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C14BBC-03C0-2AED-A769-699138A4F668}" v="32" dt="2025-10-19T12:21:30.730"/>
    <p1510:client id="{A12B7055-4DEE-1948-4E2B-B00CC02E7998}" v="32" dt="2025-10-19T16:43:27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áté Brösztl" userId="456fe3b52f06e573" providerId="Windows Live" clId="Web-{A12B7055-4DEE-1948-4E2B-B00CC02E7998}"/>
    <pc:docChg chg="modSld">
      <pc:chgData name="Máté Brösztl" userId="456fe3b52f06e573" providerId="Windows Live" clId="Web-{A12B7055-4DEE-1948-4E2B-B00CC02E7998}" dt="2025-10-19T16:43:27.014" v="30" actId="20577"/>
      <pc:docMkLst>
        <pc:docMk/>
      </pc:docMkLst>
      <pc:sldChg chg="modSp">
        <pc:chgData name="Máté Brösztl" userId="456fe3b52f06e573" providerId="Windows Live" clId="Web-{A12B7055-4DEE-1948-4E2B-B00CC02E7998}" dt="2025-10-19T16:43:27.014" v="30" actId="20577"/>
        <pc:sldMkLst>
          <pc:docMk/>
          <pc:sldMk cId="0" sldId="256"/>
        </pc:sldMkLst>
        <pc:spChg chg="mod">
          <ac:chgData name="Máté Brösztl" userId="456fe3b52f06e573" providerId="Windows Live" clId="Web-{A12B7055-4DEE-1948-4E2B-B00CC02E7998}" dt="2025-10-19T16:43:27.014" v="30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  <pc:docChgLst>
    <pc:chgData name="Máté Brösztl" userId="456fe3b52f06e573" providerId="Windows Live" clId="Web-{5DC14BBC-03C0-2AED-A769-699138A4F668}"/>
    <pc:docChg chg="modSld">
      <pc:chgData name="Máté Brösztl" userId="456fe3b52f06e573" providerId="Windows Live" clId="Web-{5DC14BBC-03C0-2AED-A769-699138A4F668}" dt="2025-10-19T12:21:57.514" v="40"/>
      <pc:docMkLst>
        <pc:docMk/>
      </pc:docMkLst>
      <pc:sldChg chg="addSp modSp mod setBg">
        <pc:chgData name="Máté Brösztl" userId="456fe3b52f06e573" providerId="Windows Live" clId="Web-{5DC14BBC-03C0-2AED-A769-699138A4F668}" dt="2025-10-19T12:18:27.775" v="0"/>
        <pc:sldMkLst>
          <pc:docMk/>
          <pc:sldMk cId="0" sldId="256"/>
        </pc:sldMkLst>
        <pc:spChg chg="mod">
          <ac:chgData name="Máté Brösztl" userId="456fe3b52f06e573" providerId="Windows Live" clId="Web-{5DC14BBC-03C0-2AED-A769-699138A4F668}" dt="2025-10-19T12:18:27.775" v="0"/>
          <ac:spMkLst>
            <pc:docMk/>
            <pc:sldMk cId="0" sldId="256"/>
            <ac:spMk id="2" creationId="{00000000-0000-0000-0000-000000000000}"/>
          </ac:spMkLst>
        </pc:spChg>
        <pc:spChg chg="mod">
          <ac:chgData name="Máté Brösztl" userId="456fe3b52f06e573" providerId="Windows Live" clId="Web-{5DC14BBC-03C0-2AED-A769-699138A4F668}" dt="2025-10-19T12:18:27.775" v="0"/>
          <ac:spMkLst>
            <pc:docMk/>
            <pc:sldMk cId="0" sldId="256"/>
            <ac:spMk id="3" creationId="{00000000-0000-0000-0000-000000000000}"/>
          </ac:spMkLst>
        </pc:spChg>
        <pc:spChg chg="add">
          <ac:chgData name="Máté Brösztl" userId="456fe3b52f06e573" providerId="Windows Live" clId="Web-{5DC14BBC-03C0-2AED-A769-699138A4F668}" dt="2025-10-19T12:18:27.775" v="0"/>
          <ac:spMkLst>
            <pc:docMk/>
            <pc:sldMk cId="0" sldId="256"/>
            <ac:spMk id="10" creationId="{A3363022-C969-41E9-8EB2-E4C94908C1FA}"/>
          </ac:spMkLst>
        </pc:spChg>
        <pc:spChg chg="add">
          <ac:chgData name="Máté Brösztl" userId="456fe3b52f06e573" providerId="Windows Live" clId="Web-{5DC14BBC-03C0-2AED-A769-699138A4F668}" dt="2025-10-19T12:18:27.775" v="0"/>
          <ac:spMkLst>
            <pc:docMk/>
            <pc:sldMk cId="0" sldId="256"/>
            <ac:spMk id="12" creationId="{8D1AD6B3-BE88-4CEB-BA17-790657CC4729}"/>
          </ac:spMkLst>
        </pc:spChg>
        <pc:grpChg chg="add">
          <ac:chgData name="Máté Brösztl" userId="456fe3b52f06e573" providerId="Windows Live" clId="Web-{5DC14BBC-03C0-2AED-A769-699138A4F668}" dt="2025-10-19T12:18:27.775" v="0"/>
          <ac:grpSpMkLst>
            <pc:docMk/>
            <pc:sldMk cId="0" sldId="256"/>
            <ac:grpSpMk id="14" creationId="{89D1390B-7E13-4B4F-9CB2-391063412E54}"/>
          </ac:grpSpMkLst>
        </pc:grpChg>
        <pc:picChg chg="add">
          <ac:chgData name="Máté Brösztl" userId="456fe3b52f06e573" providerId="Windows Live" clId="Web-{5DC14BBC-03C0-2AED-A769-699138A4F668}" dt="2025-10-19T12:18:27.775" v="0"/>
          <ac:picMkLst>
            <pc:docMk/>
            <pc:sldMk cId="0" sldId="256"/>
            <ac:picMk id="7" creationId="{DF53EF46-3738-49F7-BC2B-FC2A22B336CB}"/>
          </ac:picMkLst>
        </pc:picChg>
      </pc:sldChg>
      <pc:sldChg chg="addSp delSp modSp mod setBg">
        <pc:chgData name="Máté Brösztl" userId="456fe3b52f06e573" providerId="Windows Live" clId="Web-{5DC14BBC-03C0-2AED-A769-699138A4F668}" dt="2025-10-19T12:18:53.012" v="1"/>
        <pc:sldMkLst>
          <pc:docMk/>
          <pc:sldMk cId="0" sldId="257"/>
        </pc:sldMkLst>
        <pc:spChg chg="mod">
          <ac:chgData name="Máté Brösztl" userId="456fe3b52f06e573" providerId="Windows Live" clId="Web-{5DC14BBC-03C0-2AED-A769-699138A4F668}" dt="2025-10-19T12:18:53.012" v="1"/>
          <ac:spMkLst>
            <pc:docMk/>
            <pc:sldMk cId="0" sldId="257"/>
            <ac:spMk id="2" creationId="{00000000-0000-0000-0000-000000000000}"/>
          </ac:spMkLst>
        </pc:spChg>
        <pc:spChg chg="del">
          <ac:chgData name="Máté Brösztl" userId="456fe3b52f06e573" providerId="Windows Live" clId="Web-{5DC14BBC-03C0-2AED-A769-699138A4F668}" dt="2025-10-19T12:18:53.012" v="1"/>
          <ac:spMkLst>
            <pc:docMk/>
            <pc:sldMk cId="0" sldId="257"/>
            <ac:spMk id="3" creationId="{00000000-0000-0000-0000-000000000000}"/>
          </ac:spMkLst>
        </pc:spChg>
        <pc:spChg chg="add">
          <ac:chgData name="Máté Brösztl" userId="456fe3b52f06e573" providerId="Windows Live" clId="Web-{5DC14BBC-03C0-2AED-A769-699138A4F668}" dt="2025-10-19T12:18:53.012" v="1"/>
          <ac:spMkLst>
            <pc:docMk/>
            <pc:sldMk cId="0" sldId="257"/>
            <ac:spMk id="9" creationId="{BACC6370-2D7E-4714-9D71-7542949D7D5D}"/>
          </ac:spMkLst>
        </pc:spChg>
        <pc:spChg chg="add">
          <ac:chgData name="Máté Brösztl" userId="456fe3b52f06e573" providerId="Windows Live" clId="Web-{5DC14BBC-03C0-2AED-A769-699138A4F668}" dt="2025-10-19T12:18:53.012" v="1"/>
          <ac:spMkLst>
            <pc:docMk/>
            <pc:sldMk cId="0" sldId="257"/>
            <ac:spMk id="11" creationId="{F68B3F68-107C-434F-AA38-110D5EA91B85}"/>
          </ac:spMkLst>
        </pc:spChg>
        <pc:spChg chg="add">
          <ac:chgData name="Máté Brösztl" userId="456fe3b52f06e573" providerId="Windows Live" clId="Web-{5DC14BBC-03C0-2AED-A769-699138A4F668}" dt="2025-10-19T12:18:53.012" v="1"/>
          <ac:spMkLst>
            <pc:docMk/>
            <pc:sldMk cId="0" sldId="257"/>
            <ac:spMk id="13" creationId="{AAD0DBB9-1A4B-4391-81D4-CB19F9AB918A}"/>
          </ac:spMkLst>
        </pc:spChg>
        <pc:spChg chg="add">
          <ac:chgData name="Máté Brösztl" userId="456fe3b52f06e573" providerId="Windows Live" clId="Web-{5DC14BBC-03C0-2AED-A769-699138A4F668}" dt="2025-10-19T12:18:53.012" v="1"/>
          <ac:spMkLst>
            <pc:docMk/>
            <pc:sldMk cId="0" sldId="257"/>
            <ac:spMk id="15" creationId="{063BBA22-50EA-4C4D-BE05-F1CE4E63AA56}"/>
          </ac:spMkLst>
        </pc:spChg>
        <pc:graphicFrameChg chg="add">
          <ac:chgData name="Máté Brösztl" userId="456fe3b52f06e573" providerId="Windows Live" clId="Web-{5DC14BBC-03C0-2AED-A769-699138A4F668}" dt="2025-10-19T12:18:53.012" v="1"/>
          <ac:graphicFrameMkLst>
            <pc:docMk/>
            <pc:sldMk cId="0" sldId="257"/>
            <ac:graphicFrameMk id="5" creationId="{31AFB468-5BCB-B4D0-E52C-C0770686F669}"/>
          </ac:graphicFrameMkLst>
        </pc:graphicFrameChg>
      </pc:sldChg>
      <pc:sldChg chg="addSp modSp mod setBg">
        <pc:chgData name="Máté Brösztl" userId="456fe3b52f06e573" providerId="Windows Live" clId="Web-{5DC14BBC-03C0-2AED-A769-699138A4F668}" dt="2025-10-19T12:19:23.860" v="2"/>
        <pc:sldMkLst>
          <pc:docMk/>
          <pc:sldMk cId="0" sldId="258"/>
        </pc:sldMkLst>
        <pc:spChg chg="mod">
          <ac:chgData name="Máté Brösztl" userId="456fe3b52f06e573" providerId="Windows Live" clId="Web-{5DC14BBC-03C0-2AED-A769-699138A4F668}" dt="2025-10-19T12:19:23.860" v="2"/>
          <ac:spMkLst>
            <pc:docMk/>
            <pc:sldMk cId="0" sldId="258"/>
            <ac:spMk id="2" creationId="{00000000-0000-0000-0000-000000000000}"/>
          </ac:spMkLst>
        </pc:spChg>
        <pc:spChg chg="mod">
          <ac:chgData name="Máté Brösztl" userId="456fe3b52f06e573" providerId="Windows Live" clId="Web-{5DC14BBC-03C0-2AED-A769-699138A4F668}" dt="2025-10-19T12:19:23.860" v="2"/>
          <ac:spMkLst>
            <pc:docMk/>
            <pc:sldMk cId="0" sldId="258"/>
            <ac:spMk id="3" creationId="{00000000-0000-0000-0000-000000000000}"/>
          </ac:spMkLst>
        </pc:spChg>
        <pc:spChg chg="add">
          <ac:chgData name="Máté Brösztl" userId="456fe3b52f06e573" providerId="Windows Live" clId="Web-{5DC14BBC-03C0-2AED-A769-699138A4F668}" dt="2025-10-19T12:19:23.860" v="2"/>
          <ac:spMkLst>
            <pc:docMk/>
            <pc:sldMk cId="0" sldId="258"/>
            <ac:spMk id="8" creationId="{09588DA8-065E-4F6F-8EFD-43104AB2E0CF}"/>
          </ac:spMkLst>
        </pc:spChg>
        <pc:spChg chg="add">
          <ac:chgData name="Máté Brösztl" userId="456fe3b52f06e573" providerId="Windows Live" clId="Web-{5DC14BBC-03C0-2AED-A769-699138A4F668}" dt="2025-10-19T12:19:23.860" v="2"/>
          <ac:spMkLst>
            <pc:docMk/>
            <pc:sldMk cId="0" sldId="258"/>
            <ac:spMk id="10" creationId="{C4285719-470E-454C-AF62-8323075F1F5B}"/>
          </ac:spMkLst>
        </pc:spChg>
        <pc:spChg chg="add">
          <ac:chgData name="Máté Brösztl" userId="456fe3b52f06e573" providerId="Windows Live" clId="Web-{5DC14BBC-03C0-2AED-A769-699138A4F668}" dt="2025-10-19T12:19:23.860" v="2"/>
          <ac:spMkLst>
            <pc:docMk/>
            <pc:sldMk cId="0" sldId="258"/>
            <ac:spMk id="12" creationId="{CD9FE4EF-C4D8-49A0-B2FF-81D8DB7D8A24}"/>
          </ac:spMkLst>
        </pc:spChg>
        <pc:spChg chg="add">
          <ac:chgData name="Máté Brösztl" userId="456fe3b52f06e573" providerId="Windows Live" clId="Web-{5DC14BBC-03C0-2AED-A769-699138A4F668}" dt="2025-10-19T12:19:23.860" v="2"/>
          <ac:spMkLst>
            <pc:docMk/>
            <pc:sldMk cId="0" sldId="258"/>
            <ac:spMk id="14" creationId="{4300840D-0A0B-4512-BACA-B439D5B9C57C}"/>
          </ac:spMkLst>
        </pc:spChg>
        <pc:spChg chg="add">
          <ac:chgData name="Máté Brösztl" userId="456fe3b52f06e573" providerId="Windows Live" clId="Web-{5DC14BBC-03C0-2AED-A769-699138A4F668}" dt="2025-10-19T12:19:23.860" v="2"/>
          <ac:spMkLst>
            <pc:docMk/>
            <pc:sldMk cId="0" sldId="258"/>
            <ac:spMk id="16" creationId="{D2B78728-A580-49A7-84F9-6EF6F583ADE0}"/>
          </ac:spMkLst>
        </pc:spChg>
        <pc:spChg chg="add">
          <ac:chgData name="Máté Brösztl" userId="456fe3b52f06e573" providerId="Windows Live" clId="Web-{5DC14BBC-03C0-2AED-A769-699138A4F668}" dt="2025-10-19T12:19:23.860" v="2"/>
          <ac:spMkLst>
            <pc:docMk/>
            <pc:sldMk cId="0" sldId="258"/>
            <ac:spMk id="18" creationId="{38FAA1A1-D861-433F-88FA-1E9D6FD31D11}"/>
          </ac:spMkLst>
        </pc:spChg>
        <pc:spChg chg="add">
          <ac:chgData name="Máté Brösztl" userId="456fe3b52f06e573" providerId="Windows Live" clId="Web-{5DC14BBC-03C0-2AED-A769-699138A4F668}" dt="2025-10-19T12:19:23.860" v="2"/>
          <ac:spMkLst>
            <pc:docMk/>
            <pc:sldMk cId="0" sldId="258"/>
            <ac:spMk id="20" creationId="{8D71EDA1-87BF-4D5D-AB79-F346FD19278A}"/>
          </ac:spMkLst>
        </pc:spChg>
      </pc:sldChg>
      <pc:sldChg chg="addSp delSp modSp mod setBg">
        <pc:chgData name="Máté Brösztl" userId="456fe3b52f06e573" providerId="Windows Live" clId="Web-{5DC14BBC-03C0-2AED-A769-699138A4F668}" dt="2025-10-19T12:21:06.119" v="28" actId="20577"/>
        <pc:sldMkLst>
          <pc:docMk/>
          <pc:sldMk cId="0" sldId="259"/>
        </pc:sldMkLst>
        <pc:spChg chg="mod">
          <ac:chgData name="Máté Brösztl" userId="456fe3b52f06e573" providerId="Windows Live" clId="Web-{5DC14BBC-03C0-2AED-A769-699138A4F668}" dt="2025-10-19T12:20:16.584" v="9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Máté Brösztl" userId="456fe3b52f06e573" providerId="Windows Live" clId="Web-{5DC14BBC-03C0-2AED-A769-699138A4F668}" dt="2025-10-19T12:21:06.119" v="28" actId="20577"/>
          <ac:spMkLst>
            <pc:docMk/>
            <pc:sldMk cId="0" sldId="259"/>
            <ac:spMk id="3" creationId="{00000000-0000-0000-0000-000000000000}"/>
          </ac:spMkLst>
        </pc:spChg>
        <pc:spChg chg="add del">
          <ac:chgData name="Máté Brösztl" userId="456fe3b52f06e573" providerId="Windows Live" clId="Web-{5DC14BBC-03C0-2AED-A769-699138A4F668}" dt="2025-10-19T12:19:52.394" v="4"/>
          <ac:spMkLst>
            <pc:docMk/>
            <pc:sldMk cId="0" sldId="259"/>
            <ac:spMk id="8" creationId="{081EA652-8C6A-4E69-BEB9-170809474553}"/>
          </ac:spMkLst>
        </pc:spChg>
        <pc:spChg chg="add del">
          <ac:chgData name="Máté Brösztl" userId="456fe3b52f06e573" providerId="Windows Live" clId="Web-{5DC14BBC-03C0-2AED-A769-699138A4F668}" dt="2025-10-19T12:19:52.394" v="4"/>
          <ac:spMkLst>
            <pc:docMk/>
            <pc:sldMk cId="0" sldId="259"/>
            <ac:spMk id="10" creationId="{5298780A-33B9-4EA2-8F67-DE68AD62841B}"/>
          </ac:spMkLst>
        </pc:spChg>
        <pc:spChg chg="add del">
          <ac:chgData name="Máté Brösztl" userId="456fe3b52f06e573" providerId="Windows Live" clId="Web-{5DC14BBC-03C0-2AED-A769-699138A4F668}" dt="2025-10-19T12:19:52.394" v="4"/>
          <ac:spMkLst>
            <pc:docMk/>
            <pc:sldMk cId="0" sldId="259"/>
            <ac:spMk id="12" creationId="{7F488E8B-4E1E-4402-8935-D4E6C02615C7}"/>
          </ac:spMkLst>
        </pc:spChg>
        <pc:spChg chg="add del">
          <ac:chgData name="Máté Brösztl" userId="456fe3b52f06e573" providerId="Windows Live" clId="Web-{5DC14BBC-03C0-2AED-A769-699138A4F668}" dt="2025-10-19T12:20:04.989" v="6"/>
          <ac:spMkLst>
            <pc:docMk/>
            <pc:sldMk cId="0" sldId="259"/>
            <ac:spMk id="14" creationId="{FA23A907-97FB-4A8F-880A-DD77401C4296}"/>
          </ac:spMkLst>
        </pc:spChg>
        <pc:spChg chg="add del">
          <ac:chgData name="Máté Brösztl" userId="456fe3b52f06e573" providerId="Windows Live" clId="Web-{5DC14BBC-03C0-2AED-A769-699138A4F668}" dt="2025-10-19T12:20:04.989" v="6"/>
          <ac:spMkLst>
            <pc:docMk/>
            <pc:sldMk cId="0" sldId="259"/>
            <ac:spMk id="15" creationId="{C2554CA6-288E-4202-BC52-2E5A8F0C0AED}"/>
          </ac:spMkLst>
        </pc:spChg>
        <pc:spChg chg="add del">
          <ac:chgData name="Máté Brösztl" userId="456fe3b52f06e573" providerId="Windows Live" clId="Web-{5DC14BBC-03C0-2AED-A769-699138A4F668}" dt="2025-10-19T12:20:04.989" v="6"/>
          <ac:spMkLst>
            <pc:docMk/>
            <pc:sldMk cId="0" sldId="259"/>
            <ac:spMk id="16" creationId="{B10BB131-AC8E-4A8E-A5D1-36260F720C3B}"/>
          </ac:spMkLst>
        </pc:spChg>
        <pc:spChg chg="add del">
          <ac:chgData name="Máté Brösztl" userId="456fe3b52f06e573" providerId="Windows Live" clId="Web-{5DC14BBC-03C0-2AED-A769-699138A4F668}" dt="2025-10-19T12:20:04.989" v="6"/>
          <ac:spMkLst>
            <pc:docMk/>
            <pc:sldMk cId="0" sldId="259"/>
            <ac:spMk id="17" creationId="{5B7778FC-632E-4DCA-A7CB-0D7731CCF970}"/>
          </ac:spMkLst>
        </pc:spChg>
        <pc:spChg chg="add">
          <ac:chgData name="Máté Brösztl" userId="456fe3b52f06e573" providerId="Windows Live" clId="Web-{5DC14BBC-03C0-2AED-A769-699138A4F668}" dt="2025-10-19T12:20:04.989" v="7"/>
          <ac:spMkLst>
            <pc:docMk/>
            <pc:sldMk cId="0" sldId="259"/>
            <ac:spMk id="19" creationId="{081EA652-8C6A-4E69-BEB9-170809474553}"/>
          </ac:spMkLst>
        </pc:spChg>
        <pc:spChg chg="add">
          <ac:chgData name="Máté Brösztl" userId="456fe3b52f06e573" providerId="Windows Live" clId="Web-{5DC14BBC-03C0-2AED-A769-699138A4F668}" dt="2025-10-19T12:20:04.989" v="7"/>
          <ac:spMkLst>
            <pc:docMk/>
            <pc:sldMk cId="0" sldId="259"/>
            <ac:spMk id="20" creationId="{5298780A-33B9-4EA2-8F67-DE68AD62841B}"/>
          </ac:spMkLst>
        </pc:spChg>
        <pc:spChg chg="add">
          <ac:chgData name="Máté Brösztl" userId="456fe3b52f06e573" providerId="Windows Live" clId="Web-{5DC14BBC-03C0-2AED-A769-699138A4F668}" dt="2025-10-19T12:20:04.989" v="7"/>
          <ac:spMkLst>
            <pc:docMk/>
            <pc:sldMk cId="0" sldId="259"/>
            <ac:spMk id="21" creationId="{7F488E8B-4E1E-4402-8935-D4E6C02615C7}"/>
          </ac:spMkLst>
        </pc:spChg>
        <pc:cxnChg chg="add">
          <ac:chgData name="Máté Brösztl" userId="456fe3b52f06e573" providerId="Windows Live" clId="Web-{5DC14BBC-03C0-2AED-A769-699138A4F668}" dt="2025-10-19T12:20:04.989" v="7"/>
          <ac:cxnSpMkLst>
            <pc:docMk/>
            <pc:sldMk cId="0" sldId="259"/>
            <ac:cxnSpMk id="22" creationId="{23AAC9B5-8015-485C-ACF9-A750390E9A56}"/>
          </ac:cxnSpMkLst>
        </pc:cxnChg>
      </pc:sldChg>
      <pc:sldChg chg="addSp modSp mod setBg">
        <pc:chgData name="Máté Brösztl" userId="456fe3b52f06e573" providerId="Windows Live" clId="Web-{5DC14BBC-03C0-2AED-A769-699138A4F668}" dt="2025-10-19T12:21:42.622" v="39"/>
        <pc:sldMkLst>
          <pc:docMk/>
          <pc:sldMk cId="0" sldId="260"/>
        </pc:sldMkLst>
        <pc:spChg chg="mod">
          <ac:chgData name="Máté Brösztl" userId="456fe3b52f06e573" providerId="Windows Live" clId="Web-{5DC14BBC-03C0-2AED-A769-699138A4F668}" dt="2025-10-19T12:21:42.622" v="39"/>
          <ac:spMkLst>
            <pc:docMk/>
            <pc:sldMk cId="0" sldId="260"/>
            <ac:spMk id="2" creationId="{00000000-0000-0000-0000-000000000000}"/>
          </ac:spMkLst>
        </pc:spChg>
        <pc:spChg chg="mod">
          <ac:chgData name="Máté Brösztl" userId="456fe3b52f06e573" providerId="Windows Live" clId="Web-{5DC14BBC-03C0-2AED-A769-699138A4F668}" dt="2025-10-19T12:21:42.622" v="39"/>
          <ac:spMkLst>
            <pc:docMk/>
            <pc:sldMk cId="0" sldId="260"/>
            <ac:spMk id="3" creationId="{00000000-0000-0000-0000-000000000000}"/>
          </ac:spMkLst>
        </pc:spChg>
        <pc:spChg chg="add">
          <ac:chgData name="Máté Brösztl" userId="456fe3b52f06e573" providerId="Windows Live" clId="Web-{5DC14BBC-03C0-2AED-A769-699138A4F668}" dt="2025-10-19T12:21:42.622" v="39"/>
          <ac:spMkLst>
            <pc:docMk/>
            <pc:sldMk cId="0" sldId="260"/>
            <ac:spMk id="10" creationId="{59A309A7-1751-4ABE-A3C1-EEC40366AD89}"/>
          </ac:spMkLst>
        </pc:spChg>
        <pc:spChg chg="add">
          <ac:chgData name="Máté Brösztl" userId="456fe3b52f06e573" providerId="Windows Live" clId="Web-{5DC14BBC-03C0-2AED-A769-699138A4F668}" dt="2025-10-19T12:21:42.622" v="39"/>
          <ac:spMkLst>
            <pc:docMk/>
            <pc:sldMk cId="0" sldId="260"/>
            <ac:spMk id="12" creationId="{967D8EB6-EAE1-4F9C-B398-83321E287204}"/>
          </ac:spMkLst>
        </pc:spChg>
        <pc:picChg chg="add">
          <ac:chgData name="Máté Brösztl" userId="456fe3b52f06e573" providerId="Windows Live" clId="Web-{5DC14BBC-03C0-2AED-A769-699138A4F668}" dt="2025-10-19T12:21:42.622" v="39"/>
          <ac:picMkLst>
            <pc:docMk/>
            <pc:sldMk cId="0" sldId="260"/>
            <ac:picMk id="7" creationId="{BBE3C1C7-2DB5-BC2C-1BD8-75A067B2F941}"/>
          </ac:picMkLst>
        </pc:picChg>
      </pc:sldChg>
      <pc:sldChg chg="addSp delSp modSp mod setBg">
        <pc:chgData name="Máté Brösztl" userId="456fe3b52f06e573" providerId="Windows Live" clId="Web-{5DC14BBC-03C0-2AED-A769-699138A4F668}" dt="2025-10-19T12:21:57.514" v="40"/>
        <pc:sldMkLst>
          <pc:docMk/>
          <pc:sldMk cId="0" sldId="261"/>
        </pc:sldMkLst>
        <pc:spChg chg="mod">
          <ac:chgData name="Máté Brösztl" userId="456fe3b52f06e573" providerId="Windows Live" clId="Web-{5DC14BBC-03C0-2AED-A769-699138A4F668}" dt="2025-10-19T12:21:57.514" v="40"/>
          <ac:spMkLst>
            <pc:docMk/>
            <pc:sldMk cId="0" sldId="261"/>
            <ac:spMk id="2" creationId="{00000000-0000-0000-0000-000000000000}"/>
          </ac:spMkLst>
        </pc:spChg>
        <pc:spChg chg="del">
          <ac:chgData name="Máté Brösztl" userId="456fe3b52f06e573" providerId="Windows Live" clId="Web-{5DC14BBC-03C0-2AED-A769-699138A4F668}" dt="2025-10-19T12:21:57.514" v="40"/>
          <ac:spMkLst>
            <pc:docMk/>
            <pc:sldMk cId="0" sldId="261"/>
            <ac:spMk id="3" creationId="{00000000-0000-0000-0000-000000000000}"/>
          </ac:spMkLst>
        </pc:spChg>
        <pc:spChg chg="add">
          <ac:chgData name="Máté Brösztl" userId="456fe3b52f06e573" providerId="Windows Live" clId="Web-{5DC14BBC-03C0-2AED-A769-699138A4F668}" dt="2025-10-19T12:21:57.514" v="40"/>
          <ac:spMkLst>
            <pc:docMk/>
            <pc:sldMk cId="0" sldId="261"/>
            <ac:spMk id="9" creationId="{2E442304-DDBD-4F7B-8017-36BCC863FB40}"/>
          </ac:spMkLst>
        </pc:spChg>
        <pc:spChg chg="add">
          <ac:chgData name="Máté Brösztl" userId="456fe3b52f06e573" providerId="Windows Live" clId="Web-{5DC14BBC-03C0-2AED-A769-699138A4F668}" dt="2025-10-19T12:21:57.514" v="40"/>
          <ac:spMkLst>
            <pc:docMk/>
            <pc:sldMk cId="0" sldId="261"/>
            <ac:spMk id="11" creationId="{5E107275-3853-46FD-A241-DE4355A42675}"/>
          </ac:spMkLst>
        </pc:spChg>
        <pc:graphicFrameChg chg="add">
          <ac:chgData name="Máté Brösztl" userId="456fe3b52f06e573" providerId="Windows Live" clId="Web-{5DC14BBC-03C0-2AED-A769-699138A4F668}" dt="2025-10-19T12:21:57.514" v="40"/>
          <ac:graphicFrameMkLst>
            <pc:docMk/>
            <pc:sldMk cId="0" sldId="261"/>
            <ac:graphicFrameMk id="5" creationId="{22293442-C87A-6788-C36B-FE8E256B1AE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B71C46-73DF-4FC2-B754-2A4F06FFA40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C4E13DB-A5AB-4AFA-8791-D0423665D9BF}">
      <dgm:prSet/>
      <dgm:spPr/>
      <dgm:t>
        <a:bodyPr/>
        <a:lstStyle/>
        <a:p>
          <a:r>
            <a:rPr lang="en-US"/>
            <a:t>• Modern, reszponzív kávézó weboldal készítése</a:t>
          </a:r>
        </a:p>
      </dgm:t>
    </dgm:pt>
    <dgm:pt modelId="{70370904-65CA-4972-B6EE-31A347657507}" type="parTrans" cxnId="{EB854DF3-D857-40AB-9014-45E14D8ED1CA}">
      <dgm:prSet/>
      <dgm:spPr/>
      <dgm:t>
        <a:bodyPr/>
        <a:lstStyle/>
        <a:p>
          <a:endParaRPr lang="en-US"/>
        </a:p>
      </dgm:t>
    </dgm:pt>
    <dgm:pt modelId="{80A032E6-E194-4022-A817-85DFDD0416CF}" type="sibTrans" cxnId="{EB854DF3-D857-40AB-9014-45E14D8ED1CA}">
      <dgm:prSet/>
      <dgm:spPr/>
      <dgm:t>
        <a:bodyPr/>
        <a:lstStyle/>
        <a:p>
          <a:endParaRPr lang="en-US"/>
        </a:p>
      </dgm:t>
    </dgm:pt>
    <dgm:pt modelId="{F8B906C5-9091-4BD6-8B08-86F3DDD9ACAD}">
      <dgm:prSet/>
      <dgm:spPr/>
      <dgm:t>
        <a:bodyPr/>
        <a:lstStyle/>
        <a:p>
          <a:r>
            <a:rPr lang="en-US"/>
            <a:t>• Cél: kínálat, hangulat és online asztalfoglalás bemutatása</a:t>
          </a:r>
        </a:p>
      </dgm:t>
    </dgm:pt>
    <dgm:pt modelId="{A3A9A3D5-654B-4417-88D1-A85F9A518DC3}" type="parTrans" cxnId="{8E4F5950-3CF1-4BBF-BE6D-0B14ED250692}">
      <dgm:prSet/>
      <dgm:spPr/>
      <dgm:t>
        <a:bodyPr/>
        <a:lstStyle/>
        <a:p>
          <a:endParaRPr lang="en-US"/>
        </a:p>
      </dgm:t>
    </dgm:pt>
    <dgm:pt modelId="{B7C45E06-20B4-4F18-A87B-8EE12FAA9649}" type="sibTrans" cxnId="{8E4F5950-3CF1-4BBF-BE6D-0B14ED250692}">
      <dgm:prSet/>
      <dgm:spPr/>
      <dgm:t>
        <a:bodyPr/>
        <a:lstStyle/>
        <a:p>
          <a:endParaRPr lang="en-US"/>
        </a:p>
      </dgm:t>
    </dgm:pt>
    <dgm:pt modelId="{8D879B66-5AE9-41EC-9673-6E2D6F0BA3C6}">
      <dgm:prSet/>
      <dgm:spPr/>
      <dgm:t>
        <a:bodyPr/>
        <a:lstStyle/>
        <a:p>
          <a:r>
            <a:rPr lang="en-US"/>
            <a:t>• Egyszerű, igényes design, mobilbarát elrendezés</a:t>
          </a:r>
        </a:p>
      </dgm:t>
    </dgm:pt>
    <dgm:pt modelId="{47C7906A-38F8-495B-B71F-BF5FE8AD80A8}" type="parTrans" cxnId="{81916CA7-B7B0-40C9-9625-A6C424EEC04D}">
      <dgm:prSet/>
      <dgm:spPr/>
      <dgm:t>
        <a:bodyPr/>
        <a:lstStyle/>
        <a:p>
          <a:endParaRPr lang="en-US"/>
        </a:p>
      </dgm:t>
    </dgm:pt>
    <dgm:pt modelId="{5FCACAE0-EB3A-4876-AF81-E167BA91D666}" type="sibTrans" cxnId="{81916CA7-B7B0-40C9-9625-A6C424EEC04D}">
      <dgm:prSet/>
      <dgm:spPr/>
      <dgm:t>
        <a:bodyPr/>
        <a:lstStyle/>
        <a:p>
          <a:endParaRPr lang="en-US"/>
        </a:p>
      </dgm:t>
    </dgm:pt>
    <dgm:pt modelId="{D351F291-49D6-45A1-80C4-9A4146604BCB}" type="pres">
      <dgm:prSet presAssocID="{C6B71C46-73DF-4FC2-B754-2A4F06FFA40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12D0A6-3701-4FAD-857F-CB8CF115BCA3}" type="pres">
      <dgm:prSet presAssocID="{EC4E13DB-A5AB-4AFA-8791-D0423665D9BF}" presName="hierRoot1" presStyleCnt="0"/>
      <dgm:spPr/>
    </dgm:pt>
    <dgm:pt modelId="{79B469E7-EC94-4303-85E8-C22E210AF9F3}" type="pres">
      <dgm:prSet presAssocID="{EC4E13DB-A5AB-4AFA-8791-D0423665D9BF}" presName="composite" presStyleCnt="0"/>
      <dgm:spPr/>
    </dgm:pt>
    <dgm:pt modelId="{C95F8DD8-B058-41FF-9EF9-B2B45CB84ACE}" type="pres">
      <dgm:prSet presAssocID="{EC4E13DB-A5AB-4AFA-8791-D0423665D9BF}" presName="background" presStyleLbl="node0" presStyleIdx="0" presStyleCnt="3"/>
      <dgm:spPr/>
    </dgm:pt>
    <dgm:pt modelId="{A615C042-7663-4D1A-A37C-FEDCCD0A513F}" type="pres">
      <dgm:prSet presAssocID="{EC4E13DB-A5AB-4AFA-8791-D0423665D9BF}" presName="text" presStyleLbl="fgAcc0" presStyleIdx="0" presStyleCnt="3">
        <dgm:presLayoutVars>
          <dgm:chPref val="3"/>
        </dgm:presLayoutVars>
      </dgm:prSet>
      <dgm:spPr/>
    </dgm:pt>
    <dgm:pt modelId="{5B78D7D0-9384-4D22-A7D4-9049874BF09F}" type="pres">
      <dgm:prSet presAssocID="{EC4E13DB-A5AB-4AFA-8791-D0423665D9BF}" presName="hierChild2" presStyleCnt="0"/>
      <dgm:spPr/>
    </dgm:pt>
    <dgm:pt modelId="{D9C02B85-E638-4743-AF56-3ABDDB064CB9}" type="pres">
      <dgm:prSet presAssocID="{F8B906C5-9091-4BD6-8B08-86F3DDD9ACAD}" presName="hierRoot1" presStyleCnt="0"/>
      <dgm:spPr/>
    </dgm:pt>
    <dgm:pt modelId="{69D005E4-243D-4EBC-BC05-5CA33AB58A23}" type="pres">
      <dgm:prSet presAssocID="{F8B906C5-9091-4BD6-8B08-86F3DDD9ACAD}" presName="composite" presStyleCnt="0"/>
      <dgm:spPr/>
    </dgm:pt>
    <dgm:pt modelId="{17D9FD35-96DA-4182-9695-A010D98361BD}" type="pres">
      <dgm:prSet presAssocID="{F8B906C5-9091-4BD6-8B08-86F3DDD9ACAD}" presName="background" presStyleLbl="node0" presStyleIdx="1" presStyleCnt="3"/>
      <dgm:spPr/>
    </dgm:pt>
    <dgm:pt modelId="{7C04ADDA-7DF5-47FC-A481-4342ADFE0190}" type="pres">
      <dgm:prSet presAssocID="{F8B906C5-9091-4BD6-8B08-86F3DDD9ACAD}" presName="text" presStyleLbl="fgAcc0" presStyleIdx="1" presStyleCnt="3">
        <dgm:presLayoutVars>
          <dgm:chPref val="3"/>
        </dgm:presLayoutVars>
      </dgm:prSet>
      <dgm:spPr/>
    </dgm:pt>
    <dgm:pt modelId="{EF3E9DA4-F44E-4A26-949F-BEAFF0B04EC4}" type="pres">
      <dgm:prSet presAssocID="{F8B906C5-9091-4BD6-8B08-86F3DDD9ACAD}" presName="hierChild2" presStyleCnt="0"/>
      <dgm:spPr/>
    </dgm:pt>
    <dgm:pt modelId="{80AD3166-40AB-469D-B5F8-304C96E61D43}" type="pres">
      <dgm:prSet presAssocID="{8D879B66-5AE9-41EC-9673-6E2D6F0BA3C6}" presName="hierRoot1" presStyleCnt="0"/>
      <dgm:spPr/>
    </dgm:pt>
    <dgm:pt modelId="{6C005A0F-594B-4B2E-BAC5-551D081471A4}" type="pres">
      <dgm:prSet presAssocID="{8D879B66-5AE9-41EC-9673-6E2D6F0BA3C6}" presName="composite" presStyleCnt="0"/>
      <dgm:spPr/>
    </dgm:pt>
    <dgm:pt modelId="{2395C68F-35E8-4D60-993B-956DBECEAAD8}" type="pres">
      <dgm:prSet presAssocID="{8D879B66-5AE9-41EC-9673-6E2D6F0BA3C6}" presName="background" presStyleLbl="node0" presStyleIdx="2" presStyleCnt="3"/>
      <dgm:spPr/>
    </dgm:pt>
    <dgm:pt modelId="{7EFB65BF-AC76-4BE0-8AB8-627CE8FD61B6}" type="pres">
      <dgm:prSet presAssocID="{8D879B66-5AE9-41EC-9673-6E2D6F0BA3C6}" presName="text" presStyleLbl="fgAcc0" presStyleIdx="2" presStyleCnt="3">
        <dgm:presLayoutVars>
          <dgm:chPref val="3"/>
        </dgm:presLayoutVars>
      </dgm:prSet>
      <dgm:spPr/>
    </dgm:pt>
    <dgm:pt modelId="{DB2F127A-2078-4B47-9FE9-DA3340F03331}" type="pres">
      <dgm:prSet presAssocID="{8D879B66-5AE9-41EC-9673-6E2D6F0BA3C6}" presName="hierChild2" presStyleCnt="0"/>
      <dgm:spPr/>
    </dgm:pt>
  </dgm:ptLst>
  <dgm:cxnLst>
    <dgm:cxn modelId="{9357DE17-C82A-4AEE-A026-9763CED3FB32}" type="presOf" srcId="{C6B71C46-73DF-4FC2-B754-2A4F06FFA40F}" destId="{D351F291-49D6-45A1-80C4-9A4146604BCB}" srcOrd="0" destOrd="0" presId="urn:microsoft.com/office/officeart/2005/8/layout/hierarchy1"/>
    <dgm:cxn modelId="{8E4F5950-3CF1-4BBF-BE6D-0B14ED250692}" srcId="{C6B71C46-73DF-4FC2-B754-2A4F06FFA40F}" destId="{F8B906C5-9091-4BD6-8B08-86F3DDD9ACAD}" srcOrd="1" destOrd="0" parTransId="{A3A9A3D5-654B-4417-88D1-A85F9A518DC3}" sibTransId="{B7C45E06-20B4-4F18-A87B-8EE12FAA9649}"/>
    <dgm:cxn modelId="{7594928E-A364-4D01-948B-A1B485A178C7}" type="presOf" srcId="{EC4E13DB-A5AB-4AFA-8791-D0423665D9BF}" destId="{A615C042-7663-4D1A-A37C-FEDCCD0A513F}" srcOrd="0" destOrd="0" presId="urn:microsoft.com/office/officeart/2005/8/layout/hierarchy1"/>
    <dgm:cxn modelId="{81916CA7-B7B0-40C9-9625-A6C424EEC04D}" srcId="{C6B71C46-73DF-4FC2-B754-2A4F06FFA40F}" destId="{8D879B66-5AE9-41EC-9673-6E2D6F0BA3C6}" srcOrd="2" destOrd="0" parTransId="{47C7906A-38F8-495B-B71F-BF5FE8AD80A8}" sibTransId="{5FCACAE0-EB3A-4876-AF81-E167BA91D666}"/>
    <dgm:cxn modelId="{5C4D4BE3-4603-4167-B4AA-6E2889912417}" type="presOf" srcId="{F8B906C5-9091-4BD6-8B08-86F3DDD9ACAD}" destId="{7C04ADDA-7DF5-47FC-A481-4342ADFE0190}" srcOrd="0" destOrd="0" presId="urn:microsoft.com/office/officeart/2005/8/layout/hierarchy1"/>
    <dgm:cxn modelId="{EB854DF3-D857-40AB-9014-45E14D8ED1CA}" srcId="{C6B71C46-73DF-4FC2-B754-2A4F06FFA40F}" destId="{EC4E13DB-A5AB-4AFA-8791-D0423665D9BF}" srcOrd="0" destOrd="0" parTransId="{70370904-65CA-4972-B6EE-31A347657507}" sibTransId="{80A032E6-E194-4022-A817-85DFDD0416CF}"/>
    <dgm:cxn modelId="{3DFD7AFD-557B-41C1-85EF-E131B52A3181}" type="presOf" srcId="{8D879B66-5AE9-41EC-9673-6E2D6F0BA3C6}" destId="{7EFB65BF-AC76-4BE0-8AB8-627CE8FD61B6}" srcOrd="0" destOrd="0" presId="urn:microsoft.com/office/officeart/2005/8/layout/hierarchy1"/>
    <dgm:cxn modelId="{39558709-8E77-4558-B4CC-1151FB2F111E}" type="presParOf" srcId="{D351F291-49D6-45A1-80C4-9A4146604BCB}" destId="{1012D0A6-3701-4FAD-857F-CB8CF115BCA3}" srcOrd="0" destOrd="0" presId="urn:microsoft.com/office/officeart/2005/8/layout/hierarchy1"/>
    <dgm:cxn modelId="{AD68BCC1-BF55-4617-A416-F2F4B63A4D61}" type="presParOf" srcId="{1012D0A6-3701-4FAD-857F-CB8CF115BCA3}" destId="{79B469E7-EC94-4303-85E8-C22E210AF9F3}" srcOrd="0" destOrd="0" presId="urn:microsoft.com/office/officeart/2005/8/layout/hierarchy1"/>
    <dgm:cxn modelId="{CBF76B64-9A4B-46A1-BF31-370497D43040}" type="presParOf" srcId="{79B469E7-EC94-4303-85E8-C22E210AF9F3}" destId="{C95F8DD8-B058-41FF-9EF9-B2B45CB84ACE}" srcOrd="0" destOrd="0" presId="urn:microsoft.com/office/officeart/2005/8/layout/hierarchy1"/>
    <dgm:cxn modelId="{FB34760B-D3E5-4849-8D88-1689E64A22AC}" type="presParOf" srcId="{79B469E7-EC94-4303-85E8-C22E210AF9F3}" destId="{A615C042-7663-4D1A-A37C-FEDCCD0A513F}" srcOrd="1" destOrd="0" presId="urn:microsoft.com/office/officeart/2005/8/layout/hierarchy1"/>
    <dgm:cxn modelId="{70E6CBCB-2A9A-44DE-967B-D55DA5F14354}" type="presParOf" srcId="{1012D0A6-3701-4FAD-857F-CB8CF115BCA3}" destId="{5B78D7D0-9384-4D22-A7D4-9049874BF09F}" srcOrd="1" destOrd="0" presId="urn:microsoft.com/office/officeart/2005/8/layout/hierarchy1"/>
    <dgm:cxn modelId="{F47DDB68-68CC-4C9F-B68A-19AFA7AADF07}" type="presParOf" srcId="{D351F291-49D6-45A1-80C4-9A4146604BCB}" destId="{D9C02B85-E638-4743-AF56-3ABDDB064CB9}" srcOrd="1" destOrd="0" presId="urn:microsoft.com/office/officeart/2005/8/layout/hierarchy1"/>
    <dgm:cxn modelId="{EE54D750-F1A1-4C29-9A39-BBC1E3EECD75}" type="presParOf" srcId="{D9C02B85-E638-4743-AF56-3ABDDB064CB9}" destId="{69D005E4-243D-4EBC-BC05-5CA33AB58A23}" srcOrd="0" destOrd="0" presId="urn:microsoft.com/office/officeart/2005/8/layout/hierarchy1"/>
    <dgm:cxn modelId="{3379DE5D-2DC9-47E3-92FB-5E9854E464A2}" type="presParOf" srcId="{69D005E4-243D-4EBC-BC05-5CA33AB58A23}" destId="{17D9FD35-96DA-4182-9695-A010D98361BD}" srcOrd="0" destOrd="0" presId="urn:microsoft.com/office/officeart/2005/8/layout/hierarchy1"/>
    <dgm:cxn modelId="{F473F174-7F2F-44C4-9B97-5A5B078A6737}" type="presParOf" srcId="{69D005E4-243D-4EBC-BC05-5CA33AB58A23}" destId="{7C04ADDA-7DF5-47FC-A481-4342ADFE0190}" srcOrd="1" destOrd="0" presId="urn:microsoft.com/office/officeart/2005/8/layout/hierarchy1"/>
    <dgm:cxn modelId="{731E551E-0FC0-44E5-ADAE-562C72F7FC1C}" type="presParOf" srcId="{D9C02B85-E638-4743-AF56-3ABDDB064CB9}" destId="{EF3E9DA4-F44E-4A26-949F-BEAFF0B04EC4}" srcOrd="1" destOrd="0" presId="urn:microsoft.com/office/officeart/2005/8/layout/hierarchy1"/>
    <dgm:cxn modelId="{76CF049F-7341-4AA2-8A29-3F3283FEE923}" type="presParOf" srcId="{D351F291-49D6-45A1-80C4-9A4146604BCB}" destId="{80AD3166-40AB-469D-B5F8-304C96E61D43}" srcOrd="2" destOrd="0" presId="urn:microsoft.com/office/officeart/2005/8/layout/hierarchy1"/>
    <dgm:cxn modelId="{302B9420-1618-453C-94C9-6F299B2A66FD}" type="presParOf" srcId="{80AD3166-40AB-469D-B5F8-304C96E61D43}" destId="{6C005A0F-594B-4B2E-BAC5-551D081471A4}" srcOrd="0" destOrd="0" presId="urn:microsoft.com/office/officeart/2005/8/layout/hierarchy1"/>
    <dgm:cxn modelId="{E5CC3FF5-D723-430C-A163-605822F8625B}" type="presParOf" srcId="{6C005A0F-594B-4B2E-BAC5-551D081471A4}" destId="{2395C68F-35E8-4D60-993B-956DBECEAAD8}" srcOrd="0" destOrd="0" presId="urn:microsoft.com/office/officeart/2005/8/layout/hierarchy1"/>
    <dgm:cxn modelId="{83CEAEFA-8F8C-46C2-A1D4-9A637A907019}" type="presParOf" srcId="{6C005A0F-594B-4B2E-BAC5-551D081471A4}" destId="{7EFB65BF-AC76-4BE0-8AB8-627CE8FD61B6}" srcOrd="1" destOrd="0" presId="urn:microsoft.com/office/officeart/2005/8/layout/hierarchy1"/>
    <dgm:cxn modelId="{0D23D9E6-89A9-40E3-BF4D-557E22694D10}" type="presParOf" srcId="{80AD3166-40AB-469D-B5F8-304C96E61D43}" destId="{DB2F127A-2078-4B47-9FE9-DA3340F0333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9A216B-7ED1-402D-9256-2EF28406EFD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B7F6B2-CA05-4746-A142-A0654D3FFCDF}">
      <dgm:prSet/>
      <dgm:spPr/>
      <dgm:t>
        <a:bodyPr/>
        <a:lstStyle/>
        <a:p>
          <a:r>
            <a:rPr lang="en-US"/>
            <a:t>A Caffeine Corner weboldal modern, felhasználóbarát módon mutatja be egy kávézó szolgáltatásait.</a:t>
          </a:r>
        </a:p>
      </dgm:t>
    </dgm:pt>
    <dgm:pt modelId="{4D45ABEF-38D6-47A3-8093-758325D02B58}" type="parTrans" cxnId="{48924C41-8BF0-4D38-966D-E0BB569C2B60}">
      <dgm:prSet/>
      <dgm:spPr/>
      <dgm:t>
        <a:bodyPr/>
        <a:lstStyle/>
        <a:p>
          <a:endParaRPr lang="en-US"/>
        </a:p>
      </dgm:t>
    </dgm:pt>
    <dgm:pt modelId="{1A7136B4-DFBA-45CA-86FA-3B7B77764927}" type="sibTrans" cxnId="{48924C41-8BF0-4D38-966D-E0BB569C2B60}">
      <dgm:prSet/>
      <dgm:spPr/>
      <dgm:t>
        <a:bodyPr/>
        <a:lstStyle/>
        <a:p>
          <a:endParaRPr lang="en-US"/>
        </a:p>
      </dgm:t>
    </dgm:pt>
    <dgm:pt modelId="{8CC96BDB-95B7-4B7B-9D7E-32BA3E36527E}">
      <dgm:prSet/>
      <dgm:spPr/>
      <dgm:t>
        <a:bodyPr/>
        <a:lstStyle/>
        <a:p>
          <a:r>
            <a:rPr lang="en-US"/>
            <a:t>A projekt demonstrálja a HTML, CSS és JavaScript gyakorlati alkalmazását, valamint az online űrlap-integrációt és reszponzív webdizájn-elveket.</a:t>
          </a:r>
        </a:p>
      </dgm:t>
    </dgm:pt>
    <dgm:pt modelId="{16918DF6-6B86-4815-BF1D-5C8E7DBB290F}" type="parTrans" cxnId="{7A62F9A4-C34D-4EC1-9A4E-3D71A40E9BD1}">
      <dgm:prSet/>
      <dgm:spPr/>
      <dgm:t>
        <a:bodyPr/>
        <a:lstStyle/>
        <a:p>
          <a:endParaRPr lang="en-US"/>
        </a:p>
      </dgm:t>
    </dgm:pt>
    <dgm:pt modelId="{F065FE1F-A5E8-49F9-A661-4FE6754C8055}" type="sibTrans" cxnId="{7A62F9A4-C34D-4EC1-9A4E-3D71A40E9BD1}">
      <dgm:prSet/>
      <dgm:spPr/>
      <dgm:t>
        <a:bodyPr/>
        <a:lstStyle/>
        <a:p>
          <a:endParaRPr lang="en-US"/>
        </a:p>
      </dgm:t>
    </dgm:pt>
    <dgm:pt modelId="{DFF364F8-470A-471D-ADE3-2F75C5BE546E}" type="pres">
      <dgm:prSet presAssocID="{299A216B-7ED1-402D-9256-2EF28406EFDF}" presName="linear" presStyleCnt="0">
        <dgm:presLayoutVars>
          <dgm:animLvl val="lvl"/>
          <dgm:resizeHandles val="exact"/>
        </dgm:presLayoutVars>
      </dgm:prSet>
      <dgm:spPr/>
    </dgm:pt>
    <dgm:pt modelId="{9746A6FE-9AD8-4010-B53D-5E8E897F7E2B}" type="pres">
      <dgm:prSet presAssocID="{09B7F6B2-CA05-4746-A142-A0654D3FFC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E11887B-21C4-4A9F-9504-5ED8C783CD4F}" type="pres">
      <dgm:prSet presAssocID="{1A7136B4-DFBA-45CA-86FA-3B7B77764927}" presName="spacer" presStyleCnt="0"/>
      <dgm:spPr/>
    </dgm:pt>
    <dgm:pt modelId="{FE33E08F-84D4-43E6-A1AD-ED12395617C6}" type="pres">
      <dgm:prSet presAssocID="{8CC96BDB-95B7-4B7B-9D7E-32BA3E36527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E60F414-B93D-4285-A00B-61EB5DFB3AA9}" type="presOf" srcId="{299A216B-7ED1-402D-9256-2EF28406EFDF}" destId="{DFF364F8-470A-471D-ADE3-2F75C5BE546E}" srcOrd="0" destOrd="0" presId="urn:microsoft.com/office/officeart/2005/8/layout/vList2"/>
    <dgm:cxn modelId="{48924C41-8BF0-4D38-966D-E0BB569C2B60}" srcId="{299A216B-7ED1-402D-9256-2EF28406EFDF}" destId="{09B7F6B2-CA05-4746-A142-A0654D3FFCDF}" srcOrd="0" destOrd="0" parTransId="{4D45ABEF-38D6-47A3-8093-758325D02B58}" sibTransId="{1A7136B4-DFBA-45CA-86FA-3B7B77764927}"/>
    <dgm:cxn modelId="{A8AB1F6D-2B10-4A09-AF7A-34A1426A98A2}" type="presOf" srcId="{09B7F6B2-CA05-4746-A142-A0654D3FFCDF}" destId="{9746A6FE-9AD8-4010-B53D-5E8E897F7E2B}" srcOrd="0" destOrd="0" presId="urn:microsoft.com/office/officeart/2005/8/layout/vList2"/>
    <dgm:cxn modelId="{35135A9E-0D58-4060-BAFC-470857EDF484}" type="presOf" srcId="{8CC96BDB-95B7-4B7B-9D7E-32BA3E36527E}" destId="{FE33E08F-84D4-43E6-A1AD-ED12395617C6}" srcOrd="0" destOrd="0" presId="urn:microsoft.com/office/officeart/2005/8/layout/vList2"/>
    <dgm:cxn modelId="{7A62F9A4-C34D-4EC1-9A4E-3D71A40E9BD1}" srcId="{299A216B-7ED1-402D-9256-2EF28406EFDF}" destId="{8CC96BDB-95B7-4B7B-9D7E-32BA3E36527E}" srcOrd="1" destOrd="0" parTransId="{16918DF6-6B86-4815-BF1D-5C8E7DBB290F}" sibTransId="{F065FE1F-A5E8-49F9-A661-4FE6754C8055}"/>
    <dgm:cxn modelId="{0C1BCD8A-E78D-4D0D-98FD-409C56E013A7}" type="presParOf" srcId="{DFF364F8-470A-471D-ADE3-2F75C5BE546E}" destId="{9746A6FE-9AD8-4010-B53D-5E8E897F7E2B}" srcOrd="0" destOrd="0" presId="urn:microsoft.com/office/officeart/2005/8/layout/vList2"/>
    <dgm:cxn modelId="{F580C98E-4D8C-4494-97FB-1B085D46DA17}" type="presParOf" srcId="{DFF364F8-470A-471D-ADE3-2F75C5BE546E}" destId="{FE11887B-21C4-4A9F-9504-5ED8C783CD4F}" srcOrd="1" destOrd="0" presId="urn:microsoft.com/office/officeart/2005/8/layout/vList2"/>
    <dgm:cxn modelId="{050FB9F2-AB96-4B9E-8788-6F0E70E870FB}" type="presParOf" srcId="{DFF364F8-470A-471D-ADE3-2F75C5BE546E}" destId="{FE33E08F-84D4-43E6-A1AD-ED12395617C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F8DD8-B058-41FF-9EF9-B2B45CB84ACE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5C042-7663-4D1A-A37C-FEDCCD0A513F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Modern, reszponzív kávézó weboldal készítése</a:t>
          </a:r>
        </a:p>
      </dsp:txBody>
      <dsp:txXfrm>
        <a:off x="298991" y="1277365"/>
        <a:ext cx="2219346" cy="1377989"/>
      </dsp:txXfrm>
    </dsp:sp>
    <dsp:sp modelId="{17D9FD35-96DA-4182-9695-A010D98361BD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4ADDA-7DF5-47FC-A481-4342ADFE0190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Cél: kínálat, hangulat és online asztalfoglalás bemutatása</a:t>
          </a:r>
        </a:p>
      </dsp:txBody>
      <dsp:txXfrm>
        <a:off x="3116322" y="1277365"/>
        <a:ext cx="2219346" cy="1377989"/>
      </dsp:txXfrm>
    </dsp:sp>
    <dsp:sp modelId="{2395C68F-35E8-4D60-993B-956DBECEAAD8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B65BF-AC76-4BE0-8AB8-627CE8FD61B6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Egyszerű, igényes design, mobilbarát elrendezés</a:t>
          </a:r>
        </a:p>
      </dsp:txBody>
      <dsp:txXfrm>
        <a:off x="5933653" y="1277365"/>
        <a:ext cx="2219346" cy="13779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6A6FE-9AD8-4010-B53D-5E8E897F7E2B}">
      <dsp:nvSpPr>
        <dsp:cNvPr id="0" name=""/>
        <dsp:cNvSpPr/>
      </dsp:nvSpPr>
      <dsp:spPr>
        <a:xfrm>
          <a:off x="0" y="292249"/>
          <a:ext cx="5175384" cy="24355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 Caffeine Corner weboldal modern, felhasználóbarát módon mutatja be egy kávézó szolgáltatásait.</a:t>
          </a:r>
        </a:p>
      </dsp:txBody>
      <dsp:txXfrm>
        <a:off x="118891" y="411140"/>
        <a:ext cx="4937602" cy="2197719"/>
      </dsp:txXfrm>
    </dsp:sp>
    <dsp:sp modelId="{FE33E08F-84D4-43E6-A1AD-ED12395617C6}">
      <dsp:nvSpPr>
        <dsp:cNvPr id="0" name=""/>
        <dsp:cNvSpPr/>
      </dsp:nvSpPr>
      <dsp:spPr>
        <a:xfrm>
          <a:off x="0" y="2808390"/>
          <a:ext cx="5175384" cy="2435501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 projekt demonstrálja a HTML, CSS és JavaScript gyakorlati alkalmazását, valamint az online űrlap-integrációt és reszponzív webdizájn-elveket.</a:t>
          </a:r>
        </a:p>
      </dsp:txBody>
      <dsp:txXfrm>
        <a:off x="118891" y="2927281"/>
        <a:ext cx="4937602" cy="2197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affeine-corner-alpha.vercel.app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tx2"/>
                </a:solidFill>
              </a:rPr>
              <a:t>Caffeine Corner – Kávézó weboldal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 err="1">
                <a:solidFill>
                  <a:schemeClr val="tx2"/>
                </a:solidFill>
              </a:rPr>
              <a:t>Készítette</a:t>
            </a:r>
            <a:r>
              <a:rPr lang="en-US" sz="1400" dirty="0">
                <a:solidFill>
                  <a:schemeClr val="tx2"/>
                </a:solidFill>
              </a:rPr>
              <a:t>: Brösztl Máté</a:t>
            </a:r>
          </a:p>
          <a:p>
            <a:pPr algn="l">
              <a:lnSpc>
                <a:spcPct val="90000"/>
              </a:lnSpc>
            </a:pPr>
            <a:r>
              <a:rPr lang="en-US" sz="1400">
                <a:solidFill>
                  <a:schemeClr val="tx2"/>
                </a:solidFill>
              </a:rPr>
              <a:t>Neptun-</a:t>
            </a:r>
            <a:r>
              <a:rPr lang="en-US" sz="1400" err="1">
                <a:solidFill>
                  <a:schemeClr val="tx2"/>
                </a:solidFill>
              </a:rPr>
              <a:t>kód</a:t>
            </a:r>
            <a:r>
              <a:rPr lang="en-US" sz="1400">
                <a:solidFill>
                  <a:schemeClr val="tx2"/>
                </a:solidFill>
              </a:rPr>
              <a:t>: AWVF9A</a:t>
            </a:r>
            <a:endParaRPr lang="en-US" sz="1400">
              <a:solidFill>
                <a:schemeClr val="tx2"/>
              </a:solidFill>
              <a:ea typeface="Calibri"/>
              <a:cs typeface="Calibri"/>
            </a:endParaRPr>
          </a:p>
          <a:p>
            <a:pPr algn="l">
              <a:lnSpc>
                <a:spcPct val="90000"/>
              </a:lnSpc>
            </a:pPr>
            <a:r>
              <a:rPr lang="en-US" sz="1400" dirty="0" err="1">
                <a:solidFill>
                  <a:schemeClr val="tx2"/>
                </a:solidFill>
                <a:ea typeface="Calibri"/>
                <a:cs typeface="Calibri"/>
              </a:rPr>
              <a:t>Weboldal</a:t>
            </a:r>
            <a:r>
              <a:rPr lang="en-US" sz="1400" dirty="0">
                <a:solidFill>
                  <a:schemeClr val="tx2"/>
                </a:solidFill>
                <a:ea typeface="Calibri"/>
                <a:cs typeface="Calibri"/>
              </a:rPr>
              <a:t>: 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caffeine-corner-alpha.vercel.app</a:t>
            </a:r>
            <a:endParaRPr lang="en-US" sz="14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pic>
        <p:nvPicPr>
          <p:cNvPr id="7" name="Graphic 6" descr="Coffee">
            <a:extLst>
              <a:ext uri="{FF2B5EF4-FFF2-40B4-BE49-F238E27FC236}">
                <a16:creationId xmlns:a16="http://schemas.microsoft.com/office/drawing/2014/main" id="{DF53EF46-3738-49F7-BC2B-FC2A22B33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Projekt célja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AFB468-5BCB-B4D0-E52C-C0770686F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45245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A weboldal felépítése és menüpontjai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• Home – üdvözlő hero szekció háttérképpel</a:t>
            </a:r>
          </a:p>
          <a:p>
            <a:r>
              <a:rPr lang="en-US" sz="1700"/>
              <a:t>• Offers – termékek (kávék, péksütemények, desszertek stb.)</a:t>
            </a:r>
          </a:p>
          <a:p>
            <a:r>
              <a:rPr lang="en-US" sz="1700"/>
              <a:t>• Book a Table – Google Űrlap asztalfoglaláshoz</a:t>
            </a:r>
          </a:p>
          <a:p>
            <a:r>
              <a:rPr lang="en-US" sz="1700"/>
              <a:t>• Feedback – elérhetőség, közösségi linkek</a:t>
            </a:r>
          </a:p>
          <a:p>
            <a:endParaRPr lang="en-US" sz="1700"/>
          </a:p>
          <a:p>
            <a:r>
              <a:rPr lang="en-US" sz="1700"/>
              <a:t>👉 Tipp: illessz be képernyőképeket a weboldaladról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r>
              <a:rPr lang="en-US" sz="3100" err="1"/>
              <a:t>Felhasznált</a:t>
            </a:r>
            <a:r>
              <a:rPr lang="en-US" sz="3100"/>
              <a:t> </a:t>
            </a:r>
            <a:r>
              <a:rPr lang="en-US" sz="3100" err="1"/>
              <a:t>technológiák</a:t>
            </a:r>
            <a:endParaRPr lang="en-US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HTML5</a:t>
            </a:r>
          </a:p>
          <a:p>
            <a:r>
              <a:rPr lang="en-US" sz="2100" dirty="0"/>
              <a:t>CSS3</a:t>
            </a:r>
            <a:endParaRPr lang="en-US" sz="2100" dirty="0">
              <a:ea typeface="Calibri"/>
              <a:cs typeface="Calibri"/>
            </a:endParaRPr>
          </a:p>
          <a:p>
            <a:r>
              <a:rPr lang="en-US" sz="2100" dirty="0"/>
              <a:t>JavaScript (</a:t>
            </a:r>
            <a:r>
              <a:rPr lang="en-US" sz="2100" dirty="0" err="1"/>
              <a:t>dinamikus</a:t>
            </a:r>
            <a:r>
              <a:rPr lang="en-US" sz="2100" dirty="0"/>
              <a:t> </a:t>
            </a:r>
            <a:r>
              <a:rPr lang="en-US" sz="2100" dirty="0" err="1"/>
              <a:t>menü</a:t>
            </a:r>
            <a:r>
              <a:rPr lang="en-US" sz="2100" dirty="0"/>
              <a:t> </a:t>
            </a:r>
            <a:r>
              <a:rPr lang="en-US" sz="2100" dirty="0" err="1"/>
              <a:t>generálás</a:t>
            </a:r>
            <a:r>
              <a:rPr lang="en-US" sz="2100" dirty="0"/>
              <a:t> </a:t>
            </a:r>
            <a:r>
              <a:rPr lang="en-US" sz="2100" dirty="0" err="1"/>
              <a:t>forEach-el</a:t>
            </a:r>
            <a:r>
              <a:rPr lang="en-US" sz="2100" dirty="0"/>
              <a:t>)</a:t>
            </a:r>
            <a:endParaRPr lang="en-US" sz="2100">
              <a:ea typeface="Calibri"/>
              <a:cs typeface="Calibri"/>
            </a:endParaRPr>
          </a:p>
          <a:p>
            <a:r>
              <a:rPr lang="en-US" sz="2100" dirty="0" err="1"/>
              <a:t>Lucide</a:t>
            </a:r>
            <a:r>
              <a:rPr lang="en-US" sz="2100" dirty="0"/>
              <a:t> </a:t>
            </a:r>
            <a:r>
              <a:rPr lang="en-US" sz="2100" dirty="0" err="1"/>
              <a:t>ikonok</a:t>
            </a:r>
            <a:endParaRPr lang="en-US" sz="2100" dirty="0" err="1">
              <a:ea typeface="Calibri"/>
              <a:cs typeface="Calibri"/>
            </a:endParaRPr>
          </a:p>
          <a:p>
            <a:r>
              <a:rPr lang="en-US" sz="2100"/>
              <a:t>Google Form </a:t>
            </a:r>
            <a:r>
              <a:rPr lang="en-US" sz="2100" err="1"/>
              <a:t>integráció</a:t>
            </a:r>
            <a:endParaRPr lang="en-US" sz="21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/>
              <a:t>Kötelező elemek teljesítése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100"/>
              <a:t>Legalább 3 menüpont</a:t>
            </a:r>
            <a:endParaRPr lang="en-US" sz="2100">
              <a:ea typeface="Calibri"/>
              <a:cs typeface="Calibri"/>
            </a:endParaRPr>
          </a:p>
          <a:p>
            <a:r>
              <a:rPr lang="en-US" sz="2100"/>
              <a:t>Űrlap (asztalfoglalás)</a:t>
            </a:r>
            <a:endParaRPr lang="en-US" sz="2100">
              <a:ea typeface="Calibri"/>
              <a:cs typeface="Calibri"/>
            </a:endParaRPr>
          </a:p>
          <a:p>
            <a:r>
              <a:rPr lang="en-US" sz="2100"/>
              <a:t>Prezentáció</a:t>
            </a:r>
            <a:endParaRPr lang="en-US" sz="2100">
              <a:ea typeface="Calibri"/>
              <a:cs typeface="Calibri"/>
            </a:endParaRPr>
          </a:p>
          <a:p>
            <a:r>
              <a:rPr lang="en-US" sz="2100"/>
              <a:t>Igényes, figyelemfelkeltő kivitel</a:t>
            </a:r>
            <a:endParaRPr lang="en-US" sz="2100">
              <a:ea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BBE3C1C7-2DB5-BC2C-1BD8-75A067B2F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300"/>
              <a:t>Összegzés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293442-C87A-6788-C36B-FE8E256B1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821464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Diavetítés a képernyőre (4:3 oldalarány)</PresentationFormat>
  <Paragraphs>0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Office Theme</vt:lpstr>
      <vt:lpstr>Caffeine Corner – Kávézó weboldal</vt:lpstr>
      <vt:lpstr>Projekt célja</vt:lpstr>
      <vt:lpstr>A weboldal felépítése és menüpontjai</vt:lpstr>
      <vt:lpstr>Felhasznált technológiák</vt:lpstr>
      <vt:lpstr>Kötelező elemek teljesítése</vt:lpstr>
      <vt:lpstr>Összegzés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27</cp:revision>
  <dcterms:created xsi:type="dcterms:W3CDTF">2013-01-27T09:14:16Z</dcterms:created>
  <dcterms:modified xsi:type="dcterms:W3CDTF">2025-10-19T16:43:28Z</dcterms:modified>
  <cp:category/>
</cp:coreProperties>
</file>