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1"/>
  </p:sldMasterIdLst>
  <p:sldIdLst>
    <p:sldId id="256" r:id="rId2"/>
    <p:sldId id="257" r:id="rId3"/>
    <p:sldId id="258" r:id="rId4"/>
    <p:sldId id="270" r:id="rId5"/>
    <p:sldId id="271" r:id="rId6"/>
    <p:sldId id="272" r:id="rId7"/>
    <p:sldId id="273" r:id="rId8"/>
    <p:sldId id="274" r:id="rId9"/>
    <p:sldId id="261" r:id="rId10"/>
    <p:sldId id="259" r:id="rId11"/>
    <p:sldId id="262" r:id="rId12"/>
    <p:sldId id="263" r:id="rId13"/>
    <p:sldId id="264" r:id="rId14"/>
    <p:sldId id="265" r:id="rId15"/>
    <p:sldId id="267" r:id="rId16"/>
    <p:sldId id="268" r:id="rId17"/>
    <p:sldId id="269" r:id="rId18"/>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85FFFB-35FF-448D-A2BE-0653326F13D4}" v="451" dt="2022-02-06T17:10:42.986"/>
    <p1510:client id="{8A4AFB21-ED91-61F6-1BF2-FDBDE4AADC36}" v="419" dt="2022-02-06T17:51:21.648"/>
    <p1510:client id="{E6154901-A714-C75E-E3A9-60BC805889E5}" v="562" dt="2022-02-06T18:28:56.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raschek Levente" userId="S::juraschek.levente1998@tanulo.boronkay.hu::a14250c6-38b1-4405-8083-0e04f61b8c40" providerId="AD" clId="Web-{E6154901-A714-C75E-E3A9-60BC805889E5}"/>
    <pc:docChg chg="addSld delSld modSld sldOrd">
      <pc:chgData name="Juraschek Levente" userId="S::juraschek.levente1998@tanulo.boronkay.hu::a14250c6-38b1-4405-8083-0e04f61b8c40" providerId="AD" clId="Web-{E6154901-A714-C75E-E3A9-60BC805889E5}" dt="2022-02-06T18:28:56.189" v="442"/>
      <pc:docMkLst>
        <pc:docMk/>
      </pc:docMkLst>
      <pc:sldChg chg="modTransition">
        <pc:chgData name="Juraschek Levente" userId="S::juraschek.levente1998@tanulo.boronkay.hu::a14250c6-38b1-4405-8083-0e04f61b8c40" providerId="AD" clId="Web-{E6154901-A714-C75E-E3A9-60BC805889E5}" dt="2022-02-06T18:28:56.189" v="426"/>
        <pc:sldMkLst>
          <pc:docMk/>
          <pc:sldMk cId="4266748471" sldId="256"/>
        </pc:sldMkLst>
      </pc:sldChg>
      <pc:sldChg chg="modTransition">
        <pc:chgData name="Juraschek Levente" userId="S::juraschek.levente1998@tanulo.boronkay.hu::a14250c6-38b1-4405-8083-0e04f61b8c40" providerId="AD" clId="Web-{E6154901-A714-C75E-E3A9-60BC805889E5}" dt="2022-02-06T18:28:56.189" v="427"/>
        <pc:sldMkLst>
          <pc:docMk/>
          <pc:sldMk cId="2622585047" sldId="257"/>
        </pc:sldMkLst>
      </pc:sldChg>
      <pc:sldChg chg="modTransition">
        <pc:chgData name="Juraschek Levente" userId="S::juraschek.levente1998@tanulo.boronkay.hu::a14250c6-38b1-4405-8083-0e04f61b8c40" providerId="AD" clId="Web-{E6154901-A714-C75E-E3A9-60BC805889E5}" dt="2022-02-06T18:28:56.189" v="428"/>
        <pc:sldMkLst>
          <pc:docMk/>
          <pc:sldMk cId="1593441884" sldId="258"/>
        </pc:sldMkLst>
      </pc:sldChg>
      <pc:sldChg chg="modTransition">
        <pc:chgData name="Juraschek Levente" userId="S::juraschek.levente1998@tanulo.boronkay.hu::a14250c6-38b1-4405-8083-0e04f61b8c40" providerId="AD" clId="Web-{E6154901-A714-C75E-E3A9-60BC805889E5}" dt="2022-02-06T18:28:56.189" v="435"/>
        <pc:sldMkLst>
          <pc:docMk/>
          <pc:sldMk cId="2025158299" sldId="259"/>
        </pc:sldMkLst>
      </pc:sldChg>
      <pc:sldChg chg="modTransition">
        <pc:chgData name="Juraschek Levente" userId="S::juraschek.levente1998@tanulo.boronkay.hu::a14250c6-38b1-4405-8083-0e04f61b8c40" providerId="AD" clId="Web-{E6154901-A714-C75E-E3A9-60BC805889E5}" dt="2022-02-06T18:28:56.189" v="434"/>
        <pc:sldMkLst>
          <pc:docMk/>
          <pc:sldMk cId="1226511043" sldId="261"/>
        </pc:sldMkLst>
      </pc:sldChg>
      <pc:sldChg chg="modTransition">
        <pc:chgData name="Juraschek Levente" userId="S::juraschek.levente1998@tanulo.boronkay.hu::a14250c6-38b1-4405-8083-0e04f61b8c40" providerId="AD" clId="Web-{E6154901-A714-C75E-E3A9-60BC805889E5}" dt="2022-02-06T18:28:56.189" v="436"/>
        <pc:sldMkLst>
          <pc:docMk/>
          <pc:sldMk cId="1719340733" sldId="262"/>
        </pc:sldMkLst>
      </pc:sldChg>
      <pc:sldChg chg="modTransition">
        <pc:chgData name="Juraschek Levente" userId="S::juraschek.levente1998@tanulo.boronkay.hu::a14250c6-38b1-4405-8083-0e04f61b8c40" providerId="AD" clId="Web-{E6154901-A714-C75E-E3A9-60BC805889E5}" dt="2022-02-06T18:28:56.189" v="437"/>
        <pc:sldMkLst>
          <pc:docMk/>
          <pc:sldMk cId="324302753" sldId="263"/>
        </pc:sldMkLst>
      </pc:sldChg>
      <pc:sldChg chg="modTransition">
        <pc:chgData name="Juraschek Levente" userId="S::juraschek.levente1998@tanulo.boronkay.hu::a14250c6-38b1-4405-8083-0e04f61b8c40" providerId="AD" clId="Web-{E6154901-A714-C75E-E3A9-60BC805889E5}" dt="2022-02-06T18:28:56.189" v="438"/>
        <pc:sldMkLst>
          <pc:docMk/>
          <pc:sldMk cId="3501650827" sldId="264"/>
        </pc:sldMkLst>
      </pc:sldChg>
      <pc:sldChg chg="modTransition">
        <pc:chgData name="Juraschek Levente" userId="S::juraschek.levente1998@tanulo.boronkay.hu::a14250c6-38b1-4405-8083-0e04f61b8c40" providerId="AD" clId="Web-{E6154901-A714-C75E-E3A9-60BC805889E5}" dt="2022-02-06T18:28:56.189" v="439"/>
        <pc:sldMkLst>
          <pc:docMk/>
          <pc:sldMk cId="3251136" sldId="265"/>
        </pc:sldMkLst>
      </pc:sldChg>
      <pc:sldChg chg="addSp delSp modSp del mod setBg">
        <pc:chgData name="Juraschek Levente" userId="S::juraschek.levente1998@tanulo.boronkay.hu::a14250c6-38b1-4405-8083-0e04f61b8c40" providerId="AD" clId="Web-{E6154901-A714-C75E-E3A9-60BC805889E5}" dt="2022-02-06T17:57:50.949" v="87"/>
        <pc:sldMkLst>
          <pc:docMk/>
          <pc:sldMk cId="3603273857" sldId="266"/>
        </pc:sldMkLst>
        <pc:spChg chg="mod">
          <ac:chgData name="Juraschek Levente" userId="S::juraschek.levente1998@tanulo.boronkay.hu::a14250c6-38b1-4405-8083-0e04f61b8c40" providerId="AD" clId="Web-{E6154901-A714-C75E-E3A9-60BC805889E5}" dt="2022-02-06T17:55:25.143" v="57"/>
          <ac:spMkLst>
            <pc:docMk/>
            <pc:sldMk cId="3603273857" sldId="266"/>
            <ac:spMk id="4" creationId="{870A3307-81C6-479E-AC9E-734CDFBA24B0}"/>
          </ac:spMkLst>
        </pc:spChg>
        <pc:spChg chg="mod ord">
          <ac:chgData name="Juraschek Levente" userId="S::juraschek.levente1998@tanulo.boronkay.hu::a14250c6-38b1-4405-8083-0e04f61b8c40" providerId="AD" clId="Web-{E6154901-A714-C75E-E3A9-60BC805889E5}" dt="2022-02-06T17:53:26.277" v="0"/>
          <ac:spMkLst>
            <pc:docMk/>
            <pc:sldMk cId="3603273857" sldId="266"/>
            <ac:spMk id="5" creationId="{AD7A6BDB-5181-415B-A9BC-2876261FD9F6}"/>
          </ac:spMkLst>
        </pc:spChg>
        <pc:spChg chg="del">
          <ac:chgData name="Juraschek Levente" userId="S::juraschek.levente1998@tanulo.boronkay.hu::a14250c6-38b1-4405-8083-0e04f61b8c40" providerId="AD" clId="Web-{E6154901-A714-C75E-E3A9-60BC805889E5}" dt="2022-02-06T17:53:26.277" v="0"/>
          <ac:spMkLst>
            <pc:docMk/>
            <pc:sldMk cId="3603273857" sldId="266"/>
            <ac:spMk id="7" creationId="{C1709A45-C6F3-4CEE-AA0F-887FAC5CAE7D}"/>
          </ac:spMkLst>
        </pc:spChg>
        <pc:spChg chg="mod">
          <ac:chgData name="Juraschek Levente" userId="S::juraschek.levente1998@tanulo.boronkay.hu::a14250c6-38b1-4405-8083-0e04f61b8c40" providerId="AD" clId="Web-{E6154901-A714-C75E-E3A9-60BC805889E5}" dt="2022-02-06T17:57:49.418" v="86" actId="20577"/>
          <ac:spMkLst>
            <pc:docMk/>
            <pc:sldMk cId="3603273857" sldId="266"/>
            <ac:spMk id="9" creationId="{7F9529E9-6227-4533-A3F9-C92554B8FBFC}"/>
          </ac:spMkLst>
        </pc:spChg>
        <pc:spChg chg="add del">
          <ac:chgData name="Juraschek Levente" userId="S::juraschek.levente1998@tanulo.boronkay.hu::a14250c6-38b1-4405-8083-0e04f61b8c40" providerId="AD" clId="Web-{E6154901-A714-C75E-E3A9-60BC805889E5}" dt="2022-02-06T17:55:25.143" v="57"/>
          <ac:spMkLst>
            <pc:docMk/>
            <pc:sldMk cId="3603273857" sldId="266"/>
            <ac:spMk id="13" creationId="{CBD94887-6A10-4F62-8EE1-B2BCFA1F380F}"/>
          </ac:spMkLst>
        </pc:spChg>
        <pc:spChg chg="add del">
          <ac:chgData name="Juraschek Levente" userId="S::juraschek.levente1998@tanulo.boronkay.hu::a14250c6-38b1-4405-8083-0e04f61b8c40" providerId="AD" clId="Web-{E6154901-A714-C75E-E3A9-60BC805889E5}" dt="2022-02-06T17:54:02.638" v="19"/>
          <ac:spMkLst>
            <pc:docMk/>
            <pc:sldMk cId="3603273857" sldId="266"/>
            <ac:spMk id="24" creationId="{168A5C37-E0A9-462D-BC65-C14D9025FB87}"/>
          </ac:spMkLst>
        </pc:spChg>
        <pc:spChg chg="add">
          <ac:chgData name="Juraschek Levente" userId="S::juraschek.levente1998@tanulo.boronkay.hu::a14250c6-38b1-4405-8083-0e04f61b8c40" providerId="AD" clId="Web-{E6154901-A714-C75E-E3A9-60BC805889E5}" dt="2022-02-06T17:55:25.143" v="57"/>
          <ac:spMkLst>
            <pc:docMk/>
            <pc:sldMk cId="3603273857" sldId="266"/>
            <ac:spMk id="27" creationId="{CBD94887-6A10-4F62-8EE1-B2BCFA1F380F}"/>
          </ac:spMkLst>
        </pc:spChg>
        <pc:picChg chg="del">
          <ac:chgData name="Juraschek Levente" userId="S::juraschek.levente1998@tanulo.boronkay.hu::a14250c6-38b1-4405-8083-0e04f61b8c40" providerId="AD" clId="Web-{E6154901-A714-C75E-E3A9-60BC805889E5}" dt="2022-02-06T17:53:26.277" v="0"/>
          <ac:picMkLst>
            <pc:docMk/>
            <pc:sldMk cId="3603273857" sldId="266"/>
            <ac:picMk id="6" creationId="{A17F7527-5AC0-479A-B79F-9CF463410490}"/>
          </ac:picMkLst>
        </pc:picChg>
        <pc:picChg chg="mod ord">
          <ac:chgData name="Juraschek Levente" userId="S::juraschek.levente1998@tanulo.boronkay.hu::a14250c6-38b1-4405-8083-0e04f61b8c40" providerId="AD" clId="Web-{E6154901-A714-C75E-E3A9-60BC805889E5}" dt="2022-02-06T17:55:25.143" v="57"/>
          <ac:picMkLst>
            <pc:docMk/>
            <pc:sldMk cId="3603273857" sldId="266"/>
            <ac:picMk id="10" creationId="{445ECEBC-AF06-485E-A106-DC6389483D24}"/>
          </ac:picMkLst>
        </pc:picChg>
        <pc:picChg chg="add del">
          <ac:chgData name="Juraschek Levente" userId="S::juraschek.levente1998@tanulo.boronkay.hu::a14250c6-38b1-4405-8083-0e04f61b8c40" providerId="AD" clId="Web-{E6154901-A714-C75E-E3A9-60BC805889E5}" dt="2022-02-06T17:55:25.143" v="57"/>
          <ac:picMkLst>
            <pc:docMk/>
            <pc:sldMk cId="3603273857" sldId="266"/>
            <ac:picMk id="12" creationId="{DF6A9299-1D12-47E2-9DD4-03342553C4AA}"/>
          </ac:picMkLst>
        </pc:picChg>
        <pc:picChg chg="add del">
          <ac:chgData name="Juraschek Levente" userId="S::juraschek.levente1998@tanulo.boronkay.hu::a14250c6-38b1-4405-8083-0e04f61b8c40" providerId="AD" clId="Web-{E6154901-A714-C75E-E3A9-60BC805889E5}" dt="2022-02-06T17:55:25.143" v="57"/>
          <ac:picMkLst>
            <pc:docMk/>
            <pc:sldMk cId="3603273857" sldId="266"/>
            <ac:picMk id="14" creationId="{A3D512BA-228A-4979-9312-ACD246E1099D}"/>
          </ac:picMkLst>
        </pc:picChg>
        <pc:picChg chg="add del">
          <ac:chgData name="Juraschek Levente" userId="S::juraschek.levente1998@tanulo.boronkay.hu::a14250c6-38b1-4405-8083-0e04f61b8c40" providerId="AD" clId="Web-{E6154901-A714-C75E-E3A9-60BC805889E5}" dt="2022-02-06T17:53:59.310" v="17"/>
          <ac:picMkLst>
            <pc:docMk/>
            <pc:sldMk cId="3603273857" sldId="266"/>
            <ac:picMk id="16" creationId="{A53ED3FC-3BE8-4F1F-BEF1-74B1C721718A}"/>
          </ac:picMkLst>
        </pc:picChg>
        <pc:picChg chg="add del">
          <ac:chgData name="Juraschek Levente" userId="S::juraschek.levente1998@tanulo.boronkay.hu::a14250c6-38b1-4405-8083-0e04f61b8c40" providerId="AD" clId="Web-{E6154901-A714-C75E-E3A9-60BC805889E5}" dt="2022-02-06T17:54:02.638" v="19"/>
          <ac:picMkLst>
            <pc:docMk/>
            <pc:sldMk cId="3603273857" sldId="266"/>
            <ac:picMk id="20" creationId="{DF6A9299-1D12-47E2-9DD4-03342553C4AA}"/>
          </ac:picMkLst>
        </pc:picChg>
        <pc:picChg chg="add del">
          <ac:chgData name="Juraschek Levente" userId="S::juraschek.levente1998@tanulo.boronkay.hu::a14250c6-38b1-4405-8083-0e04f61b8c40" providerId="AD" clId="Web-{E6154901-A714-C75E-E3A9-60BC805889E5}" dt="2022-02-06T17:54:02.638" v="19"/>
          <ac:picMkLst>
            <pc:docMk/>
            <pc:sldMk cId="3603273857" sldId="266"/>
            <ac:picMk id="22" creationId="{C63E20F8-074D-4B3B-AE66-7BBD6F1CB724}"/>
          </ac:picMkLst>
        </pc:picChg>
        <pc:picChg chg="add">
          <ac:chgData name="Juraschek Levente" userId="S::juraschek.levente1998@tanulo.boronkay.hu::a14250c6-38b1-4405-8083-0e04f61b8c40" providerId="AD" clId="Web-{E6154901-A714-C75E-E3A9-60BC805889E5}" dt="2022-02-06T17:55:25.143" v="57"/>
          <ac:picMkLst>
            <pc:docMk/>
            <pc:sldMk cId="3603273857" sldId="266"/>
            <ac:picMk id="25" creationId="{DF6A9299-1D12-47E2-9DD4-03342553C4AA}"/>
          </ac:picMkLst>
        </pc:picChg>
        <pc:picChg chg="add del">
          <ac:chgData name="Juraschek Levente" userId="S::juraschek.levente1998@tanulo.boronkay.hu::a14250c6-38b1-4405-8083-0e04f61b8c40" providerId="AD" clId="Web-{E6154901-A714-C75E-E3A9-60BC805889E5}" dt="2022-02-06T17:55:03.095" v="41"/>
          <ac:picMkLst>
            <pc:docMk/>
            <pc:sldMk cId="3603273857" sldId="266"/>
            <ac:picMk id="26" creationId="{A53ED3FC-3BE8-4F1F-BEF1-74B1C721718A}"/>
          </ac:picMkLst>
        </pc:picChg>
        <pc:picChg chg="add">
          <ac:chgData name="Juraschek Levente" userId="S::juraschek.levente1998@tanulo.boronkay.hu::a14250c6-38b1-4405-8083-0e04f61b8c40" providerId="AD" clId="Web-{E6154901-A714-C75E-E3A9-60BC805889E5}" dt="2022-02-06T17:55:25.143" v="57"/>
          <ac:picMkLst>
            <pc:docMk/>
            <pc:sldMk cId="3603273857" sldId="266"/>
            <ac:picMk id="28" creationId="{A3D512BA-228A-4979-9312-ACD246E1099D}"/>
          </ac:picMkLst>
        </pc:picChg>
        <pc:cxnChg chg="del">
          <ac:chgData name="Juraschek Levente" userId="S::juraschek.levente1998@tanulo.boronkay.hu::a14250c6-38b1-4405-8083-0e04f61b8c40" providerId="AD" clId="Web-{E6154901-A714-C75E-E3A9-60BC805889E5}" dt="2022-02-06T17:53:26.277" v="0"/>
          <ac:cxnSpMkLst>
            <pc:docMk/>
            <pc:sldMk cId="3603273857" sldId="266"/>
            <ac:cxnSpMk id="8" creationId="{26E963D7-0A73-484A-B8A2-DDBFEA123C2F}"/>
          </ac:cxnSpMkLst>
        </pc:cxnChg>
      </pc:sldChg>
      <pc:sldChg chg="new del">
        <pc:chgData name="Juraschek Levente" userId="S::juraschek.levente1998@tanulo.boronkay.hu::a14250c6-38b1-4405-8083-0e04f61b8c40" providerId="AD" clId="Web-{E6154901-A714-C75E-E3A9-60BC805889E5}" dt="2022-02-06T17:56:34.163" v="76"/>
        <pc:sldMkLst>
          <pc:docMk/>
          <pc:sldMk cId="3585727310" sldId="267"/>
        </pc:sldMkLst>
      </pc:sldChg>
      <pc:sldChg chg="delSp modSp add ord replId modTransition">
        <pc:chgData name="Juraschek Levente" userId="S::juraschek.levente1998@tanulo.boronkay.hu::a14250c6-38b1-4405-8083-0e04f61b8c40" providerId="AD" clId="Web-{E6154901-A714-C75E-E3A9-60BC805889E5}" dt="2022-02-06T18:28:56.189" v="440"/>
        <pc:sldMkLst>
          <pc:docMk/>
          <pc:sldMk cId="4157082160" sldId="267"/>
        </pc:sldMkLst>
        <pc:spChg chg="mod">
          <ac:chgData name="Juraschek Levente" userId="S::juraschek.levente1998@tanulo.boronkay.hu::a14250c6-38b1-4405-8083-0e04f61b8c40" providerId="AD" clId="Web-{E6154901-A714-C75E-E3A9-60BC805889E5}" dt="2022-02-06T18:01:05.226" v="123" actId="1076"/>
          <ac:spMkLst>
            <pc:docMk/>
            <pc:sldMk cId="4157082160" sldId="267"/>
            <ac:spMk id="9" creationId="{7F9529E9-6227-4533-A3F9-C92554B8FBFC}"/>
          </ac:spMkLst>
        </pc:spChg>
        <pc:spChg chg="del">
          <ac:chgData name="Juraschek Levente" userId="S::juraschek.levente1998@tanulo.boronkay.hu::a14250c6-38b1-4405-8083-0e04f61b8c40" providerId="AD" clId="Web-{E6154901-A714-C75E-E3A9-60BC805889E5}" dt="2022-02-06T17:58:53.312" v="96"/>
          <ac:spMkLst>
            <pc:docMk/>
            <pc:sldMk cId="4157082160" sldId="267"/>
            <ac:spMk id="13" creationId="{6344DE04-8068-4B24-9766-BC3756E7CFCB}"/>
          </ac:spMkLst>
        </pc:spChg>
      </pc:sldChg>
      <pc:sldChg chg="addSp delSp modSp add replId modTransition">
        <pc:chgData name="Juraschek Levente" userId="S::juraschek.levente1998@tanulo.boronkay.hu::a14250c6-38b1-4405-8083-0e04f61b8c40" providerId="AD" clId="Web-{E6154901-A714-C75E-E3A9-60BC805889E5}" dt="2022-02-06T18:28:56.189" v="441"/>
        <pc:sldMkLst>
          <pc:docMk/>
          <pc:sldMk cId="2710066280" sldId="268"/>
        </pc:sldMkLst>
        <pc:spChg chg="mod">
          <ac:chgData name="Juraschek Levente" userId="S::juraschek.levente1998@tanulo.boronkay.hu::a14250c6-38b1-4405-8083-0e04f61b8c40" providerId="AD" clId="Web-{E6154901-A714-C75E-E3A9-60BC805889E5}" dt="2022-02-06T18:03:58.065" v="151" actId="20577"/>
          <ac:spMkLst>
            <pc:docMk/>
            <pc:sldMk cId="2710066280" sldId="268"/>
            <ac:spMk id="9" creationId="{7F9529E9-6227-4533-A3F9-C92554B8FBFC}"/>
          </ac:spMkLst>
        </pc:spChg>
        <pc:spChg chg="add mod">
          <ac:chgData name="Juraschek Levente" userId="S::juraschek.levente1998@tanulo.boronkay.hu::a14250c6-38b1-4405-8083-0e04f61b8c40" providerId="AD" clId="Web-{E6154901-A714-C75E-E3A9-60BC805889E5}" dt="2022-02-06T18:04:29.145" v="166" actId="20577"/>
          <ac:spMkLst>
            <pc:docMk/>
            <pc:sldMk cId="2710066280" sldId="268"/>
            <ac:spMk id="10" creationId="{B8864321-4A03-47FF-B582-C236D06B048C}"/>
          </ac:spMkLst>
        </pc:spChg>
        <pc:spChg chg="add mod">
          <ac:chgData name="Juraschek Levente" userId="S::juraschek.levente1998@tanulo.boronkay.hu::a14250c6-38b1-4405-8083-0e04f61b8c40" providerId="AD" clId="Web-{E6154901-A714-C75E-E3A9-60BC805889E5}" dt="2022-02-06T18:07:02.201" v="197" actId="20577"/>
          <ac:spMkLst>
            <pc:docMk/>
            <pc:sldMk cId="2710066280" sldId="268"/>
            <ac:spMk id="12" creationId="{9026B843-ABDA-4B74-BFF6-79D71DB0043F}"/>
          </ac:spMkLst>
        </pc:spChg>
        <pc:picChg chg="del">
          <ac:chgData name="Juraschek Levente" userId="S::juraschek.levente1998@tanulo.boronkay.hu::a14250c6-38b1-4405-8083-0e04f61b8c40" providerId="AD" clId="Web-{E6154901-A714-C75E-E3A9-60BC805889E5}" dt="2022-02-06T18:02:23.294" v="132"/>
          <ac:picMkLst>
            <pc:docMk/>
            <pc:sldMk cId="2710066280" sldId="268"/>
            <ac:picMk id="2" creationId="{FC143C6A-4F7F-40B0-9E63-1D68DB9B9F33}"/>
          </ac:picMkLst>
        </pc:picChg>
        <pc:picChg chg="add mod">
          <ac:chgData name="Juraschek Levente" userId="S::juraschek.levente1998@tanulo.boronkay.hu::a14250c6-38b1-4405-8083-0e04f61b8c40" providerId="AD" clId="Web-{E6154901-A714-C75E-E3A9-60BC805889E5}" dt="2022-02-06T18:02:38.998" v="136" actId="14100"/>
          <ac:picMkLst>
            <pc:docMk/>
            <pc:sldMk cId="2710066280" sldId="268"/>
            <ac:picMk id="3" creationId="{829D51ED-58CD-4132-BAD6-943E9D329941}"/>
          </ac:picMkLst>
        </pc:picChg>
        <pc:picChg chg="add del mod">
          <ac:chgData name="Juraschek Levente" userId="S::juraschek.levente1998@tanulo.boronkay.hu::a14250c6-38b1-4405-8083-0e04f61b8c40" providerId="AD" clId="Web-{E6154901-A714-C75E-E3A9-60BC805889E5}" dt="2022-02-06T18:03:38.736" v="147"/>
          <ac:picMkLst>
            <pc:docMk/>
            <pc:sldMk cId="2710066280" sldId="268"/>
            <ac:picMk id="4" creationId="{369877B6-27FE-486F-B76A-B503616A67DE}"/>
          </ac:picMkLst>
        </pc:picChg>
        <pc:picChg chg="add mod">
          <ac:chgData name="Juraschek Levente" userId="S::juraschek.levente1998@tanulo.boronkay.hu::a14250c6-38b1-4405-8083-0e04f61b8c40" providerId="AD" clId="Web-{E6154901-A714-C75E-E3A9-60BC805889E5}" dt="2022-02-06T18:07:14.733" v="201" actId="14100"/>
          <ac:picMkLst>
            <pc:docMk/>
            <pc:sldMk cId="2710066280" sldId="268"/>
            <ac:picMk id="11" creationId="{3F2DACFB-6912-4DA9-9448-45B38936EB2E}"/>
          </ac:picMkLst>
        </pc:picChg>
        <pc:picChg chg="add mod">
          <ac:chgData name="Juraschek Levente" userId="S::juraschek.levente1998@tanulo.boronkay.hu::a14250c6-38b1-4405-8083-0e04f61b8c40" providerId="AD" clId="Web-{E6154901-A714-C75E-E3A9-60BC805889E5}" dt="2022-02-06T18:07:09.686" v="200" actId="1076"/>
          <ac:picMkLst>
            <pc:docMk/>
            <pc:sldMk cId="2710066280" sldId="268"/>
            <ac:picMk id="13" creationId="{50A3852C-2D86-42E1-AE6F-B360874F41C6}"/>
          </ac:picMkLst>
        </pc:picChg>
      </pc:sldChg>
      <pc:sldChg chg="addSp delSp modSp add replId modTransition">
        <pc:chgData name="Juraschek Levente" userId="S::juraschek.levente1998@tanulo.boronkay.hu::a14250c6-38b1-4405-8083-0e04f61b8c40" providerId="AD" clId="Web-{E6154901-A714-C75E-E3A9-60BC805889E5}" dt="2022-02-06T18:28:56.189" v="442"/>
        <pc:sldMkLst>
          <pc:docMk/>
          <pc:sldMk cId="1520853107" sldId="269"/>
        </pc:sldMkLst>
        <pc:spChg chg="del">
          <ac:chgData name="Juraschek Levente" userId="S::juraschek.levente1998@tanulo.boronkay.hu::a14250c6-38b1-4405-8083-0e04f61b8c40" providerId="AD" clId="Web-{E6154901-A714-C75E-E3A9-60BC805889E5}" dt="2022-02-06T18:08:38.926" v="203"/>
          <ac:spMkLst>
            <pc:docMk/>
            <pc:sldMk cId="1520853107" sldId="269"/>
            <ac:spMk id="9" creationId="{7F9529E9-6227-4533-A3F9-C92554B8FBFC}"/>
          </ac:spMkLst>
        </pc:spChg>
        <pc:spChg chg="del">
          <ac:chgData name="Juraschek Levente" userId="S::juraschek.levente1998@tanulo.boronkay.hu::a14250c6-38b1-4405-8083-0e04f61b8c40" providerId="AD" clId="Web-{E6154901-A714-C75E-E3A9-60BC805889E5}" dt="2022-02-06T18:08:41.801" v="204"/>
          <ac:spMkLst>
            <pc:docMk/>
            <pc:sldMk cId="1520853107" sldId="269"/>
            <ac:spMk id="10" creationId="{B8864321-4A03-47FF-B582-C236D06B048C}"/>
          </ac:spMkLst>
        </pc:spChg>
        <pc:spChg chg="del">
          <ac:chgData name="Juraschek Levente" userId="S::juraschek.levente1998@tanulo.boronkay.hu::a14250c6-38b1-4405-8083-0e04f61b8c40" providerId="AD" clId="Web-{E6154901-A714-C75E-E3A9-60BC805889E5}" dt="2022-02-06T18:08:43.582" v="205"/>
          <ac:spMkLst>
            <pc:docMk/>
            <pc:sldMk cId="1520853107" sldId="269"/>
            <ac:spMk id="12" creationId="{9026B843-ABDA-4B74-BFF6-79D71DB0043F}"/>
          </ac:spMkLst>
        </pc:spChg>
        <pc:spChg chg="add mod">
          <ac:chgData name="Juraschek Levente" userId="S::juraschek.levente1998@tanulo.boronkay.hu::a14250c6-38b1-4405-8083-0e04f61b8c40" providerId="AD" clId="Web-{E6154901-A714-C75E-E3A9-60BC805889E5}" dt="2022-02-06T18:11:10.091" v="243" actId="1076"/>
          <ac:spMkLst>
            <pc:docMk/>
            <pc:sldMk cId="1520853107" sldId="269"/>
            <ac:spMk id="14" creationId="{ADD7F9B9-1A54-447F-A245-36C19B23A1E5}"/>
          </ac:spMkLst>
        </pc:spChg>
        <pc:spChg chg="add mod">
          <ac:chgData name="Juraschek Levente" userId="S::juraschek.levente1998@tanulo.boronkay.hu::a14250c6-38b1-4405-8083-0e04f61b8c40" providerId="AD" clId="Web-{E6154901-A714-C75E-E3A9-60BC805889E5}" dt="2022-02-06T18:10:58.934" v="240" actId="1076"/>
          <ac:spMkLst>
            <pc:docMk/>
            <pc:sldMk cId="1520853107" sldId="269"/>
            <ac:spMk id="15" creationId="{A44AFE96-8C1C-436E-AA87-3DD368291D6C}"/>
          </ac:spMkLst>
        </pc:spChg>
        <pc:picChg chg="add mod">
          <ac:chgData name="Juraschek Levente" userId="S::juraschek.levente1998@tanulo.boronkay.hu::a14250c6-38b1-4405-8083-0e04f61b8c40" providerId="AD" clId="Web-{E6154901-A714-C75E-E3A9-60BC805889E5}" dt="2022-02-06T18:08:56.239" v="213" actId="14100"/>
          <ac:picMkLst>
            <pc:docMk/>
            <pc:sldMk cId="1520853107" sldId="269"/>
            <ac:picMk id="2" creationId="{5C9C38DF-5681-49DD-A98F-BB6E089CE969}"/>
          </ac:picMkLst>
        </pc:picChg>
        <pc:picChg chg="del">
          <ac:chgData name="Juraschek Levente" userId="S::juraschek.levente1998@tanulo.boronkay.hu::a14250c6-38b1-4405-8083-0e04f61b8c40" providerId="AD" clId="Web-{E6154901-A714-C75E-E3A9-60BC805889E5}" dt="2022-02-06T18:08:45.629" v="208"/>
          <ac:picMkLst>
            <pc:docMk/>
            <pc:sldMk cId="1520853107" sldId="269"/>
            <ac:picMk id="3" creationId="{829D51ED-58CD-4132-BAD6-943E9D329941}"/>
          </ac:picMkLst>
        </pc:picChg>
        <pc:picChg chg="add mod">
          <ac:chgData name="Juraschek Levente" userId="S::juraschek.levente1998@tanulo.boronkay.hu::a14250c6-38b1-4405-8083-0e04f61b8c40" providerId="AD" clId="Web-{E6154901-A714-C75E-E3A9-60BC805889E5}" dt="2022-02-06T18:09:36.476" v="219" actId="14100"/>
          <ac:picMkLst>
            <pc:docMk/>
            <pc:sldMk cId="1520853107" sldId="269"/>
            <ac:picMk id="4" creationId="{71396334-04E3-4793-B0B6-2D12351B5D51}"/>
          </ac:picMkLst>
        </pc:picChg>
        <pc:picChg chg="del">
          <ac:chgData name="Juraschek Levente" userId="S::juraschek.levente1998@tanulo.boronkay.hu::a14250c6-38b1-4405-8083-0e04f61b8c40" providerId="AD" clId="Web-{E6154901-A714-C75E-E3A9-60BC805889E5}" dt="2022-02-06T18:08:45.207" v="207"/>
          <ac:picMkLst>
            <pc:docMk/>
            <pc:sldMk cId="1520853107" sldId="269"/>
            <ac:picMk id="11" creationId="{3F2DACFB-6912-4DA9-9448-45B38936EB2E}"/>
          </ac:picMkLst>
        </pc:picChg>
        <pc:picChg chg="del">
          <ac:chgData name="Juraschek Levente" userId="S::juraschek.levente1998@tanulo.boronkay.hu::a14250c6-38b1-4405-8083-0e04f61b8c40" providerId="AD" clId="Web-{E6154901-A714-C75E-E3A9-60BC805889E5}" dt="2022-02-06T18:08:44.567" v="206"/>
          <ac:picMkLst>
            <pc:docMk/>
            <pc:sldMk cId="1520853107" sldId="269"/>
            <ac:picMk id="13" creationId="{50A3852C-2D86-42E1-AE6F-B360874F41C6}"/>
          </ac:picMkLst>
        </pc:picChg>
      </pc:sldChg>
      <pc:sldChg chg="modSp add ord replId modTransition">
        <pc:chgData name="Juraschek Levente" userId="S::juraschek.levente1998@tanulo.boronkay.hu::a14250c6-38b1-4405-8083-0e04f61b8c40" providerId="AD" clId="Web-{E6154901-A714-C75E-E3A9-60BC805889E5}" dt="2022-02-06T18:28:56.189" v="429"/>
        <pc:sldMkLst>
          <pc:docMk/>
          <pc:sldMk cId="3291334631" sldId="270"/>
        </pc:sldMkLst>
        <pc:spChg chg="mod">
          <ac:chgData name="Juraschek Levente" userId="S::juraschek.levente1998@tanulo.boronkay.hu::a14250c6-38b1-4405-8083-0e04f61b8c40" providerId="AD" clId="Web-{E6154901-A714-C75E-E3A9-60BC805889E5}" dt="2022-02-06T18:12:27.236" v="253" actId="20577"/>
          <ac:spMkLst>
            <pc:docMk/>
            <pc:sldMk cId="3291334631" sldId="270"/>
            <ac:spMk id="2" creationId="{00000000-0000-0000-0000-000000000000}"/>
          </ac:spMkLst>
        </pc:spChg>
      </pc:sldChg>
      <pc:sldChg chg="addSp delSp modSp add ord replId modTransition">
        <pc:chgData name="Juraschek Levente" userId="S::juraschek.levente1998@tanulo.boronkay.hu::a14250c6-38b1-4405-8083-0e04f61b8c40" providerId="AD" clId="Web-{E6154901-A714-C75E-E3A9-60BC805889E5}" dt="2022-02-06T18:28:56.189" v="430"/>
        <pc:sldMkLst>
          <pc:docMk/>
          <pc:sldMk cId="2844362097" sldId="271"/>
        </pc:sldMkLst>
        <pc:spChg chg="add mod">
          <ac:chgData name="Juraschek Levente" userId="S::juraschek.levente1998@tanulo.boronkay.hu::a14250c6-38b1-4405-8083-0e04f61b8c40" providerId="AD" clId="Web-{E6154901-A714-C75E-E3A9-60BC805889E5}" dt="2022-02-06T18:16:24.891" v="278" actId="1076"/>
          <ac:spMkLst>
            <pc:docMk/>
            <pc:sldMk cId="2844362097" sldId="271"/>
            <ac:spMk id="3" creationId="{E1D7DAF0-7093-4245-8A9D-4B41948F36C0}"/>
          </ac:spMkLst>
        </pc:spChg>
        <pc:spChg chg="mod">
          <ac:chgData name="Juraschek Levente" userId="S::juraschek.levente1998@tanulo.boronkay.hu::a14250c6-38b1-4405-8083-0e04f61b8c40" providerId="AD" clId="Web-{E6154901-A714-C75E-E3A9-60BC805889E5}" dt="2022-02-06T18:17:28.911" v="292" actId="14100"/>
          <ac:spMkLst>
            <pc:docMk/>
            <pc:sldMk cId="2844362097" sldId="271"/>
            <ac:spMk id="9" creationId="{7F9529E9-6227-4533-A3F9-C92554B8FBFC}"/>
          </ac:spMkLst>
        </pc:spChg>
        <pc:spChg chg="del">
          <ac:chgData name="Juraschek Levente" userId="S::juraschek.levente1998@tanulo.boronkay.hu::a14250c6-38b1-4405-8083-0e04f61b8c40" providerId="AD" clId="Web-{E6154901-A714-C75E-E3A9-60BC805889E5}" dt="2022-02-06T18:15:12.871" v="262"/>
          <ac:spMkLst>
            <pc:docMk/>
            <pc:sldMk cId="2844362097" sldId="271"/>
            <ac:spMk id="13" creationId="{6344DE04-8068-4B24-9766-BC3756E7CFCB}"/>
          </ac:spMkLst>
        </pc:spChg>
        <pc:picChg chg="del mod">
          <ac:chgData name="Juraschek Levente" userId="S::juraschek.levente1998@tanulo.boronkay.hu::a14250c6-38b1-4405-8083-0e04f61b8c40" providerId="AD" clId="Web-{E6154901-A714-C75E-E3A9-60BC805889E5}" dt="2022-02-06T18:17:10.410" v="284"/>
          <ac:picMkLst>
            <pc:docMk/>
            <pc:sldMk cId="2844362097" sldId="271"/>
            <ac:picMk id="2" creationId="{FC143C6A-4F7F-40B0-9E63-1D68DB9B9F33}"/>
          </ac:picMkLst>
        </pc:picChg>
        <pc:picChg chg="add mod">
          <ac:chgData name="Juraschek Levente" userId="S::juraschek.levente1998@tanulo.boronkay.hu::a14250c6-38b1-4405-8083-0e04f61b8c40" providerId="AD" clId="Web-{E6154901-A714-C75E-E3A9-60BC805889E5}" dt="2022-02-06T18:17:41.709" v="294" actId="1076"/>
          <ac:picMkLst>
            <pc:docMk/>
            <pc:sldMk cId="2844362097" sldId="271"/>
            <ac:picMk id="4" creationId="{12E8E89C-C685-4196-8BDF-597897083D1C}"/>
          </ac:picMkLst>
        </pc:picChg>
      </pc:sldChg>
      <pc:sldChg chg="addSp modSp add ord replId modTransition">
        <pc:chgData name="Juraschek Levente" userId="S::juraschek.levente1998@tanulo.boronkay.hu::a14250c6-38b1-4405-8083-0e04f61b8c40" providerId="AD" clId="Web-{E6154901-A714-C75E-E3A9-60BC805889E5}" dt="2022-02-06T18:28:56.189" v="431"/>
        <pc:sldMkLst>
          <pc:docMk/>
          <pc:sldMk cId="3480431081" sldId="272"/>
        </pc:sldMkLst>
        <pc:spChg chg="mod">
          <ac:chgData name="Juraschek Levente" userId="S::juraschek.levente1998@tanulo.boronkay.hu::a14250c6-38b1-4405-8083-0e04f61b8c40" providerId="AD" clId="Web-{E6154901-A714-C75E-E3A9-60BC805889E5}" dt="2022-02-06T18:16:45.018" v="283" actId="20577"/>
          <ac:spMkLst>
            <pc:docMk/>
            <pc:sldMk cId="3480431081" sldId="272"/>
            <ac:spMk id="9" creationId="{7F9529E9-6227-4533-A3F9-C92554B8FBFC}"/>
          </ac:spMkLst>
        </pc:spChg>
        <pc:picChg chg="mod">
          <ac:chgData name="Juraschek Levente" userId="S::juraschek.levente1998@tanulo.boronkay.hu::a14250c6-38b1-4405-8083-0e04f61b8c40" providerId="AD" clId="Web-{E6154901-A714-C75E-E3A9-60BC805889E5}" dt="2022-02-06T18:19:10.417" v="311" actId="1076"/>
          <ac:picMkLst>
            <pc:docMk/>
            <pc:sldMk cId="3480431081" sldId="272"/>
            <ac:picMk id="2" creationId="{FC143C6A-4F7F-40B0-9E63-1D68DB9B9F33}"/>
          </ac:picMkLst>
        </pc:picChg>
        <pc:picChg chg="add mod">
          <ac:chgData name="Juraschek Levente" userId="S::juraschek.levente1998@tanulo.boronkay.hu::a14250c6-38b1-4405-8083-0e04f61b8c40" providerId="AD" clId="Web-{E6154901-A714-C75E-E3A9-60BC805889E5}" dt="2022-02-06T18:18:25.696" v="298" actId="1076"/>
          <ac:picMkLst>
            <pc:docMk/>
            <pc:sldMk cId="3480431081" sldId="272"/>
            <ac:picMk id="4" creationId="{9A4F9908-4CB7-413C-9AA1-35783ACE0727}"/>
          </ac:picMkLst>
        </pc:picChg>
        <pc:picChg chg="add mod">
          <ac:chgData name="Juraschek Levente" userId="S::juraschek.levente1998@tanulo.boronkay.hu::a14250c6-38b1-4405-8083-0e04f61b8c40" providerId="AD" clId="Web-{E6154901-A714-C75E-E3A9-60BC805889E5}" dt="2022-02-06T18:19:05.057" v="310" actId="1076"/>
          <ac:picMkLst>
            <pc:docMk/>
            <pc:sldMk cId="3480431081" sldId="272"/>
            <ac:picMk id="10" creationId="{EEECE05A-945F-426C-B50C-22A0EA53C36A}"/>
          </ac:picMkLst>
        </pc:picChg>
      </pc:sldChg>
      <pc:sldChg chg="addSp delSp modSp add ord replId modTransition">
        <pc:chgData name="Juraschek Levente" userId="S::juraschek.levente1998@tanulo.boronkay.hu::a14250c6-38b1-4405-8083-0e04f61b8c40" providerId="AD" clId="Web-{E6154901-A714-C75E-E3A9-60BC805889E5}" dt="2022-02-06T18:28:56.189" v="432"/>
        <pc:sldMkLst>
          <pc:docMk/>
          <pc:sldMk cId="2526379154" sldId="273"/>
        </pc:sldMkLst>
        <pc:spChg chg="mod">
          <ac:chgData name="Juraschek Levente" userId="S::juraschek.levente1998@tanulo.boronkay.hu::a14250c6-38b1-4405-8083-0e04f61b8c40" providerId="AD" clId="Web-{E6154901-A714-C75E-E3A9-60BC805889E5}" dt="2022-02-06T18:22:00.297" v="345" actId="14100"/>
          <ac:spMkLst>
            <pc:docMk/>
            <pc:sldMk cId="2526379154" sldId="273"/>
            <ac:spMk id="3" creationId="{E1D7DAF0-7093-4245-8A9D-4B41948F36C0}"/>
          </ac:spMkLst>
        </pc:spChg>
        <pc:spChg chg="add mod">
          <ac:chgData name="Juraschek Levente" userId="S::juraschek.levente1998@tanulo.boronkay.hu::a14250c6-38b1-4405-8083-0e04f61b8c40" providerId="AD" clId="Web-{E6154901-A714-C75E-E3A9-60BC805889E5}" dt="2022-02-06T18:21:56.093" v="344" actId="14100"/>
          <ac:spMkLst>
            <pc:docMk/>
            <pc:sldMk cId="2526379154" sldId="273"/>
            <ac:spMk id="11" creationId="{9229C222-7AB5-46C6-9978-070F4455AACB}"/>
          </ac:spMkLst>
        </pc:spChg>
        <pc:picChg chg="del mod">
          <ac:chgData name="Juraschek Levente" userId="S::juraschek.levente1998@tanulo.boronkay.hu::a14250c6-38b1-4405-8083-0e04f61b8c40" providerId="AD" clId="Web-{E6154901-A714-C75E-E3A9-60BC805889E5}" dt="2022-02-06T18:21:36.575" v="338"/>
          <ac:picMkLst>
            <pc:docMk/>
            <pc:sldMk cId="2526379154" sldId="273"/>
            <ac:picMk id="2" creationId="{FC143C6A-4F7F-40B0-9E63-1D68DB9B9F33}"/>
          </ac:picMkLst>
        </pc:picChg>
        <pc:picChg chg="del">
          <ac:chgData name="Juraschek Levente" userId="S::juraschek.levente1998@tanulo.boronkay.hu::a14250c6-38b1-4405-8083-0e04f61b8c40" providerId="AD" clId="Web-{E6154901-A714-C75E-E3A9-60BC805889E5}" dt="2022-02-06T18:20:10.749" v="318"/>
          <ac:picMkLst>
            <pc:docMk/>
            <pc:sldMk cId="2526379154" sldId="273"/>
            <ac:picMk id="4" creationId="{9A4F9908-4CB7-413C-9AA1-35783ACE0727}"/>
          </ac:picMkLst>
        </pc:picChg>
        <pc:picChg chg="del">
          <ac:chgData name="Juraschek Levente" userId="S::juraschek.levente1998@tanulo.boronkay.hu::a14250c6-38b1-4405-8083-0e04f61b8c40" providerId="AD" clId="Web-{E6154901-A714-C75E-E3A9-60BC805889E5}" dt="2022-02-06T18:20:10.108" v="317"/>
          <ac:picMkLst>
            <pc:docMk/>
            <pc:sldMk cId="2526379154" sldId="273"/>
            <ac:picMk id="10" creationId="{EEECE05A-945F-426C-B50C-22A0EA53C36A}"/>
          </ac:picMkLst>
        </pc:picChg>
        <pc:picChg chg="add mod">
          <ac:chgData name="Juraschek Levente" userId="S::juraschek.levente1998@tanulo.boronkay.hu::a14250c6-38b1-4405-8083-0e04f61b8c40" providerId="AD" clId="Web-{E6154901-A714-C75E-E3A9-60BC805889E5}" dt="2022-02-06T18:22:35.205" v="349" actId="1076"/>
          <ac:picMkLst>
            <pc:docMk/>
            <pc:sldMk cId="2526379154" sldId="273"/>
            <ac:picMk id="12" creationId="{74C4EC90-EAB3-4B2C-8C67-F392D1017F6E}"/>
          </ac:picMkLst>
        </pc:picChg>
      </pc:sldChg>
      <pc:sldChg chg="addSp delSp modSp add ord replId modTransition">
        <pc:chgData name="Juraschek Levente" userId="S::juraschek.levente1998@tanulo.boronkay.hu::a14250c6-38b1-4405-8083-0e04f61b8c40" providerId="AD" clId="Web-{E6154901-A714-C75E-E3A9-60BC805889E5}" dt="2022-02-06T18:28:56.189" v="433"/>
        <pc:sldMkLst>
          <pc:docMk/>
          <pc:sldMk cId="632613237" sldId="274"/>
        </pc:sldMkLst>
        <pc:spChg chg="mod">
          <ac:chgData name="Juraschek Levente" userId="S::juraschek.levente1998@tanulo.boronkay.hu::a14250c6-38b1-4405-8083-0e04f61b8c40" providerId="AD" clId="Web-{E6154901-A714-C75E-E3A9-60BC805889E5}" dt="2022-02-06T18:24:00.851" v="359" actId="14100"/>
          <ac:spMkLst>
            <pc:docMk/>
            <pc:sldMk cId="632613237" sldId="274"/>
            <ac:spMk id="3" creationId="{E1D7DAF0-7093-4245-8A9D-4B41948F36C0}"/>
          </ac:spMkLst>
        </pc:spChg>
        <pc:picChg chg="del mod">
          <ac:chgData name="Juraschek Levente" userId="S::juraschek.levente1998@tanulo.boronkay.hu::a14250c6-38b1-4405-8083-0e04f61b8c40" providerId="AD" clId="Web-{E6154901-A714-C75E-E3A9-60BC805889E5}" dt="2022-02-06T18:24:30.542" v="362"/>
          <ac:picMkLst>
            <pc:docMk/>
            <pc:sldMk cId="632613237" sldId="274"/>
            <ac:picMk id="2" creationId="{FC143C6A-4F7F-40B0-9E63-1D68DB9B9F33}"/>
          </ac:picMkLst>
        </pc:picChg>
        <pc:picChg chg="del">
          <ac:chgData name="Juraschek Levente" userId="S::juraschek.levente1998@tanulo.boronkay.hu::a14250c6-38b1-4405-8083-0e04f61b8c40" providerId="AD" clId="Web-{E6154901-A714-C75E-E3A9-60BC805889E5}" dt="2022-02-06T18:23:46.819" v="352"/>
          <ac:picMkLst>
            <pc:docMk/>
            <pc:sldMk cId="632613237" sldId="274"/>
            <ac:picMk id="4" creationId="{9A4F9908-4CB7-413C-9AA1-35783ACE0727}"/>
          </ac:picMkLst>
        </pc:picChg>
        <pc:picChg chg="del">
          <ac:chgData name="Juraschek Levente" userId="S::juraschek.levente1998@tanulo.boronkay.hu::a14250c6-38b1-4405-8083-0e04f61b8c40" providerId="AD" clId="Web-{E6154901-A714-C75E-E3A9-60BC805889E5}" dt="2022-02-06T18:23:47.553" v="353"/>
          <ac:picMkLst>
            <pc:docMk/>
            <pc:sldMk cId="632613237" sldId="274"/>
            <ac:picMk id="10" creationId="{EEECE05A-945F-426C-B50C-22A0EA53C36A}"/>
          </ac:picMkLst>
        </pc:picChg>
        <pc:picChg chg="add mod">
          <ac:chgData name="Juraschek Levente" userId="S::juraschek.levente1998@tanulo.boronkay.hu::a14250c6-38b1-4405-8083-0e04f61b8c40" providerId="AD" clId="Web-{E6154901-A714-C75E-E3A9-60BC805889E5}" dt="2022-02-06T18:27:25.121" v="387" actId="14100"/>
          <ac:picMkLst>
            <pc:docMk/>
            <pc:sldMk cId="632613237" sldId="274"/>
            <ac:picMk id="11" creationId="{28EFD28E-6D05-467E-9411-736290E008C9}"/>
          </ac:picMkLst>
        </pc:picChg>
        <pc:picChg chg="add del mod">
          <ac:chgData name="Juraschek Levente" userId="S::juraschek.levente1998@tanulo.boronkay.hu::a14250c6-38b1-4405-8083-0e04f61b8c40" providerId="AD" clId="Web-{E6154901-A714-C75E-E3A9-60BC805889E5}" dt="2022-02-06T18:25:55.225" v="369"/>
          <ac:picMkLst>
            <pc:docMk/>
            <pc:sldMk cId="632613237" sldId="274"/>
            <ac:picMk id="12" creationId="{E7286913-93FF-4284-A415-C0609415248F}"/>
          </ac:picMkLst>
        </pc:picChg>
        <pc:picChg chg="add mod">
          <ac:chgData name="Juraschek Levente" userId="S::juraschek.levente1998@tanulo.boronkay.hu::a14250c6-38b1-4405-8083-0e04f61b8c40" providerId="AD" clId="Web-{E6154901-A714-C75E-E3A9-60BC805889E5}" dt="2022-02-06T18:27:28.762" v="389" actId="1076"/>
          <ac:picMkLst>
            <pc:docMk/>
            <pc:sldMk cId="632613237" sldId="274"/>
            <ac:picMk id="13" creationId="{37B08D9B-61C5-4B6A-9369-1F5B75B57A5A}"/>
          </ac:picMkLst>
        </pc:picChg>
        <pc:picChg chg="add mod">
          <ac:chgData name="Juraschek Levente" userId="S::juraschek.levente1998@tanulo.boronkay.hu::a14250c6-38b1-4405-8083-0e04f61b8c40" providerId="AD" clId="Web-{E6154901-A714-C75E-E3A9-60BC805889E5}" dt="2022-02-06T18:27:36.794" v="394" actId="14100"/>
          <ac:picMkLst>
            <pc:docMk/>
            <pc:sldMk cId="632613237" sldId="274"/>
            <ac:picMk id="14" creationId="{74715665-30F6-4DD8-B471-F2B84B6F67FD}"/>
          </ac:picMkLst>
        </pc:picChg>
        <pc:picChg chg="add mod">
          <ac:chgData name="Juraschek Levente" userId="S::juraschek.levente1998@tanulo.boronkay.hu::a14250c6-38b1-4405-8083-0e04f61b8c40" providerId="AD" clId="Web-{E6154901-A714-C75E-E3A9-60BC805889E5}" dt="2022-02-06T18:27:42.904" v="396" actId="14100"/>
          <ac:picMkLst>
            <pc:docMk/>
            <pc:sldMk cId="632613237" sldId="274"/>
            <ac:picMk id="15" creationId="{9BEA79CA-4296-4E2E-8527-3448CCA8C434}"/>
          </ac:picMkLst>
        </pc:picChg>
      </pc:sldChg>
    </pc:docChg>
  </pc:docChgLst>
  <pc:docChgLst>
    <pc:chgData name="Juraschek Levente" userId="S::juraschek.levente1998@tanulo.boronkay.hu::a14250c6-38b1-4405-8083-0e04f61b8c40" providerId="AD" clId="Web-{8A4AFB21-ED91-61F6-1BF2-FDBDE4AADC36}"/>
    <pc:docChg chg="addSld delSld modSld sldOrd">
      <pc:chgData name="Juraschek Levente" userId="S::juraschek.levente1998@tanulo.boronkay.hu::a14250c6-38b1-4405-8083-0e04f61b8c40" providerId="AD" clId="Web-{8A4AFB21-ED91-61F6-1BF2-FDBDE4AADC36}" dt="2022-02-06T17:51:21.648" v="362"/>
      <pc:docMkLst>
        <pc:docMk/>
      </pc:docMkLst>
      <pc:sldChg chg="addSp delSp modSp">
        <pc:chgData name="Juraschek Levente" userId="S::juraschek.levente1998@tanulo.boronkay.hu::a14250c6-38b1-4405-8083-0e04f61b8c40" providerId="AD" clId="Web-{8A4AFB21-ED91-61F6-1BF2-FDBDE4AADC36}" dt="2022-02-06T17:24:26.806" v="129" actId="1076"/>
        <pc:sldMkLst>
          <pc:docMk/>
          <pc:sldMk cId="4266748471" sldId="256"/>
        </pc:sldMkLst>
        <pc:spChg chg="mod">
          <ac:chgData name="Juraschek Levente" userId="S::juraschek.levente1998@tanulo.boronkay.hu::a14250c6-38b1-4405-8083-0e04f61b8c40" providerId="AD" clId="Web-{8A4AFB21-ED91-61F6-1BF2-FDBDE4AADC36}" dt="2022-02-06T17:24:26.806" v="129" actId="1076"/>
          <ac:spMkLst>
            <pc:docMk/>
            <pc:sldMk cId="4266748471" sldId="256"/>
            <ac:spMk id="2" creationId="{00000000-0000-0000-0000-000000000000}"/>
          </ac:spMkLst>
        </pc:spChg>
        <pc:spChg chg="mod">
          <ac:chgData name="Juraschek Levente" userId="S::juraschek.levente1998@tanulo.boronkay.hu::a14250c6-38b1-4405-8083-0e04f61b8c40" providerId="AD" clId="Web-{8A4AFB21-ED91-61F6-1BF2-FDBDE4AADC36}" dt="2022-02-06T17:24:05.181" v="122" actId="20577"/>
          <ac:spMkLst>
            <pc:docMk/>
            <pc:sldMk cId="4266748471" sldId="256"/>
            <ac:spMk id="3" creationId="{00000000-0000-0000-0000-000000000000}"/>
          </ac:spMkLst>
        </pc:spChg>
        <pc:spChg chg="del">
          <ac:chgData name="Juraschek Levente" userId="S::juraschek.levente1998@tanulo.boronkay.hu::a14250c6-38b1-4405-8083-0e04f61b8c40" providerId="AD" clId="Web-{8A4AFB21-ED91-61F6-1BF2-FDBDE4AADC36}" dt="2022-02-06T17:23:43.274" v="118"/>
          <ac:spMkLst>
            <pc:docMk/>
            <pc:sldMk cId="4266748471" sldId="256"/>
            <ac:spMk id="112" creationId="{F4A20210-FA90-4B6D-8D2E-1B90054E097A}"/>
          </ac:spMkLst>
        </pc:spChg>
        <pc:spChg chg="del">
          <ac:chgData name="Juraschek Levente" userId="S::juraschek.levente1998@tanulo.boronkay.hu::a14250c6-38b1-4405-8083-0e04f61b8c40" providerId="AD" clId="Web-{8A4AFB21-ED91-61F6-1BF2-FDBDE4AADC36}" dt="2022-02-06T17:23:43.274" v="118"/>
          <ac:spMkLst>
            <pc:docMk/>
            <pc:sldMk cId="4266748471" sldId="256"/>
            <ac:spMk id="113" creationId="{39213B44-68B7-47E7-B506-5C79FCF80924}"/>
          </ac:spMkLst>
        </pc:spChg>
        <pc:spChg chg="add">
          <ac:chgData name="Juraschek Levente" userId="S::juraschek.levente1998@tanulo.boronkay.hu::a14250c6-38b1-4405-8083-0e04f61b8c40" providerId="AD" clId="Web-{8A4AFB21-ED91-61F6-1BF2-FDBDE4AADC36}" dt="2022-02-06T17:23:43.274" v="118"/>
          <ac:spMkLst>
            <pc:docMk/>
            <pc:sldMk cId="4266748471" sldId="256"/>
            <ac:spMk id="212" creationId="{597C61D7-14E0-45CD-97BF-74CEBA108673}"/>
          </ac:spMkLst>
        </pc:spChg>
        <pc:spChg chg="add">
          <ac:chgData name="Juraschek Levente" userId="S::juraschek.levente1998@tanulo.boronkay.hu::a14250c6-38b1-4405-8083-0e04f61b8c40" providerId="AD" clId="Web-{8A4AFB21-ED91-61F6-1BF2-FDBDE4AADC36}" dt="2022-02-06T17:23:43.274" v="118"/>
          <ac:spMkLst>
            <pc:docMk/>
            <pc:sldMk cId="4266748471" sldId="256"/>
            <ac:spMk id="214" creationId="{8C2BF6F7-402A-4D80-95EB-BA15A9028B68}"/>
          </ac:spMkLst>
        </pc:spChg>
        <pc:grpChg chg="del">
          <ac:chgData name="Juraschek Levente" userId="S::juraschek.levente1998@tanulo.boronkay.hu::a14250c6-38b1-4405-8083-0e04f61b8c40" providerId="AD" clId="Web-{8A4AFB21-ED91-61F6-1BF2-FDBDE4AADC36}" dt="2022-02-06T17:23:43.274" v="118"/>
          <ac:grpSpMkLst>
            <pc:docMk/>
            <pc:sldMk cId="4266748471" sldId="256"/>
            <ac:grpSpMk id="115" creationId="{39084D60-65A6-45F8-8C17-3529E43F1C39}"/>
          </ac:grpSpMkLst>
        </pc:grpChg>
        <pc:grpChg chg="add">
          <ac:chgData name="Juraschek Levente" userId="S::juraschek.levente1998@tanulo.boronkay.hu::a14250c6-38b1-4405-8083-0e04f61b8c40" providerId="AD" clId="Web-{8A4AFB21-ED91-61F6-1BF2-FDBDE4AADC36}" dt="2022-02-06T17:23:43.274" v="118"/>
          <ac:grpSpMkLst>
            <pc:docMk/>
            <pc:sldMk cId="4266748471" sldId="256"/>
            <ac:grpSpMk id="216" creationId="{3CEADF2F-DA57-4B99-9192-B5AF53AF9D44}"/>
          </ac:grpSpMkLst>
        </pc:grpChg>
        <pc:picChg chg="add mod">
          <ac:chgData name="Juraschek Levente" userId="S::juraschek.levente1998@tanulo.boronkay.hu::a14250c6-38b1-4405-8083-0e04f61b8c40" providerId="AD" clId="Web-{8A4AFB21-ED91-61F6-1BF2-FDBDE4AADC36}" dt="2022-02-06T17:23:43.274" v="118"/>
          <ac:picMkLst>
            <pc:docMk/>
            <pc:sldMk cId="4266748471" sldId="256"/>
            <ac:picMk id="4" creationId="{99EE3F91-7497-4601-B7F4-46BC23B9F4FB}"/>
          </ac:picMkLst>
        </pc:picChg>
        <pc:picChg chg="mod ord">
          <ac:chgData name="Juraschek Levente" userId="S::juraschek.levente1998@tanulo.boronkay.hu::a14250c6-38b1-4405-8083-0e04f61b8c40" providerId="AD" clId="Web-{8A4AFB21-ED91-61F6-1BF2-FDBDE4AADC36}" dt="2022-02-06T17:23:43.274" v="118"/>
          <ac:picMkLst>
            <pc:docMk/>
            <pc:sldMk cId="4266748471" sldId="256"/>
            <ac:picMk id="104" creationId="{8DD3FDB1-8964-4BFB-9F8F-B58B704E4EE4}"/>
          </ac:picMkLst>
        </pc:picChg>
        <pc:picChg chg="del">
          <ac:chgData name="Juraschek Levente" userId="S::juraschek.levente1998@tanulo.boronkay.hu::a14250c6-38b1-4405-8083-0e04f61b8c40" providerId="AD" clId="Web-{8A4AFB21-ED91-61F6-1BF2-FDBDE4AADC36}" dt="2022-02-06T17:23:43.274" v="118"/>
          <ac:picMkLst>
            <pc:docMk/>
            <pc:sldMk cId="4266748471" sldId="256"/>
            <ac:picMk id="110" creationId="{545F67A4-7428-47F3-AE14-8CA43D976E11}"/>
          </ac:picMkLst>
        </pc:picChg>
      </pc:sldChg>
      <pc:sldChg chg="addSp modSp">
        <pc:chgData name="Juraschek Levente" userId="S::juraschek.levente1998@tanulo.boronkay.hu::a14250c6-38b1-4405-8083-0e04f61b8c40" providerId="AD" clId="Web-{8A4AFB21-ED91-61F6-1BF2-FDBDE4AADC36}" dt="2022-02-06T17:27:10.482" v="142" actId="1076"/>
        <pc:sldMkLst>
          <pc:docMk/>
          <pc:sldMk cId="2622585047" sldId="257"/>
        </pc:sldMkLst>
        <pc:spChg chg="mod">
          <ac:chgData name="Juraschek Levente" userId="S::juraschek.levente1998@tanulo.boronkay.hu::a14250c6-38b1-4405-8083-0e04f61b8c40" providerId="AD" clId="Web-{8A4AFB21-ED91-61F6-1BF2-FDBDE4AADC36}" dt="2022-02-06T17:12:09.773" v="12" actId="1076"/>
          <ac:spMkLst>
            <pc:docMk/>
            <pc:sldMk cId="2622585047" sldId="257"/>
            <ac:spMk id="3" creationId="{3914C2E9-7E8F-4172-B8A5-BB80C4784A69}"/>
          </ac:spMkLst>
        </pc:spChg>
        <pc:spChg chg="mod">
          <ac:chgData name="Juraschek Levente" userId="S::juraschek.levente1998@tanulo.boronkay.hu::a14250c6-38b1-4405-8083-0e04f61b8c40" providerId="AD" clId="Web-{8A4AFB21-ED91-61F6-1BF2-FDBDE4AADC36}" dt="2022-02-06T17:15:22.528" v="64" actId="1076"/>
          <ac:spMkLst>
            <pc:docMk/>
            <pc:sldMk cId="2622585047" sldId="257"/>
            <ac:spMk id="5" creationId="{AD7A6BDB-5181-415B-A9BC-2876261FD9F6}"/>
          </ac:spMkLst>
        </pc:spChg>
        <pc:spChg chg="mod">
          <ac:chgData name="Juraschek Levente" userId="S::juraschek.levente1998@tanulo.boronkay.hu::a14250c6-38b1-4405-8083-0e04f61b8c40" providerId="AD" clId="Web-{8A4AFB21-ED91-61F6-1BF2-FDBDE4AADC36}" dt="2022-02-06T17:15:14.824" v="63" actId="1076"/>
          <ac:spMkLst>
            <pc:docMk/>
            <pc:sldMk cId="2622585047" sldId="257"/>
            <ac:spMk id="16" creationId="{D8D12B0D-8D3B-46B8-B016-A46388C8E5C5}"/>
          </ac:spMkLst>
        </pc:spChg>
        <pc:spChg chg="mod">
          <ac:chgData name="Juraschek Levente" userId="S::juraschek.levente1998@tanulo.boronkay.hu::a14250c6-38b1-4405-8083-0e04f61b8c40" providerId="AD" clId="Web-{8A4AFB21-ED91-61F6-1BF2-FDBDE4AADC36}" dt="2022-02-06T17:15:04.652" v="62" actId="20577"/>
          <ac:spMkLst>
            <pc:docMk/>
            <pc:sldMk cId="2622585047" sldId="257"/>
            <ac:spMk id="18" creationId="{E60DD5D0-75B6-4D5F-A27D-44DD2CADAAD4}"/>
          </ac:spMkLst>
        </pc:spChg>
        <pc:picChg chg="add mod">
          <ac:chgData name="Juraschek Levente" userId="S::juraschek.levente1998@tanulo.boronkay.hu::a14250c6-38b1-4405-8083-0e04f61b8c40" providerId="AD" clId="Web-{8A4AFB21-ED91-61F6-1BF2-FDBDE4AADC36}" dt="2022-02-06T17:27:10.482" v="142" actId="1076"/>
          <ac:picMkLst>
            <pc:docMk/>
            <pc:sldMk cId="2622585047" sldId="257"/>
            <ac:picMk id="2" creationId="{A47A6119-FB1A-443D-A7B5-836AEE661A64}"/>
          </ac:picMkLst>
        </pc:picChg>
      </pc:sldChg>
      <pc:sldChg chg="addSp modSp">
        <pc:chgData name="Juraschek Levente" userId="S::juraschek.levente1998@tanulo.boronkay.hu::a14250c6-38b1-4405-8083-0e04f61b8c40" providerId="AD" clId="Web-{8A4AFB21-ED91-61F6-1BF2-FDBDE4AADC36}" dt="2022-02-06T17:27:20.482" v="144" actId="1076"/>
        <pc:sldMkLst>
          <pc:docMk/>
          <pc:sldMk cId="1593441884" sldId="258"/>
        </pc:sldMkLst>
        <pc:spChg chg="mod">
          <ac:chgData name="Juraschek Levente" userId="S::juraschek.levente1998@tanulo.boronkay.hu::a14250c6-38b1-4405-8083-0e04f61b8c40" providerId="AD" clId="Web-{8A4AFB21-ED91-61F6-1BF2-FDBDE4AADC36}" dt="2022-02-06T17:15:48.685" v="68" actId="1076"/>
          <ac:spMkLst>
            <pc:docMk/>
            <pc:sldMk cId="1593441884" sldId="258"/>
            <ac:spMk id="5" creationId="{AD7A6BDB-5181-415B-A9BC-2876261FD9F6}"/>
          </ac:spMkLst>
        </pc:spChg>
        <pc:spChg chg="mod">
          <ac:chgData name="Juraschek Levente" userId="S::juraschek.levente1998@tanulo.boronkay.hu::a14250c6-38b1-4405-8083-0e04f61b8c40" providerId="AD" clId="Web-{8A4AFB21-ED91-61F6-1BF2-FDBDE4AADC36}" dt="2022-02-06T17:15:35.965" v="66"/>
          <ac:spMkLst>
            <pc:docMk/>
            <pc:sldMk cId="1593441884" sldId="258"/>
            <ac:spMk id="16" creationId="{D8D12B0D-8D3B-46B8-B016-A46388C8E5C5}"/>
          </ac:spMkLst>
        </pc:spChg>
        <pc:spChg chg="mod">
          <ac:chgData name="Juraschek Levente" userId="S::juraschek.levente1998@tanulo.boronkay.hu::a14250c6-38b1-4405-8083-0e04f61b8c40" providerId="AD" clId="Web-{8A4AFB21-ED91-61F6-1BF2-FDBDE4AADC36}" dt="2022-02-06T17:15:35.997" v="67"/>
          <ac:spMkLst>
            <pc:docMk/>
            <pc:sldMk cId="1593441884" sldId="258"/>
            <ac:spMk id="18" creationId="{E60DD5D0-75B6-4D5F-A27D-44DD2CADAAD4}"/>
          </ac:spMkLst>
        </pc:spChg>
        <pc:picChg chg="add mod">
          <ac:chgData name="Juraschek Levente" userId="S::juraschek.levente1998@tanulo.boronkay.hu::a14250c6-38b1-4405-8083-0e04f61b8c40" providerId="AD" clId="Web-{8A4AFB21-ED91-61F6-1BF2-FDBDE4AADC36}" dt="2022-02-06T17:27:20.482" v="144" actId="1076"/>
          <ac:picMkLst>
            <pc:docMk/>
            <pc:sldMk cId="1593441884" sldId="258"/>
            <ac:picMk id="2" creationId="{618CDA2E-877E-411C-9122-9B9E7A90A2B6}"/>
          </ac:picMkLst>
        </pc:picChg>
      </pc:sldChg>
      <pc:sldChg chg="addSp delSp modSp add replId">
        <pc:chgData name="Juraschek Levente" userId="S::juraschek.levente1998@tanulo.boronkay.hu::a14250c6-38b1-4405-8083-0e04f61b8c40" providerId="AD" clId="Web-{8A4AFB21-ED91-61F6-1BF2-FDBDE4AADC36}" dt="2022-02-06T17:28:24.078" v="155" actId="20577"/>
        <pc:sldMkLst>
          <pc:docMk/>
          <pc:sldMk cId="2025158299" sldId="259"/>
        </pc:sldMkLst>
        <pc:spChg chg="mod">
          <ac:chgData name="Juraschek Levente" userId="S::juraschek.levente1998@tanulo.boronkay.hu::a14250c6-38b1-4405-8083-0e04f61b8c40" providerId="AD" clId="Web-{8A4AFB21-ED91-61F6-1BF2-FDBDE4AADC36}" dt="2022-02-06T17:28:00.702" v="148" actId="1076"/>
          <ac:spMkLst>
            <pc:docMk/>
            <pc:sldMk cId="2025158299" sldId="259"/>
            <ac:spMk id="4" creationId="{870A3307-81C6-479E-AC9E-734CDFBA24B0}"/>
          </ac:spMkLst>
        </pc:spChg>
        <pc:spChg chg="mod">
          <ac:chgData name="Juraschek Levente" userId="S::juraschek.levente1998@tanulo.boronkay.hu::a14250c6-38b1-4405-8083-0e04f61b8c40" providerId="AD" clId="Web-{8A4AFB21-ED91-61F6-1BF2-FDBDE4AADC36}" dt="2022-02-06T17:19:20.174" v="97" actId="20577"/>
          <ac:spMkLst>
            <pc:docMk/>
            <pc:sldMk cId="2025158299" sldId="259"/>
            <ac:spMk id="5" creationId="{AD7A6BDB-5181-415B-A9BC-2876261FD9F6}"/>
          </ac:spMkLst>
        </pc:spChg>
        <pc:spChg chg="add mod">
          <ac:chgData name="Juraschek Levente" userId="S::juraschek.levente1998@tanulo.boronkay.hu::a14250c6-38b1-4405-8083-0e04f61b8c40" providerId="AD" clId="Web-{8A4AFB21-ED91-61F6-1BF2-FDBDE4AADC36}" dt="2022-02-06T17:28:24.078" v="155" actId="20577"/>
          <ac:spMkLst>
            <pc:docMk/>
            <pc:sldMk cId="2025158299" sldId="259"/>
            <ac:spMk id="9" creationId="{7F9529E9-6227-4533-A3F9-C92554B8FBFC}"/>
          </ac:spMkLst>
        </pc:spChg>
        <pc:spChg chg="del mod">
          <ac:chgData name="Juraschek Levente" userId="S::juraschek.levente1998@tanulo.boronkay.hu::a14250c6-38b1-4405-8083-0e04f61b8c40" providerId="AD" clId="Web-{8A4AFB21-ED91-61F6-1BF2-FDBDE4AADC36}" dt="2022-02-06T17:19:11.080" v="95"/>
          <ac:spMkLst>
            <pc:docMk/>
            <pc:sldMk cId="2025158299" sldId="259"/>
            <ac:spMk id="16" creationId="{D8D12B0D-8D3B-46B8-B016-A46388C8E5C5}"/>
          </ac:spMkLst>
        </pc:spChg>
        <pc:spChg chg="mod">
          <ac:chgData name="Juraschek Levente" userId="S::juraschek.levente1998@tanulo.boronkay.hu::a14250c6-38b1-4405-8083-0e04f61b8c40" providerId="AD" clId="Web-{8A4AFB21-ED91-61F6-1BF2-FDBDE4AADC36}" dt="2022-02-06T17:20:41.832" v="107" actId="20577"/>
          <ac:spMkLst>
            <pc:docMk/>
            <pc:sldMk cId="2025158299" sldId="259"/>
            <ac:spMk id="18" creationId="{E60DD5D0-75B6-4D5F-A27D-44DD2CADAAD4}"/>
          </ac:spMkLst>
        </pc:spChg>
        <pc:picChg chg="add mod">
          <ac:chgData name="Juraschek Levente" userId="S::juraschek.levente1998@tanulo.boronkay.hu::a14250c6-38b1-4405-8083-0e04f61b8c40" providerId="AD" clId="Web-{8A4AFB21-ED91-61F6-1BF2-FDBDE4AADC36}" dt="2022-02-06T17:20:50.817" v="111" actId="1076"/>
          <ac:picMkLst>
            <pc:docMk/>
            <pc:sldMk cId="2025158299" sldId="259"/>
            <ac:picMk id="2" creationId="{FC143C6A-4F7F-40B0-9E63-1D68DB9B9F33}"/>
          </ac:picMkLst>
        </pc:picChg>
      </pc:sldChg>
      <pc:sldChg chg="new del">
        <pc:chgData name="Juraschek Levente" userId="S::juraschek.levente1998@tanulo.boronkay.hu::a14250c6-38b1-4405-8083-0e04f61b8c40" providerId="AD" clId="Web-{8A4AFB21-ED91-61F6-1BF2-FDBDE4AADC36}" dt="2022-02-06T17:17:28.359" v="72"/>
        <pc:sldMkLst>
          <pc:docMk/>
          <pc:sldMk cId="1710205918" sldId="260"/>
        </pc:sldMkLst>
      </pc:sldChg>
      <pc:sldChg chg="addSp delSp modSp add delAnim">
        <pc:chgData name="Juraschek Levente" userId="S::juraschek.levente1998@tanulo.boronkay.hu::a14250c6-38b1-4405-8083-0e04f61b8c40" providerId="AD" clId="Web-{8A4AFB21-ED91-61F6-1BF2-FDBDE4AADC36}" dt="2022-02-06T17:26:24.997" v="136"/>
        <pc:sldMkLst>
          <pc:docMk/>
          <pc:sldMk cId="1226511043" sldId="261"/>
        </pc:sldMkLst>
        <pc:spChg chg="mod ord">
          <ac:chgData name="Juraschek Levente" userId="S::juraschek.levente1998@tanulo.boronkay.hu::a14250c6-38b1-4405-8083-0e04f61b8c40" providerId="AD" clId="Web-{8A4AFB21-ED91-61F6-1BF2-FDBDE4AADC36}" dt="2022-02-06T17:26:24.997" v="136"/>
          <ac:spMkLst>
            <pc:docMk/>
            <pc:sldMk cId="1226511043" sldId="261"/>
            <ac:spMk id="2" creationId="{00000000-0000-0000-0000-000000000000}"/>
          </ac:spMkLst>
        </pc:spChg>
        <pc:spChg chg="del">
          <ac:chgData name="Juraschek Levente" userId="S::juraschek.levente1998@tanulo.boronkay.hu::a14250c6-38b1-4405-8083-0e04f61b8c40" providerId="AD" clId="Web-{8A4AFB21-ED91-61F6-1BF2-FDBDE4AADC36}" dt="2022-02-06T17:18:38.939" v="93"/>
          <ac:spMkLst>
            <pc:docMk/>
            <pc:sldMk cId="1226511043" sldId="261"/>
            <ac:spMk id="3" creationId="{00000000-0000-0000-0000-000000000000}"/>
          </ac:spMkLst>
        </pc:spChg>
        <pc:spChg chg="add del mod">
          <ac:chgData name="Juraschek Levente" userId="S::juraschek.levente1998@tanulo.boronkay.hu::a14250c6-38b1-4405-8083-0e04f61b8c40" providerId="AD" clId="Web-{8A4AFB21-ED91-61F6-1BF2-FDBDE4AADC36}" dt="2022-02-06T17:26:15.012" v="135"/>
          <ac:spMkLst>
            <pc:docMk/>
            <pc:sldMk cId="1226511043" sldId="261"/>
            <ac:spMk id="5" creationId="{D8386666-110A-406C-AF7C-A852B84F6966}"/>
          </ac:spMkLst>
        </pc:spChg>
        <pc:spChg chg="del">
          <ac:chgData name="Juraschek Levente" userId="S::juraschek.levente1998@tanulo.boronkay.hu::a14250c6-38b1-4405-8083-0e04f61b8c40" providerId="AD" clId="Web-{8A4AFB21-ED91-61F6-1BF2-FDBDE4AADC36}" dt="2022-02-06T17:24:37.588" v="130"/>
          <ac:spMkLst>
            <pc:docMk/>
            <pc:sldMk cId="1226511043" sldId="261"/>
            <ac:spMk id="112" creationId="{F4A20210-FA90-4B6D-8D2E-1B90054E097A}"/>
          </ac:spMkLst>
        </pc:spChg>
        <pc:spChg chg="del">
          <ac:chgData name="Juraschek Levente" userId="S::juraschek.levente1998@tanulo.boronkay.hu::a14250c6-38b1-4405-8083-0e04f61b8c40" providerId="AD" clId="Web-{8A4AFB21-ED91-61F6-1BF2-FDBDE4AADC36}" dt="2022-02-06T17:24:37.588" v="130"/>
          <ac:spMkLst>
            <pc:docMk/>
            <pc:sldMk cId="1226511043" sldId="261"/>
            <ac:spMk id="113" creationId="{39213B44-68B7-47E7-B506-5C79FCF80924}"/>
          </ac:spMkLst>
        </pc:spChg>
        <pc:spChg chg="add">
          <ac:chgData name="Juraschek Levente" userId="S::juraschek.levente1998@tanulo.boronkay.hu::a14250c6-38b1-4405-8083-0e04f61b8c40" providerId="AD" clId="Web-{8A4AFB21-ED91-61F6-1BF2-FDBDE4AADC36}" dt="2022-02-06T17:26:24.997" v="136"/>
          <ac:spMkLst>
            <pc:docMk/>
            <pc:sldMk cId="1226511043" sldId="261"/>
            <ac:spMk id="155" creationId="{5EFCEEFE-DD72-4E23-A203-092AB1A62E42}"/>
          </ac:spMkLst>
        </pc:spChg>
        <pc:spChg chg="add">
          <ac:chgData name="Juraschek Levente" userId="S::juraschek.levente1998@tanulo.boronkay.hu::a14250c6-38b1-4405-8083-0e04f61b8c40" providerId="AD" clId="Web-{8A4AFB21-ED91-61F6-1BF2-FDBDE4AADC36}" dt="2022-02-06T17:26:24.997" v="136"/>
          <ac:spMkLst>
            <pc:docMk/>
            <pc:sldMk cId="1226511043" sldId="261"/>
            <ac:spMk id="159" creationId="{2A73F40A-89D3-430B-96F3-4FFB3CCFB7B1}"/>
          </ac:spMkLst>
        </pc:spChg>
        <pc:spChg chg="add">
          <ac:chgData name="Juraschek Levente" userId="S::juraschek.levente1998@tanulo.boronkay.hu::a14250c6-38b1-4405-8083-0e04f61b8c40" providerId="AD" clId="Web-{8A4AFB21-ED91-61F6-1BF2-FDBDE4AADC36}" dt="2022-02-06T17:26:24.997" v="136"/>
          <ac:spMkLst>
            <pc:docMk/>
            <pc:sldMk cId="1226511043" sldId="261"/>
            <ac:spMk id="161" creationId="{DDDAB8F9-1413-4BD9-A13E-F29031C6719D}"/>
          </ac:spMkLst>
        </pc:spChg>
        <pc:spChg chg="add del">
          <ac:chgData name="Juraschek Levente" userId="S::juraschek.levente1998@tanulo.boronkay.hu::a14250c6-38b1-4405-8083-0e04f61b8c40" providerId="AD" clId="Web-{8A4AFB21-ED91-61F6-1BF2-FDBDE4AADC36}" dt="2022-02-06T17:26:24.997" v="136"/>
          <ac:spMkLst>
            <pc:docMk/>
            <pc:sldMk cId="1226511043" sldId="261"/>
            <ac:spMk id="212" creationId="{0DC895F7-4E59-40FB-87DD-ACE47F94C143}"/>
          </ac:spMkLst>
        </pc:spChg>
        <pc:grpChg chg="del">
          <ac:chgData name="Juraschek Levente" userId="S::juraschek.levente1998@tanulo.boronkay.hu::a14250c6-38b1-4405-8083-0e04f61b8c40" providerId="AD" clId="Web-{8A4AFB21-ED91-61F6-1BF2-FDBDE4AADC36}" dt="2022-02-06T17:24:37.588" v="130"/>
          <ac:grpSpMkLst>
            <pc:docMk/>
            <pc:sldMk cId="1226511043" sldId="261"/>
            <ac:grpSpMk id="115" creationId="{39084D60-65A6-45F8-8C17-3529E43F1C39}"/>
          </ac:grpSpMkLst>
        </pc:grpChg>
        <pc:grpChg chg="add">
          <ac:chgData name="Juraschek Levente" userId="S::juraschek.levente1998@tanulo.boronkay.hu::a14250c6-38b1-4405-8083-0e04f61b8c40" providerId="AD" clId="Web-{8A4AFB21-ED91-61F6-1BF2-FDBDE4AADC36}" dt="2022-02-06T17:26:24.997" v="136"/>
          <ac:grpSpMkLst>
            <pc:docMk/>
            <pc:sldMk cId="1226511043" sldId="261"/>
            <ac:grpSpMk id="163" creationId="{E0670D30-D930-4E35-94EF-5AC76259CBFA}"/>
          </ac:grpSpMkLst>
        </pc:grpChg>
        <pc:picChg chg="add mod">
          <ac:chgData name="Juraschek Levente" userId="S::juraschek.levente1998@tanulo.boronkay.hu::a14250c6-38b1-4405-8083-0e04f61b8c40" providerId="AD" clId="Web-{8A4AFB21-ED91-61F6-1BF2-FDBDE4AADC36}" dt="2022-02-06T17:26:24.997" v="136"/>
          <ac:picMkLst>
            <pc:docMk/>
            <pc:sldMk cId="1226511043" sldId="261"/>
            <ac:picMk id="6" creationId="{1EE664BE-EBD2-4510-977A-900BD2047CA0}"/>
          </ac:picMkLst>
        </pc:picChg>
        <pc:picChg chg="mod">
          <ac:chgData name="Juraschek Levente" userId="S::juraschek.levente1998@tanulo.boronkay.hu::a14250c6-38b1-4405-8083-0e04f61b8c40" providerId="AD" clId="Web-{8A4AFB21-ED91-61F6-1BF2-FDBDE4AADC36}" dt="2022-02-06T17:26:24.997" v="136"/>
          <ac:picMkLst>
            <pc:docMk/>
            <pc:sldMk cId="1226511043" sldId="261"/>
            <ac:picMk id="104" creationId="{8DD3FDB1-8964-4BFB-9F8F-B58B704E4EE4}"/>
          </ac:picMkLst>
        </pc:picChg>
        <pc:picChg chg="del">
          <ac:chgData name="Juraschek Levente" userId="S::juraschek.levente1998@tanulo.boronkay.hu::a14250c6-38b1-4405-8083-0e04f61b8c40" providerId="AD" clId="Web-{8A4AFB21-ED91-61F6-1BF2-FDBDE4AADC36}" dt="2022-02-06T17:24:37.588" v="130"/>
          <ac:picMkLst>
            <pc:docMk/>
            <pc:sldMk cId="1226511043" sldId="261"/>
            <ac:picMk id="110" creationId="{545F67A4-7428-47F3-AE14-8CA43D976E11}"/>
          </ac:picMkLst>
        </pc:picChg>
        <pc:picChg chg="add">
          <ac:chgData name="Juraschek Levente" userId="S::juraschek.levente1998@tanulo.boronkay.hu::a14250c6-38b1-4405-8083-0e04f61b8c40" providerId="AD" clId="Web-{8A4AFB21-ED91-61F6-1BF2-FDBDE4AADC36}" dt="2022-02-06T17:26:24.997" v="136"/>
          <ac:picMkLst>
            <pc:docMk/>
            <pc:sldMk cId="1226511043" sldId="261"/>
            <ac:picMk id="157" creationId="{DEC6EF82-26C1-4CDF-8BFF-7FC14DFA965D}"/>
          </ac:picMkLst>
        </pc:picChg>
        <pc:picChg chg="add del">
          <ac:chgData name="Juraschek Levente" userId="S::juraschek.levente1998@tanulo.boronkay.hu::a14250c6-38b1-4405-8083-0e04f61b8c40" providerId="AD" clId="Web-{8A4AFB21-ED91-61F6-1BF2-FDBDE4AADC36}" dt="2022-02-06T17:26:24.997" v="136"/>
          <ac:picMkLst>
            <pc:docMk/>
            <pc:sldMk cId="1226511043" sldId="261"/>
            <ac:picMk id="214" creationId="{1A4C720E-710D-44F8-A8D7-2BAA61E1814B}"/>
          </ac:picMkLst>
        </pc:picChg>
      </pc:sldChg>
      <pc:sldChg chg="modSp add replId">
        <pc:chgData name="Juraschek Levente" userId="S::juraschek.levente1998@tanulo.boronkay.hu::a14250c6-38b1-4405-8083-0e04f61b8c40" providerId="AD" clId="Web-{8A4AFB21-ED91-61F6-1BF2-FDBDE4AADC36}" dt="2022-02-06T17:33:07.334" v="211" actId="20577"/>
        <pc:sldMkLst>
          <pc:docMk/>
          <pc:sldMk cId="1719340733" sldId="262"/>
        </pc:sldMkLst>
        <pc:spChg chg="mod">
          <ac:chgData name="Juraschek Levente" userId="S::juraschek.levente1998@tanulo.boronkay.hu::a14250c6-38b1-4405-8083-0e04f61b8c40" providerId="AD" clId="Web-{8A4AFB21-ED91-61F6-1BF2-FDBDE4AADC36}" dt="2022-02-06T17:33:07.334" v="211" actId="20577"/>
          <ac:spMkLst>
            <pc:docMk/>
            <pc:sldMk cId="1719340733" sldId="262"/>
            <ac:spMk id="9" creationId="{7F9529E9-6227-4533-A3F9-C92554B8FBFC}"/>
          </ac:spMkLst>
        </pc:spChg>
        <pc:spChg chg="mod">
          <ac:chgData name="Juraschek Levente" userId="S::juraschek.levente1998@tanulo.boronkay.hu::a14250c6-38b1-4405-8083-0e04f61b8c40" providerId="AD" clId="Web-{8A4AFB21-ED91-61F6-1BF2-FDBDE4AADC36}" dt="2022-02-06T17:31:56.005" v="201" actId="20577"/>
          <ac:spMkLst>
            <pc:docMk/>
            <pc:sldMk cId="1719340733" sldId="262"/>
            <ac:spMk id="18" creationId="{E60DD5D0-75B6-4D5F-A27D-44DD2CADAAD4}"/>
          </ac:spMkLst>
        </pc:spChg>
        <pc:picChg chg="mod">
          <ac:chgData name="Juraschek Levente" userId="S::juraschek.levente1998@tanulo.boronkay.hu::a14250c6-38b1-4405-8083-0e04f61b8c40" providerId="AD" clId="Web-{8A4AFB21-ED91-61F6-1BF2-FDBDE4AADC36}" dt="2022-02-06T17:32:06.833" v="204" actId="1076"/>
          <ac:picMkLst>
            <pc:docMk/>
            <pc:sldMk cId="1719340733" sldId="262"/>
            <ac:picMk id="2" creationId="{FC143C6A-4F7F-40B0-9E63-1D68DB9B9F33}"/>
          </ac:picMkLst>
        </pc:picChg>
      </pc:sldChg>
      <pc:sldChg chg="modSp add replId">
        <pc:chgData name="Juraschek Levente" userId="S::juraschek.levente1998@tanulo.boronkay.hu::a14250c6-38b1-4405-8083-0e04f61b8c40" providerId="AD" clId="Web-{8A4AFB21-ED91-61F6-1BF2-FDBDE4AADC36}" dt="2022-02-06T17:36:44.996" v="254" actId="14100"/>
        <pc:sldMkLst>
          <pc:docMk/>
          <pc:sldMk cId="324302753" sldId="263"/>
        </pc:sldMkLst>
        <pc:spChg chg="mod">
          <ac:chgData name="Juraschek Levente" userId="S::juraschek.levente1998@tanulo.boronkay.hu::a14250c6-38b1-4405-8083-0e04f61b8c40" providerId="AD" clId="Web-{8A4AFB21-ED91-61F6-1BF2-FDBDE4AADC36}" dt="2022-02-06T17:35:24.900" v="234" actId="20577"/>
          <ac:spMkLst>
            <pc:docMk/>
            <pc:sldMk cId="324302753" sldId="263"/>
            <ac:spMk id="9" creationId="{7F9529E9-6227-4533-A3F9-C92554B8FBFC}"/>
          </ac:spMkLst>
        </pc:spChg>
        <pc:spChg chg="mod">
          <ac:chgData name="Juraschek Levente" userId="S::juraschek.levente1998@tanulo.boronkay.hu::a14250c6-38b1-4405-8083-0e04f61b8c40" providerId="AD" clId="Web-{8A4AFB21-ED91-61F6-1BF2-FDBDE4AADC36}" dt="2022-02-06T17:36:44.996" v="254" actId="14100"/>
          <ac:spMkLst>
            <pc:docMk/>
            <pc:sldMk cId="324302753" sldId="263"/>
            <ac:spMk id="18" creationId="{E60DD5D0-75B6-4D5F-A27D-44DD2CADAAD4}"/>
          </ac:spMkLst>
        </pc:spChg>
      </pc:sldChg>
      <pc:sldChg chg="addSp delSp modSp add replId">
        <pc:chgData name="Juraschek Levente" userId="S::juraschek.levente1998@tanulo.boronkay.hu::a14250c6-38b1-4405-8083-0e04f61b8c40" providerId="AD" clId="Web-{8A4AFB21-ED91-61F6-1BF2-FDBDE4AADC36}" dt="2022-02-06T17:42:33.661" v="310" actId="1076"/>
        <pc:sldMkLst>
          <pc:docMk/>
          <pc:sldMk cId="3501650827" sldId="264"/>
        </pc:sldMkLst>
        <pc:spChg chg="add del mod">
          <ac:chgData name="Juraschek Levente" userId="S::juraschek.levente1998@tanulo.boronkay.hu::a14250c6-38b1-4405-8083-0e04f61b8c40" providerId="AD" clId="Web-{8A4AFB21-ED91-61F6-1BF2-FDBDE4AADC36}" dt="2022-02-06T17:40:32.017" v="283"/>
          <ac:spMkLst>
            <pc:docMk/>
            <pc:sldMk cId="3501650827" sldId="264"/>
            <ac:spMk id="4" creationId="{870A3307-81C6-479E-AC9E-734CDFBA24B0}"/>
          </ac:spMkLst>
        </pc:spChg>
        <pc:spChg chg="mod">
          <ac:chgData name="Juraschek Levente" userId="S::juraschek.levente1998@tanulo.boronkay.hu::a14250c6-38b1-4405-8083-0e04f61b8c40" providerId="AD" clId="Web-{8A4AFB21-ED91-61F6-1BF2-FDBDE4AADC36}" dt="2022-02-06T17:40:42.220" v="286" actId="14100"/>
          <ac:spMkLst>
            <pc:docMk/>
            <pc:sldMk cId="3501650827" sldId="264"/>
            <ac:spMk id="9" creationId="{7F9529E9-6227-4533-A3F9-C92554B8FBFC}"/>
          </ac:spMkLst>
        </pc:spChg>
        <pc:spChg chg="add del mod">
          <ac:chgData name="Juraschek Levente" userId="S::juraschek.levente1998@tanulo.boronkay.hu::a14250c6-38b1-4405-8083-0e04f61b8c40" providerId="AD" clId="Web-{8A4AFB21-ED91-61F6-1BF2-FDBDE4AADC36}" dt="2022-02-06T17:40:26.267" v="282"/>
          <ac:spMkLst>
            <pc:docMk/>
            <pc:sldMk cId="3501650827" sldId="264"/>
            <ac:spMk id="10" creationId="{8A00A11A-8D1C-488F-8A39-555BF0D8A9DF}"/>
          </ac:spMkLst>
        </pc:spChg>
        <pc:spChg chg="add del mod">
          <ac:chgData name="Juraschek Levente" userId="S::juraschek.levente1998@tanulo.boronkay.hu::a14250c6-38b1-4405-8083-0e04f61b8c40" providerId="AD" clId="Web-{8A4AFB21-ED91-61F6-1BF2-FDBDE4AADC36}" dt="2022-02-06T17:40:47.127" v="287"/>
          <ac:spMkLst>
            <pc:docMk/>
            <pc:sldMk cId="3501650827" sldId="264"/>
            <ac:spMk id="12" creationId="{26E9E712-1132-449F-BE21-24F3876BA86C}"/>
          </ac:spMkLst>
        </pc:spChg>
        <pc:spChg chg="add mod">
          <ac:chgData name="Juraschek Levente" userId="S::juraschek.levente1998@tanulo.boronkay.hu::a14250c6-38b1-4405-8083-0e04f61b8c40" providerId="AD" clId="Web-{8A4AFB21-ED91-61F6-1BF2-FDBDE4AADC36}" dt="2022-02-06T17:42:20.395" v="309" actId="20577"/>
          <ac:spMkLst>
            <pc:docMk/>
            <pc:sldMk cId="3501650827" sldId="264"/>
            <ac:spMk id="13" creationId="{6344DE04-8068-4B24-9766-BC3756E7CFCB}"/>
          </ac:spMkLst>
        </pc:spChg>
        <pc:spChg chg="del mod">
          <ac:chgData name="Juraschek Levente" userId="S::juraschek.levente1998@tanulo.boronkay.hu::a14250c6-38b1-4405-8083-0e04f61b8c40" providerId="AD" clId="Web-{8A4AFB21-ED91-61F6-1BF2-FDBDE4AADC36}" dt="2022-02-06T17:39:15.640" v="265"/>
          <ac:spMkLst>
            <pc:docMk/>
            <pc:sldMk cId="3501650827" sldId="264"/>
            <ac:spMk id="18" creationId="{E60DD5D0-75B6-4D5F-A27D-44DD2CADAAD4}"/>
          </ac:spMkLst>
        </pc:spChg>
        <pc:picChg chg="mod">
          <ac:chgData name="Juraschek Levente" userId="S::juraschek.levente1998@tanulo.boronkay.hu::a14250c6-38b1-4405-8083-0e04f61b8c40" providerId="AD" clId="Web-{8A4AFB21-ED91-61F6-1BF2-FDBDE4AADC36}" dt="2022-02-06T17:42:33.661" v="310" actId="1076"/>
          <ac:picMkLst>
            <pc:docMk/>
            <pc:sldMk cId="3501650827" sldId="264"/>
            <ac:picMk id="2" creationId="{FC143C6A-4F7F-40B0-9E63-1D68DB9B9F33}"/>
          </ac:picMkLst>
        </pc:picChg>
      </pc:sldChg>
      <pc:sldChg chg="modSp add ord replId">
        <pc:chgData name="Juraschek Levente" userId="S::juraschek.levente1998@tanulo.boronkay.hu::a14250c6-38b1-4405-8083-0e04f61b8c40" providerId="AD" clId="Web-{8A4AFB21-ED91-61F6-1BF2-FDBDE4AADC36}" dt="2022-02-06T17:45:39.196" v="320" actId="1076"/>
        <pc:sldMkLst>
          <pc:docMk/>
          <pc:sldMk cId="3251136" sldId="265"/>
        </pc:sldMkLst>
        <pc:spChg chg="mod">
          <ac:chgData name="Juraschek Levente" userId="S::juraschek.levente1998@tanulo.boronkay.hu::a14250c6-38b1-4405-8083-0e04f61b8c40" providerId="AD" clId="Web-{8A4AFB21-ED91-61F6-1BF2-FDBDE4AADC36}" dt="2022-02-06T17:45:39.196" v="320" actId="1076"/>
          <ac:spMkLst>
            <pc:docMk/>
            <pc:sldMk cId="3251136" sldId="265"/>
            <ac:spMk id="2" creationId="{00000000-0000-0000-0000-000000000000}"/>
          </ac:spMkLst>
        </pc:spChg>
      </pc:sldChg>
      <pc:sldChg chg="add del ord replId">
        <pc:chgData name="Juraschek Levente" userId="S::juraschek.levente1998@tanulo.boronkay.hu::a14250c6-38b1-4405-8083-0e04f61b8c40" providerId="AD" clId="Web-{8A4AFB21-ED91-61F6-1BF2-FDBDE4AADC36}" dt="2022-02-06T17:46:26.807" v="323"/>
        <pc:sldMkLst>
          <pc:docMk/>
          <pc:sldMk cId="1604167767" sldId="266"/>
        </pc:sldMkLst>
      </pc:sldChg>
      <pc:sldChg chg="addSp delSp modSp add mod ord replId setBg">
        <pc:chgData name="Juraschek Levente" userId="S::juraschek.levente1998@tanulo.boronkay.hu::a14250c6-38b1-4405-8083-0e04f61b8c40" providerId="AD" clId="Web-{8A4AFB21-ED91-61F6-1BF2-FDBDE4AADC36}" dt="2022-02-06T17:51:21.648" v="362"/>
        <pc:sldMkLst>
          <pc:docMk/>
          <pc:sldMk cId="3603273857" sldId="266"/>
        </pc:sldMkLst>
        <pc:spChg chg="add del">
          <ac:chgData name="Juraschek Levente" userId="S::juraschek.levente1998@tanulo.boronkay.hu::a14250c6-38b1-4405-8083-0e04f61b8c40" providerId="AD" clId="Web-{8A4AFB21-ED91-61F6-1BF2-FDBDE4AADC36}" dt="2022-02-06T17:50:40.116" v="349"/>
          <ac:spMkLst>
            <pc:docMk/>
            <pc:sldMk cId="3603273857" sldId="266"/>
            <ac:spMk id="3" creationId="{5FDB3CB4-5A8B-439B-BDBF-8993476BC42C}"/>
          </ac:spMkLst>
        </pc:spChg>
        <pc:spChg chg="mod">
          <ac:chgData name="Juraschek Levente" userId="S::juraschek.levente1998@tanulo.boronkay.hu::a14250c6-38b1-4405-8083-0e04f61b8c40" providerId="AD" clId="Web-{8A4AFB21-ED91-61F6-1BF2-FDBDE4AADC36}" dt="2022-02-06T17:51:21.648" v="362"/>
          <ac:spMkLst>
            <pc:docMk/>
            <pc:sldMk cId="3603273857" sldId="266"/>
            <ac:spMk id="4" creationId="{870A3307-81C6-479E-AC9E-734CDFBA24B0}"/>
          </ac:spMkLst>
        </pc:spChg>
        <pc:spChg chg="mod ord">
          <ac:chgData name="Juraschek Levente" userId="S::juraschek.levente1998@tanulo.boronkay.hu::a14250c6-38b1-4405-8083-0e04f61b8c40" providerId="AD" clId="Web-{8A4AFB21-ED91-61F6-1BF2-FDBDE4AADC36}" dt="2022-02-06T17:51:21.648" v="362"/>
          <ac:spMkLst>
            <pc:docMk/>
            <pc:sldMk cId="3603273857" sldId="266"/>
            <ac:spMk id="5" creationId="{AD7A6BDB-5181-415B-A9BC-2876261FD9F6}"/>
          </ac:spMkLst>
        </pc:spChg>
        <pc:spChg chg="add del">
          <ac:chgData name="Juraschek Levente" userId="S::juraschek.levente1998@tanulo.boronkay.hu::a14250c6-38b1-4405-8083-0e04f61b8c40" providerId="AD" clId="Web-{8A4AFB21-ED91-61F6-1BF2-FDBDE4AADC36}" dt="2022-02-06T17:51:21.648" v="362"/>
          <ac:spMkLst>
            <pc:docMk/>
            <pc:sldMk cId="3603273857" sldId="266"/>
            <ac:spMk id="7" creationId="{C1709A45-C6F3-4CEE-AA0F-887FAC5CAE7D}"/>
          </ac:spMkLst>
        </pc:spChg>
        <pc:spChg chg="mod">
          <ac:chgData name="Juraschek Levente" userId="S::juraschek.levente1998@tanulo.boronkay.hu::a14250c6-38b1-4405-8083-0e04f61b8c40" providerId="AD" clId="Web-{8A4AFB21-ED91-61F6-1BF2-FDBDE4AADC36}" dt="2022-02-06T17:51:21.648" v="362"/>
          <ac:spMkLst>
            <pc:docMk/>
            <pc:sldMk cId="3603273857" sldId="266"/>
            <ac:spMk id="9" creationId="{7F9529E9-6227-4533-A3F9-C92554B8FBFC}"/>
          </ac:spMkLst>
        </pc:spChg>
        <pc:spChg chg="add del">
          <ac:chgData name="Juraschek Levente" userId="S::juraschek.levente1998@tanulo.boronkay.hu::a14250c6-38b1-4405-8083-0e04f61b8c40" providerId="AD" clId="Web-{8A4AFB21-ED91-61F6-1BF2-FDBDE4AADC36}" dt="2022-02-06T17:51:08.319" v="356"/>
          <ac:spMkLst>
            <pc:docMk/>
            <pc:sldMk cId="3603273857" sldId="266"/>
            <ac:spMk id="17" creationId="{CBD94887-6A10-4F62-8EE1-B2BCFA1F380F}"/>
          </ac:spMkLst>
        </pc:spChg>
        <pc:spChg chg="del">
          <ac:chgData name="Juraschek Levente" userId="S::juraschek.levente1998@tanulo.boronkay.hu::a14250c6-38b1-4405-8083-0e04f61b8c40" providerId="AD" clId="Web-{8A4AFB21-ED91-61F6-1BF2-FDBDE4AADC36}" dt="2022-02-06T17:48:00.030" v="339"/>
          <ac:spMkLst>
            <pc:docMk/>
            <pc:sldMk cId="3603273857" sldId="266"/>
            <ac:spMk id="18" creationId="{E60DD5D0-75B6-4D5F-A27D-44DD2CADAAD4}"/>
          </ac:spMkLst>
        </pc:spChg>
        <pc:picChg chg="del">
          <ac:chgData name="Juraschek Levente" userId="S::juraschek.levente1998@tanulo.boronkay.hu::a14250c6-38b1-4405-8083-0e04f61b8c40" providerId="AD" clId="Web-{8A4AFB21-ED91-61F6-1BF2-FDBDE4AADC36}" dt="2022-02-06T17:47:57.171" v="338"/>
          <ac:picMkLst>
            <pc:docMk/>
            <pc:sldMk cId="3603273857" sldId="266"/>
            <ac:picMk id="2" creationId="{FC143C6A-4F7F-40B0-9E63-1D68DB9B9F33}"/>
          </ac:picMkLst>
        </pc:picChg>
        <pc:picChg chg="add del">
          <ac:chgData name="Juraschek Levente" userId="S::juraschek.levente1998@tanulo.boronkay.hu::a14250c6-38b1-4405-8083-0e04f61b8c40" providerId="AD" clId="Web-{8A4AFB21-ED91-61F6-1BF2-FDBDE4AADC36}" dt="2022-02-06T17:51:21.648" v="362"/>
          <ac:picMkLst>
            <pc:docMk/>
            <pc:sldMk cId="3603273857" sldId="266"/>
            <ac:picMk id="6" creationId="{A17F7527-5AC0-479A-B79F-9CF463410490}"/>
          </ac:picMkLst>
        </pc:picChg>
        <pc:picChg chg="add mod ord">
          <ac:chgData name="Juraschek Levente" userId="S::juraschek.levente1998@tanulo.boronkay.hu::a14250c6-38b1-4405-8083-0e04f61b8c40" providerId="AD" clId="Web-{8A4AFB21-ED91-61F6-1BF2-FDBDE4AADC36}" dt="2022-02-06T17:51:21.648" v="362"/>
          <ac:picMkLst>
            <pc:docMk/>
            <pc:sldMk cId="3603273857" sldId="266"/>
            <ac:picMk id="10" creationId="{445ECEBC-AF06-485E-A106-DC6389483D24}"/>
          </ac:picMkLst>
        </pc:picChg>
        <pc:picChg chg="add del">
          <ac:chgData name="Juraschek Levente" userId="S::juraschek.levente1998@tanulo.boronkay.hu::a14250c6-38b1-4405-8083-0e04f61b8c40" providerId="AD" clId="Web-{8A4AFB21-ED91-61F6-1BF2-FDBDE4AADC36}" dt="2022-02-06T17:51:08.319" v="356"/>
          <ac:picMkLst>
            <pc:docMk/>
            <pc:sldMk cId="3603273857" sldId="266"/>
            <ac:picMk id="15" creationId="{DF6A9299-1D12-47E2-9DD4-03342553C4AA}"/>
          </ac:picMkLst>
        </pc:picChg>
        <pc:picChg chg="add del">
          <ac:chgData name="Juraschek Levente" userId="S::juraschek.levente1998@tanulo.boronkay.hu::a14250c6-38b1-4405-8083-0e04f61b8c40" providerId="AD" clId="Web-{8A4AFB21-ED91-61F6-1BF2-FDBDE4AADC36}" dt="2022-02-06T17:51:08.319" v="356"/>
          <ac:picMkLst>
            <pc:docMk/>
            <pc:sldMk cId="3603273857" sldId="266"/>
            <ac:picMk id="19" creationId="{A3D512BA-228A-4979-9312-ACD246E1099D}"/>
          </ac:picMkLst>
        </pc:picChg>
        <pc:picChg chg="add del">
          <ac:chgData name="Juraschek Levente" userId="S::juraschek.levente1998@tanulo.boronkay.hu::a14250c6-38b1-4405-8083-0e04f61b8c40" providerId="AD" clId="Web-{8A4AFB21-ED91-61F6-1BF2-FDBDE4AADC36}" dt="2022-02-06T17:51:14.226" v="358"/>
          <ac:picMkLst>
            <pc:docMk/>
            <pc:sldMk cId="3603273857" sldId="266"/>
            <ac:picMk id="21" creationId="{A53ED3FC-3BE8-4F1F-BEF1-74B1C721718A}"/>
          </ac:picMkLst>
        </pc:picChg>
        <pc:picChg chg="add del">
          <ac:chgData name="Juraschek Levente" userId="S::juraschek.levente1998@tanulo.boronkay.hu::a14250c6-38b1-4405-8083-0e04f61b8c40" providerId="AD" clId="Web-{8A4AFB21-ED91-61F6-1BF2-FDBDE4AADC36}" dt="2022-02-06T17:51:21.648" v="362"/>
          <ac:picMkLst>
            <pc:docMk/>
            <pc:sldMk cId="3603273857" sldId="266"/>
            <ac:picMk id="23" creationId="{DF6A9299-1D12-47E2-9DD4-03342553C4AA}"/>
          </ac:picMkLst>
        </pc:picChg>
        <pc:cxnChg chg="add del">
          <ac:chgData name="Juraschek Levente" userId="S::juraschek.levente1998@tanulo.boronkay.hu::a14250c6-38b1-4405-8083-0e04f61b8c40" providerId="AD" clId="Web-{8A4AFB21-ED91-61F6-1BF2-FDBDE4AADC36}" dt="2022-02-06T17:51:21.648" v="362"/>
          <ac:cxnSpMkLst>
            <pc:docMk/>
            <pc:sldMk cId="3603273857" sldId="266"/>
            <ac:cxnSpMk id="8" creationId="{26E963D7-0A73-484A-B8A2-DDBFEA123C2F}"/>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44968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0941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82524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130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3588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2571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1619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extLst>
      <p:ext uri="{BB962C8B-B14F-4D97-AF65-F5344CB8AC3E}">
        <p14:creationId xmlns:p14="http://schemas.microsoft.com/office/powerpoint/2010/main" val="2525172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777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6303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865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946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9824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803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248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712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4565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2/6/2022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6111625"/>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 id="21474839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hyperlink" Target="http://www.github.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hyperlink" Target="https://git-scm.com/download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hyperlink" Target="http://github.com" TargetMode="External"/><Relationship Id="rId4" Type="http://schemas.openxmlformats.org/officeDocument/2006/relationships/hyperlink" Target="https://desktop.github.com/" TargetMode="Externa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Cím 1"/>
          <p:cNvSpPr>
            <a:spLocks noGrp="1"/>
          </p:cNvSpPr>
          <p:nvPr>
            <p:ph type="ctrTitle"/>
          </p:nvPr>
        </p:nvSpPr>
        <p:spPr>
          <a:xfrm>
            <a:off x="285594" y="1804687"/>
            <a:ext cx="4529422" cy="2601011"/>
          </a:xfrm>
        </p:spPr>
        <p:txBody>
          <a:bodyPr>
            <a:normAutofit/>
          </a:bodyPr>
          <a:lstStyle/>
          <a:p>
            <a:pPr algn="ctr"/>
            <a:r>
              <a:rPr lang="hu-HU" dirty="0"/>
              <a:t>GitHub alapjai </a:t>
            </a:r>
            <a:br>
              <a:rPr lang="hu-HU" dirty="0"/>
            </a:br>
            <a:r>
              <a:rPr lang="hu-HU" dirty="0"/>
              <a:t>és </a:t>
            </a:r>
            <a:br>
              <a:rPr lang="hu-HU" dirty="0"/>
            </a:br>
            <a:r>
              <a:rPr lang="hu-HU" dirty="0"/>
              <a:t>Használata</a:t>
            </a:r>
          </a:p>
        </p:txBody>
      </p:sp>
      <p:sp>
        <p:nvSpPr>
          <p:cNvPr id="3" name="Alcím 2"/>
          <p:cNvSpPr>
            <a:spLocks noGrp="1"/>
          </p:cNvSpPr>
          <p:nvPr>
            <p:ph type="subTitle" idx="1"/>
          </p:nvPr>
        </p:nvSpPr>
        <p:spPr>
          <a:xfrm>
            <a:off x="486877" y="4851397"/>
            <a:ext cx="4529422" cy="914403"/>
          </a:xfrm>
        </p:spPr>
        <p:txBody>
          <a:bodyPr vert="horz" lIns="91440" tIns="45720" rIns="91440" bIns="45720" rtlCol="0">
            <a:normAutofit/>
          </a:bodyPr>
          <a:lstStyle/>
          <a:p>
            <a:pPr algn="l"/>
            <a:r>
              <a:rPr lang="hu-HU" dirty="0"/>
              <a:t>Készítette:  </a:t>
            </a:r>
          </a:p>
          <a:p>
            <a:pPr algn="l"/>
            <a:r>
              <a:rPr lang="hu-HU" dirty="0"/>
              <a:t>Jakus Máté és </a:t>
            </a:r>
            <a:r>
              <a:rPr lang="hu-HU" dirty="0" err="1"/>
              <a:t>jraschek</a:t>
            </a:r>
            <a:r>
              <a:rPr lang="hu-HU" dirty="0"/>
              <a:t> Levente</a:t>
            </a:r>
            <a:endParaRPr lang="hu-HU" dirty="0">
              <a:cs typeface="Calibri" panose="020F0502020204030204"/>
            </a:endParaRPr>
          </a:p>
        </p:txBody>
      </p:sp>
      <p:sp>
        <p:nvSpPr>
          <p:cNvPr id="212" name="Freeform 5">
            <a:extLst>
              <a:ext uri="{FF2B5EF4-FFF2-40B4-BE49-F238E27FC236}">
                <a16:creationId xmlns:a16="http://schemas.microsoft.com/office/drawing/2014/main" id="{597C61D7-14E0-45CD-97BF-74CEBA108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14" name="Freeform 14">
            <a:extLst>
              <a:ext uri="{FF2B5EF4-FFF2-40B4-BE49-F238E27FC236}">
                <a16:creationId xmlns:a16="http://schemas.microsoft.com/office/drawing/2014/main" id="{8C2BF6F7-402A-4D80-95EB-BA15A9028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6" name="Group 215">
            <a:extLst>
              <a:ext uri="{FF2B5EF4-FFF2-40B4-BE49-F238E27FC236}">
                <a16:creationId xmlns:a16="http://schemas.microsoft.com/office/drawing/2014/main" id="{3CEADF2F-DA57-4B99-9192-B5AF53AF9D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17" name="Straight Connector 216">
              <a:extLst>
                <a:ext uri="{FF2B5EF4-FFF2-40B4-BE49-F238E27FC236}">
                  <a16:creationId xmlns:a16="http://schemas.microsoft.com/office/drawing/2014/main" id="{6183100B-FB0B-487D-BBF7-5320B0E1E2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12B8A35A-CE32-4118-91C7-DD48EF50D1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FA61428-CB85-434D-9675-05FC12EAEC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BBD08C95-9D8E-4725-807C-5AD1CD374E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99DD964-9240-4C1D-A542-845290F509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2BAFC64-762F-441F-AD23-23E14E4C3E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0AB268C-10C7-4E38-B6BE-DC543D5D7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6FF961A9-7047-4DBF-A0EF-D849B87D08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BD73D5AA-BCB8-4620-AC89-5CDBC44968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14DF9C5-9C56-42DC-BD91-ABDFC70C3D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1AAC4F77-27E1-498B-B208-482CDEDA0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EB20841-2CE1-4308-8DCA-76C6C24A1C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E1CF708-16B2-41ED-A353-DBB02D4847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39EB983-DBE6-4BFE-A59E-246C6186A6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092199E-80E7-4DCB-9EA7-176CC47181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88A86B7E-1383-43ED-8FD9-57ECA6BD0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14E6342-87D6-491E-9A42-786C84F4D0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BC36284-D0BC-4701-8476-22034A1A6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4F9F0F45-825B-4DE2-82F7-E94D98794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E8D3D9B2-2A12-4443-9D9F-9BB2EF3CE7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E0FCB70-43AC-4B4E-8468-56567118BD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8B83D830-2736-44B2-A9D9-24FDEE31FE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1DA1B3E-DE71-4E54-BE76-6B96E0D79E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C02D4FE-DB36-4AB2-A2EC-C6056AEE7A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E191BBA9-A0D1-4AAD-9ED3-6848913B7D6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8D265D4-EEB1-4CFD-8630-4A8DBDB0E0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9E4E36-3755-4935-9275-263C6E4F8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F96EBFEA-0F8C-409B-B2A6-D2E127D0A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9291020D-DBA9-4125-A1C4-C04DCD2C2A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BA88E82-ED7E-4FC4-A47C-C5B5AB13F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0F6F483-4BBA-4F2E-9CDB-E354A71312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2A166C0-8770-4909-9327-A2D007CBF7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3A499200-21A5-48AA-B25B-E1B6539CF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F796E0D-CCD7-4977-AF67-E050EA1DB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9C93E70-97C6-4C52-8A93-028A4B1DE6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5CBF64B0-1E25-4D4A-BBB8-D48C70409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580BA939-B734-4B0D-9570-81BE93D0BA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E00B596-90A5-454F-8C8C-194C493B6B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DF15721-2D5E-4816-89CF-4FB28F672A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F6302D7-CB17-4D97-AB3C-6B7CDA172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590F856-84C9-408E-BF3B-D8B02ED3E7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06C956B-0A07-4544-9C2A-FDFCEFF428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9B751266-EF2B-4CBC-A041-EB54D4579A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580E0C5-824D-4117-8E7F-53E5CDC217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8EA6682E-3E81-4770-8C77-879230EC7F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81253B5B-A2BE-400A-A735-5962787FE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90985664-2C58-407C-B941-AD74789453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B49A96AE-919B-4EB0-A8A5-D5121950CE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FB5C701-84A3-4D31-984E-71DAEEA107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29FDFB8-72D9-4C84-9D71-1050F95A9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3EA3936-36A5-4EB0-BA18-9A0947877C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FF34EABE-C4EE-4987-BC37-4E156D55E5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7212F63-9825-416C-9278-FC4C84253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A8BD7FA-FF69-4EE8-AB41-3D31C61D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697B074-4F31-4F5A-88F2-161F51644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99E71BB-AA0A-47DF-AA0B-348EE37BB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9BF65175-8C93-4E8C-898B-D416E72F4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F33899AB-28EA-4C6B-BF1C-D8D7752637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5A7EBBB6-BD42-422A-ACFE-73D08EE43F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A5EE323B-ED2A-43E4-8594-8E39FB7619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53CB203-1F51-4421-8DEE-05540249EC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8BEF2BB1-0341-48B9-8C51-CF561BCA2F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78C0EE4-5C11-432D-A8D4-0F1FC89562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9D78900-E56F-45B3-9854-CD513E2AEE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46D88D07-E08C-4C94-873D-F8769B83D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064DD00-D178-4799-9D70-E486340D01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55951FD4-B129-4B90-9D37-474366E2A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08F0ED5-71A5-4407-9806-AB779EFFE7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7A315291-296E-4710-B099-347FB09D91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A29146A-95D1-4720-9756-BA50D715CF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EC643E3-18CE-40C2-9BCF-9E0747558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093947D3-01E8-4ADC-AA2A-8969305100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1783D71-4E00-4E05-81E8-EBF574C17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3016196-018C-4245-BFD4-50E9555457B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E6232F-6FA9-4F75-A568-17DDE588E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A0523D21-7324-40A4-8F4F-1C081A6DFC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5EF27FA-9080-4E3A-9C0E-39E01E6211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D8620B2F-8C18-4FC3-9890-AA21C9485B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Kép 4">
            <a:extLst>
              <a:ext uri="{FF2B5EF4-FFF2-40B4-BE49-F238E27FC236}">
                <a16:creationId xmlns:a16="http://schemas.microsoft.com/office/drawing/2014/main" id="{99EE3F91-7497-4601-B7F4-46BC23B9F4FB}"/>
              </a:ext>
            </a:extLst>
          </p:cNvPr>
          <p:cNvPicPr>
            <a:picLocks noChangeAspect="1"/>
          </p:cNvPicPr>
          <p:nvPr/>
        </p:nvPicPr>
        <p:blipFill>
          <a:blip r:embed="rId3"/>
          <a:stretch>
            <a:fillRect/>
          </a:stretch>
        </p:blipFill>
        <p:spPr>
          <a:xfrm>
            <a:off x="7355001" y="1803102"/>
            <a:ext cx="3686910" cy="2073886"/>
          </a:xfrm>
          <a:prstGeom prst="rect">
            <a:avLst/>
          </a:prstGeom>
        </p:spPr>
      </p:pic>
      <p:pic>
        <p:nvPicPr>
          <p:cNvPr id="104" name="Picture 3">
            <a:extLst>
              <a:ext uri="{FF2B5EF4-FFF2-40B4-BE49-F238E27FC236}">
                <a16:creationId xmlns:a16="http://schemas.microsoft.com/office/drawing/2014/main" id="{8DD3FDB1-8964-4BFB-9F8F-B58B704E4EE4}"/>
              </a:ext>
            </a:extLst>
          </p:cNvPr>
          <p:cNvPicPr>
            <a:picLocks noChangeAspect="1"/>
          </p:cNvPicPr>
          <p:nvPr/>
        </p:nvPicPr>
        <p:blipFill rotWithShape="1">
          <a:blip r:embed="rId4"/>
          <a:srcRect l="9091" t="14454" b="14027"/>
          <a:stretch/>
        </p:blipFill>
        <p:spPr>
          <a:xfrm>
            <a:off x="7355001" y="4196966"/>
            <a:ext cx="3686910" cy="2073877"/>
          </a:xfrm>
          <a:prstGeom prst="rect">
            <a:avLst/>
          </a:prstGeom>
        </p:spPr>
      </p:pic>
    </p:spTree>
    <p:extLst>
      <p:ext uri="{BB962C8B-B14F-4D97-AF65-F5344CB8AC3E}">
        <p14:creationId xmlns:p14="http://schemas.microsoft.com/office/powerpoint/2010/main" val="4266748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par>
                                <p:cTn id="13" presetID="10" presetClass="entr" presetSubtype="0" fill="hold" grpId="0" nodeType="withEffect">
                                  <p:stCondLst>
                                    <p:cond delay="1000"/>
                                  </p:stCondLst>
                                  <p:iterate>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ím 3">
            <a:extLst>
              <a:ext uri="{FF2B5EF4-FFF2-40B4-BE49-F238E27FC236}">
                <a16:creationId xmlns:a16="http://schemas.microsoft.com/office/drawing/2014/main" id="{870A3307-81C6-479E-AC9E-734CDFBA24B0}"/>
              </a:ext>
            </a:extLst>
          </p:cNvPr>
          <p:cNvSpPr>
            <a:spLocks noGrp="1"/>
          </p:cNvSpPr>
          <p:nvPr>
            <p:ph type="title"/>
          </p:nvPr>
        </p:nvSpPr>
        <p:spPr>
          <a:xfrm>
            <a:off x="-4312" y="245854"/>
            <a:ext cx="3502325" cy="932677"/>
          </a:xfrm>
        </p:spPr>
        <p:txBody>
          <a:bodyPr vert="horz" lIns="91440" tIns="45720" rIns="91440" bIns="45720" rtlCol="0" anchor="ctr">
            <a:normAutofit/>
          </a:bodyPr>
          <a:lstStyle/>
          <a:p>
            <a:pPr algn="ctr"/>
            <a:r>
              <a:rPr lang="en-US" sz="4800" cap="none" dirty="0" err="1">
                <a:ea typeface="+mj-lt"/>
                <a:cs typeface="+mj-lt"/>
              </a:rPr>
              <a:t>Használata</a:t>
            </a:r>
            <a:endParaRPr lang="hu-HU" dirty="0" err="1"/>
          </a:p>
          <a:p>
            <a:pPr algn="ctr"/>
            <a:endParaRPr lang="en-US" sz="3600" dirty="0">
              <a:cs typeface="Calibri Light"/>
            </a:endParaRPr>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18" name="Szövegdoboz 17">
            <a:extLst>
              <a:ext uri="{FF2B5EF4-FFF2-40B4-BE49-F238E27FC236}">
                <a16:creationId xmlns:a16="http://schemas.microsoft.com/office/drawing/2014/main" id="{E60DD5D0-75B6-4D5F-A27D-44DD2CADAAD4}"/>
              </a:ext>
            </a:extLst>
          </p:cNvPr>
          <p:cNvSpPr txBox="1"/>
          <p:nvPr/>
        </p:nvSpPr>
        <p:spPr>
          <a:xfrm>
            <a:off x="8059946" y="1777039"/>
            <a:ext cx="4137802" cy="498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hu-HU" sz="2000"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109267" y="1029418"/>
            <a:ext cx="7717765" cy="59708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hu-HU" sz="2000" b="1" dirty="0">
                <a:ea typeface="+mn-lt"/>
                <a:cs typeface="+mn-lt"/>
              </a:rPr>
              <a:t>Áttekintés</a:t>
            </a:r>
            <a:endParaRPr lang="hu-HU" sz="2000" b="1" dirty="0">
              <a:cs typeface="Calibri" panose="020F0502020204030204"/>
            </a:endParaRPr>
          </a:p>
          <a:p>
            <a:pPr algn="just"/>
            <a:r>
              <a:rPr lang="hu-HU" sz="2000" dirty="0">
                <a:ea typeface="+mn-lt"/>
                <a:cs typeface="+mn-lt"/>
              </a:rPr>
              <a:t>Ha </a:t>
            </a:r>
            <a:r>
              <a:rPr lang="hu-HU" sz="2000" dirty="0" err="1">
                <a:ea typeface="+mn-lt"/>
                <a:cs typeface="+mn-lt"/>
              </a:rPr>
              <a:t>Docs</a:t>
            </a:r>
            <a:r>
              <a:rPr lang="hu-HU" sz="2000" dirty="0">
                <a:ea typeface="+mn-lt"/>
                <a:cs typeface="+mn-lt"/>
              </a:rPr>
              <a:t>-tartalmak közreműködője, akkor sokféle eszközzel és eljárással találkozhat. Más közreműködőkkel párhozamosan dolgozhat ugyanazon a projekten, olykor ugyanazon a tartalmon, akár egyidejűleg. Mindezt a </a:t>
            </a:r>
            <a:r>
              <a:rPr lang="hu-HU" sz="2000" dirty="0" err="1">
                <a:ea typeface="+mn-lt"/>
                <a:cs typeface="+mn-lt"/>
              </a:rPr>
              <a:t>Git</a:t>
            </a:r>
            <a:r>
              <a:rPr lang="hu-HU" sz="2000" dirty="0">
                <a:ea typeface="+mn-lt"/>
                <a:cs typeface="+mn-lt"/>
              </a:rPr>
              <a:t> és a GitHub szoftver teszi lehetővé.</a:t>
            </a:r>
          </a:p>
          <a:p>
            <a:pPr algn="just"/>
            <a:r>
              <a:rPr lang="hu-HU" sz="2000" dirty="0">
                <a:ea typeface="+mn-lt"/>
                <a:cs typeface="+mn-lt"/>
              </a:rPr>
              <a:t>A </a:t>
            </a:r>
            <a:r>
              <a:rPr lang="hu-HU" sz="2000" dirty="0" err="1">
                <a:ea typeface="+mn-lt"/>
                <a:cs typeface="+mn-lt"/>
              </a:rPr>
              <a:t>Git</a:t>
            </a:r>
            <a:r>
              <a:rPr lang="hu-HU" sz="2000" dirty="0">
                <a:ea typeface="+mn-lt"/>
                <a:cs typeface="+mn-lt"/>
              </a:rPr>
              <a:t> egy nyílt forráskódú verziókövető rendszer. Az ilyen jellegű projektekben való együttműködést a tárházakban lévő fájlok elosztott verziókövetésével valósítja meg. A </a:t>
            </a:r>
            <a:r>
              <a:rPr lang="hu-HU" sz="2000" dirty="0" err="1">
                <a:ea typeface="+mn-lt"/>
                <a:cs typeface="+mn-lt"/>
              </a:rPr>
              <a:t>Git</a:t>
            </a:r>
            <a:r>
              <a:rPr lang="hu-HU" sz="2000" dirty="0">
                <a:ea typeface="+mn-lt"/>
                <a:cs typeface="+mn-lt"/>
              </a:rPr>
              <a:t> lényegében lehetővé teszi több közreműködő egy adott időszakban egy adott tárházban elvégzett munkafolyamatainak integrálását.</a:t>
            </a:r>
          </a:p>
          <a:p>
            <a:pPr algn="just"/>
            <a:r>
              <a:rPr lang="hu-HU" sz="2000" dirty="0">
                <a:ea typeface="+mn-lt"/>
                <a:cs typeface="+mn-lt"/>
              </a:rPr>
              <a:t>A GitHub az olyan </a:t>
            </a:r>
            <a:r>
              <a:rPr lang="hu-HU" sz="2000" dirty="0" err="1">
                <a:ea typeface="+mn-lt"/>
                <a:cs typeface="+mn-lt"/>
              </a:rPr>
              <a:t>Git</a:t>
            </a:r>
            <a:r>
              <a:rPr lang="hu-HU" sz="2000" dirty="0">
                <a:ea typeface="+mn-lt"/>
                <a:cs typeface="+mn-lt"/>
              </a:rPr>
              <a:t>-tárházakhoz készült webes üzemeltetési szolgáltatás, mint például amelyek a docs.microsoft.com tartalmait tárolják. Minden projekt fő tárházát a GitHub üzemelteti, a közreműködők pedig másolatokat készíthetnek erről a saját munkájukhoz.</a:t>
            </a:r>
          </a:p>
          <a:p>
            <a:pPr algn="just">
              <a:lnSpc>
                <a:spcPct val="150000"/>
              </a:lnSpc>
            </a:pPr>
            <a:endParaRPr lang="hu-HU" dirty="0">
              <a:latin typeface="Times New Roman"/>
              <a:cs typeface="Times New Roman"/>
            </a:endParaRPr>
          </a:p>
          <a:p>
            <a:pPr algn="just">
              <a:lnSpc>
                <a:spcPct val="150000"/>
              </a:lnSpc>
            </a:pPr>
            <a:endParaRPr lang="hu-HU" b="1" dirty="0">
              <a:latin typeface="Times New Roman"/>
              <a:cs typeface="Times New Roman"/>
            </a:endParaRPr>
          </a:p>
          <a:p>
            <a:pPr algn="just"/>
            <a:endParaRPr lang="hu-HU" dirty="0">
              <a:latin typeface="Times New Roman"/>
              <a:cs typeface="Times New Roman"/>
            </a:endParaRPr>
          </a:p>
        </p:txBody>
      </p:sp>
      <p:pic>
        <p:nvPicPr>
          <p:cNvPr id="2" name="Kép 2">
            <a:extLst>
              <a:ext uri="{FF2B5EF4-FFF2-40B4-BE49-F238E27FC236}">
                <a16:creationId xmlns:a16="http://schemas.microsoft.com/office/drawing/2014/main" id="{FC143C6A-4F7F-40B0-9E63-1D68DB9B9F33}"/>
              </a:ext>
            </a:extLst>
          </p:cNvPr>
          <p:cNvPicPr>
            <a:picLocks noChangeAspect="1"/>
          </p:cNvPicPr>
          <p:nvPr/>
        </p:nvPicPr>
        <p:blipFill>
          <a:blip r:embed="rId4"/>
          <a:stretch>
            <a:fillRect/>
          </a:stretch>
        </p:blipFill>
        <p:spPr>
          <a:xfrm>
            <a:off x="7758023" y="2125513"/>
            <a:ext cx="4540369" cy="2549465"/>
          </a:xfrm>
          <a:prstGeom prst="rect">
            <a:avLst/>
          </a:prstGeom>
        </p:spPr>
      </p:pic>
    </p:spTree>
    <p:extLst>
      <p:ext uri="{BB962C8B-B14F-4D97-AF65-F5344CB8AC3E}">
        <p14:creationId xmlns:p14="http://schemas.microsoft.com/office/powerpoint/2010/main" val="202515829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ím 3">
            <a:extLst>
              <a:ext uri="{FF2B5EF4-FFF2-40B4-BE49-F238E27FC236}">
                <a16:creationId xmlns:a16="http://schemas.microsoft.com/office/drawing/2014/main" id="{870A3307-81C6-479E-AC9E-734CDFBA24B0}"/>
              </a:ext>
            </a:extLst>
          </p:cNvPr>
          <p:cNvSpPr>
            <a:spLocks noGrp="1"/>
          </p:cNvSpPr>
          <p:nvPr>
            <p:ph type="title"/>
          </p:nvPr>
        </p:nvSpPr>
        <p:spPr>
          <a:xfrm>
            <a:off x="-4312" y="245854"/>
            <a:ext cx="3502325" cy="932677"/>
          </a:xfrm>
        </p:spPr>
        <p:txBody>
          <a:bodyPr vert="horz" lIns="91440" tIns="45720" rIns="91440" bIns="45720" rtlCol="0" anchor="ctr">
            <a:normAutofit/>
          </a:bodyPr>
          <a:lstStyle/>
          <a:p>
            <a:pPr algn="ctr"/>
            <a:r>
              <a:rPr lang="en-US" sz="4800" cap="none" dirty="0" err="1">
                <a:ea typeface="+mj-lt"/>
                <a:cs typeface="+mj-lt"/>
              </a:rPr>
              <a:t>Használata</a:t>
            </a:r>
            <a:endParaRPr lang="hu-HU" dirty="0" err="1"/>
          </a:p>
          <a:p>
            <a:pPr algn="ctr"/>
            <a:endParaRPr lang="en-US" sz="3600" dirty="0">
              <a:cs typeface="Calibri Light"/>
            </a:endParaRPr>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18" name="Szövegdoboz 17">
            <a:extLst>
              <a:ext uri="{FF2B5EF4-FFF2-40B4-BE49-F238E27FC236}">
                <a16:creationId xmlns:a16="http://schemas.microsoft.com/office/drawing/2014/main" id="{E60DD5D0-75B6-4D5F-A27D-44DD2CADAAD4}"/>
              </a:ext>
            </a:extLst>
          </p:cNvPr>
          <p:cNvSpPr txBox="1"/>
          <p:nvPr/>
        </p:nvSpPr>
        <p:spPr>
          <a:xfrm>
            <a:off x="7930550" y="1777039"/>
            <a:ext cx="4267198" cy="46151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400"/>
              </a:spcAft>
            </a:pPr>
            <a:r>
              <a:rPr lang="hu-HU" sz="2000" dirty="0">
                <a:ea typeface="+mn-lt"/>
                <a:cs typeface="+mn-lt"/>
              </a:rPr>
              <a:t>A közreműködők helyi szinten és a GitHub szintjén egyaránt a </a:t>
            </a:r>
            <a:r>
              <a:rPr lang="hu-HU" sz="2000" dirty="0" err="1">
                <a:ea typeface="+mn-lt"/>
                <a:cs typeface="+mn-lt"/>
              </a:rPr>
              <a:t>Git</a:t>
            </a:r>
            <a:r>
              <a:rPr lang="hu-HU" sz="2000" dirty="0">
                <a:ea typeface="+mn-lt"/>
                <a:cs typeface="+mn-lt"/>
              </a:rPr>
              <a:t> használatával frissítik és kezelik a tárházakat:</a:t>
            </a:r>
            <a:endParaRPr lang="hu-HU" dirty="0">
              <a:cs typeface="Calibri" panose="020F0502020204030204"/>
            </a:endParaRPr>
          </a:p>
          <a:p>
            <a:pPr marL="342900" indent="-342900" algn="just">
              <a:spcAft>
                <a:spcPts val="500"/>
              </a:spcAft>
              <a:buFont typeface="Arial"/>
              <a:buChar char="•"/>
            </a:pPr>
            <a:r>
              <a:rPr lang="hu-HU" sz="2000" dirty="0">
                <a:ea typeface="+mn-lt"/>
                <a:cs typeface="+mn-lt"/>
              </a:rPr>
              <a:t>Helyben olyan eszközökkel, mint például a helyi tárházakat kezelő és GitHub-tárházakkal kommunikáló </a:t>
            </a:r>
            <a:r>
              <a:rPr lang="hu-HU" sz="2000" dirty="0" err="1">
                <a:ea typeface="+mn-lt"/>
                <a:cs typeface="+mn-lt"/>
              </a:rPr>
              <a:t>Git</a:t>
            </a:r>
            <a:r>
              <a:rPr lang="hu-HU" sz="2000" dirty="0">
                <a:ea typeface="+mn-lt"/>
                <a:cs typeface="+mn-lt"/>
              </a:rPr>
              <a:t>-parancsokat támogató </a:t>
            </a:r>
            <a:r>
              <a:rPr lang="hu-HU" sz="2000" dirty="0" err="1">
                <a:ea typeface="+mn-lt"/>
                <a:cs typeface="+mn-lt"/>
              </a:rPr>
              <a:t>Git</a:t>
            </a:r>
            <a:r>
              <a:rPr lang="hu-HU" sz="2000" dirty="0">
                <a:ea typeface="+mn-lt"/>
                <a:cs typeface="+mn-lt"/>
              </a:rPr>
              <a:t> </a:t>
            </a:r>
            <a:r>
              <a:rPr lang="hu-HU" sz="2000" dirty="0" err="1">
                <a:ea typeface="+mn-lt"/>
                <a:cs typeface="+mn-lt"/>
              </a:rPr>
              <a:t>Bash</a:t>
            </a:r>
            <a:r>
              <a:rPr lang="hu-HU" sz="2000" dirty="0">
                <a:ea typeface="+mn-lt"/>
                <a:cs typeface="+mn-lt"/>
              </a:rPr>
              <a:t> konzol.</a:t>
            </a:r>
            <a:endParaRPr lang="hu-HU" dirty="0">
              <a:cs typeface="Calibri" panose="020F0502020204030204"/>
            </a:endParaRPr>
          </a:p>
          <a:p>
            <a:pPr marL="342900" indent="-342900" algn="just">
              <a:buFont typeface="Arial"/>
              <a:buChar char="•"/>
            </a:pPr>
            <a:r>
              <a:rPr lang="hu-HU" sz="2000" dirty="0">
                <a:ea typeface="+mn-lt"/>
                <a:cs typeface="+mn-lt"/>
              </a:rPr>
              <a:t>A </a:t>
            </a:r>
            <a:r>
              <a:rPr lang="hu-HU" sz="2000" dirty="0">
                <a:ea typeface="+mn-lt"/>
                <a:cs typeface="+mn-lt"/>
                <a:hlinkClick r:id="rId4"/>
              </a:rPr>
              <a:t>www.github.com</a:t>
            </a:r>
            <a:r>
              <a:rPr lang="hu-HU" sz="2000" dirty="0">
                <a:ea typeface="+mn-lt"/>
                <a:cs typeface="+mn-lt"/>
              </a:rPr>
              <a:t> webhelyen keresztül, amely a </a:t>
            </a:r>
            <a:r>
              <a:rPr lang="hu-HU" sz="2000" dirty="0" err="1">
                <a:ea typeface="+mn-lt"/>
                <a:cs typeface="+mn-lt"/>
              </a:rPr>
              <a:t>Gitet</a:t>
            </a:r>
            <a:r>
              <a:rPr lang="hu-HU" sz="2000" dirty="0">
                <a:ea typeface="+mn-lt"/>
                <a:cs typeface="+mn-lt"/>
              </a:rPr>
              <a:t> integrálva kezeli a fő tárházba visszaérkező közreműködések egyeztetését.</a:t>
            </a:r>
            <a:endParaRPr lang="hu-HU" dirty="0">
              <a:cs typeface="Calibri" panose="020F0502020204030204"/>
            </a:endParaRPr>
          </a:p>
          <a:p>
            <a:pPr marL="342900" indent="-342900" algn="just">
              <a:lnSpc>
                <a:spcPct val="150000"/>
              </a:lnSpc>
              <a:buFont typeface="Arial"/>
              <a:buChar char="•"/>
            </a:pPr>
            <a:endParaRPr lang="hu-HU" sz="2000"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109267" y="1029418"/>
            <a:ext cx="7717765" cy="563231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hu-HU" dirty="0">
                <a:ea typeface="+mn-lt"/>
                <a:cs typeface="+mn-lt"/>
              </a:rPr>
              <a:t>Ha ismeri a központosított verziókövető rendszereket (ilyen például a Team </a:t>
            </a:r>
            <a:r>
              <a:rPr lang="hu-HU" dirty="0" err="1">
                <a:ea typeface="+mn-lt"/>
                <a:cs typeface="+mn-lt"/>
              </a:rPr>
              <a:t>Foundation</a:t>
            </a:r>
            <a:r>
              <a:rPr lang="hu-HU" dirty="0">
                <a:ea typeface="+mn-lt"/>
                <a:cs typeface="+mn-lt"/>
              </a:rPr>
              <a:t> Server, a SharePoint vagy a Visual SourceSafe), megfigyelheti, hogy a </a:t>
            </a:r>
            <a:r>
              <a:rPr lang="hu-HU" dirty="0" err="1">
                <a:ea typeface="+mn-lt"/>
                <a:cs typeface="+mn-lt"/>
              </a:rPr>
              <a:t>Git</a:t>
            </a:r>
            <a:r>
              <a:rPr lang="hu-HU" dirty="0">
                <a:ea typeface="+mn-lt"/>
                <a:cs typeface="+mn-lt"/>
              </a:rPr>
              <a:t> elosztott modellje egyedi közreműködői munkafolyamatot és terminológiát használ. Nem történik például a kivételi és a beadási műveletekkel általában együtt járó fájlzárolás. Ami azt illeti, a </a:t>
            </a:r>
            <a:r>
              <a:rPr lang="hu-HU" b="1" dirty="0" err="1">
                <a:ea typeface="+mn-lt"/>
                <a:cs typeface="+mn-lt"/>
              </a:rPr>
              <a:t>Git</a:t>
            </a:r>
            <a:r>
              <a:rPr lang="hu-HU" sz="1600" b="1" dirty="0">
                <a:ea typeface="+mn-lt"/>
                <a:cs typeface="+mn-lt"/>
              </a:rPr>
              <a:t> </a:t>
            </a:r>
            <a:r>
              <a:rPr lang="hu-HU" dirty="0">
                <a:ea typeface="+mn-lt"/>
                <a:cs typeface="+mn-lt"/>
              </a:rPr>
              <a:t>sokkal aprólékosabban kezeli a változásokat, és bájtról bájtra hasonlítja össze a fájlokat.</a:t>
            </a:r>
          </a:p>
          <a:p>
            <a:pPr algn="just"/>
            <a:r>
              <a:rPr lang="hu-HU" dirty="0">
                <a:ea typeface="+mn-lt"/>
                <a:cs typeface="+mn-lt"/>
              </a:rPr>
              <a:t>A </a:t>
            </a:r>
            <a:r>
              <a:rPr lang="hu-HU" dirty="0" err="1">
                <a:ea typeface="+mn-lt"/>
                <a:cs typeface="+mn-lt"/>
              </a:rPr>
              <a:t>Git</a:t>
            </a:r>
            <a:r>
              <a:rPr lang="hu-HU" dirty="0">
                <a:ea typeface="+mn-lt"/>
                <a:cs typeface="+mn-lt"/>
              </a:rPr>
              <a:t> többszintű struktúrában tárolja és kezeli az adott projekthez tartozó tartalmat:</a:t>
            </a:r>
            <a:endParaRPr lang="hu-HU">
              <a:cs typeface="Calibri"/>
            </a:endParaRPr>
          </a:p>
          <a:p>
            <a:pPr marL="285750" indent="-285750" algn="just">
              <a:buFont typeface="Arial"/>
              <a:buChar char="•"/>
            </a:pPr>
            <a:r>
              <a:rPr lang="hu-HU" dirty="0">
                <a:ea typeface="+mn-lt"/>
                <a:cs typeface="+mn-lt"/>
              </a:rPr>
              <a:t>Tárház – ez a legnagyobb tárolási egység, rövid angol neve </a:t>
            </a:r>
            <a:r>
              <a:rPr lang="hu-HU" dirty="0" err="1">
                <a:ea typeface="+mn-lt"/>
                <a:cs typeface="+mn-lt"/>
              </a:rPr>
              <a:t>repo</a:t>
            </a:r>
            <a:r>
              <a:rPr lang="hu-HU" dirty="0">
                <a:ea typeface="+mn-lt"/>
                <a:cs typeface="+mn-lt"/>
              </a:rPr>
              <a:t>. Egy tárház egy vagy több ágat tartalmaz.</a:t>
            </a:r>
            <a:endParaRPr lang="hu-HU">
              <a:cs typeface="Calibri" panose="020F0502020204030204"/>
            </a:endParaRPr>
          </a:p>
          <a:p>
            <a:pPr marL="285750" indent="-285750" algn="just">
              <a:buFont typeface="Arial"/>
              <a:buChar char="•"/>
            </a:pPr>
            <a:endParaRPr lang="hu-HU" dirty="0">
              <a:ea typeface="+mn-lt"/>
              <a:cs typeface="+mn-lt"/>
            </a:endParaRPr>
          </a:p>
          <a:p>
            <a:pPr marL="285750" indent="-285750" algn="just">
              <a:buFont typeface="Arial"/>
              <a:buChar char="•"/>
            </a:pPr>
            <a:r>
              <a:rPr lang="hu-HU" dirty="0" err="1">
                <a:ea typeface="+mn-lt"/>
                <a:cs typeface="+mn-lt"/>
              </a:rPr>
              <a:t>Ág:Egy</a:t>
            </a:r>
            <a:r>
              <a:rPr lang="hu-HU" dirty="0">
                <a:ea typeface="+mn-lt"/>
                <a:cs typeface="+mn-lt"/>
              </a:rPr>
              <a:t> tárolási egység, amely a projekt tartalomkészletét tartalmazó fájlokat és mappákat tartalmazza. Az ágak a munkafolyamatok (általános elnevezéssel verziók) elkülönítésére szolgálnak. A közreműködők hatásköre pedig mindig egy adott ágra terjed ki. Minden tárház tartalmaz egy alapértelmezett ágat (általában "main" névvel) és egy vagy több ágat, amelyek az alapértelmezett ággal egyesülnek. Az alapértelmezett ág a projekt aktuális verziójaként és "egyetlen igazságforrásként" szolgál. Ez a tárházban létrehozott összes további ág szülője.</a:t>
            </a:r>
            <a:endParaRPr lang="hu-HU" dirty="0">
              <a:cs typeface="Calibri" panose="020F0502020204030204"/>
            </a:endParaRPr>
          </a:p>
          <a:p>
            <a:pPr marL="285750" indent="-285750" algn="just">
              <a:buFont typeface="Arial"/>
              <a:buChar char="•"/>
            </a:pPr>
            <a:endParaRPr lang="hu-HU" dirty="0">
              <a:latin typeface="Times New Roman"/>
              <a:cs typeface="Times New Roman"/>
            </a:endParaRPr>
          </a:p>
        </p:txBody>
      </p:sp>
      <p:pic>
        <p:nvPicPr>
          <p:cNvPr id="2" name="Kép 2">
            <a:extLst>
              <a:ext uri="{FF2B5EF4-FFF2-40B4-BE49-F238E27FC236}">
                <a16:creationId xmlns:a16="http://schemas.microsoft.com/office/drawing/2014/main" id="{FC143C6A-4F7F-40B0-9E63-1D68DB9B9F33}"/>
              </a:ext>
            </a:extLst>
          </p:cNvPr>
          <p:cNvPicPr>
            <a:picLocks noChangeAspect="1"/>
          </p:cNvPicPr>
          <p:nvPr/>
        </p:nvPicPr>
        <p:blipFill>
          <a:blip r:embed="rId5"/>
          <a:stretch>
            <a:fillRect/>
          </a:stretch>
        </p:blipFill>
        <p:spPr>
          <a:xfrm>
            <a:off x="8548777" y="170192"/>
            <a:ext cx="2743199" cy="1543050"/>
          </a:xfrm>
          <a:prstGeom prst="rect">
            <a:avLst/>
          </a:prstGeom>
        </p:spPr>
      </p:pic>
    </p:spTree>
    <p:extLst>
      <p:ext uri="{BB962C8B-B14F-4D97-AF65-F5344CB8AC3E}">
        <p14:creationId xmlns:p14="http://schemas.microsoft.com/office/powerpoint/2010/main" val="171934073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ím 3">
            <a:extLst>
              <a:ext uri="{FF2B5EF4-FFF2-40B4-BE49-F238E27FC236}">
                <a16:creationId xmlns:a16="http://schemas.microsoft.com/office/drawing/2014/main" id="{870A3307-81C6-479E-AC9E-734CDFBA24B0}"/>
              </a:ext>
            </a:extLst>
          </p:cNvPr>
          <p:cNvSpPr>
            <a:spLocks noGrp="1"/>
          </p:cNvSpPr>
          <p:nvPr>
            <p:ph type="title"/>
          </p:nvPr>
        </p:nvSpPr>
        <p:spPr>
          <a:xfrm>
            <a:off x="-4312" y="245854"/>
            <a:ext cx="3502325" cy="932677"/>
          </a:xfrm>
        </p:spPr>
        <p:txBody>
          <a:bodyPr vert="horz" lIns="91440" tIns="45720" rIns="91440" bIns="45720" rtlCol="0" anchor="ctr">
            <a:normAutofit/>
          </a:bodyPr>
          <a:lstStyle/>
          <a:p>
            <a:pPr algn="ctr"/>
            <a:r>
              <a:rPr lang="en-US" sz="4800" cap="none" dirty="0" err="1">
                <a:ea typeface="+mj-lt"/>
                <a:cs typeface="+mj-lt"/>
              </a:rPr>
              <a:t>Használata</a:t>
            </a:r>
            <a:endParaRPr lang="hu-HU" dirty="0" err="1"/>
          </a:p>
          <a:p>
            <a:pPr algn="ctr"/>
            <a:endParaRPr lang="en-US" sz="3600" dirty="0">
              <a:cs typeface="Calibri Light"/>
            </a:endParaRPr>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18" name="Szövegdoboz 17">
            <a:extLst>
              <a:ext uri="{FF2B5EF4-FFF2-40B4-BE49-F238E27FC236}">
                <a16:creationId xmlns:a16="http://schemas.microsoft.com/office/drawing/2014/main" id="{E60DD5D0-75B6-4D5F-A27D-44DD2CADAAD4}"/>
              </a:ext>
            </a:extLst>
          </p:cNvPr>
          <p:cNvSpPr txBox="1"/>
          <p:nvPr/>
        </p:nvSpPr>
        <p:spPr>
          <a:xfrm>
            <a:off x="7930550" y="1777039"/>
            <a:ext cx="4267198"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hu-HU" sz="2000" b="1" dirty="0">
                <a:ea typeface="+mn-lt"/>
                <a:cs typeface="+mn-lt"/>
              </a:rPr>
              <a:t>Beágyazott fájlok alkönyvtára</a:t>
            </a:r>
            <a:endParaRPr lang="hu-HU" b="1" dirty="0">
              <a:cs typeface="Calibri" panose="020F0502020204030204"/>
            </a:endParaRPr>
          </a:p>
          <a:p>
            <a:pPr algn="just"/>
            <a:r>
              <a:rPr lang="hu-HU" sz="2000" dirty="0">
                <a:ea typeface="+mn-lt"/>
                <a:cs typeface="+mn-lt"/>
              </a:rPr>
              <a:t>Ha </a:t>
            </a:r>
            <a:r>
              <a:rPr lang="hu-HU" sz="2000" err="1">
                <a:ea typeface="+mn-lt"/>
                <a:cs typeface="+mn-lt"/>
              </a:rPr>
              <a:t>újrafelhasználható</a:t>
            </a:r>
            <a:r>
              <a:rPr lang="hu-HU" sz="2000" dirty="0">
                <a:ea typeface="+mn-lt"/>
                <a:cs typeface="+mn-lt"/>
              </a:rPr>
              <a:t> tartalmat használ két vagy több cikkben, akkor azt a fő </a:t>
            </a:r>
            <a:r>
              <a:rPr lang="hu-HU" sz="2000" err="1">
                <a:ea typeface="+mn-lt"/>
                <a:cs typeface="+mn-lt"/>
              </a:rPr>
              <a:t>articles</a:t>
            </a:r>
            <a:r>
              <a:rPr lang="hu-HU" sz="2000" dirty="0">
                <a:ea typeface="+mn-lt"/>
                <a:cs typeface="+mn-lt"/>
              </a:rPr>
              <a:t> könyvtár /</a:t>
            </a:r>
            <a:r>
              <a:rPr lang="hu-HU" sz="2000" err="1">
                <a:ea typeface="+mn-lt"/>
                <a:cs typeface="+mn-lt"/>
              </a:rPr>
              <a:t>includes</a:t>
            </a:r>
            <a:r>
              <a:rPr lang="hu-HU" sz="2000" dirty="0">
                <a:ea typeface="+mn-lt"/>
                <a:cs typeface="+mn-lt"/>
              </a:rPr>
              <a:t> alkönyvtára tartalmazza. Egy Markdown-fájlban, amely felhasználja a beágyazott fájlt, a beágyazott fájlra való hivatkozás helyén egy megfelelő </a:t>
            </a:r>
            <a:r>
              <a:rPr lang="hu-HU" sz="2000" b="1" dirty="0">
                <a:ea typeface="+mn-lt"/>
                <a:cs typeface="+mn-lt"/>
              </a:rPr>
              <a:t>"</a:t>
            </a:r>
            <a:r>
              <a:rPr lang="hu-HU" sz="2000" b="1" dirty="0" err="1">
                <a:ea typeface="+mn-lt"/>
                <a:cs typeface="+mn-lt"/>
              </a:rPr>
              <a:t>include</a:t>
            </a:r>
            <a:r>
              <a:rPr lang="hu-HU" sz="2000" b="1" dirty="0">
                <a:ea typeface="+mn-lt"/>
                <a:cs typeface="+mn-lt"/>
              </a:rPr>
              <a:t>"</a:t>
            </a:r>
            <a:r>
              <a:rPr lang="hu-HU" sz="2000" dirty="0">
                <a:ea typeface="+mn-lt"/>
                <a:cs typeface="+mn-lt"/>
              </a:rPr>
              <a:t> Markdown-bővítményt kell elhelyezni.</a:t>
            </a:r>
            <a:endParaRPr lang="hu-HU" dirty="0">
              <a:cs typeface="Calibri" panose="020F0502020204030204"/>
            </a:endParaRPr>
          </a:p>
          <a:p>
            <a:pPr algn="just"/>
            <a:endParaRPr lang="hu-HU" sz="2000" dirty="0">
              <a:ea typeface="+mn-lt"/>
              <a:cs typeface="+mn-lt"/>
            </a:endParaRPr>
          </a:p>
          <a:p>
            <a:pPr algn="just"/>
            <a:r>
              <a:rPr lang="hu-HU" sz="2000" dirty="0">
                <a:ea typeface="+mn-lt"/>
                <a:cs typeface="+mn-lt"/>
              </a:rPr>
              <a:t>További útmutatást a </a:t>
            </a:r>
            <a:r>
              <a:rPr lang="hu-HU" sz="2000" b="1" i="1" u="sng" dirty="0">
                <a:ea typeface="+mn-lt"/>
                <a:cs typeface="+mn-lt"/>
              </a:rPr>
              <a:t>Markdown-referencia: Tartalmaz.</a:t>
            </a:r>
            <a:endParaRPr lang="hu-HU" b="1" i="1" u="sng" dirty="0">
              <a:cs typeface="Calibri" panose="020F0502020204030204"/>
            </a:endParaRPr>
          </a:p>
          <a:p>
            <a:pPr>
              <a:spcAft>
                <a:spcPts val="400"/>
              </a:spcAft>
            </a:pPr>
            <a:endParaRPr lang="hu-HU" sz="2000" dirty="0">
              <a:latin typeface="Calibri"/>
              <a:cs typeface="Calibri"/>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109267" y="1029418"/>
            <a:ext cx="7717765" cy="632480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hu-HU" b="1" dirty="0">
                <a:ea typeface="+mn-lt"/>
                <a:cs typeface="+mn-lt"/>
              </a:rPr>
              <a:t>Megjegyzés</a:t>
            </a:r>
            <a:endParaRPr lang="hu-HU" b="1" dirty="0">
              <a:cs typeface="Calibri" panose="020F0502020204030204"/>
            </a:endParaRPr>
          </a:p>
          <a:p>
            <a:pPr algn="just"/>
            <a:r>
              <a:rPr lang="hu-HU" dirty="0">
                <a:ea typeface="+mn-lt"/>
                <a:cs typeface="+mn-lt"/>
              </a:rPr>
              <a:t>Bár a </a:t>
            </a:r>
            <a:r>
              <a:rPr lang="hu-HU" dirty="0" err="1">
                <a:ea typeface="+mn-lt"/>
                <a:cs typeface="+mn-lt"/>
              </a:rPr>
              <a:t>Docs</a:t>
            </a:r>
            <a:r>
              <a:rPr lang="hu-HU" dirty="0">
                <a:ea typeface="+mn-lt"/>
                <a:cs typeface="+mn-lt"/>
              </a:rPr>
              <a:t> útmutatói a GitHub használatára épülnek, néhány csapat a Visual </a:t>
            </a:r>
            <a:r>
              <a:rPr lang="hu-HU" dirty="0" err="1">
                <a:ea typeface="+mn-lt"/>
                <a:cs typeface="+mn-lt"/>
              </a:rPr>
              <a:t>Studio</a:t>
            </a:r>
            <a:r>
              <a:rPr lang="hu-HU" dirty="0">
                <a:ea typeface="+mn-lt"/>
                <a:cs typeface="+mn-lt"/>
              </a:rPr>
              <a:t> Team </a:t>
            </a:r>
            <a:r>
              <a:rPr lang="hu-HU" dirty="0" err="1">
                <a:ea typeface="+mn-lt"/>
                <a:cs typeface="+mn-lt"/>
              </a:rPr>
              <a:t>Services</a:t>
            </a:r>
            <a:r>
              <a:rPr lang="hu-HU" dirty="0">
                <a:ea typeface="+mn-lt"/>
                <a:cs typeface="+mn-lt"/>
              </a:rPr>
              <a:t> használatával üzemeltet </a:t>
            </a:r>
            <a:r>
              <a:rPr lang="hu-HU" dirty="0" err="1">
                <a:ea typeface="+mn-lt"/>
                <a:cs typeface="+mn-lt"/>
              </a:rPr>
              <a:t>Git</a:t>
            </a:r>
            <a:r>
              <a:rPr lang="hu-HU" dirty="0">
                <a:ea typeface="+mn-lt"/>
                <a:cs typeface="+mn-lt"/>
              </a:rPr>
              <a:t>-tárházakat. A Visual </a:t>
            </a:r>
            <a:r>
              <a:rPr lang="hu-HU" dirty="0" err="1">
                <a:ea typeface="+mn-lt"/>
                <a:cs typeface="+mn-lt"/>
              </a:rPr>
              <a:t>Studio</a:t>
            </a:r>
            <a:r>
              <a:rPr lang="hu-HU" dirty="0">
                <a:ea typeface="+mn-lt"/>
                <a:cs typeface="+mn-lt"/>
              </a:rPr>
              <a:t> Team Explorer ügyfél grafikus felhasználói felület kínál a Team </a:t>
            </a:r>
            <a:r>
              <a:rPr lang="hu-HU" dirty="0" err="1">
                <a:ea typeface="+mn-lt"/>
                <a:cs typeface="+mn-lt"/>
              </a:rPr>
              <a:t>Services</a:t>
            </a:r>
            <a:r>
              <a:rPr lang="hu-HU" dirty="0">
                <a:ea typeface="+mn-lt"/>
                <a:cs typeface="+mn-lt"/>
              </a:rPr>
              <a:t>-tárházakkal végzett munkához a </a:t>
            </a:r>
            <a:r>
              <a:rPr lang="hu-HU" dirty="0" err="1">
                <a:ea typeface="+mn-lt"/>
                <a:cs typeface="+mn-lt"/>
              </a:rPr>
              <a:t>Git</a:t>
            </a:r>
            <a:r>
              <a:rPr lang="hu-HU" dirty="0">
                <a:ea typeface="+mn-lt"/>
                <a:cs typeface="+mn-lt"/>
              </a:rPr>
              <a:t>-parancsok parancssori használatának kiváltására.</a:t>
            </a:r>
          </a:p>
          <a:p>
            <a:pPr algn="just"/>
            <a:r>
              <a:rPr lang="hu-HU" dirty="0">
                <a:ea typeface="+mn-lt"/>
                <a:cs typeface="+mn-lt"/>
              </a:rPr>
              <a:t>Emellett az alábbi irányelvek közül sokat ajánlott eljárásokként fejlesztettek ki az </a:t>
            </a:r>
            <a:r>
              <a:rPr lang="hu-HU" dirty="0" err="1">
                <a:ea typeface="+mn-lt"/>
                <a:cs typeface="+mn-lt"/>
              </a:rPr>
              <a:t>Azure</a:t>
            </a:r>
            <a:r>
              <a:rPr lang="hu-HU" dirty="0">
                <a:ea typeface="+mn-lt"/>
                <a:cs typeface="+mn-lt"/>
              </a:rPr>
              <a:t>-szolgáltatások tartalmának a felhőben való GitHub. Egyes </a:t>
            </a:r>
            <a:r>
              <a:rPr lang="hu-HU" dirty="0" err="1">
                <a:ea typeface="+mn-lt"/>
                <a:cs typeface="+mn-lt"/>
              </a:rPr>
              <a:t>Docs</a:t>
            </a:r>
            <a:r>
              <a:rPr lang="hu-HU" dirty="0">
                <a:ea typeface="+mn-lt"/>
                <a:cs typeface="+mn-lt"/>
              </a:rPr>
              <a:t>-tárházak esetében kötelezőek lehetnek.</a:t>
            </a:r>
          </a:p>
          <a:p>
            <a:pPr algn="just">
              <a:lnSpc>
                <a:spcPct val="150000"/>
              </a:lnSpc>
            </a:pPr>
            <a:r>
              <a:rPr lang="hu-HU" b="1" dirty="0">
                <a:ea typeface="+mn-lt"/>
                <a:cs typeface="+mn-lt"/>
              </a:rPr>
              <a:t>Könyvtárszerkezet</a:t>
            </a:r>
            <a:endParaRPr lang="hu-HU" b="1" dirty="0">
              <a:cs typeface="Calibri" panose="020F0502020204030204"/>
            </a:endParaRPr>
          </a:p>
          <a:p>
            <a:pPr algn="just"/>
            <a:r>
              <a:rPr lang="hu-HU" dirty="0">
                <a:ea typeface="+mn-lt"/>
                <a:cs typeface="+mn-lt"/>
              </a:rPr>
              <a:t>Ahogy korábban említettük, a projekt alapértelmezett ága a projekt tartalmának aktuális verziójaként szolgál. Az alapértelmezett ág – és az abból létrehozott ágak – tartalma lazán igazodik a megfelelő </a:t>
            </a:r>
            <a:r>
              <a:rPr lang="hu-HU" dirty="0" err="1">
                <a:ea typeface="+mn-lt"/>
                <a:cs typeface="+mn-lt"/>
              </a:rPr>
              <a:t>Docs</a:t>
            </a:r>
            <a:r>
              <a:rPr lang="hu-HU" dirty="0">
                <a:ea typeface="+mn-lt"/>
                <a:cs typeface="+mn-lt"/>
              </a:rPr>
              <a:t>-oldalakon található cikkek rendszeréhez. Alkönyvtárakkal különíthető el a tartalom (például szolgáltatások), a médiatartalom (például képek) és (a tartalmak </a:t>
            </a:r>
            <a:r>
              <a:rPr lang="hu-HU" dirty="0" err="1">
                <a:ea typeface="+mn-lt"/>
                <a:cs typeface="+mn-lt"/>
              </a:rPr>
              <a:t>újrafelhasználását</a:t>
            </a:r>
            <a:r>
              <a:rPr lang="hu-HU" dirty="0">
                <a:ea typeface="+mn-lt"/>
                <a:cs typeface="+mn-lt"/>
              </a:rPr>
              <a:t> lehetővé tevő) beágyazható fájlok.</a:t>
            </a:r>
            <a:endParaRPr lang="hu-HU" dirty="0"/>
          </a:p>
          <a:p>
            <a:pPr algn="just">
              <a:lnSpc>
                <a:spcPct val="150000"/>
              </a:lnSpc>
            </a:pPr>
            <a:r>
              <a:rPr lang="hu-HU" b="1" dirty="0">
                <a:ea typeface="+mn-lt"/>
                <a:cs typeface="+mn-lt"/>
              </a:rPr>
              <a:t>Médiafájlok alkönyvtára</a:t>
            </a:r>
            <a:endParaRPr lang="hu-HU" b="1" dirty="0">
              <a:cs typeface="Calibri" panose="020F0502020204030204"/>
            </a:endParaRPr>
          </a:p>
          <a:p>
            <a:pPr algn="just"/>
            <a:r>
              <a:rPr lang="hu-HU" dirty="0">
                <a:ea typeface="+mn-lt"/>
                <a:cs typeface="+mn-lt"/>
              </a:rPr>
              <a:t>Minden cikk-könyvtár tartalmaz egy /</a:t>
            </a:r>
            <a:r>
              <a:rPr lang="hu-HU" dirty="0" err="1">
                <a:ea typeface="+mn-lt"/>
                <a:cs typeface="+mn-lt"/>
              </a:rPr>
              <a:t>media</a:t>
            </a:r>
            <a:r>
              <a:rPr lang="hu-HU" dirty="0">
                <a:ea typeface="+mn-lt"/>
                <a:cs typeface="+mn-lt"/>
              </a:rPr>
              <a:t> </a:t>
            </a:r>
            <a:r>
              <a:rPr lang="hu-HU" dirty="0" err="1">
                <a:ea typeface="+mn-lt"/>
                <a:cs typeface="+mn-lt"/>
              </a:rPr>
              <a:t>alkönyvtárat</a:t>
            </a:r>
            <a:r>
              <a:rPr lang="hu-HU" dirty="0">
                <a:ea typeface="+mn-lt"/>
                <a:cs typeface="+mn-lt"/>
              </a:rPr>
              <a:t> a kapcsolódó médiafájlok számára. A médiafájlok a képhivatkozásokkal rendelkező cikkekben használt képeket tartalmazzák.</a:t>
            </a:r>
            <a:endParaRPr lang="hu-HU" dirty="0"/>
          </a:p>
          <a:p>
            <a:pPr algn="just"/>
            <a:endParaRPr lang="hu-HU" dirty="0">
              <a:cs typeface="Calibri"/>
            </a:endParaRPr>
          </a:p>
        </p:txBody>
      </p:sp>
      <p:pic>
        <p:nvPicPr>
          <p:cNvPr id="2" name="Kép 2">
            <a:extLst>
              <a:ext uri="{FF2B5EF4-FFF2-40B4-BE49-F238E27FC236}">
                <a16:creationId xmlns:a16="http://schemas.microsoft.com/office/drawing/2014/main" id="{FC143C6A-4F7F-40B0-9E63-1D68DB9B9F33}"/>
              </a:ext>
            </a:extLst>
          </p:cNvPr>
          <p:cNvPicPr>
            <a:picLocks noChangeAspect="1"/>
          </p:cNvPicPr>
          <p:nvPr/>
        </p:nvPicPr>
        <p:blipFill>
          <a:blip r:embed="rId4"/>
          <a:stretch>
            <a:fillRect/>
          </a:stretch>
        </p:blipFill>
        <p:spPr>
          <a:xfrm>
            <a:off x="8548777" y="170192"/>
            <a:ext cx="2743199" cy="1543050"/>
          </a:xfrm>
          <a:prstGeom prst="rect">
            <a:avLst/>
          </a:prstGeom>
        </p:spPr>
      </p:pic>
    </p:spTree>
    <p:extLst>
      <p:ext uri="{BB962C8B-B14F-4D97-AF65-F5344CB8AC3E}">
        <p14:creationId xmlns:p14="http://schemas.microsoft.com/office/powerpoint/2010/main" val="32430275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109267" y="109267"/>
            <a:ext cx="8666671" cy="720517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hu-HU" sz="2000" b="1" dirty="0">
                <a:ea typeface="+mn-lt"/>
                <a:cs typeface="+mn-lt"/>
              </a:rPr>
              <a:t>Markdown-fájlsablon</a:t>
            </a:r>
            <a:endParaRPr lang="hu-HU" sz="2000" b="1" dirty="0">
              <a:cs typeface="Calibri" panose="020F0502020204030204"/>
            </a:endParaRPr>
          </a:p>
          <a:p>
            <a:pPr algn="just"/>
            <a:r>
              <a:rPr lang="hu-HU" dirty="0">
                <a:ea typeface="+mn-lt"/>
                <a:cs typeface="+mn-lt"/>
              </a:rPr>
              <a:t>Segítségképpen általában minden tárház gyökérkönyvtárában található egy template.md nevű Markdown-fájlsablon. Ez kiindulásként használható, ha új cikket szeretne létrehozni és feltölteni a tárházba. A fájl tartalma:</a:t>
            </a:r>
            <a:endParaRPr lang="hu-HU" dirty="0"/>
          </a:p>
          <a:p>
            <a:pPr marL="285750" indent="-285750" algn="just">
              <a:spcAft>
                <a:spcPts val="600"/>
              </a:spcAft>
              <a:buFont typeface="Arial"/>
              <a:buChar char="•"/>
            </a:pPr>
            <a:r>
              <a:rPr lang="hu-HU" dirty="0">
                <a:ea typeface="+mn-lt"/>
                <a:cs typeface="+mn-lt"/>
              </a:rPr>
              <a:t>Egy metaadat-fejléc a fájl elején – ez egy kétsoros, három kötőjellel megjelölt rész. Ez a cikkel kapcsolatos nyomkövetési információkhoz tartalmaz különféle címkéket. A cikkek metaadatai bizonyos funkciókat tesznek elérhetővé; ilyenek például a szerzők és a közreműködők megnevezése, az útkövetés, és a cikkleírások. Ide tartozik még a keresőmotor-optimalizálás és olyan jelentési folyamatok, amelyeket a Microsoft használ a tartalom teljesítményének értékeléséhez. A metaadatok tehát fontos szerepet játszanak.</a:t>
            </a:r>
            <a:endParaRPr lang="hu-HU" dirty="0">
              <a:cs typeface="Calibri" panose="020F0502020204030204"/>
            </a:endParaRPr>
          </a:p>
          <a:p>
            <a:pPr marL="285750" indent="-285750" algn="just">
              <a:spcAft>
                <a:spcPts val="600"/>
              </a:spcAft>
              <a:buFont typeface="Arial"/>
              <a:buChar char="•"/>
            </a:pPr>
            <a:r>
              <a:rPr lang="hu-HU" dirty="0">
                <a:ea typeface="+mn-lt"/>
                <a:cs typeface="+mn-lt"/>
              </a:rPr>
              <a:t>A különböző metaadat-címkéket és -értékeket leíró metaadat-szakasz. Ha nem tudja biztosan, milyen értékeket kell használnia az egyes metaadatoknál, üresen is hagyhatja őket, vagy egy sor eleji hashtaggel (#) megjegyzéssé alakíthatja, majd a tárház </a:t>
            </a:r>
            <a:r>
              <a:rPr lang="hu-HU" dirty="0" err="1">
                <a:ea typeface="+mn-lt"/>
                <a:cs typeface="+mn-lt"/>
              </a:rPr>
              <a:t>pull</a:t>
            </a:r>
            <a:r>
              <a:rPr lang="hu-HU" dirty="0">
                <a:ea typeface="+mn-lt"/>
                <a:cs typeface="+mn-lt"/>
              </a:rPr>
              <a:t>-kérelmének felülvizsgálója ellenőrzi vagy kiegészíti azokat.</a:t>
            </a:r>
            <a:endParaRPr lang="hu-HU" dirty="0">
              <a:cs typeface="Calibri" panose="020F0502020204030204"/>
            </a:endParaRPr>
          </a:p>
          <a:p>
            <a:pPr marL="285750" indent="-285750" algn="just">
              <a:spcAft>
                <a:spcPts val="600"/>
              </a:spcAft>
              <a:buFont typeface="Arial"/>
              <a:buChar char="•"/>
            </a:pPr>
            <a:r>
              <a:rPr lang="hu-HU" dirty="0">
                <a:ea typeface="+mn-lt"/>
                <a:cs typeface="+mn-lt"/>
              </a:rPr>
              <a:t>Markdown-használati példák, amelyek a cikk különféle részeinek formázását mutatják be.</a:t>
            </a:r>
            <a:endParaRPr lang="hu-HU" dirty="0">
              <a:cs typeface="Calibri" panose="020F0502020204030204"/>
            </a:endParaRPr>
          </a:p>
          <a:p>
            <a:pPr marL="285750" indent="-285750" algn="just">
              <a:spcAft>
                <a:spcPts val="600"/>
              </a:spcAft>
              <a:buFont typeface="Arial"/>
              <a:buChar char="•"/>
            </a:pPr>
            <a:r>
              <a:rPr lang="hu-HU" dirty="0">
                <a:ea typeface="+mn-lt"/>
                <a:cs typeface="+mn-lt"/>
              </a:rPr>
              <a:t>Markdown-bővítményekre vonatkozó általános használati útmutatók, amelyek különféle típusú riasztásokhoz használhatók.</a:t>
            </a:r>
            <a:endParaRPr lang="hu-HU" dirty="0">
              <a:cs typeface="Calibri" panose="020F0502020204030204"/>
            </a:endParaRPr>
          </a:p>
          <a:p>
            <a:pPr marL="285750" indent="-285750" algn="just">
              <a:spcAft>
                <a:spcPts val="600"/>
              </a:spcAft>
              <a:buFont typeface="Arial"/>
              <a:buChar char="•"/>
            </a:pPr>
            <a:r>
              <a:rPr lang="hu-HU" dirty="0">
                <a:ea typeface="+mn-lt"/>
                <a:cs typeface="+mn-lt"/>
              </a:rPr>
              <a:t>Példák videó beágyazására </a:t>
            </a:r>
            <a:r>
              <a:rPr lang="hu-HU" dirty="0" err="1">
                <a:ea typeface="+mn-lt"/>
                <a:cs typeface="+mn-lt"/>
              </a:rPr>
              <a:t>Iframe</a:t>
            </a:r>
            <a:r>
              <a:rPr lang="hu-HU" dirty="0">
                <a:ea typeface="+mn-lt"/>
                <a:cs typeface="+mn-lt"/>
              </a:rPr>
              <a:t> használatával.</a:t>
            </a:r>
            <a:endParaRPr lang="hu-HU" dirty="0">
              <a:cs typeface="Calibri" panose="020F0502020204030204"/>
            </a:endParaRPr>
          </a:p>
          <a:p>
            <a:pPr marL="285750" indent="-285750" algn="just">
              <a:spcAft>
                <a:spcPts val="600"/>
              </a:spcAft>
              <a:buFont typeface="Arial"/>
              <a:buChar char="•"/>
            </a:pPr>
            <a:r>
              <a:rPr lang="hu-HU" dirty="0">
                <a:ea typeface="+mn-lt"/>
                <a:cs typeface="+mn-lt"/>
              </a:rPr>
              <a:t>Általános használati útmutató a docs.microsoft.com-bővítmények, többek között speciális vezérlők, például gombok és választókapcsolók használatáról.</a:t>
            </a:r>
            <a:endParaRPr lang="hu-HU" dirty="0">
              <a:cs typeface="Calibri" panose="020F0502020204030204"/>
            </a:endParaRPr>
          </a:p>
          <a:p>
            <a:pPr marL="285750" indent="-285750" algn="just">
              <a:lnSpc>
                <a:spcPct val="150000"/>
              </a:lnSpc>
              <a:buFont typeface="Arial"/>
              <a:buChar char="•"/>
            </a:pPr>
            <a:endParaRPr lang="hu-HU" b="1" dirty="0">
              <a:cs typeface="Calibri"/>
            </a:endParaRPr>
          </a:p>
        </p:txBody>
      </p:sp>
      <p:pic>
        <p:nvPicPr>
          <p:cNvPr id="2" name="Kép 2">
            <a:extLst>
              <a:ext uri="{FF2B5EF4-FFF2-40B4-BE49-F238E27FC236}">
                <a16:creationId xmlns:a16="http://schemas.microsoft.com/office/drawing/2014/main" id="{FC143C6A-4F7F-40B0-9E63-1D68DB9B9F33}"/>
              </a:ext>
            </a:extLst>
          </p:cNvPr>
          <p:cNvPicPr>
            <a:picLocks noChangeAspect="1"/>
          </p:cNvPicPr>
          <p:nvPr/>
        </p:nvPicPr>
        <p:blipFill>
          <a:blip r:embed="rId4"/>
          <a:stretch>
            <a:fillRect/>
          </a:stretch>
        </p:blipFill>
        <p:spPr>
          <a:xfrm>
            <a:off x="9008852" y="112683"/>
            <a:ext cx="2743199" cy="1543050"/>
          </a:xfrm>
          <a:prstGeom prst="rect">
            <a:avLst/>
          </a:prstGeom>
        </p:spPr>
      </p:pic>
      <p:sp>
        <p:nvSpPr>
          <p:cNvPr id="13" name="Szövegdoboz 12">
            <a:extLst>
              <a:ext uri="{FF2B5EF4-FFF2-40B4-BE49-F238E27FC236}">
                <a16:creationId xmlns:a16="http://schemas.microsoft.com/office/drawing/2014/main" id="{6344DE04-8068-4B24-9766-BC3756E7CFCB}"/>
              </a:ext>
            </a:extLst>
          </p:cNvPr>
          <p:cNvSpPr txBox="1"/>
          <p:nvPr/>
        </p:nvSpPr>
        <p:spPr>
          <a:xfrm>
            <a:off x="8850702" y="1547004"/>
            <a:ext cx="3217652" cy="52168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hu-HU" b="1" dirty="0">
                <a:ea typeface="+mn-lt"/>
                <a:cs typeface="+mn-lt"/>
              </a:rPr>
              <a:t>Lekéréses kérelmek:</a:t>
            </a:r>
            <a:endParaRPr lang="hu-HU" b="1" dirty="0">
              <a:cs typeface="Calibri" panose="020F0502020204030204"/>
            </a:endParaRPr>
          </a:p>
          <a:p>
            <a:pPr algn="just"/>
            <a:r>
              <a:rPr lang="hu-HU" dirty="0">
                <a:ea typeface="+mn-lt"/>
                <a:cs typeface="+mn-lt"/>
              </a:rPr>
              <a:t>A </a:t>
            </a:r>
            <a:r>
              <a:rPr lang="hu-HU" dirty="0" err="1">
                <a:ea typeface="+mn-lt"/>
                <a:cs typeface="+mn-lt"/>
              </a:rPr>
              <a:t>pull</a:t>
            </a:r>
            <a:r>
              <a:rPr lang="hu-HU" dirty="0">
                <a:ea typeface="+mn-lt"/>
                <a:cs typeface="+mn-lt"/>
              </a:rPr>
              <a:t>-kérelem kényelmes módot kínál a közreműködőknek arra, hogy javaslatot tegyenek módosítások egy készletének az alapértelmezett ágon való alkalmazására. A módosítások (más szóval véglegesítések) egy közreműködő ágában tárolódnak, lehetővé téve, hogy a GitHub először modellezze az alapértelmezett ággal való egyesítés következményeit.  jelen útmutatónak a GitHub-munkafolyamattal foglalkozó részében olvashat bővebben.</a:t>
            </a:r>
            <a:endParaRPr lang="hu-HU">
              <a:cs typeface="Calibri"/>
            </a:endParaRPr>
          </a:p>
          <a:p>
            <a:pPr algn="just"/>
            <a:endParaRPr lang="hu-HU" dirty="0">
              <a:cs typeface="Calibri"/>
            </a:endParaRPr>
          </a:p>
        </p:txBody>
      </p:sp>
    </p:spTree>
    <p:extLst>
      <p:ext uri="{BB962C8B-B14F-4D97-AF65-F5344CB8AC3E}">
        <p14:creationId xmlns:p14="http://schemas.microsoft.com/office/powerpoint/2010/main" val="350165082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4" name="Picture 3">
            <a:extLst>
              <a:ext uri="{FF2B5EF4-FFF2-40B4-BE49-F238E27FC236}">
                <a16:creationId xmlns:a16="http://schemas.microsoft.com/office/drawing/2014/main" id="{8DD3FDB1-8964-4BFB-9F8F-B58B704E4EE4}"/>
              </a:ext>
            </a:extLst>
          </p:cNvPr>
          <p:cNvPicPr>
            <a:picLocks noChangeAspect="1"/>
          </p:cNvPicPr>
          <p:nvPr/>
        </p:nvPicPr>
        <p:blipFill rotWithShape="1">
          <a:blip r:embed="rId3"/>
          <a:srcRect r="1983"/>
          <a:stretch/>
        </p:blipFill>
        <p:spPr>
          <a:xfrm>
            <a:off x="2787391" y="975"/>
            <a:ext cx="9401433" cy="6858000"/>
          </a:xfrm>
          <a:prstGeom prst="rect">
            <a:avLst/>
          </a:prstGeom>
        </p:spPr>
      </p:pic>
      <p:pic>
        <p:nvPicPr>
          <p:cNvPr id="6" name="Kép 6" descr="A képen szöveg látható&#10;&#10;Automatikusan generált leírás">
            <a:extLst>
              <a:ext uri="{FF2B5EF4-FFF2-40B4-BE49-F238E27FC236}">
                <a16:creationId xmlns:a16="http://schemas.microsoft.com/office/drawing/2014/main" id="{1EE664BE-EBD2-4510-977A-900BD2047CA0}"/>
              </a:ext>
            </a:extLst>
          </p:cNvPr>
          <p:cNvPicPr>
            <a:picLocks noChangeAspect="1"/>
          </p:cNvPicPr>
          <p:nvPr/>
        </p:nvPicPr>
        <p:blipFill rotWithShape="1">
          <a:blip r:embed="rId4"/>
          <a:srcRect t="4668" b="6399"/>
          <a:stretch/>
        </p:blipFill>
        <p:spPr>
          <a:xfrm>
            <a:off x="20" y="10"/>
            <a:ext cx="12191980" cy="6857990"/>
          </a:xfrm>
          <a:custGeom>
            <a:avLst/>
            <a:gdLst/>
            <a:ahLst/>
            <a:cxnLst/>
            <a:rect l="l" t="t" r="r" b="b"/>
            <a:pathLst>
              <a:path w="12192000" h="6858000">
                <a:moveTo>
                  <a:pt x="10767920" y="0"/>
                </a:moveTo>
                <a:lnTo>
                  <a:pt x="12192000" y="0"/>
                </a:lnTo>
                <a:lnTo>
                  <a:pt x="12192000" y="927417"/>
                </a:lnTo>
                <a:lnTo>
                  <a:pt x="12082763" y="823269"/>
                </a:lnTo>
                <a:cubicBezTo>
                  <a:pt x="11719580" y="493176"/>
                  <a:pt x="11300738" y="223239"/>
                  <a:pt x="10841978" y="29200"/>
                </a:cubicBezTo>
                <a:close/>
                <a:moveTo>
                  <a:pt x="6012882" y="0"/>
                </a:moveTo>
                <a:lnTo>
                  <a:pt x="7504417" y="0"/>
                </a:lnTo>
                <a:lnTo>
                  <a:pt x="7430359" y="29200"/>
                </a:lnTo>
                <a:cubicBezTo>
                  <a:pt x="5857467" y="694478"/>
                  <a:pt x="4753816" y="2251936"/>
                  <a:pt x="4753816" y="4067166"/>
                </a:cubicBezTo>
                <a:cubicBezTo>
                  <a:pt x="4753816" y="5126051"/>
                  <a:pt x="5129364" y="6097221"/>
                  <a:pt x="5754532" y="6854750"/>
                </a:cubicBezTo>
                <a:lnTo>
                  <a:pt x="5757486" y="6858000"/>
                </a:lnTo>
                <a:lnTo>
                  <a:pt x="4830677" y="6858000"/>
                </a:lnTo>
                <a:lnTo>
                  <a:pt x="4745134" y="6724465"/>
                </a:lnTo>
                <a:cubicBezTo>
                  <a:pt x="4274836" y="5949876"/>
                  <a:pt x="4004010" y="5040579"/>
                  <a:pt x="4004010" y="4067979"/>
                </a:cubicBezTo>
                <a:cubicBezTo>
                  <a:pt x="4004010" y="2476453"/>
                  <a:pt x="4729195" y="1054430"/>
                  <a:pt x="5866922" y="114788"/>
                </a:cubicBezTo>
                <a:close/>
                <a:moveTo>
                  <a:pt x="0" y="0"/>
                </a:moveTo>
                <a:lnTo>
                  <a:pt x="4336230" y="0"/>
                </a:lnTo>
                <a:lnTo>
                  <a:pt x="4279837" y="65151"/>
                </a:lnTo>
                <a:cubicBezTo>
                  <a:pt x="3384436" y="1150943"/>
                  <a:pt x="2846555" y="2542953"/>
                  <a:pt x="2846555" y="4060687"/>
                </a:cubicBezTo>
                <a:cubicBezTo>
                  <a:pt x="2846555" y="5036374"/>
                  <a:pt x="3068843" y="5960103"/>
                  <a:pt x="3465501" y="6783922"/>
                </a:cubicBezTo>
                <a:lnTo>
                  <a:pt x="3503413" y="6858000"/>
                </a:lnTo>
                <a:lnTo>
                  <a:pt x="0" y="6858000"/>
                </a:lnTo>
                <a:close/>
              </a:path>
            </a:pathLst>
          </a:custGeom>
        </p:spPr>
      </p:pic>
      <p:sp>
        <p:nvSpPr>
          <p:cNvPr id="155" name="Freeform 95">
            <a:extLst>
              <a:ext uri="{FF2B5EF4-FFF2-40B4-BE49-F238E27FC236}">
                <a16:creationId xmlns:a16="http://schemas.microsoft.com/office/drawing/2014/main" id="{5EFCEEFE-DD72-4E23-A203-092AB1A62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46555" y="-18287"/>
            <a:ext cx="9373908" cy="6920069"/>
          </a:xfrm>
          <a:custGeom>
            <a:avLst/>
            <a:gdLst>
              <a:gd name="connsiteX0" fmla="*/ 9363722 w 9373908"/>
              <a:gd name="connsiteY0" fmla="*/ 0 h 6920069"/>
              <a:gd name="connsiteX1" fmla="*/ 9373908 w 9373908"/>
              <a:gd name="connsiteY1" fmla="*/ 0 h 6920069"/>
              <a:gd name="connsiteX2" fmla="*/ 9373908 w 9373908"/>
              <a:gd name="connsiteY2" fmla="*/ 8011 h 6920069"/>
              <a:gd name="connsiteX3" fmla="*/ 4704244 w 9373908"/>
              <a:gd name="connsiteY3" fmla="*/ 0 h 6920069"/>
              <a:gd name="connsiteX4" fmla="*/ 7874983 w 9373908"/>
              <a:gd name="connsiteY4" fmla="*/ 0 h 6920069"/>
              <a:gd name="connsiteX5" fmla="*/ 7995423 w 9373908"/>
              <a:gd name="connsiteY5" fmla="*/ 47488 h 6920069"/>
              <a:gd name="connsiteX6" fmla="*/ 9236208 w 9373908"/>
              <a:gd name="connsiteY6" fmla="*/ 841557 h 6920069"/>
              <a:gd name="connsiteX7" fmla="*/ 9373908 w 9373908"/>
              <a:gd name="connsiteY7" fmla="*/ 972842 h 6920069"/>
              <a:gd name="connsiteX8" fmla="*/ 9373908 w 9373908"/>
              <a:gd name="connsiteY8" fmla="*/ 6920069 h 6920069"/>
              <a:gd name="connsiteX9" fmla="*/ 2950722 w 9373908"/>
              <a:gd name="connsiteY9" fmla="*/ 6920069 h 6920069"/>
              <a:gd name="connsiteX10" fmla="*/ 2907977 w 9373908"/>
              <a:gd name="connsiteY10" fmla="*/ 6873037 h 6920069"/>
              <a:gd name="connsiteX11" fmla="*/ 1907260 w 9373908"/>
              <a:gd name="connsiteY11" fmla="*/ 4085454 h 6920069"/>
              <a:gd name="connsiteX12" fmla="*/ 4583804 w 9373908"/>
              <a:gd name="connsiteY12" fmla="*/ 47488 h 6920069"/>
              <a:gd name="connsiteX13" fmla="*/ 1505505 w 9373908"/>
              <a:gd name="connsiteY13" fmla="*/ 0 h 6920069"/>
              <a:gd name="connsiteX14" fmla="*/ 3189581 w 9373908"/>
              <a:gd name="connsiteY14" fmla="*/ 0 h 6920069"/>
              <a:gd name="connsiteX15" fmla="*/ 3020368 w 9373908"/>
              <a:gd name="connsiteY15" fmla="*/ 133076 h 6920069"/>
              <a:gd name="connsiteX16" fmla="*/ 1157455 w 9373908"/>
              <a:gd name="connsiteY16" fmla="*/ 4086267 h 6920069"/>
              <a:gd name="connsiteX17" fmla="*/ 1898579 w 9373908"/>
              <a:gd name="connsiteY17" fmla="*/ 6742753 h 6920069"/>
              <a:gd name="connsiteX18" fmla="*/ 2012168 w 9373908"/>
              <a:gd name="connsiteY18" fmla="*/ 6920069 h 6920069"/>
              <a:gd name="connsiteX19" fmla="*/ 679265 w 9373908"/>
              <a:gd name="connsiteY19" fmla="*/ 6920069 h 6920069"/>
              <a:gd name="connsiteX20" fmla="*/ 618946 w 9373908"/>
              <a:gd name="connsiteY20" fmla="*/ 6802210 h 6920069"/>
              <a:gd name="connsiteX21" fmla="*/ 0 w 9373908"/>
              <a:gd name="connsiteY21" fmla="*/ 4078975 h 6920069"/>
              <a:gd name="connsiteX22" fmla="*/ 1433282 w 9373908"/>
              <a:gd name="connsiteY22" fmla="*/ 83440 h 69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73908" h="6920069">
                <a:moveTo>
                  <a:pt x="9363722" y="0"/>
                </a:moveTo>
                <a:lnTo>
                  <a:pt x="9373908" y="0"/>
                </a:lnTo>
                <a:lnTo>
                  <a:pt x="9373908" y="8011"/>
                </a:lnTo>
                <a:close/>
                <a:moveTo>
                  <a:pt x="4704244" y="0"/>
                </a:moveTo>
                <a:lnTo>
                  <a:pt x="7874983" y="0"/>
                </a:lnTo>
                <a:lnTo>
                  <a:pt x="7995423" y="47488"/>
                </a:lnTo>
                <a:cubicBezTo>
                  <a:pt x="8454183" y="241528"/>
                  <a:pt x="8873025" y="511464"/>
                  <a:pt x="9236208" y="841557"/>
                </a:cubicBezTo>
                <a:lnTo>
                  <a:pt x="9373908" y="972842"/>
                </a:lnTo>
                <a:lnTo>
                  <a:pt x="9373908" y="6920069"/>
                </a:lnTo>
                <a:lnTo>
                  <a:pt x="2950722" y="6920069"/>
                </a:lnTo>
                <a:lnTo>
                  <a:pt x="2907977" y="6873037"/>
                </a:lnTo>
                <a:cubicBezTo>
                  <a:pt x="2282808" y="6115509"/>
                  <a:pt x="1907260" y="5144339"/>
                  <a:pt x="1907260" y="4085454"/>
                </a:cubicBezTo>
                <a:cubicBezTo>
                  <a:pt x="1907260" y="2270224"/>
                  <a:pt x="3010912" y="712766"/>
                  <a:pt x="4583804" y="47488"/>
                </a:cubicBezTo>
                <a:close/>
                <a:moveTo>
                  <a:pt x="1505505" y="0"/>
                </a:moveTo>
                <a:lnTo>
                  <a:pt x="3189581" y="0"/>
                </a:lnTo>
                <a:lnTo>
                  <a:pt x="3020368" y="133076"/>
                </a:lnTo>
                <a:cubicBezTo>
                  <a:pt x="1882640" y="1072718"/>
                  <a:pt x="1157455" y="2494741"/>
                  <a:pt x="1157455" y="4086267"/>
                </a:cubicBezTo>
                <a:cubicBezTo>
                  <a:pt x="1157455" y="5058867"/>
                  <a:pt x="1428281" y="5968164"/>
                  <a:pt x="1898579" y="6742753"/>
                </a:cubicBezTo>
                <a:lnTo>
                  <a:pt x="2012168" y="6920069"/>
                </a:lnTo>
                <a:lnTo>
                  <a:pt x="679265" y="6920069"/>
                </a:lnTo>
                <a:lnTo>
                  <a:pt x="618946" y="6802210"/>
                </a:lnTo>
                <a:cubicBezTo>
                  <a:pt x="222288" y="5978391"/>
                  <a:pt x="0" y="5054662"/>
                  <a:pt x="0" y="4078975"/>
                </a:cubicBezTo>
                <a:cubicBezTo>
                  <a:pt x="0" y="2561242"/>
                  <a:pt x="537881" y="1169231"/>
                  <a:pt x="1433282" y="83440"/>
                </a:cubicBezTo>
                <a:close/>
              </a:path>
            </a:pathLst>
          </a:cu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7" name="Picture 156">
            <a:extLst>
              <a:ext uri="{FF2B5EF4-FFF2-40B4-BE49-F238E27FC236}">
                <a16:creationId xmlns:a16="http://schemas.microsoft.com/office/drawing/2014/main" id="{DEC6EF82-26C1-4CDF-8BFF-7FC14DFA96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9765"/>
            <a:ext cx="12188825" cy="6856214"/>
          </a:xfrm>
          <a:prstGeom prst="rect">
            <a:avLst/>
          </a:prstGeom>
        </p:spPr>
      </p:pic>
      <p:sp>
        <p:nvSpPr>
          <p:cNvPr id="159" name="Freeform 5">
            <a:extLst>
              <a:ext uri="{FF2B5EF4-FFF2-40B4-BE49-F238E27FC236}">
                <a16:creationId xmlns:a16="http://schemas.microsoft.com/office/drawing/2014/main" id="{2A73F40A-89D3-430B-96F3-4FFB3CC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5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1" name="Freeform 6">
            <a:extLst>
              <a:ext uri="{FF2B5EF4-FFF2-40B4-BE49-F238E27FC236}">
                <a16:creationId xmlns:a16="http://schemas.microsoft.com/office/drawing/2014/main" id="{DDDAB8F9-1413-4BD9-A13E-F29031C67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E0670D30-D930-4E35-94EF-5AC76259CB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4" name="Straight Connector 163">
              <a:extLst>
                <a:ext uri="{FF2B5EF4-FFF2-40B4-BE49-F238E27FC236}">
                  <a16:creationId xmlns:a16="http://schemas.microsoft.com/office/drawing/2014/main" id="{E72E515A-2321-4486-A503-0B6860C370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C34F854-2E35-4433-B563-031237E225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4EA20E1-1B1F-4718-8611-4D705DA6A7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75C7776-9A78-4ADF-BED2-827D5B2C8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86EA3BB-AD9A-48B1-ABDB-0E67F1D641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AA04349-9A76-46B8-8885-27957E0D1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B717560-8933-409F-AEEE-79B06FFA2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9507435-678A-418A-BCE4-CC33754465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CEBA63E-1016-4258-BD9C-394BB1378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040478B-C370-4884-BFD4-8A648D323E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94D0837-91D1-4C02-8B4D-71C7318FDB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6756D4-FC73-438C-A4A7-951A6FF855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53F5C97-0C74-48B9-8718-C0E6D3B3A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DAA7DE7-BB99-4EF3-94AF-2D606A165C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B72929B-60E1-4F26-8C88-73F46CA53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4692962A-79AF-41BE-A05F-3E14B058DE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847879-8EED-451E-9A4F-532014D155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FD3CFED-4222-4D82-8AED-6254F471AA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9120F0A-6A8F-40FB-B6AB-8496DC5386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604492-AD9D-4E31-9E60-1F598B063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3B1E8F5-056B-4CBB-AE96-6C938CEC55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2D64BCD-3916-4556-849C-547416705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CAFF1E26-AB60-428F-A18A-F11D90653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D02561A-046A-424E-8296-C2F4213634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1318123-B452-464C-BFF0-E72F2DEB23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469AB11-B7D0-42C7-AAA1-59E3306D45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D20F9C4-74CF-4467-98C9-3B345D46CA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DF0E850-EA86-49EF-B5D5-C8DFDC42EB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AE2C6D4-1026-4276-B537-D90468AD74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F32F1D9-6012-4783-BC20-6787E2FC58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79094F34-F61D-4DD6-9D3C-8E227DC126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0F9993E-2A00-44BE-97DF-1B79EDFA63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FAB5E35-26FD-4DEF-BFEA-E41DAEA612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1477C55-2C68-4941-A9AC-A361B5A47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4219097-A76D-4C64-B243-24FCC03EEB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10A5088-478C-4E14-BF9B-2B97A7FE2F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03AA72A-C390-4262-A92D-3ECD74F50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B5647CF-1C96-414A-86D7-4AAB346D8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F07F7C6-83D2-4F91-99EA-ACEC9B3FA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F07A693-D2B3-440B-9F2C-7FF227264B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EF2FCC9-5EB6-4D82-8EAA-AF0360C49C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39E4434-AB62-4CF5-9C81-22F31D04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D94322C-5AE2-49D5-8C62-008AD665CF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A5532BC2-9913-4A1D-8C7B-FFC7A0573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4920F66-DAC3-4646-A965-812F15624E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F5EE4C8-1633-4200-903D-D03E81664C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2EA397-717E-4C34-AEA1-300765841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639F266-BA14-4C34-BA38-0AB5CCAC6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B3489F2-2961-4D1A-B4ED-B359C45CC3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7CFBED6-7E85-4840-B5D4-DAF04C1DA4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D8F7F6C-4EC3-4FE6-A40F-B38D0A9F05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0F7A3C1-64E6-4813-B819-1707F16D6D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4C978CCC-7B43-4968-99E1-08FF52C8E7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CB3B4D3-AA71-43BF-974F-72A1414953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2EBB7D-DFA1-46AF-AD50-1DA620A67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4DA7E93-BCCA-4DD9-AF67-8851F050A3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80A65D8-4915-4191-A031-38586B30B3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7062D70-7539-4A27-881A-0CB203F25A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BA9C6FFD-83BA-4229-9B3A-25AC1BE10E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5A9739D-8598-4E98-B364-905FCC92EC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A4DCF91-BB2A-4291-A628-24488AA8A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90CD88A-66F6-4356-8019-8DB616B05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A0FD277-DE3D-4EF9-9DD9-A2C9F56733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73FB331-C05D-4365-8295-0049E601DE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C8E2D59-BB9E-462B-A07B-C6DE06685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B06C7F98-80D3-4527-9622-8507055905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13576F-76CD-4034-B992-4358E98FA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4EFDBD9-4583-4098-86DF-15E980E75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B0F640A-1C24-40BA-8ED3-5238CA88D3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8D06C8F-4217-401A-83FA-AF08BC985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66EB2DB-EAE1-4392-95EA-F032BEA6F1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E76CF8E-3B2D-46DB-9CC7-9C92B37AB1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57CA79E-A553-4489-9B15-429F60725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37CDCC1C-F388-4C80-A084-FB0DFF1A19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69AAC8D-7017-404E-B266-231E393A2D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1509CA1-4436-49E1-81B2-22A77B0EF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6CEA7B68-A5BC-4029-BA94-58ED55F39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9A7E9D0-60EF-4917-A1A2-0F7BD760A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Cím 1"/>
          <p:cNvSpPr>
            <a:spLocks noGrp="1"/>
          </p:cNvSpPr>
          <p:nvPr>
            <p:ph type="ctrTitle"/>
          </p:nvPr>
        </p:nvSpPr>
        <p:spPr>
          <a:xfrm>
            <a:off x="7097867" y="2358282"/>
            <a:ext cx="4507955" cy="2822356"/>
          </a:xfrm>
        </p:spPr>
        <p:txBody>
          <a:bodyPr vert="horz" lIns="91440" tIns="45720" rIns="91440" bIns="45720" rtlCol="0">
            <a:normAutofit/>
          </a:bodyPr>
          <a:lstStyle/>
          <a:p>
            <a:pPr algn="ctr"/>
            <a:r>
              <a:rPr lang="hu-HU" b="1" dirty="0" err="1">
                <a:latin typeface="Arial"/>
                <a:ea typeface="+mj-lt"/>
                <a:cs typeface="+mj-lt"/>
              </a:rPr>
              <a:t>Git</a:t>
            </a:r>
            <a:r>
              <a:rPr lang="hu-HU" b="1" dirty="0">
                <a:latin typeface="Arial"/>
                <a:ea typeface="+mj-lt"/>
                <a:cs typeface="+mj-lt"/>
              </a:rPr>
              <a:t> és </a:t>
            </a:r>
            <a:r>
              <a:rPr lang="hu-HU" b="1" dirty="0" err="1">
                <a:latin typeface="Arial"/>
                <a:ea typeface="+mj-lt"/>
                <a:cs typeface="+mj-lt"/>
              </a:rPr>
              <a:t>Github</a:t>
            </a:r>
            <a:r>
              <a:rPr lang="hu-HU" b="1" dirty="0">
                <a:latin typeface="Arial"/>
                <a:ea typeface="+mj-lt"/>
                <a:cs typeface="+mj-lt"/>
              </a:rPr>
              <a:t> műveletek</a:t>
            </a:r>
            <a:endParaRPr lang="hu-HU" b="1">
              <a:latin typeface="Arial"/>
              <a:cs typeface="Arial"/>
            </a:endParaRPr>
          </a:p>
          <a:p>
            <a:endParaRPr lang="hu-HU" b="1" dirty="0">
              <a:cs typeface="Calibri Light"/>
            </a:endParaRPr>
          </a:p>
        </p:txBody>
      </p:sp>
    </p:spTree>
    <p:extLst>
      <p:ext uri="{BB962C8B-B14F-4D97-AF65-F5344CB8AC3E}">
        <p14:creationId xmlns:p14="http://schemas.microsoft.com/office/powerpoint/2010/main" val="32511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51758" y="-5752"/>
            <a:ext cx="9414293" cy="78207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hu-HU" sz="2000" b="1" dirty="0">
                <a:ea typeface="+mn-lt"/>
                <a:cs typeface="+mn-lt"/>
              </a:rPr>
              <a:t>Üzembe helyezési hitelesítő adatok létrehozása</a:t>
            </a:r>
            <a:endParaRPr lang="hu-HU" b="1" dirty="0">
              <a:cs typeface="Calibri" panose="020F0502020204030204"/>
            </a:endParaRPr>
          </a:p>
          <a:p>
            <a:pPr algn="just"/>
            <a:r>
              <a:rPr lang="hu-HU" sz="2000" dirty="0">
                <a:ea typeface="+mn-lt"/>
                <a:cs typeface="+mn-lt"/>
              </a:rPr>
              <a:t>A műveletekhez a </a:t>
            </a:r>
            <a:r>
              <a:rPr lang="hu-HU" sz="2000" dirty="0" err="1">
                <a:ea typeface="+mn-lt"/>
                <a:cs typeface="+mn-lt"/>
              </a:rPr>
              <a:t>Azure</a:t>
            </a:r>
            <a:r>
              <a:rPr lang="hu-HU" sz="2000" dirty="0">
                <a:ea typeface="+mn-lt"/>
                <a:cs typeface="+mn-lt"/>
              </a:rPr>
              <a:t> </a:t>
            </a:r>
            <a:r>
              <a:rPr lang="hu-HU" sz="2000" dirty="0" err="1">
                <a:ea typeface="+mn-lt"/>
                <a:cs typeface="+mn-lt"/>
              </a:rPr>
              <a:t>Functions</a:t>
            </a:r>
            <a:r>
              <a:rPr lang="hu-HU" sz="2000" dirty="0">
                <a:ea typeface="+mn-lt"/>
                <a:cs typeface="+mn-lt"/>
              </a:rPr>
              <a:t> ajánlott GitHub egy közzétételi profil használatával. A hitelesítést szolgáltatásnévvel is használhatja. További tudnivalókért tekintse meg ezt a GitHub-adattárat.</a:t>
            </a:r>
          </a:p>
          <a:p>
            <a:pPr algn="just"/>
            <a:r>
              <a:rPr lang="hu-HU" sz="2000" dirty="0">
                <a:ea typeface="+mn-lt"/>
                <a:cs typeface="+mn-lt"/>
              </a:rPr>
              <a:t>A közzétételi profil hitelesítő adatainak titkos GitHub </a:t>
            </a:r>
            <a:r>
              <a:rPr lang="hu-HU" sz="2000" dirty="0" err="1">
                <a:ea typeface="+mn-lt"/>
                <a:cs typeface="+mn-lt"/>
              </a:rPr>
              <a:t>mentéseután</a:t>
            </a:r>
            <a:r>
              <a:rPr lang="hu-HU" sz="2000" dirty="0">
                <a:ea typeface="+mn-lt"/>
                <a:cs typeface="+mn-lt"/>
              </a:rPr>
              <a:t> ezt a titkos adatokat fogja használni a munkafolyamatban az </a:t>
            </a:r>
            <a:r>
              <a:rPr lang="hu-HU" sz="2000" dirty="0" err="1">
                <a:ea typeface="+mn-lt"/>
                <a:cs typeface="+mn-lt"/>
              </a:rPr>
              <a:t>Azure-ral</a:t>
            </a:r>
            <a:r>
              <a:rPr lang="hu-HU" sz="2000" dirty="0">
                <a:ea typeface="+mn-lt"/>
                <a:cs typeface="+mn-lt"/>
              </a:rPr>
              <a:t> való hitelesítéshez.</a:t>
            </a:r>
          </a:p>
          <a:p>
            <a:pPr algn="just"/>
            <a:r>
              <a:rPr lang="hu-HU" sz="2000" dirty="0">
                <a:ea typeface="+mn-lt"/>
                <a:cs typeface="+mn-lt"/>
              </a:rPr>
              <a:t>A közzétételi profil letöltése</a:t>
            </a:r>
            <a:endParaRPr lang="hu-HU" dirty="0"/>
          </a:p>
          <a:p>
            <a:pPr algn="just">
              <a:spcAft>
                <a:spcPts val="400"/>
              </a:spcAft>
            </a:pPr>
            <a:r>
              <a:rPr lang="hu-HU" sz="2000" dirty="0">
                <a:ea typeface="+mn-lt"/>
                <a:cs typeface="+mn-lt"/>
              </a:rPr>
              <a:t>A függvényalkalmazás közzétételi profiljának letöltése:</a:t>
            </a:r>
            <a:endParaRPr lang="hu-HU" dirty="0">
              <a:cs typeface="Calibri" panose="020F0502020204030204"/>
            </a:endParaRPr>
          </a:p>
          <a:p>
            <a:pPr algn="just">
              <a:spcBef>
                <a:spcPts val="400"/>
              </a:spcBef>
              <a:spcAft>
                <a:spcPts val="400"/>
              </a:spcAft>
            </a:pPr>
            <a:r>
              <a:rPr lang="hu-HU" sz="2000" dirty="0">
                <a:ea typeface="+mn-lt"/>
                <a:cs typeface="+mn-lt"/>
              </a:rPr>
              <a:t>⦁    Válassza ki a függvényalkalmazás Áttekintés lapját, majd válassza a Közzétételi profil lekérte lehetőséget.</a:t>
            </a:r>
          </a:p>
          <a:p>
            <a:pPr algn="just"/>
            <a:endParaRPr lang="hu-HU"/>
          </a:p>
          <a:p>
            <a:pPr algn="just"/>
            <a:r>
              <a:rPr lang="hu-HU" sz="2000" dirty="0">
                <a:ea typeface="+mn-lt"/>
                <a:cs typeface="+mn-lt"/>
              </a:rPr>
              <a:t>⦁    Mentse és másolja a fájl tartalmát.</a:t>
            </a:r>
          </a:p>
          <a:p>
            <a:pPr algn="just">
              <a:lnSpc>
                <a:spcPct val="150000"/>
              </a:lnSpc>
            </a:pPr>
            <a:r>
              <a:rPr lang="hu-HU" sz="2000" b="1" dirty="0">
                <a:ea typeface="+mn-lt"/>
                <a:cs typeface="+mn-lt"/>
              </a:rPr>
              <a:t>A titkos GitHub hozzáadása</a:t>
            </a:r>
            <a:endParaRPr lang="hu-HU" sz="2000" b="1" dirty="0">
              <a:cs typeface="Calibri" panose="020F0502020204030204"/>
            </a:endParaRPr>
          </a:p>
          <a:p>
            <a:pPr algn="just"/>
            <a:r>
              <a:rPr lang="hu-HU" sz="2000" dirty="0">
                <a:ea typeface="+mn-lt"/>
                <a:cs typeface="+mn-lt"/>
              </a:rPr>
              <a:t>⦁    A </a:t>
            </a:r>
            <a:r>
              <a:rPr lang="hu-HU" sz="2000" dirty="0" err="1">
                <a:ea typeface="+mn-lt"/>
                <a:cs typeface="+mn-lt"/>
              </a:rPr>
              <a:t>GitHubkeresse</a:t>
            </a:r>
            <a:r>
              <a:rPr lang="hu-HU" sz="2000" dirty="0">
                <a:ea typeface="+mn-lt"/>
                <a:cs typeface="+mn-lt"/>
              </a:rPr>
              <a:t> meg az adattárat, és válassza a Titkos </a:t>
            </a:r>
            <a:r>
              <a:rPr lang="hu-HU" sz="2000" dirty="0" err="1">
                <a:ea typeface="+mn-lt"/>
                <a:cs typeface="+mn-lt"/>
              </a:rPr>
              <a:t>GépházHozzáadása</a:t>
            </a:r>
            <a:r>
              <a:rPr lang="hu-HU" sz="2000" dirty="0">
                <a:ea typeface="+mn-lt"/>
                <a:cs typeface="+mn-lt"/>
              </a:rPr>
              <a:t> új titkos gombra.</a:t>
            </a:r>
          </a:p>
          <a:p>
            <a:pPr algn="just"/>
            <a:endParaRPr lang="hu-HU" sz="2000" dirty="0">
              <a:cs typeface="Calibri" panose="020F0502020204030204"/>
            </a:endParaRPr>
          </a:p>
          <a:p>
            <a:pPr algn="ctr"/>
            <a:r>
              <a:rPr lang="hu-HU" sz="2000" dirty="0">
                <a:ea typeface="+mn-lt"/>
                <a:cs typeface="+mn-lt"/>
              </a:rPr>
              <a:t>Adjon hozzá egy új titkos gombra a Név mezőben, a közzétételi profil fájljában az Érték mezőben, majd válassza a </a:t>
            </a:r>
            <a:r>
              <a:rPr lang="hu-HU" sz="2000" dirty="0" err="1">
                <a:ea typeface="+mn-lt"/>
                <a:cs typeface="+mn-lt"/>
              </a:rPr>
              <a:t>AZURE_FUNCTIONAPP_PUBLISH_PROFILETitkos</a:t>
            </a:r>
            <a:r>
              <a:rPr lang="hu-HU" sz="2000" dirty="0">
                <a:ea typeface="+mn-lt"/>
                <a:cs typeface="+mn-lt"/>
              </a:rPr>
              <a:t> adat hozzáadása </a:t>
            </a:r>
            <a:r>
              <a:rPr lang="hu-HU" sz="2000" dirty="0" err="1">
                <a:ea typeface="+mn-lt"/>
                <a:cs typeface="+mn-lt"/>
              </a:rPr>
              <a:t>lehetőséget.AZURE_FUNCTIONAPP_PUBLISH_PROFILE</a:t>
            </a:r>
            <a:endParaRPr lang="hu-HU">
              <a:ea typeface="+mn-lt"/>
              <a:cs typeface="+mn-lt"/>
            </a:endParaRPr>
          </a:p>
          <a:p>
            <a:endParaRPr lang="hu-HU" sz="2000" dirty="0">
              <a:cs typeface="Calibri" panose="020F0502020204030204"/>
            </a:endParaRPr>
          </a:p>
          <a:p>
            <a:r>
              <a:rPr lang="hu-HU" sz="2000" dirty="0">
                <a:ea typeface="+mn-lt"/>
                <a:cs typeface="+mn-lt"/>
              </a:rPr>
              <a:t>GitHub most már hitelesíthet az </a:t>
            </a:r>
            <a:r>
              <a:rPr lang="hu-HU" sz="2000" dirty="0" err="1">
                <a:ea typeface="+mn-lt"/>
                <a:cs typeface="+mn-lt"/>
              </a:rPr>
              <a:t>Azure-beli</a:t>
            </a:r>
            <a:r>
              <a:rPr lang="hu-HU" sz="2000" dirty="0">
                <a:ea typeface="+mn-lt"/>
                <a:cs typeface="+mn-lt"/>
              </a:rPr>
              <a:t> függvényalkalmazásban.</a:t>
            </a:r>
          </a:p>
          <a:p>
            <a:pPr algn="just">
              <a:lnSpc>
                <a:spcPct val="150000"/>
              </a:lnSpc>
            </a:pPr>
            <a:endParaRPr lang="hu-HU" sz="2000" b="1" dirty="0">
              <a:cs typeface="Calibri" panose="020F0502020204030204"/>
            </a:endParaRPr>
          </a:p>
          <a:p>
            <a:pPr marL="285750" indent="-285750" algn="just">
              <a:lnSpc>
                <a:spcPct val="150000"/>
              </a:lnSpc>
              <a:buFont typeface="Arial"/>
              <a:buChar char="•"/>
            </a:pPr>
            <a:endParaRPr lang="hu-HU" b="1" dirty="0">
              <a:cs typeface="Calibri"/>
            </a:endParaRPr>
          </a:p>
        </p:txBody>
      </p:sp>
      <p:pic>
        <p:nvPicPr>
          <p:cNvPr id="2" name="Kép 2">
            <a:extLst>
              <a:ext uri="{FF2B5EF4-FFF2-40B4-BE49-F238E27FC236}">
                <a16:creationId xmlns:a16="http://schemas.microsoft.com/office/drawing/2014/main" id="{FC143C6A-4F7F-40B0-9E63-1D68DB9B9F33}"/>
              </a:ext>
            </a:extLst>
          </p:cNvPr>
          <p:cNvPicPr>
            <a:picLocks noChangeAspect="1"/>
          </p:cNvPicPr>
          <p:nvPr/>
        </p:nvPicPr>
        <p:blipFill>
          <a:blip r:embed="rId4"/>
          <a:stretch>
            <a:fillRect/>
          </a:stretch>
        </p:blipFill>
        <p:spPr>
          <a:xfrm>
            <a:off x="9008852" y="112683"/>
            <a:ext cx="2743199" cy="1543050"/>
          </a:xfrm>
          <a:prstGeom prst="rect">
            <a:avLst/>
          </a:prstGeom>
        </p:spPr>
      </p:pic>
    </p:spTree>
    <p:extLst>
      <p:ext uri="{BB962C8B-B14F-4D97-AF65-F5344CB8AC3E}">
        <p14:creationId xmlns:p14="http://schemas.microsoft.com/office/powerpoint/2010/main" val="41570821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51758" y="-5752"/>
            <a:ext cx="7171426" cy="292708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hu-HU" sz="2000" b="1" dirty="0">
                <a:ea typeface="+mn-lt"/>
                <a:cs typeface="+mn-lt"/>
              </a:rPr>
              <a:t>A környezet létrehozása</a:t>
            </a:r>
            <a:endParaRPr lang="hu-HU" b="1" dirty="0"/>
          </a:p>
          <a:p>
            <a:pPr algn="just"/>
            <a:r>
              <a:rPr lang="hu-HU" sz="2000" dirty="0">
                <a:ea typeface="+mn-lt"/>
                <a:cs typeface="+mn-lt"/>
              </a:rPr>
              <a:t> Adjon hozzá egy új titkos gombra a Név mezőben, a közzétételi profil fájljában az Érték mezőben, majd válassza a </a:t>
            </a:r>
            <a:r>
              <a:rPr lang="hu-HU" sz="2000" dirty="0" err="1">
                <a:ea typeface="+mn-lt"/>
                <a:cs typeface="+mn-lt"/>
              </a:rPr>
              <a:t>AZURE_FUNCTIONAPP_PUBLISH_PROFILETitkos</a:t>
            </a:r>
            <a:r>
              <a:rPr lang="hu-HU" sz="2000" dirty="0">
                <a:ea typeface="+mn-lt"/>
                <a:cs typeface="+mn-lt"/>
              </a:rPr>
              <a:t> adat hozzáadása </a:t>
            </a:r>
            <a:r>
              <a:rPr lang="hu-HU" sz="2000" dirty="0" err="1">
                <a:ea typeface="+mn-lt"/>
                <a:cs typeface="+mn-lt"/>
              </a:rPr>
              <a:t>lehetőséget.AZURE_FUNCTIONAPP_PUBLISH_PROFILE</a:t>
            </a:r>
            <a:r>
              <a:rPr lang="hu-HU" sz="2000" dirty="0">
                <a:ea typeface="+mn-lt"/>
                <a:cs typeface="+mn-lt"/>
              </a:rPr>
              <a:t>.</a:t>
            </a:r>
            <a:endParaRPr lang="hu-HU" dirty="0">
              <a:ea typeface="+mn-lt"/>
              <a:cs typeface="+mn-lt"/>
            </a:endParaRPr>
          </a:p>
          <a:p>
            <a:pPr algn="just">
              <a:lnSpc>
                <a:spcPct val="150000"/>
              </a:lnSpc>
            </a:pPr>
            <a:endParaRPr lang="hu-HU" sz="2000" b="1" dirty="0">
              <a:ea typeface="+mn-lt"/>
              <a:cs typeface="+mn-lt"/>
            </a:endParaRPr>
          </a:p>
          <a:p>
            <a:pPr algn="just">
              <a:lnSpc>
                <a:spcPct val="150000"/>
              </a:lnSpc>
            </a:pPr>
            <a:endParaRPr lang="hu-HU" sz="2000" b="1" dirty="0">
              <a:cs typeface="Calibri" panose="020F0502020204030204"/>
            </a:endParaRPr>
          </a:p>
          <a:p>
            <a:pPr marL="285750" indent="-285750" algn="just">
              <a:lnSpc>
                <a:spcPct val="150000"/>
              </a:lnSpc>
              <a:buFont typeface="Arial"/>
              <a:buChar char="•"/>
            </a:pPr>
            <a:endParaRPr lang="hu-HU" b="1" dirty="0">
              <a:cs typeface="Calibri"/>
            </a:endParaRPr>
          </a:p>
        </p:txBody>
      </p:sp>
      <p:pic>
        <p:nvPicPr>
          <p:cNvPr id="3" name="Kép 3" descr="A képen szöveg látható&#10;&#10;Automatikusan generált leírás">
            <a:extLst>
              <a:ext uri="{FF2B5EF4-FFF2-40B4-BE49-F238E27FC236}">
                <a16:creationId xmlns:a16="http://schemas.microsoft.com/office/drawing/2014/main" id="{829D51ED-58CD-4132-BAD6-943E9D329941}"/>
              </a:ext>
            </a:extLst>
          </p:cNvPr>
          <p:cNvPicPr>
            <a:picLocks noChangeAspect="1"/>
          </p:cNvPicPr>
          <p:nvPr/>
        </p:nvPicPr>
        <p:blipFill>
          <a:blip r:embed="rId4"/>
          <a:stretch>
            <a:fillRect/>
          </a:stretch>
        </p:blipFill>
        <p:spPr>
          <a:xfrm>
            <a:off x="7887418" y="100320"/>
            <a:ext cx="3850256" cy="1955964"/>
          </a:xfrm>
          <a:prstGeom prst="rect">
            <a:avLst/>
          </a:prstGeom>
        </p:spPr>
      </p:pic>
      <p:sp>
        <p:nvSpPr>
          <p:cNvPr id="10" name="Szövegdoboz 9">
            <a:extLst>
              <a:ext uri="{FF2B5EF4-FFF2-40B4-BE49-F238E27FC236}">
                <a16:creationId xmlns:a16="http://schemas.microsoft.com/office/drawing/2014/main" id="{B8864321-4A03-47FF-B582-C236D06B048C}"/>
              </a:ext>
            </a:extLst>
          </p:cNvPr>
          <p:cNvSpPr txBox="1"/>
          <p:nvPr/>
        </p:nvSpPr>
        <p:spPr>
          <a:xfrm>
            <a:off x="109268" y="1848928"/>
            <a:ext cx="7113916"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hu-HU" sz="2000" b="1" dirty="0">
                <a:ea typeface="+mn-lt"/>
                <a:cs typeface="+mn-lt"/>
              </a:rPr>
              <a:t>A függvényalkalmazás összeállítása</a:t>
            </a:r>
            <a:endParaRPr lang="hu-HU" sz="2000" b="1" dirty="0">
              <a:cs typeface="Calibri" panose="020F0502020204030204"/>
            </a:endParaRPr>
          </a:p>
          <a:p>
            <a:pPr algn="just"/>
            <a:r>
              <a:rPr lang="hu-HU" dirty="0">
                <a:ea typeface="+mn-lt"/>
                <a:cs typeface="+mn-lt"/>
              </a:rPr>
              <a:t>Ez a nyelvtől és a </a:t>
            </a:r>
            <a:r>
              <a:rPr lang="hu-HU" dirty="0" err="1">
                <a:ea typeface="+mn-lt"/>
                <a:cs typeface="+mn-lt"/>
              </a:rPr>
              <a:t>Azure</a:t>
            </a:r>
            <a:r>
              <a:rPr lang="hu-HU" dirty="0">
                <a:ea typeface="+mn-lt"/>
                <a:cs typeface="+mn-lt"/>
              </a:rPr>
              <a:t> </a:t>
            </a:r>
            <a:r>
              <a:rPr lang="hu-HU" dirty="0" err="1">
                <a:ea typeface="+mn-lt"/>
                <a:cs typeface="+mn-lt"/>
              </a:rPr>
              <a:t>Functions</a:t>
            </a:r>
            <a:r>
              <a:rPr lang="hu-HU" dirty="0">
                <a:ea typeface="+mn-lt"/>
                <a:cs typeface="+mn-lt"/>
              </a:rPr>
              <a:t> támogatott nyelvektől függ. Ebben a szakaszban az egyes nyelvek szokásos </a:t>
            </a:r>
            <a:r>
              <a:rPr lang="hu-HU" dirty="0" err="1">
                <a:ea typeface="+mn-lt"/>
                <a:cs typeface="+mn-lt"/>
              </a:rPr>
              <a:t>build</a:t>
            </a:r>
            <a:r>
              <a:rPr lang="hu-HU" dirty="0">
                <a:ea typeface="+mn-lt"/>
                <a:cs typeface="+mn-lt"/>
              </a:rPr>
              <a:t> lépéseit kell használni.</a:t>
            </a:r>
            <a:endParaRPr lang="hu-HU" dirty="0">
              <a:cs typeface="Calibri" panose="020F0502020204030204"/>
            </a:endParaRPr>
          </a:p>
          <a:p>
            <a:pPr algn="just"/>
            <a:r>
              <a:rPr lang="hu-HU" dirty="0">
                <a:ea typeface="+mn-lt"/>
                <a:cs typeface="+mn-lt"/>
              </a:rPr>
              <a:t>Az alábbi példa a függvényalkalmazást felépítő munkafolyamat azon részét mutatja be, amely nyelvspecifikus:</a:t>
            </a:r>
            <a:endParaRPr lang="hu-HU" dirty="0">
              <a:cs typeface="Calibri" panose="020F0502020204030204"/>
            </a:endParaRPr>
          </a:p>
          <a:p>
            <a:endParaRPr lang="hu-HU"/>
          </a:p>
          <a:p>
            <a:pPr algn="l"/>
            <a:endParaRPr lang="hu-HU" dirty="0">
              <a:cs typeface="Calibri"/>
            </a:endParaRPr>
          </a:p>
        </p:txBody>
      </p:sp>
      <p:pic>
        <p:nvPicPr>
          <p:cNvPr id="11" name="Kép 11" descr="A képen szöveg, monitor, képernyő, képernyőkép látható&#10;&#10;Automatikusan generált leírás">
            <a:extLst>
              <a:ext uri="{FF2B5EF4-FFF2-40B4-BE49-F238E27FC236}">
                <a16:creationId xmlns:a16="http://schemas.microsoft.com/office/drawing/2014/main" id="{3F2DACFB-6912-4DA9-9448-45B38936EB2E}"/>
              </a:ext>
            </a:extLst>
          </p:cNvPr>
          <p:cNvPicPr>
            <a:picLocks noChangeAspect="1"/>
          </p:cNvPicPr>
          <p:nvPr/>
        </p:nvPicPr>
        <p:blipFill>
          <a:blip r:embed="rId5"/>
          <a:stretch>
            <a:fillRect/>
          </a:stretch>
        </p:blipFill>
        <p:spPr>
          <a:xfrm>
            <a:off x="7887419" y="2225411"/>
            <a:ext cx="3792746" cy="2277780"/>
          </a:xfrm>
          <a:prstGeom prst="rect">
            <a:avLst/>
          </a:prstGeom>
        </p:spPr>
      </p:pic>
      <p:sp>
        <p:nvSpPr>
          <p:cNvPr id="12" name="Szövegdoboz 11">
            <a:extLst>
              <a:ext uri="{FF2B5EF4-FFF2-40B4-BE49-F238E27FC236}">
                <a16:creationId xmlns:a16="http://schemas.microsoft.com/office/drawing/2014/main" id="{9026B843-ABDA-4B74-BFF6-79D71DB0043F}"/>
              </a:ext>
            </a:extLst>
          </p:cNvPr>
          <p:cNvSpPr txBox="1"/>
          <p:nvPr/>
        </p:nvSpPr>
        <p:spPr>
          <a:xfrm>
            <a:off x="50860" y="3530180"/>
            <a:ext cx="755961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dirty="0">
                <a:ea typeface="+mn-lt"/>
                <a:cs typeface="+mn-lt"/>
              </a:rPr>
              <a:t>A függvényalkalmazás üzembe helyezése</a:t>
            </a:r>
            <a:endParaRPr lang="hu-HU" dirty="0"/>
          </a:p>
          <a:p>
            <a:r>
              <a:rPr lang="hu-HU" dirty="0">
                <a:ea typeface="+mn-lt"/>
                <a:cs typeface="+mn-lt"/>
              </a:rPr>
              <a:t>A művelet </a:t>
            </a:r>
            <a:r>
              <a:rPr lang="hu-HU" dirty="0" err="1">
                <a:ea typeface="+mn-lt"/>
                <a:cs typeface="+mn-lt"/>
              </a:rPr>
              <a:t>Azure</a:t>
            </a:r>
            <a:r>
              <a:rPr lang="hu-HU" dirty="0">
                <a:ea typeface="+mn-lt"/>
                <a:cs typeface="+mn-lt"/>
              </a:rPr>
              <a:t>/</a:t>
            </a:r>
            <a:r>
              <a:rPr lang="hu-HU" dirty="0" err="1">
                <a:ea typeface="+mn-lt"/>
                <a:cs typeface="+mn-lt"/>
              </a:rPr>
              <a:t>functions-action</a:t>
            </a:r>
            <a:r>
              <a:rPr lang="hu-HU" dirty="0">
                <a:ea typeface="+mn-lt"/>
                <a:cs typeface="+mn-lt"/>
              </a:rPr>
              <a:t> használatával üzembe helyezheti a kódot egy függvényalkalmazásban. Ennek a műveletnek három paramétere van:</a:t>
            </a:r>
            <a:endParaRPr lang="hu-HU" dirty="0"/>
          </a:p>
          <a:p>
            <a:endParaRPr lang="hu-HU" dirty="0">
              <a:cs typeface="Calibri" panose="020F0502020204030204"/>
            </a:endParaRPr>
          </a:p>
          <a:p>
            <a:endParaRPr lang="hu-HU" dirty="0">
              <a:ea typeface="+mn-lt"/>
              <a:cs typeface="+mn-lt"/>
            </a:endParaRPr>
          </a:p>
          <a:p>
            <a:endParaRPr lang="hu-HU" dirty="0">
              <a:ea typeface="+mn-lt"/>
              <a:cs typeface="+mn-lt"/>
            </a:endParaRPr>
          </a:p>
          <a:p>
            <a:endParaRPr lang="hu-HU" dirty="0">
              <a:ea typeface="+mn-lt"/>
              <a:cs typeface="+mn-lt"/>
            </a:endParaRPr>
          </a:p>
          <a:p>
            <a:endParaRPr lang="hu-HU" dirty="0">
              <a:ea typeface="+mn-lt"/>
              <a:cs typeface="+mn-lt"/>
            </a:endParaRPr>
          </a:p>
          <a:p>
            <a:endParaRPr lang="hu-HU" dirty="0">
              <a:ea typeface="+mn-lt"/>
              <a:cs typeface="+mn-lt"/>
            </a:endParaRPr>
          </a:p>
          <a:p>
            <a:r>
              <a:rPr lang="hu-HU" dirty="0">
                <a:ea typeface="+mn-lt"/>
                <a:cs typeface="+mn-lt"/>
              </a:rPr>
              <a:t>Az alábbi példa a és az 1-es verzióját </a:t>
            </a:r>
            <a:r>
              <a:rPr lang="hu-HU" dirty="0" err="1">
                <a:ea typeface="+mn-lt"/>
                <a:cs typeface="+mn-lt"/>
              </a:rPr>
              <a:t>functions-action</a:t>
            </a:r>
            <a:r>
              <a:rPr lang="hu-HU" dirty="0">
                <a:ea typeface="+mn-lt"/>
                <a:cs typeface="+mn-lt"/>
              </a:rPr>
              <a:t> használja </a:t>
            </a:r>
            <a:r>
              <a:rPr lang="hu-HU" dirty="0" err="1">
                <a:ea typeface="+mn-lt"/>
                <a:cs typeface="+mn-lt"/>
              </a:rPr>
              <a:t>publish</a:t>
            </a:r>
            <a:r>
              <a:rPr lang="hu-HU" dirty="0">
                <a:ea typeface="+mn-lt"/>
                <a:cs typeface="+mn-lt"/>
              </a:rPr>
              <a:t> </a:t>
            </a:r>
            <a:r>
              <a:rPr lang="hu-HU" dirty="0" err="1">
                <a:ea typeface="+mn-lt"/>
                <a:cs typeface="+mn-lt"/>
              </a:rPr>
              <a:t>profile</a:t>
            </a:r>
            <a:r>
              <a:rPr lang="hu-HU" dirty="0">
                <a:ea typeface="+mn-lt"/>
                <a:cs typeface="+mn-lt"/>
              </a:rPr>
              <a:t> a hitelesítéshez</a:t>
            </a:r>
            <a:endParaRPr lang="hu-HU" dirty="0"/>
          </a:p>
          <a:p>
            <a:pPr algn="l"/>
            <a:endParaRPr lang="hu-HU" dirty="0">
              <a:cs typeface="Calibri"/>
            </a:endParaRPr>
          </a:p>
        </p:txBody>
      </p:sp>
      <p:pic>
        <p:nvPicPr>
          <p:cNvPr id="13" name="Kép 13" descr="A képen szöveg látható&#10;&#10;Automatikusan generált leírás">
            <a:extLst>
              <a:ext uri="{FF2B5EF4-FFF2-40B4-BE49-F238E27FC236}">
                <a16:creationId xmlns:a16="http://schemas.microsoft.com/office/drawing/2014/main" id="{50A3852C-2D86-42E1-AE6F-B360874F41C6}"/>
              </a:ext>
            </a:extLst>
          </p:cNvPr>
          <p:cNvPicPr>
            <a:picLocks noChangeAspect="1"/>
          </p:cNvPicPr>
          <p:nvPr/>
        </p:nvPicPr>
        <p:blipFill>
          <a:blip r:embed="rId6"/>
          <a:stretch>
            <a:fillRect/>
          </a:stretch>
        </p:blipFill>
        <p:spPr>
          <a:xfrm>
            <a:off x="296173" y="4498857"/>
            <a:ext cx="5518030" cy="1483381"/>
          </a:xfrm>
          <a:prstGeom prst="rect">
            <a:avLst/>
          </a:prstGeom>
        </p:spPr>
      </p:pic>
    </p:spTree>
    <p:extLst>
      <p:ext uri="{BB962C8B-B14F-4D97-AF65-F5344CB8AC3E}">
        <p14:creationId xmlns:p14="http://schemas.microsoft.com/office/powerpoint/2010/main" val="271006628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pic>
        <p:nvPicPr>
          <p:cNvPr id="2" name="Kép 3" descr="A képen szöveg látható&#10;&#10;Automatikusan generált leírás">
            <a:extLst>
              <a:ext uri="{FF2B5EF4-FFF2-40B4-BE49-F238E27FC236}">
                <a16:creationId xmlns:a16="http://schemas.microsoft.com/office/drawing/2014/main" id="{5C9C38DF-5681-49DD-A98F-BB6E089CE969}"/>
              </a:ext>
            </a:extLst>
          </p:cNvPr>
          <p:cNvPicPr>
            <a:picLocks noChangeAspect="1"/>
          </p:cNvPicPr>
          <p:nvPr/>
        </p:nvPicPr>
        <p:blipFill>
          <a:blip r:embed="rId4"/>
          <a:stretch>
            <a:fillRect/>
          </a:stretch>
        </p:blipFill>
        <p:spPr>
          <a:xfrm>
            <a:off x="214224" y="1024477"/>
            <a:ext cx="4272949" cy="5686065"/>
          </a:xfrm>
          <a:prstGeom prst="rect">
            <a:avLst/>
          </a:prstGeom>
        </p:spPr>
      </p:pic>
      <p:pic>
        <p:nvPicPr>
          <p:cNvPr id="4" name="Kép 13" descr="A képen szöveg látható&#10;&#10;Automatikusan generált leírás">
            <a:extLst>
              <a:ext uri="{FF2B5EF4-FFF2-40B4-BE49-F238E27FC236}">
                <a16:creationId xmlns:a16="http://schemas.microsoft.com/office/drawing/2014/main" id="{71396334-04E3-4793-B0B6-2D12351B5D51}"/>
              </a:ext>
            </a:extLst>
          </p:cNvPr>
          <p:cNvPicPr>
            <a:picLocks noChangeAspect="1"/>
          </p:cNvPicPr>
          <p:nvPr/>
        </p:nvPicPr>
        <p:blipFill>
          <a:blip r:embed="rId5"/>
          <a:stretch>
            <a:fillRect/>
          </a:stretch>
        </p:blipFill>
        <p:spPr>
          <a:xfrm>
            <a:off x="7436599" y="1019714"/>
            <a:ext cx="4363708" cy="5753100"/>
          </a:xfrm>
          <a:prstGeom prst="rect">
            <a:avLst/>
          </a:prstGeom>
        </p:spPr>
      </p:pic>
      <p:sp>
        <p:nvSpPr>
          <p:cNvPr id="14" name="Szövegdoboz 13">
            <a:extLst>
              <a:ext uri="{FF2B5EF4-FFF2-40B4-BE49-F238E27FC236}">
                <a16:creationId xmlns:a16="http://schemas.microsoft.com/office/drawing/2014/main" id="{ADD7F9B9-1A54-447F-A245-36C19B23A1E5}"/>
              </a:ext>
            </a:extLst>
          </p:cNvPr>
          <p:cNvSpPr txBox="1"/>
          <p:nvPr/>
        </p:nvSpPr>
        <p:spPr>
          <a:xfrm>
            <a:off x="152400" y="5593"/>
            <a:ext cx="4396596" cy="1015663"/>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hu-HU" sz="2000" b="1" dirty="0">
                <a:ea typeface="+mn-lt"/>
                <a:cs typeface="+mn-lt"/>
              </a:rPr>
              <a:t>Az alábbi példa a és az 1-es verzióját </a:t>
            </a:r>
            <a:r>
              <a:rPr lang="hu-HU" sz="2000" b="1" dirty="0" err="1">
                <a:ea typeface="+mn-lt"/>
                <a:cs typeface="+mn-lt"/>
              </a:rPr>
              <a:t>functions-action</a:t>
            </a:r>
            <a:r>
              <a:rPr lang="hu-HU" sz="2000" b="1" dirty="0">
                <a:ea typeface="+mn-lt"/>
                <a:cs typeface="+mn-lt"/>
              </a:rPr>
              <a:t> használja </a:t>
            </a:r>
            <a:r>
              <a:rPr lang="hu-HU" sz="2000" b="1" dirty="0" err="1">
                <a:ea typeface="+mn-lt"/>
                <a:cs typeface="+mn-lt"/>
              </a:rPr>
              <a:t>publish</a:t>
            </a:r>
            <a:r>
              <a:rPr lang="hu-HU" sz="2000" b="1" dirty="0">
                <a:ea typeface="+mn-lt"/>
                <a:cs typeface="+mn-lt"/>
              </a:rPr>
              <a:t> </a:t>
            </a:r>
            <a:r>
              <a:rPr lang="hu-HU" sz="2000" b="1" dirty="0" err="1">
                <a:ea typeface="+mn-lt"/>
                <a:cs typeface="+mn-lt"/>
              </a:rPr>
              <a:t>profile</a:t>
            </a:r>
            <a:r>
              <a:rPr lang="hu-HU" sz="2000" b="1" dirty="0">
                <a:ea typeface="+mn-lt"/>
                <a:cs typeface="+mn-lt"/>
              </a:rPr>
              <a:t> a hitelesítéshez</a:t>
            </a:r>
            <a:endParaRPr lang="hu-HU" sz="2000" dirty="0">
              <a:cs typeface="Calibri" panose="020F0502020204030204"/>
            </a:endParaRPr>
          </a:p>
        </p:txBody>
      </p:sp>
      <p:sp>
        <p:nvSpPr>
          <p:cNvPr id="15" name="Szövegdoboz 14">
            <a:extLst>
              <a:ext uri="{FF2B5EF4-FFF2-40B4-BE49-F238E27FC236}">
                <a16:creationId xmlns:a16="http://schemas.microsoft.com/office/drawing/2014/main" id="{A44AFE96-8C1C-436E-AA87-3DD368291D6C}"/>
              </a:ext>
            </a:extLst>
          </p:cNvPr>
          <p:cNvSpPr txBox="1"/>
          <p:nvPr/>
        </p:nvSpPr>
        <p:spPr>
          <a:xfrm>
            <a:off x="7354558" y="120725"/>
            <a:ext cx="4540369" cy="707886"/>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hu-HU" sz="2000" b="1" dirty="0">
                <a:ea typeface="+mn-lt"/>
                <a:cs typeface="+mn-lt"/>
              </a:rPr>
              <a:t>Közzétételi profilt használó .NET Windows munkafolyamat beállítása</a:t>
            </a:r>
            <a:endParaRPr lang="hu-HU" sz="2000" b="1">
              <a:cs typeface="Calibri"/>
            </a:endParaRPr>
          </a:p>
        </p:txBody>
      </p:sp>
    </p:spTree>
    <p:extLst>
      <p:ext uri="{BB962C8B-B14F-4D97-AF65-F5344CB8AC3E}">
        <p14:creationId xmlns:p14="http://schemas.microsoft.com/office/powerpoint/2010/main" val="152085310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ím 3">
            <a:extLst>
              <a:ext uri="{FF2B5EF4-FFF2-40B4-BE49-F238E27FC236}">
                <a16:creationId xmlns:a16="http://schemas.microsoft.com/office/drawing/2014/main" id="{870A3307-81C6-479E-AC9E-734CDFBA24B0}"/>
              </a:ext>
            </a:extLst>
          </p:cNvPr>
          <p:cNvSpPr>
            <a:spLocks noGrp="1"/>
          </p:cNvSpPr>
          <p:nvPr>
            <p:ph type="title"/>
          </p:nvPr>
        </p:nvSpPr>
        <p:spPr>
          <a:xfrm>
            <a:off x="685801" y="418382"/>
            <a:ext cx="10820400" cy="1292110"/>
          </a:xfrm>
        </p:spPr>
        <p:txBody>
          <a:bodyPr vert="horz" lIns="91440" tIns="45720" rIns="91440" bIns="45720" rtlCol="0" anchor="ctr">
            <a:normAutofit/>
          </a:bodyPr>
          <a:lstStyle/>
          <a:p>
            <a:pPr algn="ctr"/>
            <a:r>
              <a:rPr lang="en-US" sz="4800" cap="none" dirty="0">
                <a:ea typeface="+mj-lt"/>
                <a:cs typeface="+mj-lt"/>
              </a:rPr>
              <a:t>Git </a:t>
            </a:r>
            <a:r>
              <a:rPr lang="en-US" sz="4800" cap="none" err="1">
                <a:ea typeface="+mj-lt"/>
                <a:cs typeface="+mj-lt"/>
              </a:rPr>
              <a:t>és</a:t>
            </a:r>
            <a:r>
              <a:rPr lang="en-US" sz="4800" cap="none" dirty="0">
                <a:ea typeface="+mj-lt"/>
                <a:cs typeface="+mj-lt"/>
              </a:rPr>
              <a:t> GitHub </a:t>
            </a:r>
            <a:r>
              <a:rPr lang="en-US" sz="4800" cap="none" err="1">
                <a:ea typeface="+mj-lt"/>
                <a:cs typeface="+mj-lt"/>
              </a:rPr>
              <a:t>alapfogalmak</a:t>
            </a:r>
            <a:endParaRPr lang="hu-HU" sz="4800" cap="none">
              <a:cs typeface="Calibri Light"/>
            </a:endParaRPr>
          </a:p>
          <a:p>
            <a:pPr algn="ctr"/>
            <a:endParaRPr lang="en-US" sz="3600" dirty="0">
              <a:cs typeface="Calibri Light"/>
            </a:endParaRPr>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zöveg helye 2">
            <a:extLst>
              <a:ext uri="{FF2B5EF4-FFF2-40B4-BE49-F238E27FC236}">
                <a16:creationId xmlns:a16="http://schemas.microsoft.com/office/drawing/2014/main" id="{3914C2E9-7E8F-4172-B8A5-BB80C4784A69}"/>
              </a:ext>
            </a:extLst>
          </p:cNvPr>
          <p:cNvSpPr>
            <a:spLocks noGrp="1"/>
          </p:cNvSpPr>
          <p:nvPr>
            <p:ph type="body" sz="half" idx="2"/>
          </p:nvPr>
        </p:nvSpPr>
        <p:spPr>
          <a:xfrm>
            <a:off x="268857" y="1855703"/>
            <a:ext cx="11510513" cy="1347572"/>
          </a:xfrm>
        </p:spPr>
        <p:txBody>
          <a:bodyPr vert="horz" lIns="91440" tIns="45720" rIns="91440" bIns="45720" rtlCol="0" anchor="t">
            <a:noAutofit/>
          </a:bodyPr>
          <a:lstStyle/>
          <a:p>
            <a:pPr marL="342900" indent="-342900">
              <a:buFont typeface="Arial"/>
              <a:buChar char="•"/>
            </a:pPr>
            <a:r>
              <a:rPr lang="en-US" sz="2000" dirty="0">
                <a:latin typeface="Times New Roman"/>
                <a:ea typeface="+mn-lt"/>
                <a:cs typeface="+mn-lt"/>
              </a:rPr>
              <a:t>A Git </a:t>
            </a:r>
            <a:r>
              <a:rPr lang="en-US" sz="2000" dirty="0" err="1">
                <a:latin typeface="Times New Roman"/>
                <a:ea typeface="+mn-lt"/>
                <a:cs typeface="+mn-lt"/>
              </a:rPr>
              <a:t>használata</a:t>
            </a:r>
            <a:r>
              <a:rPr lang="en-US" sz="2000" dirty="0">
                <a:latin typeface="Times New Roman"/>
                <a:ea typeface="+mn-lt"/>
                <a:cs typeface="+mn-lt"/>
              </a:rPr>
              <a:t> </a:t>
            </a:r>
            <a:r>
              <a:rPr lang="en-US" sz="2000" dirty="0" err="1">
                <a:latin typeface="Times New Roman"/>
                <a:ea typeface="+mn-lt"/>
                <a:cs typeface="+mn-lt"/>
              </a:rPr>
              <a:t>az</a:t>
            </a:r>
            <a:r>
              <a:rPr lang="en-US" sz="2000" dirty="0">
                <a:latin typeface="Times New Roman"/>
                <a:ea typeface="+mn-lt"/>
                <a:cs typeface="+mn-lt"/>
              </a:rPr>
              <a:t> </a:t>
            </a:r>
            <a:r>
              <a:rPr lang="en-US" sz="2000" dirty="0" err="1">
                <a:latin typeface="Times New Roman"/>
                <a:ea typeface="+mn-lt"/>
                <a:cs typeface="+mn-lt"/>
              </a:rPr>
              <a:t>alapfogalmak</a:t>
            </a:r>
            <a:r>
              <a:rPr lang="en-US" sz="2000" dirty="0">
                <a:latin typeface="Times New Roman"/>
                <a:ea typeface="+mn-lt"/>
                <a:cs typeface="+mn-lt"/>
              </a:rPr>
              <a:t> </a:t>
            </a:r>
            <a:r>
              <a:rPr lang="en-US" sz="2000" dirty="0" err="1">
                <a:latin typeface="Times New Roman"/>
                <a:ea typeface="+mn-lt"/>
                <a:cs typeface="+mn-lt"/>
              </a:rPr>
              <a:t>megértésével</a:t>
            </a:r>
            <a:r>
              <a:rPr lang="en-US" sz="2000" dirty="0">
                <a:latin typeface="Times New Roman"/>
                <a:ea typeface="+mn-lt"/>
                <a:cs typeface="+mn-lt"/>
              </a:rPr>
              <a:t> </a:t>
            </a:r>
            <a:r>
              <a:rPr lang="en-US" sz="2000" dirty="0" err="1">
                <a:latin typeface="Times New Roman"/>
                <a:ea typeface="+mn-lt"/>
                <a:cs typeface="+mn-lt"/>
              </a:rPr>
              <a:t>lehetséges</a:t>
            </a:r>
            <a:r>
              <a:rPr lang="en-US" sz="2000" dirty="0">
                <a:latin typeface="Times New Roman"/>
                <a:ea typeface="+mn-lt"/>
                <a:cs typeface="+mn-lt"/>
              </a:rPr>
              <a:t>. A </a:t>
            </a:r>
            <a:r>
              <a:rPr lang="en-US" sz="2000" dirty="0" err="1">
                <a:latin typeface="Times New Roman"/>
                <a:ea typeface="+mn-lt"/>
                <a:cs typeface="+mn-lt"/>
              </a:rPr>
              <a:t>probléma</a:t>
            </a:r>
            <a:r>
              <a:rPr lang="en-US" sz="2000" dirty="0">
                <a:latin typeface="Times New Roman"/>
                <a:ea typeface="+mn-lt"/>
                <a:cs typeface="+mn-lt"/>
              </a:rPr>
              <a:t> </a:t>
            </a:r>
            <a:r>
              <a:rPr lang="en-US" sz="2000" dirty="0" err="1">
                <a:latin typeface="Times New Roman"/>
                <a:ea typeface="+mn-lt"/>
                <a:cs typeface="+mn-lt"/>
              </a:rPr>
              <a:t>ezzel</a:t>
            </a:r>
            <a:r>
              <a:rPr lang="en-US" sz="2000" dirty="0">
                <a:latin typeface="Times New Roman"/>
                <a:ea typeface="+mn-lt"/>
                <a:cs typeface="+mn-lt"/>
              </a:rPr>
              <a:t> "</a:t>
            </a:r>
            <a:r>
              <a:rPr lang="en-US" sz="2000" dirty="0" err="1">
                <a:latin typeface="Times New Roman"/>
                <a:ea typeface="+mn-lt"/>
                <a:cs typeface="+mn-lt"/>
              </a:rPr>
              <a:t>csak</a:t>
            </a:r>
            <a:r>
              <a:rPr lang="en-US" sz="2000" dirty="0">
                <a:latin typeface="Times New Roman"/>
                <a:ea typeface="+mn-lt"/>
                <a:cs typeface="+mn-lt"/>
              </a:rPr>
              <a:t>" </a:t>
            </a:r>
            <a:r>
              <a:rPr lang="en-US" sz="2000" dirty="0" err="1">
                <a:latin typeface="Times New Roman"/>
                <a:ea typeface="+mn-lt"/>
                <a:cs typeface="+mn-lt"/>
              </a:rPr>
              <a:t>annyi</a:t>
            </a:r>
            <a:r>
              <a:rPr lang="en-US" sz="2000" dirty="0">
                <a:latin typeface="Times New Roman"/>
                <a:ea typeface="+mn-lt"/>
                <a:cs typeface="+mn-lt"/>
              </a:rPr>
              <a:t>, </a:t>
            </a:r>
            <a:r>
              <a:rPr lang="en-US" sz="2000" dirty="0" err="1">
                <a:latin typeface="Times New Roman"/>
                <a:ea typeface="+mn-lt"/>
                <a:cs typeface="+mn-lt"/>
              </a:rPr>
              <a:t>hogy</a:t>
            </a:r>
            <a:r>
              <a:rPr lang="en-US" sz="2000" dirty="0">
                <a:latin typeface="Times New Roman"/>
                <a:ea typeface="+mn-lt"/>
                <a:cs typeface="+mn-lt"/>
              </a:rPr>
              <a:t> a </a:t>
            </a:r>
            <a:r>
              <a:rPr lang="en-US" sz="2000" dirty="0" err="1">
                <a:latin typeface="Times New Roman"/>
                <a:ea typeface="+mn-lt"/>
                <a:cs typeface="+mn-lt"/>
              </a:rPr>
              <a:t>magyar</a:t>
            </a:r>
            <a:r>
              <a:rPr lang="en-US" sz="2000" dirty="0">
                <a:latin typeface="Times New Roman"/>
                <a:ea typeface="+mn-lt"/>
                <a:cs typeface="+mn-lt"/>
              </a:rPr>
              <a:t> </a:t>
            </a:r>
            <a:r>
              <a:rPr lang="en-US" sz="2000" dirty="0" err="1">
                <a:latin typeface="Times New Roman"/>
                <a:ea typeface="+mn-lt"/>
                <a:cs typeface="+mn-lt"/>
              </a:rPr>
              <a:t>szakirodalom</a:t>
            </a:r>
            <a:r>
              <a:rPr lang="en-US" sz="2000" dirty="0">
                <a:latin typeface="Times New Roman"/>
                <a:ea typeface="+mn-lt"/>
                <a:cs typeface="+mn-lt"/>
              </a:rPr>
              <a:t> </a:t>
            </a:r>
            <a:r>
              <a:rPr lang="en-US" sz="2000" dirty="0" err="1">
                <a:latin typeface="Times New Roman"/>
                <a:ea typeface="+mn-lt"/>
                <a:cs typeface="+mn-lt"/>
              </a:rPr>
              <a:t>nem</a:t>
            </a:r>
            <a:r>
              <a:rPr lang="en-US" sz="2000" dirty="0">
                <a:latin typeface="Times New Roman"/>
                <a:ea typeface="+mn-lt"/>
                <a:cs typeface="+mn-lt"/>
              </a:rPr>
              <a:t> </a:t>
            </a:r>
            <a:r>
              <a:rPr lang="en-US" sz="2000" dirty="0" err="1">
                <a:latin typeface="Times New Roman"/>
                <a:ea typeface="+mn-lt"/>
                <a:cs typeface="+mn-lt"/>
              </a:rPr>
              <a:t>adaptálta</a:t>
            </a:r>
            <a:r>
              <a:rPr lang="en-US" sz="2000" dirty="0">
                <a:latin typeface="Times New Roman"/>
                <a:ea typeface="+mn-lt"/>
                <a:cs typeface="+mn-lt"/>
              </a:rPr>
              <a:t> </a:t>
            </a:r>
            <a:r>
              <a:rPr lang="en-US" sz="2000" dirty="0" err="1">
                <a:latin typeface="Times New Roman"/>
                <a:ea typeface="+mn-lt"/>
                <a:cs typeface="+mn-lt"/>
              </a:rPr>
              <a:t>még</a:t>
            </a:r>
            <a:r>
              <a:rPr lang="en-US" sz="2000" dirty="0">
                <a:latin typeface="Times New Roman"/>
                <a:ea typeface="+mn-lt"/>
                <a:cs typeface="+mn-lt"/>
              </a:rPr>
              <a:t> </a:t>
            </a:r>
            <a:r>
              <a:rPr lang="en-US" sz="2000" dirty="0" err="1">
                <a:latin typeface="Times New Roman"/>
                <a:ea typeface="+mn-lt"/>
                <a:cs typeface="+mn-lt"/>
              </a:rPr>
              <a:t>magyarul</a:t>
            </a:r>
            <a:r>
              <a:rPr lang="en-US" sz="2000" dirty="0">
                <a:latin typeface="Times New Roman"/>
                <a:ea typeface="+mn-lt"/>
                <a:cs typeface="+mn-lt"/>
              </a:rPr>
              <a:t> a </a:t>
            </a:r>
            <a:r>
              <a:rPr lang="en-US" sz="2000" dirty="0" err="1">
                <a:latin typeface="Times New Roman"/>
                <a:ea typeface="+mn-lt"/>
                <a:cs typeface="+mn-lt"/>
              </a:rPr>
              <a:t>szükséges</a:t>
            </a:r>
            <a:r>
              <a:rPr lang="en-US" sz="2000" dirty="0">
                <a:latin typeface="Times New Roman"/>
                <a:ea typeface="+mn-lt"/>
                <a:cs typeface="+mn-lt"/>
              </a:rPr>
              <a:t> </a:t>
            </a:r>
            <a:r>
              <a:rPr lang="en-US" sz="2000" dirty="0" err="1">
                <a:latin typeface="Times New Roman"/>
                <a:ea typeface="+mn-lt"/>
                <a:cs typeface="+mn-lt"/>
              </a:rPr>
              <a:t>kifejezéseket</a:t>
            </a:r>
            <a:r>
              <a:rPr lang="en-US" sz="2000" dirty="0">
                <a:latin typeface="Times New Roman"/>
                <a:ea typeface="+mn-lt"/>
                <a:cs typeface="+mn-lt"/>
              </a:rPr>
              <a:t>. </a:t>
            </a:r>
            <a:r>
              <a:rPr lang="en-US" sz="2000" dirty="0" err="1">
                <a:latin typeface="Times New Roman"/>
                <a:ea typeface="+mn-lt"/>
                <a:cs typeface="+mn-lt"/>
              </a:rPr>
              <a:t>Ezért</a:t>
            </a:r>
            <a:r>
              <a:rPr lang="en-US" sz="2000" dirty="0">
                <a:latin typeface="Times New Roman"/>
                <a:ea typeface="+mn-lt"/>
                <a:cs typeface="+mn-lt"/>
              </a:rPr>
              <a:t> </a:t>
            </a:r>
            <a:r>
              <a:rPr lang="en-US" sz="2000" dirty="0" err="1">
                <a:latin typeface="Times New Roman"/>
                <a:ea typeface="+mn-lt"/>
                <a:cs typeface="+mn-lt"/>
              </a:rPr>
              <a:t>az</a:t>
            </a:r>
            <a:r>
              <a:rPr lang="en-US" sz="2000" dirty="0">
                <a:latin typeface="Times New Roman"/>
                <a:ea typeface="+mn-lt"/>
                <a:cs typeface="+mn-lt"/>
              </a:rPr>
              <a:t> </a:t>
            </a:r>
            <a:r>
              <a:rPr lang="en-US" sz="2000" dirty="0" err="1">
                <a:latin typeface="Times New Roman"/>
                <a:ea typeface="+mn-lt"/>
                <a:cs typeface="+mn-lt"/>
              </a:rPr>
              <a:t>alapfogalmak</a:t>
            </a:r>
            <a:r>
              <a:rPr lang="en-US" sz="2000" dirty="0">
                <a:latin typeface="Times New Roman"/>
                <a:ea typeface="+mn-lt"/>
                <a:cs typeface="+mn-lt"/>
              </a:rPr>
              <a:t> </a:t>
            </a:r>
            <a:r>
              <a:rPr lang="en-US" sz="2000" dirty="0" err="1">
                <a:latin typeface="Times New Roman"/>
                <a:ea typeface="+mn-lt"/>
                <a:cs typeface="+mn-lt"/>
              </a:rPr>
              <a:t>ismertetésénél</a:t>
            </a:r>
            <a:r>
              <a:rPr lang="en-US" sz="2000" dirty="0">
                <a:latin typeface="Times New Roman"/>
                <a:ea typeface="+mn-lt"/>
                <a:cs typeface="+mn-lt"/>
              </a:rPr>
              <a:t> </a:t>
            </a:r>
            <a:r>
              <a:rPr lang="en-US" sz="2000" dirty="0" err="1">
                <a:latin typeface="Times New Roman"/>
                <a:ea typeface="+mn-lt"/>
                <a:cs typeface="+mn-lt"/>
              </a:rPr>
              <a:t>az</a:t>
            </a:r>
            <a:r>
              <a:rPr lang="en-US" sz="2000" dirty="0">
                <a:latin typeface="Times New Roman"/>
                <a:ea typeface="+mn-lt"/>
                <a:cs typeface="+mn-lt"/>
              </a:rPr>
              <a:t> </a:t>
            </a:r>
            <a:r>
              <a:rPr lang="en-US" sz="2000" dirty="0" err="1">
                <a:latin typeface="Times New Roman"/>
                <a:ea typeface="+mn-lt"/>
                <a:cs typeface="+mn-lt"/>
              </a:rPr>
              <a:t>angol</a:t>
            </a:r>
            <a:r>
              <a:rPr lang="en-US" sz="2000" dirty="0">
                <a:latin typeface="Times New Roman"/>
                <a:ea typeface="+mn-lt"/>
                <a:cs typeface="+mn-lt"/>
              </a:rPr>
              <a:t> </a:t>
            </a:r>
            <a:r>
              <a:rPr lang="en-US" sz="2000" dirty="0" err="1">
                <a:latin typeface="Times New Roman"/>
                <a:ea typeface="+mn-lt"/>
                <a:cs typeface="+mn-lt"/>
              </a:rPr>
              <a:t>megfelelőket</a:t>
            </a:r>
            <a:r>
              <a:rPr lang="en-US" sz="2000" dirty="0">
                <a:latin typeface="Times New Roman"/>
                <a:ea typeface="+mn-lt"/>
                <a:cs typeface="+mn-lt"/>
              </a:rPr>
              <a:t> </a:t>
            </a:r>
            <a:r>
              <a:rPr lang="en-US" sz="2000" dirty="0" err="1">
                <a:latin typeface="Times New Roman"/>
                <a:ea typeface="+mn-lt"/>
                <a:cs typeface="+mn-lt"/>
              </a:rPr>
              <a:t>használom</a:t>
            </a:r>
            <a:r>
              <a:rPr lang="en-US" sz="2000" dirty="0">
                <a:latin typeface="Times New Roman"/>
                <a:ea typeface="+mn-lt"/>
                <a:cs typeface="+mn-lt"/>
              </a:rPr>
              <a:t>, </a:t>
            </a:r>
            <a:r>
              <a:rPr lang="en-US" sz="2000" dirty="0" err="1">
                <a:latin typeface="Times New Roman"/>
                <a:ea typeface="+mn-lt"/>
                <a:cs typeface="+mn-lt"/>
              </a:rPr>
              <a:t>mivel</a:t>
            </a:r>
            <a:r>
              <a:rPr lang="en-US" sz="2000" dirty="0">
                <a:latin typeface="Times New Roman"/>
                <a:ea typeface="+mn-lt"/>
                <a:cs typeface="+mn-lt"/>
              </a:rPr>
              <a:t> </a:t>
            </a:r>
            <a:r>
              <a:rPr lang="en-US" sz="2000" dirty="0" err="1">
                <a:latin typeface="Times New Roman"/>
                <a:ea typeface="+mn-lt"/>
                <a:cs typeface="+mn-lt"/>
              </a:rPr>
              <a:t>nem</a:t>
            </a:r>
            <a:r>
              <a:rPr lang="en-US" sz="2000" dirty="0">
                <a:latin typeface="Times New Roman"/>
                <a:ea typeface="+mn-lt"/>
                <a:cs typeface="+mn-lt"/>
              </a:rPr>
              <a:t> </a:t>
            </a:r>
            <a:r>
              <a:rPr lang="en-US" sz="2000" dirty="0" err="1">
                <a:latin typeface="Times New Roman"/>
                <a:ea typeface="+mn-lt"/>
                <a:cs typeface="+mn-lt"/>
              </a:rPr>
              <a:t>szándékozok</a:t>
            </a:r>
            <a:r>
              <a:rPr lang="en-US" sz="2000" dirty="0">
                <a:latin typeface="Times New Roman"/>
                <a:ea typeface="+mn-lt"/>
                <a:cs typeface="+mn-lt"/>
              </a:rPr>
              <a:t> </a:t>
            </a:r>
            <a:r>
              <a:rPr lang="en-US" sz="2000" dirty="0" err="1">
                <a:latin typeface="Times New Roman"/>
                <a:ea typeface="+mn-lt"/>
                <a:cs typeface="+mn-lt"/>
              </a:rPr>
              <a:t>nyelvújító</a:t>
            </a:r>
            <a:r>
              <a:rPr lang="en-US" sz="2000" dirty="0">
                <a:latin typeface="Times New Roman"/>
                <a:ea typeface="+mn-lt"/>
                <a:cs typeface="+mn-lt"/>
              </a:rPr>
              <a:t> </a:t>
            </a:r>
            <a:r>
              <a:rPr lang="en-US" sz="2000" dirty="0" err="1">
                <a:latin typeface="Times New Roman"/>
                <a:ea typeface="+mn-lt"/>
                <a:cs typeface="+mn-lt"/>
              </a:rPr>
              <a:t>lenni</a:t>
            </a:r>
            <a:r>
              <a:rPr lang="en-US" sz="2000" dirty="0">
                <a:latin typeface="Times New Roman"/>
                <a:ea typeface="+mn-lt"/>
                <a:cs typeface="+mn-lt"/>
              </a:rPr>
              <a:t>.</a:t>
            </a:r>
            <a:endParaRPr lang="en-US" sz="2000">
              <a:latin typeface="Times New Roman"/>
              <a:cs typeface="Calibri" panose="020F0502020204030204"/>
            </a:endParaRPr>
          </a:p>
          <a:p>
            <a:pPr>
              <a:buClr>
                <a:srgbClr val="FFFFFF"/>
              </a:buClr>
              <a:buFont typeface="Arial"/>
              <a:buChar char="•"/>
            </a:pPr>
            <a:endParaRPr lang="en-US" sz="2000" dirty="0">
              <a:cs typeface="Calibri"/>
            </a:endParaRPr>
          </a:p>
        </p:txBody>
      </p:sp>
      <p:sp>
        <p:nvSpPr>
          <p:cNvPr id="5" name="Szövegdoboz 4">
            <a:extLst>
              <a:ext uri="{FF2B5EF4-FFF2-40B4-BE49-F238E27FC236}">
                <a16:creationId xmlns:a16="http://schemas.microsoft.com/office/drawing/2014/main" id="{AD7A6BDB-5181-415B-A9BC-2876261FD9F6}"/>
              </a:ext>
            </a:extLst>
          </p:cNvPr>
          <p:cNvSpPr txBox="1"/>
          <p:nvPr/>
        </p:nvSpPr>
        <p:spPr>
          <a:xfrm>
            <a:off x="267420" y="2898476"/>
            <a:ext cx="356270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hu-HU" b="1" err="1">
                <a:ea typeface="+mn-lt"/>
                <a:cs typeface="+mn-lt"/>
              </a:rPr>
              <a:t>Repository</a:t>
            </a:r>
            <a:r>
              <a:rPr lang="hu-HU" b="1" dirty="0">
                <a:ea typeface="+mn-lt"/>
                <a:cs typeface="+mn-lt"/>
              </a:rPr>
              <a:t>:</a:t>
            </a:r>
            <a:endParaRPr lang="hu-HU" b="1" dirty="0">
              <a:cs typeface="Calibri" panose="020F0502020204030204"/>
            </a:endParaRPr>
          </a:p>
          <a:p>
            <a:pPr algn="just"/>
            <a:r>
              <a:rPr lang="hu-HU" dirty="0">
                <a:ea typeface="+mn-lt"/>
                <a:cs typeface="+mn-lt"/>
              </a:rPr>
              <a:t>Az adatbázis neve, amely a verziókezelt fájlokat tárolja. Lényegében egy mappa a fájlokkal, amiben van egy speciális rejtett .</a:t>
            </a:r>
            <a:r>
              <a:rPr lang="hu-HU" dirty="0" err="1">
                <a:ea typeface="+mn-lt"/>
                <a:cs typeface="+mn-lt"/>
              </a:rPr>
              <a:t>git</a:t>
            </a:r>
            <a:r>
              <a:rPr lang="hu-HU" dirty="0">
                <a:ea typeface="+mn-lt"/>
                <a:cs typeface="+mn-lt"/>
              </a:rPr>
              <a:t> mappa, ami a kezeléshez szükséges adatbázist tárolja.</a:t>
            </a:r>
            <a:endParaRPr lang="hu-HU" dirty="0"/>
          </a:p>
          <a:p>
            <a:pPr algn="just">
              <a:lnSpc>
                <a:spcPct val="150000"/>
              </a:lnSpc>
            </a:pPr>
            <a:r>
              <a:rPr lang="hu-HU" b="1" dirty="0" err="1">
                <a:ea typeface="+mn-lt"/>
                <a:cs typeface="+mn-lt"/>
              </a:rPr>
              <a:t>Client</a:t>
            </a:r>
            <a:r>
              <a:rPr lang="hu-HU" b="1" dirty="0">
                <a:ea typeface="+mn-lt"/>
                <a:cs typeface="+mn-lt"/>
              </a:rPr>
              <a:t>:</a:t>
            </a:r>
            <a:endParaRPr lang="hu-HU" b="1" dirty="0">
              <a:cs typeface="Calibri"/>
            </a:endParaRPr>
          </a:p>
          <a:p>
            <a:pPr algn="just"/>
            <a:r>
              <a:rPr lang="hu-HU" dirty="0">
                <a:ea typeface="+mn-lt"/>
                <a:cs typeface="+mn-lt"/>
              </a:rPr>
              <a:t>A kliens gép, amely a szerverhez csatlakozik.</a:t>
            </a:r>
            <a:endParaRPr lang="hu-HU" dirty="0"/>
          </a:p>
          <a:p>
            <a:pPr algn="just"/>
            <a:endParaRPr lang="hu-HU" dirty="0">
              <a:cs typeface="Calibri"/>
            </a:endParaRPr>
          </a:p>
          <a:p>
            <a:pPr algn="just"/>
            <a:endParaRPr lang="hu-HU" dirty="0">
              <a:cs typeface="Calibri"/>
            </a:endParaRPr>
          </a:p>
        </p:txBody>
      </p:sp>
      <p:sp>
        <p:nvSpPr>
          <p:cNvPr id="16" name="Szövegdoboz 15">
            <a:extLst>
              <a:ext uri="{FF2B5EF4-FFF2-40B4-BE49-F238E27FC236}">
                <a16:creationId xmlns:a16="http://schemas.microsoft.com/office/drawing/2014/main" id="{D8D12B0D-8D3B-46B8-B016-A46388C8E5C5}"/>
              </a:ext>
            </a:extLst>
          </p:cNvPr>
          <p:cNvSpPr txBox="1"/>
          <p:nvPr/>
        </p:nvSpPr>
        <p:spPr>
          <a:xfrm>
            <a:off x="3689229" y="2898474"/>
            <a:ext cx="4252821" cy="38318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hu-HU" b="1" dirty="0">
                <a:ea typeface="+mn-lt"/>
                <a:cs typeface="+mn-lt"/>
              </a:rPr>
              <a:t>Server / </a:t>
            </a:r>
            <a:r>
              <a:rPr lang="hu-HU" b="1" dirty="0" err="1">
                <a:ea typeface="+mn-lt"/>
                <a:cs typeface="+mn-lt"/>
              </a:rPr>
              <a:t>Origin</a:t>
            </a:r>
            <a:r>
              <a:rPr lang="hu-HU" b="1" dirty="0">
                <a:ea typeface="+mn-lt"/>
                <a:cs typeface="+mn-lt"/>
              </a:rPr>
              <a:t>:</a:t>
            </a:r>
            <a:endParaRPr lang="hu-HU" dirty="0" err="1">
              <a:cs typeface="Calibri" panose="020F0502020204030204"/>
            </a:endParaRPr>
          </a:p>
          <a:p>
            <a:pPr algn="just"/>
            <a:r>
              <a:rPr lang="hu-HU" dirty="0">
                <a:ea typeface="+mn-lt"/>
                <a:cs typeface="+mn-lt"/>
              </a:rPr>
              <a:t>A szerver, amely a </a:t>
            </a:r>
            <a:r>
              <a:rPr lang="hu-HU" dirty="0" err="1">
                <a:ea typeface="+mn-lt"/>
                <a:cs typeface="+mn-lt"/>
              </a:rPr>
              <a:t>repository</a:t>
            </a:r>
            <a:r>
              <a:rPr lang="hu-HU" dirty="0">
                <a:ea typeface="+mn-lt"/>
                <a:cs typeface="+mn-lt"/>
              </a:rPr>
              <a:t>-t tárolja és kiszolgálja a fejlesztőknek. A fejlesztők a saját gépükön rendelkezhetnek privát </a:t>
            </a:r>
            <a:r>
              <a:rPr lang="hu-HU" dirty="0" err="1">
                <a:ea typeface="+mn-lt"/>
                <a:cs typeface="+mn-lt"/>
              </a:rPr>
              <a:t>repository-val</a:t>
            </a:r>
            <a:r>
              <a:rPr lang="hu-HU" dirty="0">
                <a:ea typeface="+mn-lt"/>
                <a:cs typeface="+mn-lt"/>
              </a:rPr>
              <a:t> is, azonban a többi fejlesztőnek csak az lesz elérhető, ami a szerveren van. Mivel a </a:t>
            </a:r>
            <a:r>
              <a:rPr lang="hu-HU" dirty="0" err="1">
                <a:ea typeface="+mn-lt"/>
                <a:cs typeface="+mn-lt"/>
              </a:rPr>
              <a:t>Git</a:t>
            </a:r>
            <a:r>
              <a:rPr lang="hu-HU" dirty="0">
                <a:ea typeface="+mn-lt"/>
                <a:cs typeface="+mn-lt"/>
              </a:rPr>
              <a:t> elosztott rendszerű, ezért nem szükséges a </a:t>
            </a:r>
            <a:r>
              <a:rPr lang="hu-HU" dirty="0" err="1">
                <a:ea typeface="+mn-lt"/>
                <a:cs typeface="+mn-lt"/>
              </a:rPr>
              <a:t>repository</a:t>
            </a:r>
            <a:r>
              <a:rPr lang="hu-HU" dirty="0">
                <a:ea typeface="+mn-lt"/>
                <a:cs typeface="+mn-lt"/>
              </a:rPr>
              <a:t>-t publikálni egy másik gépre, vagyis szerverre. Ezek nélkül is használható, viszont biztonsági mentés szempontjából ajánlott.</a:t>
            </a:r>
            <a:endParaRPr lang="hu-HU" dirty="0"/>
          </a:p>
          <a:p>
            <a:pPr algn="just"/>
            <a:endParaRPr lang="hu-HU" dirty="0">
              <a:cs typeface="Calibri"/>
            </a:endParaRPr>
          </a:p>
        </p:txBody>
      </p:sp>
      <p:sp>
        <p:nvSpPr>
          <p:cNvPr id="18" name="Szövegdoboz 17">
            <a:extLst>
              <a:ext uri="{FF2B5EF4-FFF2-40B4-BE49-F238E27FC236}">
                <a16:creationId xmlns:a16="http://schemas.microsoft.com/office/drawing/2014/main" id="{E60DD5D0-75B6-4D5F-A27D-44DD2CADAAD4}"/>
              </a:ext>
            </a:extLst>
          </p:cNvPr>
          <p:cNvSpPr txBox="1"/>
          <p:nvPr/>
        </p:nvSpPr>
        <p:spPr>
          <a:xfrm>
            <a:off x="8261228" y="2898473"/>
            <a:ext cx="374961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hu-HU" b="1" dirty="0" err="1">
                <a:ea typeface="+mn-lt"/>
                <a:cs typeface="+mn-lt"/>
              </a:rPr>
              <a:t>Working</a:t>
            </a:r>
            <a:r>
              <a:rPr lang="hu-HU" b="1" dirty="0">
                <a:ea typeface="+mn-lt"/>
                <a:cs typeface="+mn-lt"/>
              </a:rPr>
              <a:t> </a:t>
            </a:r>
            <a:r>
              <a:rPr lang="hu-HU" b="1" dirty="0" err="1">
                <a:ea typeface="+mn-lt"/>
                <a:cs typeface="+mn-lt"/>
              </a:rPr>
              <a:t>Set</a:t>
            </a:r>
            <a:r>
              <a:rPr lang="hu-HU" b="1" dirty="0">
                <a:ea typeface="+mn-lt"/>
                <a:cs typeface="+mn-lt"/>
              </a:rPr>
              <a:t> / </a:t>
            </a:r>
            <a:r>
              <a:rPr lang="hu-HU" b="1" dirty="0" err="1">
                <a:ea typeface="+mn-lt"/>
                <a:cs typeface="+mn-lt"/>
              </a:rPr>
              <a:t>Working</a:t>
            </a:r>
            <a:r>
              <a:rPr lang="hu-HU" b="1" dirty="0">
                <a:ea typeface="+mn-lt"/>
                <a:cs typeface="+mn-lt"/>
              </a:rPr>
              <a:t> </a:t>
            </a:r>
            <a:r>
              <a:rPr lang="hu-HU" b="1" dirty="0" err="1">
                <a:ea typeface="+mn-lt"/>
                <a:cs typeface="+mn-lt"/>
              </a:rPr>
              <a:t>Copy</a:t>
            </a:r>
            <a:r>
              <a:rPr lang="hu-HU" b="1" dirty="0">
                <a:ea typeface="+mn-lt"/>
                <a:cs typeface="+mn-lt"/>
              </a:rPr>
              <a:t>:</a:t>
            </a:r>
            <a:endParaRPr lang="hu-HU" b="1">
              <a:cs typeface="Calibri" panose="020F0502020204030204"/>
            </a:endParaRPr>
          </a:p>
          <a:p>
            <a:r>
              <a:rPr lang="hu-HU" dirty="0">
                <a:ea typeface="+mn-lt"/>
                <a:cs typeface="+mn-lt"/>
              </a:rPr>
              <a:t>A fejlesztő helyi gépén tárolt változata a </a:t>
            </a:r>
            <a:r>
              <a:rPr lang="hu-HU" dirty="0" err="1">
                <a:ea typeface="+mn-lt"/>
                <a:cs typeface="+mn-lt"/>
              </a:rPr>
              <a:t>repository-nak</a:t>
            </a:r>
            <a:r>
              <a:rPr lang="hu-HU" dirty="0">
                <a:ea typeface="+mn-lt"/>
                <a:cs typeface="+mn-lt"/>
              </a:rPr>
              <a:t>.</a:t>
            </a:r>
            <a:endParaRPr lang="hu-HU" dirty="0"/>
          </a:p>
          <a:p>
            <a:pPr>
              <a:lnSpc>
                <a:spcPct val="150000"/>
              </a:lnSpc>
            </a:pPr>
            <a:r>
              <a:rPr lang="hu-HU" b="1" dirty="0" err="1">
                <a:ea typeface="+mn-lt"/>
                <a:cs typeface="+mn-lt"/>
              </a:rPr>
              <a:t>Revision</a:t>
            </a:r>
            <a:r>
              <a:rPr lang="hu-HU" b="1" dirty="0">
                <a:ea typeface="+mn-lt"/>
                <a:cs typeface="+mn-lt"/>
              </a:rPr>
              <a:t> </a:t>
            </a:r>
            <a:r>
              <a:rPr lang="hu-HU" b="1" dirty="0" err="1">
                <a:ea typeface="+mn-lt"/>
                <a:cs typeface="+mn-lt"/>
              </a:rPr>
              <a:t>number</a:t>
            </a:r>
            <a:r>
              <a:rPr lang="hu-HU" b="1" dirty="0">
                <a:ea typeface="+mn-lt"/>
                <a:cs typeface="+mn-lt"/>
              </a:rPr>
              <a:t>:</a:t>
            </a:r>
            <a:endParaRPr lang="hu-HU" b="1" dirty="0" err="1">
              <a:cs typeface="Calibri" panose="020F0502020204030204"/>
            </a:endParaRPr>
          </a:p>
          <a:p>
            <a:pPr algn="just"/>
            <a:r>
              <a:rPr lang="hu-HU" dirty="0">
                <a:ea typeface="+mn-lt"/>
                <a:cs typeface="+mn-lt"/>
              </a:rPr>
              <a:t>A </a:t>
            </a:r>
            <a:r>
              <a:rPr lang="hu-HU" dirty="0" err="1">
                <a:ea typeface="+mn-lt"/>
                <a:cs typeface="+mn-lt"/>
              </a:rPr>
              <a:t>repository</a:t>
            </a:r>
            <a:r>
              <a:rPr lang="hu-HU" dirty="0">
                <a:ea typeface="+mn-lt"/>
                <a:cs typeface="+mn-lt"/>
              </a:rPr>
              <a:t>-ban tárolt változatokra ennek segítségével tudunk hivatkozni. </a:t>
            </a:r>
            <a:r>
              <a:rPr lang="hu-HU" dirty="0" err="1">
                <a:ea typeface="+mn-lt"/>
                <a:cs typeface="+mn-lt"/>
              </a:rPr>
              <a:t>Git</a:t>
            </a:r>
            <a:r>
              <a:rPr lang="hu-HU" dirty="0">
                <a:ea typeface="+mn-lt"/>
                <a:cs typeface="+mn-lt"/>
              </a:rPr>
              <a:t> esetén ez egy hasító függvénnyel1 képzett érték, ami egyedileg és egyértelműen beazonosítja a változatokat.</a:t>
            </a:r>
            <a:endParaRPr lang="hu-HU" dirty="0">
              <a:cs typeface="Calibri" panose="020F0502020204030204"/>
            </a:endParaRPr>
          </a:p>
          <a:p>
            <a:pPr>
              <a:spcAft>
                <a:spcPts val="1000"/>
              </a:spcAft>
            </a:pPr>
            <a:endParaRPr lang="en-US">
              <a:cs typeface="Calibri" panose="020F0502020204030204"/>
            </a:endParaRPr>
          </a:p>
        </p:txBody>
      </p:sp>
      <p:pic>
        <p:nvPicPr>
          <p:cNvPr id="2" name="Kép 8">
            <a:extLst>
              <a:ext uri="{FF2B5EF4-FFF2-40B4-BE49-F238E27FC236}">
                <a16:creationId xmlns:a16="http://schemas.microsoft.com/office/drawing/2014/main" id="{A47A6119-FB1A-443D-A7B5-836AEE661A64}"/>
              </a:ext>
            </a:extLst>
          </p:cNvPr>
          <p:cNvPicPr>
            <a:picLocks noChangeAspect="1"/>
          </p:cNvPicPr>
          <p:nvPr/>
        </p:nvPicPr>
        <p:blipFill>
          <a:blip r:embed="rId4"/>
          <a:stretch>
            <a:fillRect/>
          </a:stretch>
        </p:blipFill>
        <p:spPr>
          <a:xfrm>
            <a:off x="353683" y="130834"/>
            <a:ext cx="1650521" cy="1650521"/>
          </a:xfrm>
          <a:prstGeom prst="rect">
            <a:avLst/>
          </a:prstGeom>
        </p:spPr>
      </p:pic>
    </p:spTree>
    <p:extLst>
      <p:ext uri="{BB962C8B-B14F-4D97-AF65-F5344CB8AC3E}">
        <p14:creationId xmlns:p14="http://schemas.microsoft.com/office/powerpoint/2010/main" val="262258504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ím 3">
            <a:extLst>
              <a:ext uri="{FF2B5EF4-FFF2-40B4-BE49-F238E27FC236}">
                <a16:creationId xmlns:a16="http://schemas.microsoft.com/office/drawing/2014/main" id="{870A3307-81C6-479E-AC9E-734CDFBA24B0}"/>
              </a:ext>
            </a:extLst>
          </p:cNvPr>
          <p:cNvSpPr>
            <a:spLocks noGrp="1"/>
          </p:cNvSpPr>
          <p:nvPr>
            <p:ph type="title"/>
          </p:nvPr>
        </p:nvSpPr>
        <p:spPr>
          <a:xfrm>
            <a:off x="685801" y="418382"/>
            <a:ext cx="10820400" cy="1292110"/>
          </a:xfrm>
        </p:spPr>
        <p:txBody>
          <a:bodyPr vert="horz" lIns="91440" tIns="45720" rIns="91440" bIns="45720" rtlCol="0" anchor="ctr">
            <a:normAutofit/>
          </a:bodyPr>
          <a:lstStyle/>
          <a:p>
            <a:pPr algn="ctr"/>
            <a:r>
              <a:rPr lang="en-US" sz="4800" cap="none" dirty="0">
                <a:ea typeface="+mj-lt"/>
                <a:cs typeface="+mj-lt"/>
              </a:rPr>
              <a:t>Git </a:t>
            </a:r>
            <a:r>
              <a:rPr lang="en-US" sz="4800" cap="none" err="1">
                <a:ea typeface="+mj-lt"/>
                <a:cs typeface="+mj-lt"/>
              </a:rPr>
              <a:t>és</a:t>
            </a:r>
            <a:r>
              <a:rPr lang="en-US" sz="4800" cap="none" dirty="0">
                <a:ea typeface="+mj-lt"/>
                <a:cs typeface="+mj-lt"/>
              </a:rPr>
              <a:t> GitHub </a:t>
            </a:r>
            <a:r>
              <a:rPr lang="en-US" sz="4800" cap="none" err="1">
                <a:ea typeface="+mj-lt"/>
                <a:cs typeface="+mj-lt"/>
              </a:rPr>
              <a:t>alapfogalmak</a:t>
            </a:r>
            <a:endParaRPr lang="hu-HU" sz="4800" cap="none">
              <a:cs typeface="Calibri Light"/>
            </a:endParaRPr>
          </a:p>
          <a:p>
            <a:pPr algn="ctr"/>
            <a:endParaRPr lang="en-US" sz="3600" dirty="0">
              <a:cs typeface="Calibri Light"/>
            </a:endParaRPr>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58100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hu-HU" sz="2000" b="1" dirty="0">
                <a:latin typeface="Times New Roman"/>
                <a:ea typeface="+mn-lt"/>
                <a:cs typeface="Times New Roman"/>
              </a:rPr>
              <a:t>Head:</a:t>
            </a:r>
            <a:endParaRPr lang="hu-HU" sz="2000" b="1" dirty="0">
              <a:latin typeface="Times New Roman"/>
              <a:cs typeface="Times New Roman"/>
            </a:endParaRPr>
          </a:p>
          <a:p>
            <a:pPr algn="just"/>
            <a:r>
              <a:rPr lang="hu-HU" dirty="0">
                <a:latin typeface="Times New Roman"/>
                <a:ea typeface="+mn-lt"/>
                <a:cs typeface="Times New Roman"/>
              </a:rPr>
              <a:t>A legutolsó </a:t>
            </a:r>
            <a:r>
              <a:rPr lang="hu-HU" dirty="0" err="1">
                <a:latin typeface="Times New Roman"/>
                <a:ea typeface="+mn-lt"/>
                <a:cs typeface="Times New Roman"/>
              </a:rPr>
              <a:t>revision</a:t>
            </a:r>
            <a:r>
              <a:rPr lang="hu-HU" dirty="0">
                <a:latin typeface="Times New Roman"/>
                <a:ea typeface="+mn-lt"/>
                <a:cs typeface="Times New Roman"/>
              </a:rPr>
              <a:t> </a:t>
            </a:r>
            <a:r>
              <a:rPr lang="hu-HU" dirty="0" err="1">
                <a:latin typeface="Times New Roman"/>
                <a:ea typeface="+mn-lt"/>
                <a:cs typeface="Times New Roman"/>
              </a:rPr>
              <a:t>number</a:t>
            </a:r>
            <a:r>
              <a:rPr lang="hu-HU" dirty="0">
                <a:latin typeface="Times New Roman"/>
                <a:ea typeface="+mn-lt"/>
                <a:cs typeface="Times New Roman"/>
              </a:rPr>
              <a:t> hivatkozó kifejezése.</a:t>
            </a:r>
          </a:p>
          <a:p>
            <a:pPr algn="just">
              <a:lnSpc>
                <a:spcPct val="150000"/>
              </a:lnSpc>
            </a:pPr>
            <a:r>
              <a:rPr lang="hu-HU" sz="2000" b="1" dirty="0">
                <a:latin typeface="Times New Roman"/>
                <a:ea typeface="+mn-lt"/>
                <a:cs typeface="Times New Roman"/>
              </a:rPr>
              <a:t>Main / </a:t>
            </a:r>
            <a:r>
              <a:rPr lang="hu-HU" sz="2000" b="1" dirty="0" err="1">
                <a:latin typeface="Times New Roman"/>
                <a:ea typeface="+mn-lt"/>
                <a:cs typeface="Times New Roman"/>
              </a:rPr>
              <a:t>branch</a:t>
            </a:r>
            <a:r>
              <a:rPr lang="hu-HU" sz="2000" b="1" dirty="0">
                <a:latin typeface="Times New Roman"/>
                <a:ea typeface="+mn-lt"/>
                <a:cs typeface="Times New Roman"/>
              </a:rPr>
              <a:t>:</a:t>
            </a:r>
            <a:endParaRPr lang="hu-HU" sz="2000" b="1" dirty="0" err="1">
              <a:latin typeface="Times New Roman"/>
              <a:cs typeface="Times New Roman"/>
            </a:endParaRPr>
          </a:p>
          <a:p>
            <a:pPr algn="just"/>
            <a:r>
              <a:rPr lang="hu-HU" dirty="0">
                <a:latin typeface="Times New Roman"/>
                <a:ea typeface="+mn-lt"/>
                <a:cs typeface="Times New Roman"/>
              </a:rPr>
              <a:t>A </a:t>
            </a:r>
            <a:r>
              <a:rPr lang="hu-HU" dirty="0" err="1">
                <a:latin typeface="Times New Roman"/>
                <a:ea typeface="+mn-lt"/>
                <a:cs typeface="Times New Roman"/>
              </a:rPr>
              <a:t>repository</a:t>
            </a:r>
            <a:r>
              <a:rPr lang="hu-HU" dirty="0">
                <a:latin typeface="Times New Roman"/>
                <a:ea typeface="+mn-lt"/>
                <a:cs typeface="Times New Roman"/>
              </a:rPr>
              <a:t>-t érdemes úgy felfogni, mint egy fa ágát. A main a fő ág. Ebből az ágból bármelyik ponton készíthetünk </a:t>
            </a:r>
            <a:r>
              <a:rPr lang="hu-HU" dirty="0" err="1">
                <a:latin typeface="Times New Roman"/>
                <a:ea typeface="+mn-lt"/>
                <a:cs typeface="Times New Roman"/>
              </a:rPr>
              <a:t>al</a:t>
            </a:r>
            <a:r>
              <a:rPr lang="hu-HU" dirty="0">
                <a:latin typeface="Times New Roman"/>
                <a:ea typeface="+mn-lt"/>
                <a:cs typeface="Times New Roman"/>
              </a:rPr>
              <a:t> ágat, amit </a:t>
            </a:r>
            <a:r>
              <a:rPr lang="hu-HU" dirty="0" err="1">
                <a:latin typeface="Times New Roman"/>
                <a:ea typeface="+mn-lt"/>
                <a:cs typeface="Times New Roman"/>
              </a:rPr>
              <a:t>branch-nek</a:t>
            </a:r>
            <a:r>
              <a:rPr lang="hu-HU" dirty="0">
                <a:latin typeface="Times New Roman"/>
                <a:ea typeface="+mn-lt"/>
                <a:cs typeface="Times New Roman"/>
              </a:rPr>
              <a:t> nevezünk. A </a:t>
            </a:r>
            <a:r>
              <a:rPr lang="hu-HU" dirty="0" err="1">
                <a:latin typeface="Times New Roman"/>
                <a:ea typeface="+mn-lt"/>
                <a:cs typeface="Times New Roman"/>
              </a:rPr>
              <a:t>branch</a:t>
            </a:r>
            <a:r>
              <a:rPr lang="hu-HU" dirty="0">
                <a:latin typeface="Times New Roman"/>
                <a:ea typeface="+mn-lt"/>
                <a:cs typeface="Times New Roman"/>
              </a:rPr>
              <a:t> létrehozása után külön változatként él tovább. A létrehozott </a:t>
            </a:r>
            <a:r>
              <a:rPr lang="hu-HU" dirty="0" err="1">
                <a:latin typeface="Times New Roman"/>
                <a:ea typeface="+mn-lt"/>
                <a:cs typeface="Times New Roman"/>
              </a:rPr>
              <a:t>branch</a:t>
            </a:r>
            <a:r>
              <a:rPr lang="hu-HU" dirty="0">
                <a:latin typeface="Times New Roman"/>
                <a:ea typeface="+mn-lt"/>
                <a:cs typeface="Times New Roman"/>
              </a:rPr>
              <a:t>-ek bármikor beintegrálhatóak a fő ágba. Legnagyobb előnyük, hogy kísérletezésre, új funkciók fejlesztésére biztosítanak lehetőséget anélkül, hogy új </a:t>
            </a:r>
            <a:r>
              <a:rPr lang="hu-HU" dirty="0" err="1">
                <a:latin typeface="Times New Roman"/>
                <a:ea typeface="+mn-lt"/>
                <a:cs typeface="Times New Roman"/>
              </a:rPr>
              <a:t>repository</a:t>
            </a:r>
            <a:r>
              <a:rPr lang="hu-HU" dirty="0">
                <a:latin typeface="Times New Roman"/>
                <a:ea typeface="+mn-lt"/>
                <a:cs typeface="Times New Roman"/>
              </a:rPr>
              <a:t>-t kellene létrehoznunk.</a:t>
            </a:r>
            <a:endParaRPr lang="hu-HU" dirty="0">
              <a:latin typeface="Times New Roman"/>
              <a:cs typeface="Times New Roman"/>
            </a:endParaRPr>
          </a:p>
          <a:p>
            <a:pPr algn="just"/>
            <a:endParaRPr lang="hu-HU" dirty="0">
              <a:latin typeface="Times New Roman"/>
              <a:cs typeface="Times New Roman"/>
            </a:endParaRPr>
          </a:p>
          <a:p>
            <a:pPr algn="just">
              <a:lnSpc>
                <a:spcPct val="150000"/>
              </a:lnSpc>
            </a:pPr>
            <a:endParaRPr lang="hu-HU" b="1" dirty="0">
              <a:latin typeface="Times New Roman"/>
              <a:cs typeface="Times New Roman"/>
            </a:endParaRPr>
          </a:p>
        </p:txBody>
      </p:sp>
      <p:sp>
        <p:nvSpPr>
          <p:cNvPr id="16" name="Szövegdoboz 15">
            <a:extLst>
              <a:ext uri="{FF2B5EF4-FFF2-40B4-BE49-F238E27FC236}">
                <a16:creationId xmlns:a16="http://schemas.microsoft.com/office/drawing/2014/main" id="{D8D12B0D-8D3B-46B8-B016-A46388C8E5C5}"/>
              </a:ext>
            </a:extLst>
          </p:cNvPr>
          <p:cNvSpPr txBox="1"/>
          <p:nvPr/>
        </p:nvSpPr>
        <p:spPr>
          <a:xfrm>
            <a:off x="3732361" y="1777041"/>
            <a:ext cx="4224067"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hu-HU" sz="2000" b="1" dirty="0" err="1">
                <a:latin typeface="Times New Roman"/>
                <a:ea typeface="+mn-lt"/>
                <a:cs typeface="Times New Roman"/>
              </a:rPr>
              <a:t>Merge</a:t>
            </a:r>
            <a:r>
              <a:rPr lang="hu-HU" sz="2000" b="1" dirty="0">
                <a:latin typeface="Times New Roman"/>
                <a:ea typeface="+mn-lt"/>
                <a:cs typeface="Times New Roman"/>
              </a:rPr>
              <a:t>:</a:t>
            </a:r>
            <a:endParaRPr lang="hu-HU" sz="2000" b="1" dirty="0" err="1">
              <a:latin typeface="Times New Roman"/>
              <a:cs typeface="Times New Roman"/>
            </a:endParaRPr>
          </a:p>
          <a:p>
            <a:pPr algn="just"/>
            <a:r>
              <a:rPr lang="hu-HU" dirty="0">
                <a:latin typeface="Times New Roman"/>
                <a:ea typeface="+mn-lt"/>
                <a:cs typeface="Times New Roman"/>
              </a:rPr>
              <a:t>Két ág, </a:t>
            </a:r>
            <a:r>
              <a:rPr lang="hu-HU" dirty="0" err="1">
                <a:latin typeface="Times New Roman"/>
                <a:ea typeface="+mn-lt"/>
                <a:cs typeface="Times New Roman"/>
              </a:rPr>
              <a:t>branch</a:t>
            </a:r>
            <a:r>
              <a:rPr lang="hu-HU" dirty="0">
                <a:latin typeface="Times New Roman"/>
                <a:ea typeface="+mn-lt"/>
                <a:cs typeface="Times New Roman"/>
              </a:rPr>
              <a:t> összeolvasztásának folyamata. Az esetek többségében nem igényel manuális beavatkozást.</a:t>
            </a:r>
            <a:endParaRPr lang="hu-HU" dirty="0">
              <a:latin typeface="Times New Roman"/>
              <a:cs typeface="Times New Roman"/>
            </a:endParaRPr>
          </a:p>
          <a:p>
            <a:pPr algn="just">
              <a:lnSpc>
                <a:spcPct val="150000"/>
              </a:lnSpc>
            </a:pPr>
            <a:r>
              <a:rPr lang="hu-HU" sz="2000" b="1" dirty="0" err="1">
                <a:latin typeface="Times New Roman"/>
                <a:ea typeface="+mn-lt"/>
                <a:cs typeface="Times New Roman"/>
              </a:rPr>
              <a:t>Push</a:t>
            </a:r>
            <a:r>
              <a:rPr lang="hu-HU" sz="2000" b="1" dirty="0">
                <a:latin typeface="Times New Roman"/>
                <a:ea typeface="+mn-lt"/>
                <a:cs typeface="Times New Roman"/>
              </a:rPr>
              <a:t>:</a:t>
            </a:r>
          </a:p>
          <a:p>
            <a:pPr algn="just"/>
            <a:r>
              <a:rPr lang="hu-HU" dirty="0">
                <a:latin typeface="Times New Roman"/>
                <a:ea typeface="+mn-lt"/>
                <a:cs typeface="Times New Roman"/>
              </a:rPr>
              <a:t>A helyileg tárolt verziók áttöltése a távoli verziókezelő szerverre.</a:t>
            </a:r>
          </a:p>
          <a:p>
            <a:pPr algn="just">
              <a:lnSpc>
                <a:spcPct val="150000"/>
              </a:lnSpc>
            </a:pPr>
            <a:r>
              <a:rPr lang="hu-HU" sz="2000" b="1" dirty="0" err="1">
                <a:latin typeface="Times New Roman"/>
                <a:ea typeface="+mn-lt"/>
                <a:cs typeface="Times New Roman"/>
              </a:rPr>
              <a:t>Fork</a:t>
            </a:r>
            <a:r>
              <a:rPr lang="hu-HU" sz="2000" b="1" dirty="0">
                <a:latin typeface="Times New Roman"/>
                <a:ea typeface="+mn-lt"/>
                <a:cs typeface="Times New Roman"/>
              </a:rPr>
              <a:t>:</a:t>
            </a:r>
            <a:endParaRPr lang="hu-HU" sz="2000" b="1" dirty="0" err="1">
              <a:latin typeface="Times New Roman"/>
              <a:cs typeface="Times New Roman"/>
            </a:endParaRPr>
          </a:p>
          <a:p>
            <a:pPr algn="just"/>
            <a:r>
              <a:rPr lang="hu-HU" dirty="0">
                <a:latin typeface="Times New Roman"/>
                <a:ea typeface="+mn-lt"/>
                <a:cs typeface="Times New Roman"/>
              </a:rPr>
              <a:t>Egy szerveren megosztott </a:t>
            </a:r>
            <a:r>
              <a:rPr lang="hu-HU" dirty="0" err="1">
                <a:latin typeface="Times New Roman"/>
                <a:ea typeface="+mn-lt"/>
                <a:cs typeface="Times New Roman"/>
              </a:rPr>
              <a:t>repository</a:t>
            </a:r>
            <a:r>
              <a:rPr lang="hu-HU" dirty="0">
                <a:latin typeface="Times New Roman"/>
                <a:ea typeface="+mn-lt"/>
                <a:cs typeface="Times New Roman"/>
              </a:rPr>
              <a:t> helyi másolata, amin mi dolgozunk. Az általunk létrehozott változtatásokat nem feltétlen kell visszatölteni az eredeti </a:t>
            </a:r>
            <a:r>
              <a:rPr lang="hu-HU" dirty="0" err="1">
                <a:latin typeface="Times New Roman"/>
                <a:ea typeface="+mn-lt"/>
                <a:cs typeface="Times New Roman"/>
              </a:rPr>
              <a:t>repository-ba</a:t>
            </a:r>
            <a:r>
              <a:rPr lang="hu-HU" dirty="0">
                <a:latin typeface="Times New Roman"/>
                <a:ea typeface="+mn-lt"/>
                <a:cs typeface="Times New Roman"/>
              </a:rPr>
              <a:t>.</a:t>
            </a:r>
            <a:endParaRPr lang="hu-HU" dirty="0">
              <a:latin typeface="Times New Roman"/>
              <a:cs typeface="Times New Roman"/>
            </a:endParaRPr>
          </a:p>
          <a:p>
            <a:pPr algn="just">
              <a:lnSpc>
                <a:spcPct val="150000"/>
              </a:lnSpc>
            </a:pPr>
            <a:r>
              <a:rPr lang="hu-HU" b="1" dirty="0" err="1">
                <a:latin typeface="Times New Roman"/>
                <a:ea typeface="+mn-lt"/>
                <a:cs typeface="Times New Roman"/>
              </a:rPr>
              <a:t>Pull</a:t>
            </a:r>
            <a:r>
              <a:rPr lang="hu-HU" b="1" dirty="0">
                <a:latin typeface="Times New Roman"/>
                <a:ea typeface="+mn-lt"/>
                <a:cs typeface="Times New Roman"/>
              </a:rPr>
              <a:t> </a:t>
            </a:r>
            <a:r>
              <a:rPr lang="hu-HU" b="1" dirty="0" err="1">
                <a:latin typeface="Times New Roman"/>
                <a:ea typeface="+mn-lt"/>
                <a:cs typeface="Times New Roman"/>
              </a:rPr>
              <a:t>request</a:t>
            </a:r>
            <a:r>
              <a:rPr lang="hu-HU" b="1" dirty="0">
                <a:latin typeface="Times New Roman"/>
                <a:ea typeface="+mn-lt"/>
                <a:cs typeface="Times New Roman"/>
              </a:rPr>
              <a:t>:</a:t>
            </a:r>
            <a:endParaRPr lang="hu-HU" b="1" dirty="0" err="1">
              <a:latin typeface="Times New Roman"/>
              <a:cs typeface="Times New Roman"/>
            </a:endParaRPr>
          </a:p>
          <a:p>
            <a:pPr algn="just"/>
            <a:r>
              <a:rPr lang="hu-HU" dirty="0">
                <a:latin typeface="Times New Roman"/>
                <a:ea typeface="+mn-lt"/>
                <a:cs typeface="Times New Roman"/>
              </a:rPr>
              <a:t>A korábban </a:t>
            </a:r>
            <a:r>
              <a:rPr lang="hu-HU" dirty="0" err="1">
                <a:latin typeface="Times New Roman"/>
                <a:ea typeface="+mn-lt"/>
                <a:cs typeface="Times New Roman"/>
              </a:rPr>
              <a:t>fork</a:t>
            </a:r>
            <a:r>
              <a:rPr lang="hu-HU" dirty="0">
                <a:latin typeface="Times New Roman"/>
                <a:ea typeface="+mn-lt"/>
                <a:cs typeface="Times New Roman"/>
              </a:rPr>
              <a:t>-olt </a:t>
            </a:r>
            <a:r>
              <a:rPr lang="hu-HU" dirty="0" err="1">
                <a:latin typeface="Times New Roman"/>
                <a:ea typeface="+mn-lt"/>
                <a:cs typeface="Times New Roman"/>
              </a:rPr>
              <a:t>repository</a:t>
            </a:r>
            <a:r>
              <a:rPr lang="hu-HU" dirty="0">
                <a:latin typeface="Times New Roman"/>
                <a:ea typeface="+mn-lt"/>
                <a:cs typeface="Times New Roman"/>
              </a:rPr>
              <a:t> változásait úgy döntünk, hogy visszatöltjük az eredeti forrásba. </a:t>
            </a:r>
            <a:endParaRPr lang="hu-HU">
              <a:latin typeface="Times New Roman"/>
              <a:cs typeface="Times New Roman"/>
            </a:endParaRPr>
          </a:p>
          <a:p>
            <a:pPr algn="just"/>
            <a:endParaRPr lang="hu-HU" dirty="0">
              <a:latin typeface="Times New Roman"/>
              <a:cs typeface="Times New Roman"/>
            </a:endParaRPr>
          </a:p>
          <a:p>
            <a:pPr algn="just">
              <a:lnSpc>
                <a:spcPct val="150000"/>
              </a:lnSpc>
            </a:pPr>
            <a:endParaRPr lang="hu-HU" b="1" dirty="0">
              <a:latin typeface="Times New Roman"/>
              <a:cs typeface="Times New Roman"/>
            </a:endParaRPr>
          </a:p>
          <a:p>
            <a:pPr algn="just"/>
            <a:endParaRPr lang="hu-HU" dirty="0">
              <a:latin typeface="Times New Roman"/>
              <a:cs typeface="Times New Roman"/>
            </a:endParaRPr>
          </a:p>
        </p:txBody>
      </p:sp>
      <p:sp>
        <p:nvSpPr>
          <p:cNvPr id="18" name="Szövegdoboz 17">
            <a:extLst>
              <a:ext uri="{FF2B5EF4-FFF2-40B4-BE49-F238E27FC236}">
                <a16:creationId xmlns:a16="http://schemas.microsoft.com/office/drawing/2014/main" id="{E60DD5D0-75B6-4D5F-A27D-44DD2CADAAD4}"/>
              </a:ext>
            </a:extLst>
          </p:cNvPr>
          <p:cNvSpPr txBox="1"/>
          <p:nvPr/>
        </p:nvSpPr>
        <p:spPr>
          <a:xfrm>
            <a:off x="8059946" y="1777039"/>
            <a:ext cx="4137802" cy="54970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hu-HU" sz="2000" b="1" dirty="0" err="1">
                <a:latin typeface="Times New Roman"/>
                <a:ea typeface="+mn-lt"/>
                <a:cs typeface="Times New Roman"/>
              </a:rPr>
              <a:t>Conflict</a:t>
            </a:r>
            <a:r>
              <a:rPr lang="hu-HU" sz="2000" b="1" dirty="0">
                <a:latin typeface="Times New Roman"/>
                <a:ea typeface="+mn-lt"/>
                <a:cs typeface="Times New Roman"/>
              </a:rPr>
              <a:t>:</a:t>
            </a:r>
            <a:endParaRPr lang="hu-HU" sz="2000" b="1" dirty="0" err="1">
              <a:latin typeface="Times New Roman"/>
              <a:cs typeface="Times New Roman"/>
            </a:endParaRPr>
          </a:p>
          <a:p>
            <a:r>
              <a:rPr lang="hu-HU" dirty="0">
                <a:latin typeface="Times New Roman"/>
                <a:ea typeface="+mn-lt"/>
                <a:cs typeface="Times New Roman"/>
              </a:rPr>
              <a:t>Konfliktus akkor keletkezik, amikor a verziókezelő rendszer nem tud dönteni a változtatások sorsáról. Ez tipikusan akkor tud bekövetkezni, ha többen dolgoznak </a:t>
            </a:r>
            <a:r>
              <a:rPr lang="hu-HU" dirty="0" err="1">
                <a:latin typeface="Times New Roman"/>
                <a:ea typeface="+mn-lt"/>
                <a:cs typeface="Times New Roman"/>
              </a:rPr>
              <a:t>ugyanauon</a:t>
            </a:r>
            <a:r>
              <a:rPr lang="hu-HU" dirty="0">
                <a:latin typeface="Times New Roman"/>
                <a:ea typeface="+mn-lt"/>
                <a:cs typeface="Times New Roman"/>
              </a:rPr>
              <a:t> a kódon és egynél több ember azonos változtatást eszközöl. Például kitöröl egy sort. A leggyorsabb ember </a:t>
            </a:r>
            <a:r>
              <a:rPr lang="hu-HU" dirty="0" err="1">
                <a:latin typeface="Times New Roman"/>
                <a:ea typeface="+mn-lt"/>
                <a:cs typeface="Times New Roman"/>
              </a:rPr>
              <a:t>push</a:t>
            </a:r>
            <a:r>
              <a:rPr lang="hu-HU" dirty="0">
                <a:latin typeface="Times New Roman"/>
                <a:ea typeface="+mn-lt"/>
                <a:cs typeface="Times New Roman"/>
              </a:rPr>
              <a:t> művelete sikeres lesz, de a többieké nem, mivel nem lehet 2x törölni ugyan azt. Ebben az esetben konfliktus keletkezik, amit manuálisan kell nekünk megoldanunk.</a:t>
            </a:r>
            <a:endParaRPr lang="hu-HU" dirty="0">
              <a:latin typeface="Times New Roman"/>
              <a:cs typeface="Times New Roman"/>
            </a:endParaRPr>
          </a:p>
          <a:p>
            <a:pPr>
              <a:lnSpc>
                <a:spcPct val="150000"/>
              </a:lnSpc>
            </a:pPr>
            <a:r>
              <a:rPr lang="hu-HU" sz="2000" b="1" dirty="0">
                <a:latin typeface="Times New Roman"/>
                <a:ea typeface="+mn-lt"/>
                <a:cs typeface="Times New Roman"/>
              </a:rPr>
              <a:t>Tag:</a:t>
            </a:r>
            <a:endParaRPr lang="hu-HU" sz="2000" b="1" dirty="0">
              <a:latin typeface="Times New Roman"/>
              <a:cs typeface="Times New Roman"/>
            </a:endParaRPr>
          </a:p>
          <a:p>
            <a:r>
              <a:rPr lang="hu-HU" dirty="0" err="1">
                <a:latin typeface="Times New Roman"/>
                <a:ea typeface="+mn-lt"/>
                <a:cs typeface="Times New Roman"/>
              </a:rPr>
              <a:t>Git</a:t>
            </a:r>
            <a:r>
              <a:rPr lang="hu-HU" dirty="0">
                <a:latin typeface="Times New Roman"/>
                <a:ea typeface="+mn-lt"/>
                <a:cs typeface="Times New Roman"/>
              </a:rPr>
              <a:t> esetén a </a:t>
            </a:r>
            <a:r>
              <a:rPr lang="hu-HU" dirty="0" err="1">
                <a:latin typeface="Times New Roman"/>
                <a:ea typeface="+mn-lt"/>
                <a:cs typeface="Times New Roman"/>
              </a:rPr>
              <a:t>revision</a:t>
            </a:r>
            <a:r>
              <a:rPr lang="hu-HU" dirty="0">
                <a:latin typeface="Times New Roman"/>
                <a:ea typeface="+mn-lt"/>
                <a:cs typeface="Times New Roman"/>
              </a:rPr>
              <a:t> </a:t>
            </a:r>
            <a:r>
              <a:rPr lang="hu-HU" dirty="0" err="1">
                <a:latin typeface="Times New Roman"/>
                <a:ea typeface="+mn-lt"/>
                <a:cs typeface="Times New Roman"/>
              </a:rPr>
              <a:t>number-rel</a:t>
            </a:r>
            <a:r>
              <a:rPr lang="hu-HU" dirty="0">
                <a:latin typeface="Times New Roman"/>
                <a:ea typeface="+mn-lt"/>
                <a:cs typeface="Times New Roman"/>
              </a:rPr>
              <a:t> való hivatkozás a fejlesztés egy bizonyos pontjára nem éppen a legkényelmesebb. </a:t>
            </a:r>
            <a:endParaRPr lang="hu-HU">
              <a:latin typeface="Times New Roman"/>
              <a:cs typeface="Times New Roman"/>
            </a:endParaRPr>
          </a:p>
          <a:p>
            <a:pPr>
              <a:lnSpc>
                <a:spcPct val="150000"/>
              </a:lnSpc>
            </a:pPr>
            <a:endParaRPr lang="hu-HU" b="1" dirty="0">
              <a:latin typeface="Times New Roman"/>
              <a:cs typeface="Times New Roman"/>
            </a:endParaRPr>
          </a:p>
        </p:txBody>
      </p:sp>
      <p:pic>
        <p:nvPicPr>
          <p:cNvPr id="2" name="Kép 2">
            <a:extLst>
              <a:ext uri="{FF2B5EF4-FFF2-40B4-BE49-F238E27FC236}">
                <a16:creationId xmlns:a16="http://schemas.microsoft.com/office/drawing/2014/main" id="{618CDA2E-877E-411C-9122-9B9E7A90A2B6}"/>
              </a:ext>
            </a:extLst>
          </p:cNvPr>
          <p:cNvPicPr>
            <a:picLocks noChangeAspect="1"/>
          </p:cNvPicPr>
          <p:nvPr/>
        </p:nvPicPr>
        <p:blipFill>
          <a:blip r:embed="rId4"/>
          <a:stretch>
            <a:fillRect/>
          </a:stretch>
        </p:blipFill>
        <p:spPr>
          <a:xfrm>
            <a:off x="238663" y="102079"/>
            <a:ext cx="1521125" cy="1521125"/>
          </a:xfrm>
          <a:prstGeom prst="rect">
            <a:avLst/>
          </a:prstGeom>
        </p:spPr>
      </p:pic>
    </p:spTree>
    <p:extLst>
      <p:ext uri="{BB962C8B-B14F-4D97-AF65-F5344CB8AC3E}">
        <p14:creationId xmlns:p14="http://schemas.microsoft.com/office/powerpoint/2010/main" val="159344188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4" name="Picture 3">
            <a:extLst>
              <a:ext uri="{FF2B5EF4-FFF2-40B4-BE49-F238E27FC236}">
                <a16:creationId xmlns:a16="http://schemas.microsoft.com/office/drawing/2014/main" id="{8DD3FDB1-8964-4BFB-9F8F-B58B704E4EE4}"/>
              </a:ext>
            </a:extLst>
          </p:cNvPr>
          <p:cNvPicPr>
            <a:picLocks noChangeAspect="1"/>
          </p:cNvPicPr>
          <p:nvPr/>
        </p:nvPicPr>
        <p:blipFill rotWithShape="1">
          <a:blip r:embed="rId3"/>
          <a:srcRect r="1983"/>
          <a:stretch/>
        </p:blipFill>
        <p:spPr>
          <a:xfrm>
            <a:off x="2787391" y="975"/>
            <a:ext cx="9401433" cy="6858000"/>
          </a:xfrm>
          <a:prstGeom prst="rect">
            <a:avLst/>
          </a:prstGeom>
        </p:spPr>
      </p:pic>
      <p:pic>
        <p:nvPicPr>
          <p:cNvPr id="6" name="Kép 6" descr="A képen szöveg látható&#10;&#10;Automatikusan generált leírás">
            <a:extLst>
              <a:ext uri="{FF2B5EF4-FFF2-40B4-BE49-F238E27FC236}">
                <a16:creationId xmlns:a16="http://schemas.microsoft.com/office/drawing/2014/main" id="{1EE664BE-EBD2-4510-977A-900BD2047CA0}"/>
              </a:ext>
            </a:extLst>
          </p:cNvPr>
          <p:cNvPicPr>
            <a:picLocks noChangeAspect="1"/>
          </p:cNvPicPr>
          <p:nvPr/>
        </p:nvPicPr>
        <p:blipFill rotWithShape="1">
          <a:blip r:embed="rId4"/>
          <a:srcRect t="4668" b="6399"/>
          <a:stretch/>
        </p:blipFill>
        <p:spPr>
          <a:xfrm>
            <a:off x="20" y="10"/>
            <a:ext cx="12191980" cy="6857990"/>
          </a:xfrm>
          <a:custGeom>
            <a:avLst/>
            <a:gdLst/>
            <a:ahLst/>
            <a:cxnLst/>
            <a:rect l="l" t="t" r="r" b="b"/>
            <a:pathLst>
              <a:path w="12192000" h="6858000">
                <a:moveTo>
                  <a:pt x="10767920" y="0"/>
                </a:moveTo>
                <a:lnTo>
                  <a:pt x="12192000" y="0"/>
                </a:lnTo>
                <a:lnTo>
                  <a:pt x="12192000" y="927417"/>
                </a:lnTo>
                <a:lnTo>
                  <a:pt x="12082763" y="823269"/>
                </a:lnTo>
                <a:cubicBezTo>
                  <a:pt x="11719580" y="493176"/>
                  <a:pt x="11300738" y="223239"/>
                  <a:pt x="10841978" y="29200"/>
                </a:cubicBezTo>
                <a:close/>
                <a:moveTo>
                  <a:pt x="6012882" y="0"/>
                </a:moveTo>
                <a:lnTo>
                  <a:pt x="7504417" y="0"/>
                </a:lnTo>
                <a:lnTo>
                  <a:pt x="7430359" y="29200"/>
                </a:lnTo>
                <a:cubicBezTo>
                  <a:pt x="5857467" y="694478"/>
                  <a:pt x="4753816" y="2251936"/>
                  <a:pt x="4753816" y="4067166"/>
                </a:cubicBezTo>
                <a:cubicBezTo>
                  <a:pt x="4753816" y="5126051"/>
                  <a:pt x="5129364" y="6097221"/>
                  <a:pt x="5754532" y="6854750"/>
                </a:cubicBezTo>
                <a:lnTo>
                  <a:pt x="5757486" y="6858000"/>
                </a:lnTo>
                <a:lnTo>
                  <a:pt x="4830677" y="6858000"/>
                </a:lnTo>
                <a:lnTo>
                  <a:pt x="4745134" y="6724465"/>
                </a:lnTo>
                <a:cubicBezTo>
                  <a:pt x="4274836" y="5949876"/>
                  <a:pt x="4004010" y="5040579"/>
                  <a:pt x="4004010" y="4067979"/>
                </a:cubicBezTo>
                <a:cubicBezTo>
                  <a:pt x="4004010" y="2476453"/>
                  <a:pt x="4729195" y="1054430"/>
                  <a:pt x="5866922" y="114788"/>
                </a:cubicBezTo>
                <a:close/>
                <a:moveTo>
                  <a:pt x="0" y="0"/>
                </a:moveTo>
                <a:lnTo>
                  <a:pt x="4336230" y="0"/>
                </a:lnTo>
                <a:lnTo>
                  <a:pt x="4279837" y="65151"/>
                </a:lnTo>
                <a:cubicBezTo>
                  <a:pt x="3384436" y="1150943"/>
                  <a:pt x="2846555" y="2542953"/>
                  <a:pt x="2846555" y="4060687"/>
                </a:cubicBezTo>
                <a:cubicBezTo>
                  <a:pt x="2846555" y="5036374"/>
                  <a:pt x="3068843" y="5960103"/>
                  <a:pt x="3465501" y="6783922"/>
                </a:cubicBezTo>
                <a:lnTo>
                  <a:pt x="3503413" y="6858000"/>
                </a:lnTo>
                <a:lnTo>
                  <a:pt x="0" y="6858000"/>
                </a:lnTo>
                <a:close/>
              </a:path>
            </a:pathLst>
          </a:custGeom>
        </p:spPr>
      </p:pic>
      <p:sp>
        <p:nvSpPr>
          <p:cNvPr id="155" name="Freeform 95">
            <a:extLst>
              <a:ext uri="{FF2B5EF4-FFF2-40B4-BE49-F238E27FC236}">
                <a16:creationId xmlns:a16="http://schemas.microsoft.com/office/drawing/2014/main" id="{5EFCEEFE-DD72-4E23-A203-092AB1A62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46555" y="-18287"/>
            <a:ext cx="9373908" cy="6920069"/>
          </a:xfrm>
          <a:custGeom>
            <a:avLst/>
            <a:gdLst>
              <a:gd name="connsiteX0" fmla="*/ 9363722 w 9373908"/>
              <a:gd name="connsiteY0" fmla="*/ 0 h 6920069"/>
              <a:gd name="connsiteX1" fmla="*/ 9373908 w 9373908"/>
              <a:gd name="connsiteY1" fmla="*/ 0 h 6920069"/>
              <a:gd name="connsiteX2" fmla="*/ 9373908 w 9373908"/>
              <a:gd name="connsiteY2" fmla="*/ 8011 h 6920069"/>
              <a:gd name="connsiteX3" fmla="*/ 4704244 w 9373908"/>
              <a:gd name="connsiteY3" fmla="*/ 0 h 6920069"/>
              <a:gd name="connsiteX4" fmla="*/ 7874983 w 9373908"/>
              <a:gd name="connsiteY4" fmla="*/ 0 h 6920069"/>
              <a:gd name="connsiteX5" fmla="*/ 7995423 w 9373908"/>
              <a:gd name="connsiteY5" fmla="*/ 47488 h 6920069"/>
              <a:gd name="connsiteX6" fmla="*/ 9236208 w 9373908"/>
              <a:gd name="connsiteY6" fmla="*/ 841557 h 6920069"/>
              <a:gd name="connsiteX7" fmla="*/ 9373908 w 9373908"/>
              <a:gd name="connsiteY7" fmla="*/ 972842 h 6920069"/>
              <a:gd name="connsiteX8" fmla="*/ 9373908 w 9373908"/>
              <a:gd name="connsiteY8" fmla="*/ 6920069 h 6920069"/>
              <a:gd name="connsiteX9" fmla="*/ 2950722 w 9373908"/>
              <a:gd name="connsiteY9" fmla="*/ 6920069 h 6920069"/>
              <a:gd name="connsiteX10" fmla="*/ 2907977 w 9373908"/>
              <a:gd name="connsiteY10" fmla="*/ 6873037 h 6920069"/>
              <a:gd name="connsiteX11" fmla="*/ 1907260 w 9373908"/>
              <a:gd name="connsiteY11" fmla="*/ 4085454 h 6920069"/>
              <a:gd name="connsiteX12" fmla="*/ 4583804 w 9373908"/>
              <a:gd name="connsiteY12" fmla="*/ 47488 h 6920069"/>
              <a:gd name="connsiteX13" fmla="*/ 1505505 w 9373908"/>
              <a:gd name="connsiteY13" fmla="*/ 0 h 6920069"/>
              <a:gd name="connsiteX14" fmla="*/ 3189581 w 9373908"/>
              <a:gd name="connsiteY14" fmla="*/ 0 h 6920069"/>
              <a:gd name="connsiteX15" fmla="*/ 3020368 w 9373908"/>
              <a:gd name="connsiteY15" fmla="*/ 133076 h 6920069"/>
              <a:gd name="connsiteX16" fmla="*/ 1157455 w 9373908"/>
              <a:gd name="connsiteY16" fmla="*/ 4086267 h 6920069"/>
              <a:gd name="connsiteX17" fmla="*/ 1898579 w 9373908"/>
              <a:gd name="connsiteY17" fmla="*/ 6742753 h 6920069"/>
              <a:gd name="connsiteX18" fmla="*/ 2012168 w 9373908"/>
              <a:gd name="connsiteY18" fmla="*/ 6920069 h 6920069"/>
              <a:gd name="connsiteX19" fmla="*/ 679265 w 9373908"/>
              <a:gd name="connsiteY19" fmla="*/ 6920069 h 6920069"/>
              <a:gd name="connsiteX20" fmla="*/ 618946 w 9373908"/>
              <a:gd name="connsiteY20" fmla="*/ 6802210 h 6920069"/>
              <a:gd name="connsiteX21" fmla="*/ 0 w 9373908"/>
              <a:gd name="connsiteY21" fmla="*/ 4078975 h 6920069"/>
              <a:gd name="connsiteX22" fmla="*/ 1433282 w 9373908"/>
              <a:gd name="connsiteY22" fmla="*/ 83440 h 69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73908" h="6920069">
                <a:moveTo>
                  <a:pt x="9363722" y="0"/>
                </a:moveTo>
                <a:lnTo>
                  <a:pt x="9373908" y="0"/>
                </a:lnTo>
                <a:lnTo>
                  <a:pt x="9373908" y="8011"/>
                </a:lnTo>
                <a:close/>
                <a:moveTo>
                  <a:pt x="4704244" y="0"/>
                </a:moveTo>
                <a:lnTo>
                  <a:pt x="7874983" y="0"/>
                </a:lnTo>
                <a:lnTo>
                  <a:pt x="7995423" y="47488"/>
                </a:lnTo>
                <a:cubicBezTo>
                  <a:pt x="8454183" y="241528"/>
                  <a:pt x="8873025" y="511464"/>
                  <a:pt x="9236208" y="841557"/>
                </a:cubicBezTo>
                <a:lnTo>
                  <a:pt x="9373908" y="972842"/>
                </a:lnTo>
                <a:lnTo>
                  <a:pt x="9373908" y="6920069"/>
                </a:lnTo>
                <a:lnTo>
                  <a:pt x="2950722" y="6920069"/>
                </a:lnTo>
                <a:lnTo>
                  <a:pt x="2907977" y="6873037"/>
                </a:lnTo>
                <a:cubicBezTo>
                  <a:pt x="2282808" y="6115509"/>
                  <a:pt x="1907260" y="5144339"/>
                  <a:pt x="1907260" y="4085454"/>
                </a:cubicBezTo>
                <a:cubicBezTo>
                  <a:pt x="1907260" y="2270224"/>
                  <a:pt x="3010912" y="712766"/>
                  <a:pt x="4583804" y="47488"/>
                </a:cubicBezTo>
                <a:close/>
                <a:moveTo>
                  <a:pt x="1505505" y="0"/>
                </a:moveTo>
                <a:lnTo>
                  <a:pt x="3189581" y="0"/>
                </a:lnTo>
                <a:lnTo>
                  <a:pt x="3020368" y="133076"/>
                </a:lnTo>
                <a:cubicBezTo>
                  <a:pt x="1882640" y="1072718"/>
                  <a:pt x="1157455" y="2494741"/>
                  <a:pt x="1157455" y="4086267"/>
                </a:cubicBezTo>
                <a:cubicBezTo>
                  <a:pt x="1157455" y="5058867"/>
                  <a:pt x="1428281" y="5968164"/>
                  <a:pt x="1898579" y="6742753"/>
                </a:cubicBezTo>
                <a:lnTo>
                  <a:pt x="2012168" y="6920069"/>
                </a:lnTo>
                <a:lnTo>
                  <a:pt x="679265" y="6920069"/>
                </a:lnTo>
                <a:lnTo>
                  <a:pt x="618946" y="6802210"/>
                </a:lnTo>
                <a:cubicBezTo>
                  <a:pt x="222288" y="5978391"/>
                  <a:pt x="0" y="5054662"/>
                  <a:pt x="0" y="4078975"/>
                </a:cubicBezTo>
                <a:cubicBezTo>
                  <a:pt x="0" y="2561242"/>
                  <a:pt x="537881" y="1169231"/>
                  <a:pt x="1433282" y="83440"/>
                </a:cubicBezTo>
                <a:close/>
              </a:path>
            </a:pathLst>
          </a:cu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7" name="Picture 156">
            <a:extLst>
              <a:ext uri="{FF2B5EF4-FFF2-40B4-BE49-F238E27FC236}">
                <a16:creationId xmlns:a16="http://schemas.microsoft.com/office/drawing/2014/main" id="{DEC6EF82-26C1-4CDF-8BFF-7FC14DFA96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9765"/>
            <a:ext cx="12188825" cy="6856214"/>
          </a:xfrm>
          <a:prstGeom prst="rect">
            <a:avLst/>
          </a:prstGeom>
        </p:spPr>
      </p:pic>
      <p:sp>
        <p:nvSpPr>
          <p:cNvPr id="159" name="Freeform 5">
            <a:extLst>
              <a:ext uri="{FF2B5EF4-FFF2-40B4-BE49-F238E27FC236}">
                <a16:creationId xmlns:a16="http://schemas.microsoft.com/office/drawing/2014/main" id="{2A73F40A-89D3-430B-96F3-4FFB3CC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5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1" name="Freeform 6">
            <a:extLst>
              <a:ext uri="{FF2B5EF4-FFF2-40B4-BE49-F238E27FC236}">
                <a16:creationId xmlns:a16="http://schemas.microsoft.com/office/drawing/2014/main" id="{DDDAB8F9-1413-4BD9-A13E-F29031C67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E0670D30-D930-4E35-94EF-5AC76259CB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4" name="Straight Connector 163">
              <a:extLst>
                <a:ext uri="{FF2B5EF4-FFF2-40B4-BE49-F238E27FC236}">
                  <a16:creationId xmlns:a16="http://schemas.microsoft.com/office/drawing/2014/main" id="{E72E515A-2321-4486-A503-0B6860C370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C34F854-2E35-4433-B563-031237E225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4EA20E1-1B1F-4718-8611-4D705DA6A7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75C7776-9A78-4ADF-BED2-827D5B2C8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86EA3BB-AD9A-48B1-ABDB-0E67F1D641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AA04349-9A76-46B8-8885-27957E0D1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B717560-8933-409F-AEEE-79B06FFA2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9507435-678A-418A-BCE4-CC33754465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CEBA63E-1016-4258-BD9C-394BB1378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040478B-C370-4884-BFD4-8A648D323E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94D0837-91D1-4C02-8B4D-71C7318FDB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6756D4-FC73-438C-A4A7-951A6FF855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53F5C97-0C74-48B9-8718-C0E6D3B3A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DAA7DE7-BB99-4EF3-94AF-2D606A165C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B72929B-60E1-4F26-8C88-73F46CA53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4692962A-79AF-41BE-A05F-3E14B058DE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847879-8EED-451E-9A4F-532014D155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FD3CFED-4222-4D82-8AED-6254F471AA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9120F0A-6A8F-40FB-B6AB-8496DC5386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604492-AD9D-4E31-9E60-1F598B063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3B1E8F5-056B-4CBB-AE96-6C938CEC55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2D64BCD-3916-4556-849C-547416705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CAFF1E26-AB60-428F-A18A-F11D90653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D02561A-046A-424E-8296-C2F4213634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1318123-B452-464C-BFF0-E72F2DEB23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469AB11-B7D0-42C7-AAA1-59E3306D45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D20F9C4-74CF-4467-98C9-3B345D46CA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DF0E850-EA86-49EF-B5D5-C8DFDC42EB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AE2C6D4-1026-4276-B537-D90468AD74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F32F1D9-6012-4783-BC20-6787E2FC58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79094F34-F61D-4DD6-9D3C-8E227DC126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0F9993E-2A00-44BE-97DF-1B79EDFA63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FAB5E35-26FD-4DEF-BFEA-E41DAEA612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1477C55-2C68-4941-A9AC-A361B5A47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4219097-A76D-4C64-B243-24FCC03EEB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10A5088-478C-4E14-BF9B-2B97A7FE2F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03AA72A-C390-4262-A92D-3ECD74F50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B5647CF-1C96-414A-86D7-4AAB346D8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F07F7C6-83D2-4F91-99EA-ACEC9B3FA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F07A693-D2B3-440B-9F2C-7FF227264B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EF2FCC9-5EB6-4D82-8EAA-AF0360C49C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39E4434-AB62-4CF5-9C81-22F31D04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D94322C-5AE2-49D5-8C62-008AD665CF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A5532BC2-9913-4A1D-8C7B-FFC7A0573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4920F66-DAC3-4646-A965-812F15624E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F5EE4C8-1633-4200-903D-D03E81664C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2EA397-717E-4C34-AEA1-300765841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639F266-BA14-4C34-BA38-0AB5CCAC6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B3489F2-2961-4D1A-B4ED-B359C45CC3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7CFBED6-7E85-4840-B5D4-DAF04C1DA4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D8F7F6C-4EC3-4FE6-A40F-B38D0A9F05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0F7A3C1-64E6-4813-B819-1707F16D6D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4C978CCC-7B43-4968-99E1-08FF52C8E7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CB3B4D3-AA71-43BF-974F-72A1414953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2EBB7D-DFA1-46AF-AD50-1DA620A67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4DA7E93-BCCA-4DD9-AF67-8851F050A3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80A65D8-4915-4191-A031-38586B30B3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7062D70-7539-4A27-881A-0CB203F25A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BA9C6FFD-83BA-4229-9B3A-25AC1BE10E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5A9739D-8598-4E98-B364-905FCC92EC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A4DCF91-BB2A-4291-A628-24488AA8A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90CD88A-66F6-4356-8019-8DB616B05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A0FD277-DE3D-4EF9-9DD9-A2C9F56733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73FB331-C05D-4365-8295-0049E601DE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C8E2D59-BB9E-462B-A07B-C6DE06685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B06C7F98-80D3-4527-9622-8507055905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13576F-76CD-4034-B992-4358E98FA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4EFDBD9-4583-4098-86DF-15E980E75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B0F640A-1C24-40BA-8ED3-5238CA88D3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8D06C8F-4217-401A-83FA-AF08BC985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66EB2DB-EAE1-4392-95EA-F032BEA6F1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E76CF8E-3B2D-46DB-9CC7-9C92B37AB1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57CA79E-A553-4489-9B15-429F60725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37CDCC1C-F388-4C80-A084-FB0DFF1A19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69AAC8D-7017-404E-B266-231E393A2D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1509CA1-4436-49E1-81B2-22A77B0EF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6CEA7B68-A5BC-4029-BA94-58ED55F39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9A7E9D0-60EF-4917-A1A2-0F7BD760A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Cím 1"/>
          <p:cNvSpPr>
            <a:spLocks noGrp="1"/>
          </p:cNvSpPr>
          <p:nvPr>
            <p:ph type="ctrTitle"/>
          </p:nvPr>
        </p:nvSpPr>
        <p:spPr>
          <a:xfrm>
            <a:off x="7097867" y="2358282"/>
            <a:ext cx="4507955" cy="2822356"/>
          </a:xfrm>
        </p:spPr>
        <p:txBody>
          <a:bodyPr vert="horz" lIns="91440" tIns="45720" rIns="91440" bIns="45720" rtlCol="0">
            <a:normAutofit/>
          </a:bodyPr>
          <a:lstStyle/>
          <a:p>
            <a:pPr algn="ctr"/>
            <a:r>
              <a:rPr lang="hu-HU" b="1" dirty="0" err="1">
                <a:latin typeface="Arial"/>
                <a:ea typeface="+mj-lt"/>
                <a:cs typeface="+mj-lt"/>
              </a:rPr>
              <a:t>Git</a:t>
            </a:r>
            <a:r>
              <a:rPr lang="hu-HU" b="1" dirty="0">
                <a:latin typeface="Arial"/>
                <a:ea typeface="+mj-lt"/>
                <a:cs typeface="+mj-lt"/>
              </a:rPr>
              <a:t> és </a:t>
            </a:r>
            <a:r>
              <a:rPr lang="hu-HU" b="1" dirty="0" err="1">
                <a:latin typeface="Arial"/>
                <a:ea typeface="+mj-lt"/>
                <a:cs typeface="+mj-lt"/>
              </a:rPr>
              <a:t>Github</a:t>
            </a:r>
            <a:r>
              <a:rPr lang="hu-HU" b="1" dirty="0">
                <a:latin typeface="Arial"/>
                <a:ea typeface="+mj-lt"/>
                <a:cs typeface="+mj-lt"/>
              </a:rPr>
              <a:t> Telepítése</a:t>
            </a:r>
            <a:endParaRPr lang="hu-HU" b="1" dirty="0">
              <a:latin typeface="Arial"/>
              <a:cs typeface="Arial"/>
            </a:endParaRPr>
          </a:p>
          <a:p>
            <a:endParaRPr lang="hu-HU" b="1" dirty="0">
              <a:cs typeface="Calibri Light"/>
            </a:endParaRPr>
          </a:p>
        </p:txBody>
      </p:sp>
    </p:spTree>
    <p:extLst>
      <p:ext uri="{BB962C8B-B14F-4D97-AF65-F5344CB8AC3E}">
        <p14:creationId xmlns:p14="http://schemas.microsoft.com/office/powerpoint/2010/main" val="3291334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109267" y="109267"/>
            <a:ext cx="9184256" cy="46198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hu-HU" dirty="0">
                <a:ea typeface="+mn-lt"/>
                <a:cs typeface="+mn-lt"/>
              </a:rPr>
              <a:t>Lépés: Keressük meg a </a:t>
            </a:r>
            <a:r>
              <a:rPr lang="hu-HU" dirty="0" err="1">
                <a:ea typeface="+mn-lt"/>
                <a:cs typeface="+mn-lt"/>
              </a:rPr>
              <a:t>git</a:t>
            </a:r>
            <a:r>
              <a:rPr lang="hu-HU" dirty="0">
                <a:ea typeface="+mn-lt"/>
                <a:cs typeface="+mn-lt"/>
              </a:rPr>
              <a:t> hivatalos webhelyének letöltési oldalát (</a:t>
            </a:r>
            <a:r>
              <a:rPr lang="hu-HU" dirty="0">
                <a:ea typeface="+mn-lt"/>
                <a:cs typeface="+mn-lt"/>
                <a:hlinkClick r:id="rId4"/>
              </a:rPr>
              <a:t>https://git-scm.com/downloads</a:t>
            </a:r>
            <a:r>
              <a:rPr lang="hu-HU" dirty="0">
                <a:ea typeface="+mn-lt"/>
                <a:cs typeface="+mn-lt"/>
              </a:rPr>
              <a:t>), és töltse le a </a:t>
            </a:r>
            <a:r>
              <a:rPr lang="hu-HU" dirty="0" err="1">
                <a:ea typeface="+mn-lt"/>
                <a:cs typeface="+mn-lt"/>
              </a:rPr>
              <a:t>Git</a:t>
            </a:r>
            <a:r>
              <a:rPr lang="hu-HU" dirty="0">
                <a:ea typeface="+mn-lt"/>
                <a:cs typeface="+mn-lt"/>
              </a:rPr>
              <a:t> klienst a Windowshoz.  </a:t>
            </a:r>
            <a:endParaRPr lang="hu-HU"/>
          </a:p>
          <a:p>
            <a:pPr algn="just"/>
            <a:endParaRPr lang="hu-HU"/>
          </a:p>
          <a:p>
            <a:pPr algn="just"/>
            <a:r>
              <a:rPr lang="hu-HU" dirty="0">
                <a:ea typeface="+mn-lt"/>
                <a:cs typeface="+mn-lt"/>
              </a:rPr>
              <a:t>⦁    Lépés: A telepítő fájl futtatásával a varázsló a következő szokásos lépésekkel halad tovább:</a:t>
            </a:r>
          </a:p>
          <a:p>
            <a:pPr algn="just"/>
            <a:r>
              <a:rPr lang="hu-HU" dirty="0">
                <a:ea typeface="+mn-lt"/>
                <a:cs typeface="+mn-lt"/>
              </a:rPr>
              <a:t>⦁    Üdvözlő képernyő</a:t>
            </a:r>
            <a:endParaRPr lang="hu-HU" dirty="0"/>
          </a:p>
          <a:p>
            <a:pPr algn="just"/>
            <a:r>
              <a:rPr lang="hu-HU" dirty="0">
                <a:ea typeface="+mn-lt"/>
                <a:cs typeface="+mn-lt"/>
              </a:rPr>
              <a:t>⦁    Licencszerződés</a:t>
            </a:r>
            <a:endParaRPr lang="hu-HU" dirty="0"/>
          </a:p>
          <a:p>
            <a:pPr algn="just"/>
            <a:r>
              <a:rPr lang="hu-HU" dirty="0">
                <a:ea typeface="+mn-lt"/>
                <a:cs typeface="+mn-lt"/>
              </a:rPr>
              <a:t>⦁    Telepítési mappa</a:t>
            </a:r>
            <a:endParaRPr lang="hu-HU" dirty="0"/>
          </a:p>
          <a:p>
            <a:pPr algn="just"/>
            <a:r>
              <a:rPr lang="hu-HU" dirty="0">
                <a:ea typeface="+mn-lt"/>
                <a:cs typeface="+mn-lt"/>
              </a:rPr>
              <a:t>⦁    Válassza ki a telepíteni kívánt komponenseket.</a:t>
            </a:r>
            <a:endParaRPr lang="hu-HU" dirty="0"/>
          </a:p>
          <a:p>
            <a:pPr algn="just"/>
            <a:r>
              <a:rPr lang="hu-HU" dirty="0">
                <a:ea typeface="+mn-lt"/>
                <a:cs typeface="+mn-lt"/>
              </a:rPr>
              <a:t>⦁    A Start menü konfigurálása</a:t>
            </a:r>
            <a:endParaRPr lang="hu-HU" dirty="0"/>
          </a:p>
          <a:p>
            <a:pPr algn="just"/>
            <a:r>
              <a:rPr lang="hu-HU" dirty="0">
                <a:ea typeface="+mn-lt"/>
                <a:cs typeface="+mn-lt"/>
              </a:rPr>
              <a:t>⦁    Ezek mellett a varázslók tovább haladnak a konfigurációs specifikumokkal, amelyeket a következő lépésekben ismertetünk.</a:t>
            </a:r>
          </a:p>
          <a:p>
            <a:pPr algn="just"/>
            <a:r>
              <a:rPr lang="hu-HU" dirty="0">
                <a:ea typeface="+mn-lt"/>
                <a:cs typeface="+mn-lt"/>
              </a:rPr>
              <a:t>⦁    Lépés: A PATH környezet hozzáadása </a:t>
            </a:r>
            <a:endParaRPr lang="hu-HU"/>
          </a:p>
          <a:p>
            <a:pPr algn="just"/>
            <a:r>
              <a:rPr lang="hu-HU" dirty="0">
                <a:ea typeface="+mn-lt"/>
                <a:cs typeface="+mn-lt"/>
              </a:rPr>
              <a:t>Alapértelmezés szerint a telepítő választja a „</a:t>
            </a:r>
            <a:r>
              <a:rPr lang="hu-HU" dirty="0" err="1">
                <a:ea typeface="+mn-lt"/>
                <a:cs typeface="+mn-lt"/>
              </a:rPr>
              <a:t>Use</a:t>
            </a:r>
            <a:r>
              <a:rPr lang="hu-HU" dirty="0">
                <a:ea typeface="+mn-lt"/>
                <a:cs typeface="+mn-lt"/>
              </a:rPr>
              <a:t> </a:t>
            </a:r>
            <a:r>
              <a:rPr lang="hu-HU" dirty="0" err="1">
                <a:ea typeface="+mn-lt"/>
                <a:cs typeface="+mn-lt"/>
              </a:rPr>
              <a:t>Github</a:t>
            </a:r>
            <a:r>
              <a:rPr lang="hu-HU" dirty="0">
                <a:ea typeface="+mn-lt"/>
                <a:cs typeface="+mn-lt"/>
              </a:rPr>
              <a:t> </a:t>
            </a:r>
            <a:r>
              <a:rPr lang="hu-HU" dirty="0" err="1">
                <a:ea typeface="+mn-lt"/>
                <a:cs typeface="+mn-lt"/>
              </a:rPr>
              <a:t>from</a:t>
            </a:r>
            <a:r>
              <a:rPr lang="hu-HU" dirty="0">
                <a:ea typeface="+mn-lt"/>
                <a:cs typeface="+mn-lt"/>
              </a:rPr>
              <a:t> </a:t>
            </a:r>
            <a:r>
              <a:rPr lang="hu-HU" dirty="0" err="1">
                <a:ea typeface="+mn-lt"/>
                <a:cs typeface="+mn-lt"/>
              </a:rPr>
              <a:t>Github</a:t>
            </a:r>
            <a:r>
              <a:rPr lang="hu-HU" dirty="0">
                <a:ea typeface="+mn-lt"/>
                <a:cs typeface="+mn-lt"/>
              </a:rPr>
              <a:t> </a:t>
            </a:r>
            <a:r>
              <a:rPr lang="hu-HU" dirty="0" err="1">
                <a:ea typeface="+mn-lt"/>
                <a:cs typeface="+mn-lt"/>
              </a:rPr>
              <a:t>Bash</a:t>
            </a:r>
            <a:r>
              <a:rPr lang="hu-HU" dirty="0">
                <a:ea typeface="+mn-lt"/>
                <a:cs typeface="+mn-lt"/>
              </a:rPr>
              <a:t>” lehetőséget.</a:t>
            </a:r>
            <a:endParaRPr lang="hu-HU" dirty="0"/>
          </a:p>
          <a:p>
            <a:pPr algn="just"/>
            <a:r>
              <a:rPr lang="hu-HU" dirty="0">
                <a:ea typeface="+mn-lt"/>
                <a:cs typeface="+mn-lt"/>
              </a:rPr>
              <a:t>'A </a:t>
            </a:r>
            <a:r>
              <a:rPr lang="hu-HU" dirty="0" err="1">
                <a:ea typeface="+mn-lt"/>
                <a:cs typeface="+mn-lt"/>
              </a:rPr>
              <a:t>Github</a:t>
            </a:r>
            <a:r>
              <a:rPr lang="hu-HU" dirty="0">
                <a:ea typeface="+mn-lt"/>
                <a:cs typeface="+mn-lt"/>
              </a:rPr>
              <a:t> használata a Windows parancssorából' megakadályozza a felhasználót a Unix parancsok használatában, és lehetővé teszi a Windows prompt használatával történő futtatást.</a:t>
            </a:r>
          </a:p>
          <a:p>
            <a:pPr marL="285750" indent="-285750" algn="just">
              <a:lnSpc>
                <a:spcPct val="150000"/>
              </a:lnSpc>
              <a:buFont typeface="Arial"/>
              <a:buChar char="•"/>
            </a:pPr>
            <a:endParaRPr lang="hu-HU" b="1" dirty="0">
              <a:cs typeface="Calibri" panose="020F0502020204030204"/>
            </a:endParaRPr>
          </a:p>
        </p:txBody>
      </p:sp>
      <p:sp>
        <p:nvSpPr>
          <p:cNvPr id="3" name="Szövegdoboz 2">
            <a:extLst>
              <a:ext uri="{FF2B5EF4-FFF2-40B4-BE49-F238E27FC236}">
                <a16:creationId xmlns:a16="http://schemas.microsoft.com/office/drawing/2014/main" id="{E1D7DAF0-7093-4245-8A9D-4B41948F36C0}"/>
              </a:ext>
            </a:extLst>
          </p:cNvPr>
          <p:cNvSpPr txBox="1"/>
          <p:nvPr/>
        </p:nvSpPr>
        <p:spPr>
          <a:xfrm>
            <a:off x="-106391" y="4551873"/>
            <a:ext cx="12203501" cy="2614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hu-HU" dirty="0"/>
              <a:t>„A </a:t>
            </a:r>
            <a:r>
              <a:rPr lang="hu-HU" dirty="0" err="1"/>
              <a:t>Github</a:t>
            </a:r>
            <a:r>
              <a:rPr lang="hu-HU" dirty="0"/>
              <a:t> és az opcionális UNIX eszközök használata a Windows parancssorból” lehetővé teszi a </a:t>
            </a:r>
            <a:r>
              <a:rPr lang="hu-HU" dirty="0" err="1"/>
              <a:t>Github</a:t>
            </a:r>
            <a:r>
              <a:rPr lang="hu-HU" dirty="0"/>
              <a:t> használatát a Windows parancssorból, néhány UNIX parancs segítségével is.</a:t>
            </a:r>
            <a:endParaRPr lang="hu-HU" dirty="0">
              <a:ea typeface="+mn-lt"/>
              <a:cs typeface="+mn-lt"/>
            </a:endParaRPr>
          </a:p>
          <a:p>
            <a:pPr algn="just"/>
            <a:r>
              <a:rPr lang="hu-HU" dirty="0"/>
              <a:t>⦁    Lépés: A konverziókat végző sor konfigurálása</a:t>
            </a:r>
            <a:endParaRPr lang="hu-HU" dirty="0">
              <a:ea typeface="+mn-lt"/>
              <a:cs typeface="+mn-lt"/>
            </a:endParaRPr>
          </a:p>
          <a:p>
            <a:pPr algn="just"/>
            <a:r>
              <a:rPr lang="hu-HU" dirty="0"/>
              <a:t>Ebben a lépésben meghatározzuk, hogy a GitHub miként kezelje a sorok továbbítását, mivel az új sorok kiszámítása a különböző operációs rendszerektől függ.</a:t>
            </a:r>
            <a:endParaRPr lang="en-US" dirty="0">
              <a:ea typeface="+mn-lt"/>
              <a:cs typeface="+mn-lt"/>
            </a:endParaRPr>
          </a:p>
          <a:p>
            <a:pPr algn="just"/>
            <a:r>
              <a:rPr lang="hu-HU" dirty="0"/>
              <a:t>A Windows és a </a:t>
            </a:r>
            <a:r>
              <a:rPr lang="hu-HU" dirty="0" err="1"/>
              <a:t>MacOS</a:t>
            </a:r>
            <a:r>
              <a:rPr lang="hu-HU" dirty="0"/>
              <a:t> \ r \ n, míg a Linux csak \ </a:t>
            </a:r>
            <a:r>
              <a:rPr lang="hu-HU" dirty="0" err="1"/>
              <a:t>n.</a:t>
            </a:r>
            <a:r>
              <a:rPr lang="hu-HU" dirty="0"/>
              <a:t> Általában CRLF (</a:t>
            </a:r>
            <a:r>
              <a:rPr lang="hu-HU" dirty="0" err="1"/>
              <a:t>Carriage</a:t>
            </a:r>
            <a:r>
              <a:rPr lang="hu-HU" dirty="0"/>
              <a:t> </a:t>
            </a:r>
            <a:r>
              <a:rPr lang="hu-HU" dirty="0" err="1"/>
              <a:t>Return</a:t>
            </a:r>
            <a:r>
              <a:rPr lang="hu-HU" dirty="0"/>
              <a:t> Line </a:t>
            </a:r>
            <a:r>
              <a:rPr lang="hu-HU" dirty="0" err="1"/>
              <a:t>Feed</a:t>
            </a:r>
            <a:r>
              <a:rPr lang="hu-HU" dirty="0"/>
              <a:t>) és LF (Line </a:t>
            </a:r>
            <a:r>
              <a:rPr lang="hu-HU" dirty="0" err="1"/>
              <a:t>Feed</a:t>
            </a:r>
            <a:r>
              <a:rPr lang="hu-HU" dirty="0"/>
              <a:t>) jelöléssel vannak ellátva.</a:t>
            </a:r>
            <a:endParaRPr lang="en-US" dirty="0">
              <a:ea typeface="+mn-lt"/>
              <a:cs typeface="+mn-lt"/>
            </a:endParaRPr>
          </a:p>
          <a:p>
            <a:pPr algn="just"/>
            <a:r>
              <a:rPr lang="hu-HU" dirty="0"/>
              <a:t>Egyelőre az első opcióval lépünk.</a:t>
            </a:r>
            <a:endParaRPr lang="en-US" dirty="0">
              <a:ea typeface="+mn-lt"/>
              <a:cs typeface="+mn-lt"/>
            </a:endParaRPr>
          </a:p>
          <a:p>
            <a:pPr algn="l"/>
            <a:endParaRPr lang="hu-HU" dirty="0">
              <a:cs typeface="Calibri"/>
            </a:endParaRPr>
          </a:p>
        </p:txBody>
      </p:sp>
      <p:pic>
        <p:nvPicPr>
          <p:cNvPr id="4" name="Kép 9">
            <a:extLst>
              <a:ext uri="{FF2B5EF4-FFF2-40B4-BE49-F238E27FC236}">
                <a16:creationId xmlns:a16="http://schemas.microsoft.com/office/drawing/2014/main" id="{12E8E89C-C685-4196-8BDF-597897083D1C}"/>
              </a:ext>
            </a:extLst>
          </p:cNvPr>
          <p:cNvPicPr>
            <a:picLocks noChangeAspect="1"/>
          </p:cNvPicPr>
          <p:nvPr/>
        </p:nvPicPr>
        <p:blipFill>
          <a:blip r:embed="rId5"/>
          <a:stretch>
            <a:fillRect/>
          </a:stretch>
        </p:blipFill>
        <p:spPr>
          <a:xfrm>
            <a:off x="9273935" y="-6829"/>
            <a:ext cx="2903147" cy="2774111"/>
          </a:xfrm>
          <a:prstGeom prst="rect">
            <a:avLst/>
          </a:prstGeom>
        </p:spPr>
      </p:pic>
    </p:spTree>
    <p:extLst>
      <p:ext uri="{BB962C8B-B14F-4D97-AF65-F5344CB8AC3E}">
        <p14:creationId xmlns:p14="http://schemas.microsoft.com/office/powerpoint/2010/main" val="284436209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109267" y="109267"/>
            <a:ext cx="1000376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hu-HU" dirty="0">
              <a:cs typeface="Calibri" panose="020F0502020204030204"/>
            </a:endParaRPr>
          </a:p>
        </p:txBody>
      </p:sp>
      <p:pic>
        <p:nvPicPr>
          <p:cNvPr id="2" name="Kép 2">
            <a:extLst>
              <a:ext uri="{FF2B5EF4-FFF2-40B4-BE49-F238E27FC236}">
                <a16:creationId xmlns:a16="http://schemas.microsoft.com/office/drawing/2014/main" id="{FC143C6A-4F7F-40B0-9E63-1D68DB9B9F33}"/>
              </a:ext>
            </a:extLst>
          </p:cNvPr>
          <p:cNvPicPr>
            <a:picLocks noChangeAspect="1"/>
          </p:cNvPicPr>
          <p:nvPr/>
        </p:nvPicPr>
        <p:blipFill>
          <a:blip r:embed="rId4"/>
          <a:stretch>
            <a:fillRect/>
          </a:stretch>
        </p:blipFill>
        <p:spPr>
          <a:xfrm>
            <a:off x="4724400" y="2139890"/>
            <a:ext cx="2743199" cy="1543050"/>
          </a:xfrm>
          <a:prstGeom prst="rect">
            <a:avLst/>
          </a:prstGeom>
        </p:spPr>
      </p:pic>
      <p:sp>
        <p:nvSpPr>
          <p:cNvPr id="3" name="Szövegdoboz 2">
            <a:extLst>
              <a:ext uri="{FF2B5EF4-FFF2-40B4-BE49-F238E27FC236}">
                <a16:creationId xmlns:a16="http://schemas.microsoft.com/office/drawing/2014/main" id="{E1D7DAF0-7093-4245-8A9D-4B41948F36C0}"/>
              </a:ext>
            </a:extLst>
          </p:cNvPr>
          <p:cNvSpPr txBox="1"/>
          <p:nvPr/>
        </p:nvSpPr>
        <p:spPr>
          <a:xfrm>
            <a:off x="-106391" y="4551873"/>
            <a:ext cx="12203501" cy="2614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hu-HU" dirty="0"/>
              <a:t>„A </a:t>
            </a:r>
            <a:r>
              <a:rPr lang="hu-HU" dirty="0" err="1"/>
              <a:t>Github</a:t>
            </a:r>
            <a:r>
              <a:rPr lang="hu-HU" dirty="0"/>
              <a:t> és az opcionális UNIX eszközök használata a Windows parancssorból” lehetővé teszi a </a:t>
            </a:r>
            <a:r>
              <a:rPr lang="hu-HU" dirty="0" err="1"/>
              <a:t>Github</a:t>
            </a:r>
            <a:r>
              <a:rPr lang="hu-HU" dirty="0"/>
              <a:t> használatát a Windows parancssorból, néhány UNIX parancs segítségével is.</a:t>
            </a:r>
            <a:endParaRPr lang="hu-HU" dirty="0">
              <a:ea typeface="+mn-lt"/>
              <a:cs typeface="+mn-lt"/>
            </a:endParaRPr>
          </a:p>
          <a:p>
            <a:pPr algn="just"/>
            <a:r>
              <a:rPr lang="hu-HU" dirty="0"/>
              <a:t>⦁    Lépés: A konverziókat végző sor konfigurálása</a:t>
            </a:r>
            <a:endParaRPr lang="hu-HU" dirty="0">
              <a:ea typeface="+mn-lt"/>
              <a:cs typeface="+mn-lt"/>
            </a:endParaRPr>
          </a:p>
          <a:p>
            <a:pPr algn="just"/>
            <a:r>
              <a:rPr lang="hu-HU" dirty="0"/>
              <a:t>Ebben a lépésben meghatározzuk, hogy a GitHub miként kezelje a sorok továbbítását, mivel az új sorok kiszámítása a különböző operációs rendszerektől függ.</a:t>
            </a:r>
            <a:endParaRPr lang="en-US" dirty="0">
              <a:ea typeface="+mn-lt"/>
              <a:cs typeface="+mn-lt"/>
            </a:endParaRPr>
          </a:p>
          <a:p>
            <a:pPr algn="just"/>
            <a:r>
              <a:rPr lang="hu-HU" dirty="0"/>
              <a:t>A Windows és a </a:t>
            </a:r>
            <a:r>
              <a:rPr lang="hu-HU" dirty="0" err="1"/>
              <a:t>MacOS</a:t>
            </a:r>
            <a:r>
              <a:rPr lang="hu-HU" dirty="0"/>
              <a:t> \ r \ n, míg a Linux csak \ </a:t>
            </a:r>
            <a:r>
              <a:rPr lang="hu-HU" dirty="0" err="1"/>
              <a:t>n.</a:t>
            </a:r>
            <a:r>
              <a:rPr lang="hu-HU" dirty="0"/>
              <a:t> Általában CRLF (</a:t>
            </a:r>
            <a:r>
              <a:rPr lang="hu-HU" dirty="0" err="1"/>
              <a:t>Carriage</a:t>
            </a:r>
            <a:r>
              <a:rPr lang="hu-HU" dirty="0"/>
              <a:t> </a:t>
            </a:r>
            <a:r>
              <a:rPr lang="hu-HU" dirty="0" err="1"/>
              <a:t>Return</a:t>
            </a:r>
            <a:r>
              <a:rPr lang="hu-HU" dirty="0"/>
              <a:t> Line </a:t>
            </a:r>
            <a:r>
              <a:rPr lang="hu-HU" dirty="0" err="1"/>
              <a:t>Feed</a:t>
            </a:r>
            <a:r>
              <a:rPr lang="hu-HU" dirty="0"/>
              <a:t>) és LF (Line </a:t>
            </a:r>
            <a:r>
              <a:rPr lang="hu-HU" dirty="0" err="1"/>
              <a:t>Feed</a:t>
            </a:r>
            <a:r>
              <a:rPr lang="hu-HU" dirty="0"/>
              <a:t>) jelöléssel vannak ellátva.</a:t>
            </a:r>
            <a:endParaRPr lang="en-US" dirty="0">
              <a:ea typeface="+mn-lt"/>
              <a:cs typeface="+mn-lt"/>
            </a:endParaRPr>
          </a:p>
          <a:p>
            <a:pPr algn="just"/>
            <a:r>
              <a:rPr lang="hu-HU" dirty="0"/>
              <a:t>Egyelőre az első opcióval lépünk.</a:t>
            </a:r>
            <a:endParaRPr lang="en-US" dirty="0">
              <a:ea typeface="+mn-lt"/>
              <a:cs typeface="+mn-lt"/>
            </a:endParaRPr>
          </a:p>
          <a:p>
            <a:pPr algn="l"/>
            <a:endParaRPr lang="hu-HU" dirty="0">
              <a:cs typeface="Calibri"/>
            </a:endParaRPr>
          </a:p>
        </p:txBody>
      </p:sp>
      <p:pic>
        <p:nvPicPr>
          <p:cNvPr id="4" name="Kép 9" descr="A képen szöveg látható&#10;&#10;Automatikusan generált leírás">
            <a:extLst>
              <a:ext uri="{FF2B5EF4-FFF2-40B4-BE49-F238E27FC236}">
                <a16:creationId xmlns:a16="http://schemas.microsoft.com/office/drawing/2014/main" id="{9A4F9908-4CB7-413C-9AA1-35783ACE0727}"/>
              </a:ext>
            </a:extLst>
          </p:cNvPr>
          <p:cNvPicPr>
            <a:picLocks noChangeAspect="1"/>
          </p:cNvPicPr>
          <p:nvPr/>
        </p:nvPicPr>
        <p:blipFill>
          <a:blip r:embed="rId5"/>
          <a:stretch>
            <a:fillRect/>
          </a:stretch>
        </p:blipFill>
        <p:spPr>
          <a:xfrm>
            <a:off x="183671" y="357188"/>
            <a:ext cx="4017752" cy="3124379"/>
          </a:xfrm>
          <a:prstGeom prst="rect">
            <a:avLst/>
          </a:prstGeom>
        </p:spPr>
      </p:pic>
      <p:pic>
        <p:nvPicPr>
          <p:cNvPr id="10" name="Kép 10" descr="A képen szöveg látható&#10;&#10;Automatikusan generált leírás">
            <a:extLst>
              <a:ext uri="{FF2B5EF4-FFF2-40B4-BE49-F238E27FC236}">
                <a16:creationId xmlns:a16="http://schemas.microsoft.com/office/drawing/2014/main" id="{EEECE05A-945F-426C-B50C-22A0EA53C36A}"/>
              </a:ext>
            </a:extLst>
          </p:cNvPr>
          <p:cNvPicPr>
            <a:picLocks noChangeAspect="1"/>
          </p:cNvPicPr>
          <p:nvPr/>
        </p:nvPicPr>
        <p:blipFill>
          <a:blip r:embed="rId6"/>
          <a:stretch>
            <a:fillRect/>
          </a:stretch>
        </p:blipFill>
        <p:spPr>
          <a:xfrm>
            <a:off x="7813376" y="352605"/>
            <a:ext cx="4027097" cy="3205431"/>
          </a:xfrm>
          <a:prstGeom prst="rect">
            <a:avLst/>
          </a:prstGeom>
        </p:spPr>
      </p:pic>
    </p:spTree>
    <p:extLst>
      <p:ext uri="{BB962C8B-B14F-4D97-AF65-F5344CB8AC3E}">
        <p14:creationId xmlns:p14="http://schemas.microsoft.com/office/powerpoint/2010/main" val="34804310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109267" y="109267"/>
            <a:ext cx="1000376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hu-HU" dirty="0">
              <a:cs typeface="Calibri" panose="020F0502020204030204"/>
            </a:endParaRPr>
          </a:p>
        </p:txBody>
      </p:sp>
      <p:sp>
        <p:nvSpPr>
          <p:cNvPr id="3" name="Szövegdoboz 2">
            <a:extLst>
              <a:ext uri="{FF2B5EF4-FFF2-40B4-BE49-F238E27FC236}">
                <a16:creationId xmlns:a16="http://schemas.microsoft.com/office/drawing/2014/main" id="{E1D7DAF0-7093-4245-8A9D-4B41948F36C0}"/>
              </a:ext>
            </a:extLst>
          </p:cNvPr>
          <p:cNvSpPr txBox="1"/>
          <p:nvPr/>
        </p:nvSpPr>
        <p:spPr>
          <a:xfrm>
            <a:off x="-5750" y="109269"/>
            <a:ext cx="7674632"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hu-HU" dirty="0">
                <a:ea typeface="+mn-lt"/>
                <a:cs typeface="+mn-lt"/>
              </a:rPr>
              <a:t>⦁    Lépés: Konfigurálja a terminál emulátort a </a:t>
            </a:r>
            <a:r>
              <a:rPr lang="hu-HU" dirty="0" err="1">
                <a:ea typeface="+mn-lt"/>
                <a:cs typeface="+mn-lt"/>
              </a:rPr>
              <a:t>Git</a:t>
            </a:r>
            <a:r>
              <a:rPr lang="hu-HU" dirty="0">
                <a:ea typeface="+mn-lt"/>
                <a:cs typeface="+mn-lt"/>
              </a:rPr>
              <a:t> </a:t>
            </a:r>
            <a:r>
              <a:rPr lang="hu-HU" dirty="0" err="1">
                <a:ea typeface="+mn-lt"/>
                <a:cs typeface="+mn-lt"/>
              </a:rPr>
              <a:t>Bash</a:t>
            </a:r>
            <a:r>
              <a:rPr lang="hu-HU" dirty="0">
                <a:ea typeface="+mn-lt"/>
                <a:cs typeface="+mn-lt"/>
              </a:rPr>
              <a:t> használatához.</a:t>
            </a:r>
            <a:endParaRPr lang="hu-HU" dirty="0"/>
          </a:p>
          <a:p>
            <a:pPr algn="just"/>
            <a:r>
              <a:rPr lang="hu-HU" dirty="0">
                <a:ea typeface="+mn-lt"/>
                <a:cs typeface="+mn-lt"/>
              </a:rPr>
              <a:t>Két lehetőségünk van:</a:t>
            </a:r>
            <a:endParaRPr lang="hu-HU" dirty="0"/>
          </a:p>
          <a:p>
            <a:pPr algn="just"/>
            <a:r>
              <a:rPr lang="hu-HU" dirty="0">
                <a:ea typeface="+mn-lt"/>
                <a:cs typeface="+mn-lt"/>
              </a:rPr>
              <a:t>Használja a </a:t>
            </a:r>
            <a:r>
              <a:rPr lang="hu-HU" dirty="0" err="1">
                <a:ea typeface="+mn-lt"/>
                <a:cs typeface="+mn-lt"/>
              </a:rPr>
              <a:t>MinTTY</a:t>
            </a:r>
            <a:r>
              <a:rPr lang="hu-HU" dirty="0">
                <a:ea typeface="+mn-lt"/>
                <a:cs typeface="+mn-lt"/>
              </a:rPr>
              <a:t>-t. </a:t>
            </a:r>
            <a:endParaRPr lang="hu-HU"/>
          </a:p>
          <a:p>
            <a:pPr algn="just"/>
            <a:r>
              <a:rPr lang="hu-HU" dirty="0">
                <a:ea typeface="+mn-lt"/>
                <a:cs typeface="+mn-lt"/>
              </a:rPr>
              <a:t>Használja a Windows OS alapértelmezett cmd.exe fájlját.</a:t>
            </a:r>
            <a:endParaRPr lang="hu-HU" dirty="0"/>
          </a:p>
          <a:p>
            <a:pPr algn="just"/>
            <a:endParaRPr lang="hu-HU"/>
          </a:p>
          <a:p>
            <a:pPr algn="just"/>
            <a:endParaRPr lang="hu-HU"/>
          </a:p>
          <a:p>
            <a:pPr algn="just"/>
            <a:endParaRPr lang="hu-HU"/>
          </a:p>
          <a:p>
            <a:pPr algn="just"/>
            <a:r>
              <a:rPr lang="hu-HU" dirty="0">
                <a:ea typeface="+mn-lt"/>
                <a:cs typeface="+mn-lt"/>
              </a:rPr>
              <a:t>Ha jól ismeri a Linux parancssort, akkor az előbbi opció ajánlott, ellenkező esetben válassza a második lehetőséget. Amint a varázsló elmagyarázza, a konzolablaknak van néhány korlátozása, például a rögzített ablakszélesség, a visszatekerés korlátozott, és csak bizonyos tartományig jelenik meg a parancselőzményekben való navigáláshoz, és explicit konfigurációra van szükség a nem ASCII karakter használatához, míg a </a:t>
            </a:r>
            <a:r>
              <a:rPr lang="hu-HU" dirty="0" err="1">
                <a:ea typeface="+mn-lt"/>
                <a:cs typeface="+mn-lt"/>
              </a:rPr>
              <a:t>MinTTY</a:t>
            </a:r>
            <a:r>
              <a:rPr lang="hu-HU" dirty="0">
                <a:ea typeface="+mn-lt"/>
                <a:cs typeface="+mn-lt"/>
              </a:rPr>
              <a:t> nem Nincsenek ilyen korlátozások.</a:t>
            </a:r>
          </a:p>
          <a:p>
            <a:pPr algn="just"/>
            <a:r>
              <a:rPr lang="hu-HU" dirty="0">
                <a:ea typeface="+mn-lt"/>
                <a:cs typeface="+mn-lt"/>
              </a:rPr>
              <a:t>⦁    Lépés: További lehetőségek konfigurálása.</a:t>
            </a:r>
            <a:endParaRPr lang="hu-HU" dirty="0"/>
          </a:p>
          <a:p>
            <a:pPr algn="just"/>
            <a:r>
              <a:rPr lang="hu-HU" dirty="0">
                <a:ea typeface="+mn-lt"/>
                <a:cs typeface="+mn-lt"/>
              </a:rPr>
              <a:t>Ez a lépés két lehetőséget foglal magában:</a:t>
            </a:r>
            <a:endParaRPr lang="hu-HU" dirty="0"/>
          </a:p>
          <a:p>
            <a:pPr algn="just"/>
            <a:r>
              <a:rPr lang="hu-HU" dirty="0">
                <a:ea typeface="+mn-lt"/>
                <a:cs typeface="+mn-lt"/>
              </a:rPr>
              <a:t>- A fájlrendszer </a:t>
            </a:r>
            <a:r>
              <a:rPr lang="hu-HU" dirty="0" err="1">
                <a:ea typeface="+mn-lt"/>
                <a:cs typeface="+mn-lt"/>
              </a:rPr>
              <a:t>gyorsítótárazása</a:t>
            </a:r>
            <a:endParaRPr lang="hu-HU"/>
          </a:p>
          <a:p>
            <a:pPr algn="just"/>
            <a:r>
              <a:rPr lang="hu-HU" dirty="0">
                <a:ea typeface="+mn-lt"/>
                <a:cs typeface="+mn-lt"/>
              </a:rPr>
              <a:t>- </a:t>
            </a:r>
            <a:r>
              <a:rPr lang="hu-HU" dirty="0" err="1">
                <a:ea typeface="+mn-lt"/>
                <a:cs typeface="+mn-lt"/>
              </a:rPr>
              <a:t>Git</a:t>
            </a:r>
            <a:r>
              <a:rPr lang="hu-HU" dirty="0">
                <a:ea typeface="+mn-lt"/>
                <a:cs typeface="+mn-lt"/>
              </a:rPr>
              <a:t> hitelesítő igazgató</a:t>
            </a:r>
            <a:endParaRPr lang="hu-HU" dirty="0"/>
          </a:p>
          <a:p>
            <a:pPr algn="just"/>
            <a:r>
              <a:rPr lang="hu-HU" dirty="0">
                <a:ea typeface="+mn-lt"/>
                <a:cs typeface="+mn-lt"/>
              </a:rPr>
              <a:t>Megjegyzés: </a:t>
            </a:r>
            <a:endParaRPr lang="en-US" dirty="0"/>
          </a:p>
          <a:p>
            <a:pPr algn="just"/>
            <a:r>
              <a:rPr lang="hu-HU" dirty="0">
                <a:ea typeface="+mn-lt"/>
                <a:cs typeface="+mn-lt"/>
              </a:rPr>
              <a:t>A </a:t>
            </a:r>
            <a:r>
              <a:rPr lang="hu-HU" dirty="0" err="1">
                <a:ea typeface="+mn-lt"/>
                <a:cs typeface="+mn-lt"/>
              </a:rPr>
              <a:t>git</a:t>
            </a:r>
            <a:r>
              <a:rPr lang="hu-HU" dirty="0">
                <a:ea typeface="+mn-lt"/>
                <a:cs typeface="+mn-lt"/>
              </a:rPr>
              <a:t> –</a:t>
            </a:r>
            <a:r>
              <a:rPr lang="hu-HU" dirty="0" err="1">
                <a:ea typeface="+mn-lt"/>
                <a:cs typeface="+mn-lt"/>
              </a:rPr>
              <a:t>help</a:t>
            </a:r>
            <a:r>
              <a:rPr lang="hu-HU" dirty="0">
                <a:ea typeface="+mn-lt"/>
                <a:cs typeface="+mn-lt"/>
              </a:rPr>
              <a:t> segítséget / kézi információt nyújt a </a:t>
            </a:r>
            <a:r>
              <a:rPr lang="hu-HU" dirty="0" err="1">
                <a:ea typeface="+mn-lt"/>
                <a:cs typeface="+mn-lt"/>
              </a:rPr>
              <a:t>Gitről</a:t>
            </a:r>
            <a:r>
              <a:rPr lang="hu-HU" dirty="0">
                <a:ea typeface="+mn-lt"/>
                <a:cs typeface="+mn-lt"/>
              </a:rPr>
              <a:t>.</a:t>
            </a:r>
            <a:endParaRPr lang="en-US" dirty="0">
              <a:ea typeface="+mn-lt"/>
              <a:cs typeface="+mn-lt"/>
            </a:endParaRPr>
          </a:p>
          <a:p>
            <a:pPr algn="just"/>
            <a:endParaRPr lang="hu-HU" dirty="0">
              <a:cs typeface="Calibri"/>
            </a:endParaRPr>
          </a:p>
        </p:txBody>
      </p:sp>
      <p:sp>
        <p:nvSpPr>
          <p:cNvPr id="11" name="Szövegdoboz 10">
            <a:extLst>
              <a:ext uri="{FF2B5EF4-FFF2-40B4-BE49-F238E27FC236}">
                <a16:creationId xmlns:a16="http://schemas.microsoft.com/office/drawing/2014/main" id="{9229C222-7AB5-46C6-9978-070F4455AACB}"/>
              </a:ext>
            </a:extLst>
          </p:cNvPr>
          <p:cNvSpPr txBox="1"/>
          <p:nvPr/>
        </p:nvSpPr>
        <p:spPr>
          <a:xfrm>
            <a:off x="7844289" y="109268"/>
            <a:ext cx="4295952"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dirty="0">
                <a:ea typeface="+mn-lt"/>
                <a:cs typeface="+mn-lt"/>
              </a:rPr>
              <a:t>6.1. Lépés:</a:t>
            </a:r>
            <a:endParaRPr lang="hu-HU" dirty="0"/>
          </a:p>
          <a:p>
            <a:r>
              <a:rPr lang="hu-HU" dirty="0">
                <a:ea typeface="+mn-lt"/>
                <a:cs typeface="+mn-lt"/>
              </a:rPr>
              <a:t>Fájlrendszer </a:t>
            </a:r>
            <a:r>
              <a:rPr lang="hu-HU" dirty="0" err="1">
                <a:ea typeface="+mn-lt"/>
                <a:cs typeface="+mn-lt"/>
              </a:rPr>
              <a:t>gyorsítótárazása</a:t>
            </a:r>
            <a:r>
              <a:rPr lang="hu-HU" dirty="0">
                <a:ea typeface="+mn-lt"/>
                <a:cs typeface="+mn-lt"/>
              </a:rPr>
              <a:t>: A </a:t>
            </a:r>
            <a:r>
              <a:rPr lang="hu-HU" dirty="0" err="1">
                <a:ea typeface="+mn-lt"/>
                <a:cs typeface="+mn-lt"/>
              </a:rPr>
              <a:t>gyorsítótárazás</a:t>
            </a:r>
            <a:r>
              <a:rPr lang="hu-HU" dirty="0">
                <a:ea typeface="+mn-lt"/>
                <a:cs typeface="+mn-lt"/>
              </a:rPr>
              <a:t> engedélyezése javítja az alkalmazás teljesítményét</a:t>
            </a:r>
            <a:endParaRPr lang="hu-HU" dirty="0"/>
          </a:p>
          <a:p>
            <a:r>
              <a:rPr lang="hu-HU" dirty="0">
                <a:ea typeface="+mn-lt"/>
                <a:cs typeface="+mn-lt"/>
              </a:rPr>
              <a:t>6.2. Lépés:</a:t>
            </a:r>
            <a:endParaRPr lang="hu-HU" dirty="0"/>
          </a:p>
          <a:p>
            <a:r>
              <a:rPr lang="hu-HU" dirty="0" err="1">
                <a:ea typeface="+mn-lt"/>
                <a:cs typeface="+mn-lt"/>
              </a:rPr>
              <a:t>Git</a:t>
            </a:r>
            <a:r>
              <a:rPr lang="hu-HU" dirty="0">
                <a:ea typeface="+mn-lt"/>
                <a:cs typeface="+mn-lt"/>
              </a:rPr>
              <a:t> hitelesítő adatok kezelője: A GCM feladata a hitelesítő adatok tárolása a Windows hitelesítő adatok kezelőjében az ismételt engedélyezések és érvényesítések elkerülése érdekében</a:t>
            </a:r>
            <a:endParaRPr lang="hu-HU"/>
          </a:p>
          <a:p>
            <a:r>
              <a:rPr lang="hu-HU" dirty="0">
                <a:ea typeface="+mn-lt"/>
                <a:cs typeface="+mn-lt"/>
              </a:rPr>
              <a:t>Amint a telepítés befejeződik, kattintson a Befejezés gombra a telepítésből való kilépéshez.</a:t>
            </a:r>
            <a:endParaRPr lang="hu-HU" dirty="0"/>
          </a:p>
          <a:p>
            <a:r>
              <a:rPr lang="hu-HU" dirty="0">
                <a:ea typeface="+mn-lt"/>
                <a:cs typeface="+mn-lt"/>
              </a:rPr>
              <a:t>  A telepítés után meg kell tesztelnünk, hogy megbizonyosodjunk arról, hogy a szoftver telepítve van-e és jól képes-e futtatni a </a:t>
            </a:r>
            <a:r>
              <a:rPr lang="hu-HU" dirty="0" err="1">
                <a:ea typeface="+mn-lt"/>
                <a:cs typeface="+mn-lt"/>
              </a:rPr>
              <a:t>Github</a:t>
            </a:r>
            <a:r>
              <a:rPr lang="hu-HU" dirty="0">
                <a:ea typeface="+mn-lt"/>
                <a:cs typeface="+mn-lt"/>
              </a:rPr>
              <a:t>-ot. Az ellenőrzéshez nyissa meg a konzolt, és futtassa a </a:t>
            </a:r>
            <a:r>
              <a:rPr lang="hu-HU" dirty="0" err="1">
                <a:ea typeface="+mn-lt"/>
                <a:cs typeface="+mn-lt"/>
              </a:rPr>
              <a:t>git</a:t>
            </a:r>
            <a:r>
              <a:rPr lang="hu-HU" dirty="0">
                <a:ea typeface="+mn-lt"/>
                <a:cs typeface="+mn-lt"/>
              </a:rPr>
              <a:t> -version parancsot, amelynek vissza kell adnia az alább látható </a:t>
            </a:r>
            <a:r>
              <a:rPr lang="hu-HU" dirty="0" err="1">
                <a:ea typeface="+mn-lt"/>
                <a:cs typeface="+mn-lt"/>
              </a:rPr>
              <a:t>git</a:t>
            </a:r>
            <a:r>
              <a:rPr lang="hu-HU" dirty="0">
                <a:ea typeface="+mn-lt"/>
                <a:cs typeface="+mn-lt"/>
              </a:rPr>
              <a:t> verziót: </a:t>
            </a:r>
            <a:endParaRPr lang="hu-HU" dirty="0"/>
          </a:p>
          <a:p>
            <a:endParaRPr lang="hu-HU"/>
          </a:p>
          <a:p>
            <a:r>
              <a:rPr lang="hu-HU" dirty="0">
                <a:ea typeface="+mn-lt"/>
                <a:cs typeface="+mn-lt"/>
              </a:rPr>
              <a:t>Megjegyzés: </a:t>
            </a:r>
            <a:endParaRPr lang="hu-HU"/>
          </a:p>
          <a:p>
            <a:r>
              <a:rPr lang="hu-HU" dirty="0">
                <a:ea typeface="+mn-lt"/>
                <a:cs typeface="+mn-lt"/>
              </a:rPr>
              <a:t>A </a:t>
            </a:r>
            <a:r>
              <a:rPr lang="hu-HU" dirty="0" err="1">
                <a:ea typeface="+mn-lt"/>
                <a:cs typeface="+mn-lt"/>
              </a:rPr>
              <a:t>git</a:t>
            </a:r>
            <a:r>
              <a:rPr lang="hu-HU" dirty="0">
                <a:ea typeface="+mn-lt"/>
                <a:cs typeface="+mn-lt"/>
              </a:rPr>
              <a:t> –</a:t>
            </a:r>
            <a:r>
              <a:rPr lang="hu-HU" dirty="0" err="1">
                <a:ea typeface="+mn-lt"/>
                <a:cs typeface="+mn-lt"/>
              </a:rPr>
              <a:t>help</a:t>
            </a:r>
            <a:r>
              <a:rPr lang="hu-HU" dirty="0">
                <a:ea typeface="+mn-lt"/>
                <a:cs typeface="+mn-lt"/>
              </a:rPr>
              <a:t> segítséget / kézi információt nyújt a </a:t>
            </a:r>
            <a:r>
              <a:rPr lang="hu-HU" dirty="0" err="1">
                <a:ea typeface="+mn-lt"/>
                <a:cs typeface="+mn-lt"/>
              </a:rPr>
              <a:t>Gitről</a:t>
            </a:r>
            <a:r>
              <a:rPr lang="hu-HU" dirty="0">
                <a:ea typeface="+mn-lt"/>
                <a:cs typeface="+mn-lt"/>
              </a:rPr>
              <a:t>.</a:t>
            </a:r>
            <a:endParaRPr lang="hu-HU" dirty="0"/>
          </a:p>
          <a:p>
            <a:pPr algn="l"/>
            <a:endParaRPr lang="hu-HU" dirty="0">
              <a:cs typeface="Calibri"/>
            </a:endParaRPr>
          </a:p>
        </p:txBody>
      </p:sp>
      <p:pic>
        <p:nvPicPr>
          <p:cNvPr id="12" name="Kép 12">
            <a:extLst>
              <a:ext uri="{FF2B5EF4-FFF2-40B4-BE49-F238E27FC236}">
                <a16:creationId xmlns:a16="http://schemas.microsoft.com/office/drawing/2014/main" id="{74C4EC90-EAB3-4B2C-8C67-F392D1017F6E}"/>
              </a:ext>
            </a:extLst>
          </p:cNvPr>
          <p:cNvPicPr>
            <a:picLocks noChangeAspect="1"/>
          </p:cNvPicPr>
          <p:nvPr/>
        </p:nvPicPr>
        <p:blipFill>
          <a:blip r:embed="rId4"/>
          <a:stretch>
            <a:fillRect/>
          </a:stretch>
        </p:blipFill>
        <p:spPr>
          <a:xfrm>
            <a:off x="4379343" y="3811179"/>
            <a:ext cx="3476445" cy="1435378"/>
          </a:xfrm>
          <a:prstGeom prst="rect">
            <a:avLst/>
          </a:prstGeom>
        </p:spPr>
      </p:pic>
    </p:spTree>
    <p:extLst>
      <p:ext uri="{BB962C8B-B14F-4D97-AF65-F5344CB8AC3E}">
        <p14:creationId xmlns:p14="http://schemas.microsoft.com/office/powerpoint/2010/main" val="252637915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12">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zövegdoboz 4">
            <a:extLst>
              <a:ext uri="{FF2B5EF4-FFF2-40B4-BE49-F238E27FC236}">
                <a16:creationId xmlns:a16="http://schemas.microsoft.com/office/drawing/2014/main" id="{AD7A6BDB-5181-415B-A9BC-2876261FD9F6}"/>
              </a:ext>
            </a:extLst>
          </p:cNvPr>
          <p:cNvSpPr txBox="1"/>
          <p:nvPr/>
        </p:nvSpPr>
        <p:spPr>
          <a:xfrm>
            <a:off x="109268" y="1848929"/>
            <a:ext cx="3562709" cy="7658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hu-HU" sz="2000" b="1" dirty="0">
              <a:latin typeface="Times New Roman"/>
              <a:cs typeface="Times New Roman"/>
            </a:endParaRPr>
          </a:p>
          <a:p>
            <a:pPr algn="just">
              <a:lnSpc>
                <a:spcPct val="150000"/>
              </a:lnSpc>
            </a:pPr>
            <a:endParaRPr lang="hu-HU" b="1" dirty="0">
              <a:latin typeface="Times New Roman"/>
              <a:cs typeface="Times New Roman"/>
            </a:endParaRPr>
          </a:p>
        </p:txBody>
      </p:sp>
      <p:sp>
        <p:nvSpPr>
          <p:cNvPr id="9" name="Szövegdoboz 1">
            <a:extLst>
              <a:ext uri="{FF2B5EF4-FFF2-40B4-BE49-F238E27FC236}">
                <a16:creationId xmlns:a16="http://schemas.microsoft.com/office/drawing/2014/main" id="{7F9529E9-6227-4533-A3F9-C92554B8FBFC}"/>
              </a:ext>
            </a:extLst>
          </p:cNvPr>
          <p:cNvSpPr txBox="1"/>
          <p:nvPr/>
        </p:nvSpPr>
        <p:spPr>
          <a:xfrm>
            <a:off x="109267" y="109267"/>
            <a:ext cx="10003765"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hu-HU" dirty="0">
              <a:cs typeface="Calibri" panose="020F0502020204030204"/>
            </a:endParaRPr>
          </a:p>
        </p:txBody>
      </p:sp>
      <p:sp>
        <p:nvSpPr>
          <p:cNvPr id="3" name="Szövegdoboz 2">
            <a:extLst>
              <a:ext uri="{FF2B5EF4-FFF2-40B4-BE49-F238E27FC236}">
                <a16:creationId xmlns:a16="http://schemas.microsoft.com/office/drawing/2014/main" id="{E1D7DAF0-7093-4245-8A9D-4B41948F36C0}"/>
              </a:ext>
            </a:extLst>
          </p:cNvPr>
          <p:cNvSpPr txBox="1"/>
          <p:nvPr/>
        </p:nvSpPr>
        <p:spPr>
          <a:xfrm>
            <a:off x="-5750" y="-5749"/>
            <a:ext cx="8407879"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hu-HU" dirty="0">
                <a:ea typeface="+mn-lt"/>
                <a:cs typeface="+mn-lt"/>
              </a:rPr>
              <a:t>A GUI alapú GitHub beállítása a Windows számára (GIT asztal)</a:t>
            </a:r>
            <a:endParaRPr lang="hu-HU" dirty="0"/>
          </a:p>
          <a:p>
            <a:pPr algn="just"/>
            <a:r>
              <a:rPr lang="hu-HU" dirty="0">
                <a:ea typeface="+mn-lt"/>
                <a:cs typeface="+mn-lt"/>
              </a:rPr>
              <a:t>A GitHub </a:t>
            </a:r>
            <a:r>
              <a:rPr lang="hu-HU" dirty="0" err="1">
                <a:ea typeface="+mn-lt"/>
                <a:cs typeface="+mn-lt"/>
              </a:rPr>
              <a:t>Desktop</a:t>
            </a:r>
            <a:r>
              <a:rPr lang="hu-HU" dirty="0">
                <a:ea typeface="+mn-lt"/>
                <a:cs typeface="+mn-lt"/>
              </a:rPr>
              <a:t> egy grafikus asztali alkalmazás, amely fájlok és más kapcsolódó </a:t>
            </a:r>
            <a:r>
              <a:rPr lang="hu-HU" dirty="0" err="1">
                <a:ea typeface="+mn-lt"/>
                <a:cs typeface="+mn-lt"/>
              </a:rPr>
              <a:t>git</a:t>
            </a:r>
            <a:r>
              <a:rPr lang="hu-HU" dirty="0">
                <a:ea typeface="+mn-lt"/>
                <a:cs typeface="+mn-lt"/>
              </a:rPr>
              <a:t> műveletek hozzáadását teszi lehetővé.</a:t>
            </a:r>
            <a:endParaRPr lang="hu-HU" dirty="0"/>
          </a:p>
          <a:p>
            <a:pPr algn="just"/>
            <a:r>
              <a:rPr lang="hu-HU" dirty="0">
                <a:ea typeface="+mn-lt"/>
                <a:cs typeface="+mn-lt"/>
              </a:rPr>
              <a:t>Ez a grafikus felhasználói felülettel támogatott alkalmazás letölthető a </a:t>
            </a:r>
            <a:r>
              <a:rPr lang="hu-HU" dirty="0">
                <a:ea typeface="+mn-lt"/>
                <a:cs typeface="+mn-lt"/>
                <a:hlinkClick r:id="rId4"/>
              </a:rPr>
              <a:t>https://desktop.github.com/</a:t>
            </a:r>
            <a:r>
              <a:rPr lang="hu-HU" dirty="0">
                <a:ea typeface="+mn-lt"/>
                <a:cs typeface="+mn-lt"/>
              </a:rPr>
              <a:t> webhelyről.</a:t>
            </a:r>
            <a:endParaRPr lang="hu-HU" dirty="0"/>
          </a:p>
          <a:p>
            <a:pPr algn="just"/>
            <a:r>
              <a:rPr lang="hu-HU" dirty="0">
                <a:ea typeface="+mn-lt"/>
                <a:cs typeface="+mn-lt"/>
              </a:rPr>
              <a:t>A GitHub </a:t>
            </a:r>
            <a:r>
              <a:rPr lang="hu-HU" dirty="0" err="1">
                <a:ea typeface="+mn-lt"/>
                <a:cs typeface="+mn-lt"/>
              </a:rPr>
              <a:t>Desktop</a:t>
            </a:r>
            <a:r>
              <a:rPr lang="hu-HU" dirty="0">
                <a:ea typeface="+mn-lt"/>
                <a:cs typeface="+mn-lt"/>
              </a:rPr>
              <a:t> klienst helyileg is használhatja, távoli lerakathoz való csatlakozás nélkül.</a:t>
            </a:r>
          </a:p>
          <a:p>
            <a:pPr algn="just"/>
            <a:r>
              <a:rPr lang="hu-HU" dirty="0">
                <a:ea typeface="+mn-lt"/>
                <a:cs typeface="+mn-lt"/>
              </a:rPr>
              <a:t>A GitHub </a:t>
            </a:r>
            <a:r>
              <a:rPr lang="hu-HU" dirty="0" err="1">
                <a:ea typeface="+mn-lt"/>
                <a:cs typeface="+mn-lt"/>
              </a:rPr>
              <a:t>Desktop</a:t>
            </a:r>
            <a:r>
              <a:rPr lang="hu-HU" dirty="0">
                <a:ea typeface="+mn-lt"/>
                <a:cs typeface="+mn-lt"/>
              </a:rPr>
              <a:t> alkalmazásnak köszönhetően rendkívül egyszerű a tároló inicializálása, a fájlok készítése és a végrehajtás kiadása</a:t>
            </a:r>
            <a:endParaRPr lang="hu-HU" dirty="0"/>
          </a:p>
          <a:p>
            <a:pPr algn="just"/>
            <a:r>
              <a:rPr lang="hu-HU" dirty="0">
                <a:ea typeface="+mn-lt"/>
                <a:cs typeface="+mn-lt"/>
              </a:rPr>
              <a:t>⦁    Lépés: Bejelentkezés</a:t>
            </a:r>
            <a:endParaRPr lang="hu-HU" dirty="0"/>
          </a:p>
          <a:p>
            <a:pPr algn="just"/>
            <a:r>
              <a:rPr lang="hu-HU" dirty="0">
                <a:ea typeface="+mn-lt"/>
                <a:cs typeface="+mn-lt"/>
              </a:rPr>
              <a:t>Töltse be a GitHub hitelesítő adatait.</a:t>
            </a:r>
            <a:endParaRPr lang="hu-HU" dirty="0"/>
          </a:p>
          <a:p>
            <a:pPr algn="just"/>
            <a:endParaRPr lang="hu-HU"/>
          </a:p>
          <a:p>
            <a:pPr algn="just"/>
            <a:r>
              <a:rPr lang="hu-HU" dirty="0">
                <a:ea typeface="+mn-lt"/>
                <a:cs typeface="+mn-lt"/>
              </a:rPr>
              <a:t>  Ha még nem rendelkezik GitHub-fiókkal, regisztrálhat egyet a </a:t>
            </a:r>
            <a:r>
              <a:rPr lang="hu-HU" dirty="0">
                <a:ea typeface="+mn-lt"/>
                <a:cs typeface="+mn-lt"/>
                <a:hlinkClick r:id="rId5"/>
              </a:rPr>
              <a:t>http://github.com</a:t>
            </a:r>
            <a:r>
              <a:rPr lang="hu-HU" dirty="0">
                <a:ea typeface="+mn-lt"/>
                <a:cs typeface="+mn-lt"/>
              </a:rPr>
              <a:t> webhelyen </a:t>
            </a:r>
            <a:endParaRPr lang="hu-HU"/>
          </a:p>
          <a:p>
            <a:pPr algn="just"/>
            <a:endParaRPr lang="hu-HU"/>
          </a:p>
          <a:p>
            <a:pPr algn="just"/>
            <a:endParaRPr lang="hu-HU"/>
          </a:p>
          <a:p>
            <a:pPr algn="just"/>
            <a:r>
              <a:rPr lang="hu-HU" dirty="0">
                <a:ea typeface="+mn-lt"/>
                <a:cs typeface="+mn-lt"/>
              </a:rPr>
              <a:t>⦁    Lépés: Konfigurálás</a:t>
            </a:r>
            <a:endParaRPr lang="hu-HU" dirty="0"/>
          </a:p>
          <a:p>
            <a:pPr algn="just"/>
            <a:r>
              <a:rPr lang="hu-HU" dirty="0">
                <a:ea typeface="+mn-lt"/>
                <a:cs typeface="+mn-lt"/>
              </a:rPr>
              <a:t>A program felszólítja a teljes név és az e-mail azonosító megadására.</a:t>
            </a:r>
            <a:endParaRPr lang="en-US" dirty="0">
              <a:ea typeface="+mn-lt"/>
              <a:cs typeface="+mn-lt"/>
            </a:endParaRPr>
          </a:p>
          <a:p>
            <a:pPr algn="just"/>
            <a:r>
              <a:rPr lang="hu-HU" dirty="0">
                <a:ea typeface="+mn-lt"/>
                <a:cs typeface="+mn-lt"/>
              </a:rPr>
              <a:t>A folyószámlával folytatott kötelezettségvállalásokat a megadott névhez és e-mail azonosítóhoz társítják.</a:t>
            </a:r>
            <a:endParaRPr lang="hu-HU" dirty="0"/>
          </a:p>
          <a:p>
            <a:pPr algn="just"/>
            <a:r>
              <a:rPr lang="hu-HU" dirty="0">
                <a:ea typeface="+mn-lt"/>
                <a:cs typeface="+mn-lt"/>
              </a:rPr>
              <a:t>⦁    Lépés: Adattárak</a:t>
            </a:r>
            <a:endParaRPr lang="hu-HU" dirty="0"/>
          </a:p>
          <a:p>
            <a:pPr algn="just"/>
            <a:r>
              <a:rPr lang="hu-HU" dirty="0">
                <a:ea typeface="+mn-lt"/>
                <a:cs typeface="+mn-lt"/>
              </a:rPr>
              <a:t>Keresse meg a github.com </a:t>
            </a:r>
            <a:r>
              <a:rPr lang="hu-HU" dirty="0" err="1">
                <a:ea typeface="+mn-lt"/>
                <a:cs typeface="+mn-lt"/>
              </a:rPr>
              <a:t>webhelyet</a:t>
            </a:r>
            <a:r>
              <a:rPr lang="hu-HU" dirty="0">
                <a:ea typeface="+mn-lt"/>
                <a:cs typeface="+mn-lt"/>
              </a:rPr>
              <a:t>, és hozzon létre egy új tárolót az alább látható módon:</a:t>
            </a:r>
            <a:endParaRPr lang="hu-HU" dirty="0"/>
          </a:p>
          <a:p>
            <a:pPr algn="just"/>
            <a:r>
              <a:rPr lang="hu-HU" dirty="0">
                <a:ea typeface="+mn-lt"/>
                <a:cs typeface="+mn-lt"/>
              </a:rPr>
              <a:t>Adja meg a lerakat nevét és láthatóságát.</a:t>
            </a:r>
            <a:endParaRPr lang="en-US" dirty="0">
              <a:ea typeface="+mn-lt"/>
              <a:cs typeface="+mn-lt"/>
            </a:endParaRPr>
          </a:p>
          <a:p>
            <a:pPr algn="just"/>
            <a:endParaRPr lang="hu-HU" dirty="0">
              <a:ea typeface="+mn-lt"/>
              <a:cs typeface="+mn-lt"/>
            </a:endParaRPr>
          </a:p>
          <a:p>
            <a:pPr algn="l"/>
            <a:endParaRPr lang="hu-HU" dirty="0">
              <a:cs typeface="Calibri"/>
            </a:endParaRPr>
          </a:p>
        </p:txBody>
      </p:sp>
      <p:pic>
        <p:nvPicPr>
          <p:cNvPr id="11" name="Kép 11">
            <a:extLst>
              <a:ext uri="{FF2B5EF4-FFF2-40B4-BE49-F238E27FC236}">
                <a16:creationId xmlns:a16="http://schemas.microsoft.com/office/drawing/2014/main" id="{28EFD28E-6D05-467E-9411-736290E008C9}"/>
              </a:ext>
            </a:extLst>
          </p:cNvPr>
          <p:cNvPicPr>
            <a:picLocks noChangeAspect="1"/>
          </p:cNvPicPr>
          <p:nvPr/>
        </p:nvPicPr>
        <p:blipFill>
          <a:blip r:embed="rId6"/>
          <a:stretch>
            <a:fillRect/>
          </a:stretch>
        </p:blipFill>
        <p:spPr>
          <a:xfrm>
            <a:off x="9109494" y="50952"/>
            <a:ext cx="2973238" cy="1738398"/>
          </a:xfrm>
          <a:prstGeom prst="rect">
            <a:avLst/>
          </a:prstGeom>
        </p:spPr>
      </p:pic>
      <p:pic>
        <p:nvPicPr>
          <p:cNvPr id="13" name="Kép 13">
            <a:extLst>
              <a:ext uri="{FF2B5EF4-FFF2-40B4-BE49-F238E27FC236}">
                <a16:creationId xmlns:a16="http://schemas.microsoft.com/office/drawing/2014/main" id="{37B08D9B-61C5-4B6A-9369-1F5B75B57A5A}"/>
              </a:ext>
            </a:extLst>
          </p:cNvPr>
          <p:cNvPicPr>
            <a:picLocks noChangeAspect="1"/>
          </p:cNvPicPr>
          <p:nvPr/>
        </p:nvPicPr>
        <p:blipFill>
          <a:blip r:embed="rId7"/>
          <a:stretch>
            <a:fillRect/>
          </a:stretch>
        </p:blipFill>
        <p:spPr>
          <a:xfrm>
            <a:off x="9109497" y="1797085"/>
            <a:ext cx="2973235" cy="1639187"/>
          </a:xfrm>
          <a:prstGeom prst="rect">
            <a:avLst/>
          </a:prstGeom>
        </p:spPr>
      </p:pic>
      <p:pic>
        <p:nvPicPr>
          <p:cNvPr id="14" name="Kép 14">
            <a:extLst>
              <a:ext uri="{FF2B5EF4-FFF2-40B4-BE49-F238E27FC236}">
                <a16:creationId xmlns:a16="http://schemas.microsoft.com/office/drawing/2014/main" id="{74715665-30F6-4DD8-B471-F2B84B6F67FD}"/>
              </a:ext>
            </a:extLst>
          </p:cNvPr>
          <p:cNvPicPr>
            <a:picLocks noChangeAspect="1"/>
          </p:cNvPicPr>
          <p:nvPr/>
        </p:nvPicPr>
        <p:blipFill>
          <a:blip r:embed="rId8"/>
          <a:stretch>
            <a:fillRect/>
          </a:stretch>
        </p:blipFill>
        <p:spPr>
          <a:xfrm>
            <a:off x="9109496" y="3442464"/>
            <a:ext cx="2973237" cy="1468315"/>
          </a:xfrm>
          <a:prstGeom prst="rect">
            <a:avLst/>
          </a:prstGeom>
        </p:spPr>
      </p:pic>
      <p:pic>
        <p:nvPicPr>
          <p:cNvPr id="15" name="Kép 15">
            <a:extLst>
              <a:ext uri="{FF2B5EF4-FFF2-40B4-BE49-F238E27FC236}">
                <a16:creationId xmlns:a16="http://schemas.microsoft.com/office/drawing/2014/main" id="{9BEA79CA-4296-4E2E-8527-3448CCA8C434}"/>
              </a:ext>
            </a:extLst>
          </p:cNvPr>
          <p:cNvPicPr>
            <a:picLocks noChangeAspect="1"/>
          </p:cNvPicPr>
          <p:nvPr/>
        </p:nvPicPr>
        <p:blipFill>
          <a:blip r:embed="rId9"/>
          <a:stretch>
            <a:fillRect/>
          </a:stretch>
        </p:blipFill>
        <p:spPr>
          <a:xfrm>
            <a:off x="9109495" y="5004655"/>
            <a:ext cx="2973237" cy="1650728"/>
          </a:xfrm>
          <a:prstGeom prst="rect">
            <a:avLst/>
          </a:prstGeom>
        </p:spPr>
      </p:pic>
    </p:spTree>
    <p:extLst>
      <p:ext uri="{BB962C8B-B14F-4D97-AF65-F5344CB8AC3E}">
        <p14:creationId xmlns:p14="http://schemas.microsoft.com/office/powerpoint/2010/main" val="63261323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4" name="Picture 3">
            <a:extLst>
              <a:ext uri="{FF2B5EF4-FFF2-40B4-BE49-F238E27FC236}">
                <a16:creationId xmlns:a16="http://schemas.microsoft.com/office/drawing/2014/main" id="{8DD3FDB1-8964-4BFB-9F8F-B58B704E4EE4}"/>
              </a:ext>
            </a:extLst>
          </p:cNvPr>
          <p:cNvPicPr>
            <a:picLocks noChangeAspect="1"/>
          </p:cNvPicPr>
          <p:nvPr/>
        </p:nvPicPr>
        <p:blipFill rotWithShape="1">
          <a:blip r:embed="rId3"/>
          <a:srcRect r="1983"/>
          <a:stretch/>
        </p:blipFill>
        <p:spPr>
          <a:xfrm>
            <a:off x="2787391" y="975"/>
            <a:ext cx="9401433" cy="6858000"/>
          </a:xfrm>
          <a:prstGeom prst="rect">
            <a:avLst/>
          </a:prstGeom>
        </p:spPr>
      </p:pic>
      <p:pic>
        <p:nvPicPr>
          <p:cNvPr id="6" name="Kép 6" descr="A képen szöveg látható&#10;&#10;Automatikusan generált leírás">
            <a:extLst>
              <a:ext uri="{FF2B5EF4-FFF2-40B4-BE49-F238E27FC236}">
                <a16:creationId xmlns:a16="http://schemas.microsoft.com/office/drawing/2014/main" id="{1EE664BE-EBD2-4510-977A-900BD2047CA0}"/>
              </a:ext>
            </a:extLst>
          </p:cNvPr>
          <p:cNvPicPr>
            <a:picLocks noChangeAspect="1"/>
          </p:cNvPicPr>
          <p:nvPr/>
        </p:nvPicPr>
        <p:blipFill rotWithShape="1">
          <a:blip r:embed="rId4"/>
          <a:srcRect t="4668" b="6399"/>
          <a:stretch/>
        </p:blipFill>
        <p:spPr>
          <a:xfrm>
            <a:off x="20" y="10"/>
            <a:ext cx="12191980" cy="6857990"/>
          </a:xfrm>
          <a:custGeom>
            <a:avLst/>
            <a:gdLst/>
            <a:ahLst/>
            <a:cxnLst/>
            <a:rect l="l" t="t" r="r" b="b"/>
            <a:pathLst>
              <a:path w="12192000" h="6858000">
                <a:moveTo>
                  <a:pt x="10767920" y="0"/>
                </a:moveTo>
                <a:lnTo>
                  <a:pt x="12192000" y="0"/>
                </a:lnTo>
                <a:lnTo>
                  <a:pt x="12192000" y="927417"/>
                </a:lnTo>
                <a:lnTo>
                  <a:pt x="12082763" y="823269"/>
                </a:lnTo>
                <a:cubicBezTo>
                  <a:pt x="11719580" y="493176"/>
                  <a:pt x="11300738" y="223239"/>
                  <a:pt x="10841978" y="29200"/>
                </a:cubicBezTo>
                <a:close/>
                <a:moveTo>
                  <a:pt x="6012882" y="0"/>
                </a:moveTo>
                <a:lnTo>
                  <a:pt x="7504417" y="0"/>
                </a:lnTo>
                <a:lnTo>
                  <a:pt x="7430359" y="29200"/>
                </a:lnTo>
                <a:cubicBezTo>
                  <a:pt x="5857467" y="694478"/>
                  <a:pt x="4753816" y="2251936"/>
                  <a:pt x="4753816" y="4067166"/>
                </a:cubicBezTo>
                <a:cubicBezTo>
                  <a:pt x="4753816" y="5126051"/>
                  <a:pt x="5129364" y="6097221"/>
                  <a:pt x="5754532" y="6854750"/>
                </a:cubicBezTo>
                <a:lnTo>
                  <a:pt x="5757486" y="6858000"/>
                </a:lnTo>
                <a:lnTo>
                  <a:pt x="4830677" y="6858000"/>
                </a:lnTo>
                <a:lnTo>
                  <a:pt x="4745134" y="6724465"/>
                </a:lnTo>
                <a:cubicBezTo>
                  <a:pt x="4274836" y="5949876"/>
                  <a:pt x="4004010" y="5040579"/>
                  <a:pt x="4004010" y="4067979"/>
                </a:cubicBezTo>
                <a:cubicBezTo>
                  <a:pt x="4004010" y="2476453"/>
                  <a:pt x="4729195" y="1054430"/>
                  <a:pt x="5866922" y="114788"/>
                </a:cubicBezTo>
                <a:close/>
                <a:moveTo>
                  <a:pt x="0" y="0"/>
                </a:moveTo>
                <a:lnTo>
                  <a:pt x="4336230" y="0"/>
                </a:lnTo>
                <a:lnTo>
                  <a:pt x="4279837" y="65151"/>
                </a:lnTo>
                <a:cubicBezTo>
                  <a:pt x="3384436" y="1150943"/>
                  <a:pt x="2846555" y="2542953"/>
                  <a:pt x="2846555" y="4060687"/>
                </a:cubicBezTo>
                <a:cubicBezTo>
                  <a:pt x="2846555" y="5036374"/>
                  <a:pt x="3068843" y="5960103"/>
                  <a:pt x="3465501" y="6783922"/>
                </a:cubicBezTo>
                <a:lnTo>
                  <a:pt x="3503413" y="6858000"/>
                </a:lnTo>
                <a:lnTo>
                  <a:pt x="0" y="6858000"/>
                </a:lnTo>
                <a:close/>
              </a:path>
            </a:pathLst>
          </a:custGeom>
        </p:spPr>
      </p:pic>
      <p:sp>
        <p:nvSpPr>
          <p:cNvPr id="155" name="Freeform 95">
            <a:extLst>
              <a:ext uri="{FF2B5EF4-FFF2-40B4-BE49-F238E27FC236}">
                <a16:creationId xmlns:a16="http://schemas.microsoft.com/office/drawing/2014/main" id="{5EFCEEFE-DD72-4E23-A203-092AB1A62E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46555" y="-18287"/>
            <a:ext cx="9373908" cy="6920069"/>
          </a:xfrm>
          <a:custGeom>
            <a:avLst/>
            <a:gdLst>
              <a:gd name="connsiteX0" fmla="*/ 9363722 w 9373908"/>
              <a:gd name="connsiteY0" fmla="*/ 0 h 6920069"/>
              <a:gd name="connsiteX1" fmla="*/ 9373908 w 9373908"/>
              <a:gd name="connsiteY1" fmla="*/ 0 h 6920069"/>
              <a:gd name="connsiteX2" fmla="*/ 9373908 w 9373908"/>
              <a:gd name="connsiteY2" fmla="*/ 8011 h 6920069"/>
              <a:gd name="connsiteX3" fmla="*/ 4704244 w 9373908"/>
              <a:gd name="connsiteY3" fmla="*/ 0 h 6920069"/>
              <a:gd name="connsiteX4" fmla="*/ 7874983 w 9373908"/>
              <a:gd name="connsiteY4" fmla="*/ 0 h 6920069"/>
              <a:gd name="connsiteX5" fmla="*/ 7995423 w 9373908"/>
              <a:gd name="connsiteY5" fmla="*/ 47488 h 6920069"/>
              <a:gd name="connsiteX6" fmla="*/ 9236208 w 9373908"/>
              <a:gd name="connsiteY6" fmla="*/ 841557 h 6920069"/>
              <a:gd name="connsiteX7" fmla="*/ 9373908 w 9373908"/>
              <a:gd name="connsiteY7" fmla="*/ 972842 h 6920069"/>
              <a:gd name="connsiteX8" fmla="*/ 9373908 w 9373908"/>
              <a:gd name="connsiteY8" fmla="*/ 6920069 h 6920069"/>
              <a:gd name="connsiteX9" fmla="*/ 2950722 w 9373908"/>
              <a:gd name="connsiteY9" fmla="*/ 6920069 h 6920069"/>
              <a:gd name="connsiteX10" fmla="*/ 2907977 w 9373908"/>
              <a:gd name="connsiteY10" fmla="*/ 6873037 h 6920069"/>
              <a:gd name="connsiteX11" fmla="*/ 1907260 w 9373908"/>
              <a:gd name="connsiteY11" fmla="*/ 4085454 h 6920069"/>
              <a:gd name="connsiteX12" fmla="*/ 4583804 w 9373908"/>
              <a:gd name="connsiteY12" fmla="*/ 47488 h 6920069"/>
              <a:gd name="connsiteX13" fmla="*/ 1505505 w 9373908"/>
              <a:gd name="connsiteY13" fmla="*/ 0 h 6920069"/>
              <a:gd name="connsiteX14" fmla="*/ 3189581 w 9373908"/>
              <a:gd name="connsiteY14" fmla="*/ 0 h 6920069"/>
              <a:gd name="connsiteX15" fmla="*/ 3020368 w 9373908"/>
              <a:gd name="connsiteY15" fmla="*/ 133076 h 6920069"/>
              <a:gd name="connsiteX16" fmla="*/ 1157455 w 9373908"/>
              <a:gd name="connsiteY16" fmla="*/ 4086267 h 6920069"/>
              <a:gd name="connsiteX17" fmla="*/ 1898579 w 9373908"/>
              <a:gd name="connsiteY17" fmla="*/ 6742753 h 6920069"/>
              <a:gd name="connsiteX18" fmla="*/ 2012168 w 9373908"/>
              <a:gd name="connsiteY18" fmla="*/ 6920069 h 6920069"/>
              <a:gd name="connsiteX19" fmla="*/ 679265 w 9373908"/>
              <a:gd name="connsiteY19" fmla="*/ 6920069 h 6920069"/>
              <a:gd name="connsiteX20" fmla="*/ 618946 w 9373908"/>
              <a:gd name="connsiteY20" fmla="*/ 6802210 h 6920069"/>
              <a:gd name="connsiteX21" fmla="*/ 0 w 9373908"/>
              <a:gd name="connsiteY21" fmla="*/ 4078975 h 6920069"/>
              <a:gd name="connsiteX22" fmla="*/ 1433282 w 9373908"/>
              <a:gd name="connsiteY22" fmla="*/ 83440 h 692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73908" h="6920069">
                <a:moveTo>
                  <a:pt x="9363722" y="0"/>
                </a:moveTo>
                <a:lnTo>
                  <a:pt x="9373908" y="0"/>
                </a:lnTo>
                <a:lnTo>
                  <a:pt x="9373908" y="8011"/>
                </a:lnTo>
                <a:close/>
                <a:moveTo>
                  <a:pt x="4704244" y="0"/>
                </a:moveTo>
                <a:lnTo>
                  <a:pt x="7874983" y="0"/>
                </a:lnTo>
                <a:lnTo>
                  <a:pt x="7995423" y="47488"/>
                </a:lnTo>
                <a:cubicBezTo>
                  <a:pt x="8454183" y="241528"/>
                  <a:pt x="8873025" y="511464"/>
                  <a:pt x="9236208" y="841557"/>
                </a:cubicBezTo>
                <a:lnTo>
                  <a:pt x="9373908" y="972842"/>
                </a:lnTo>
                <a:lnTo>
                  <a:pt x="9373908" y="6920069"/>
                </a:lnTo>
                <a:lnTo>
                  <a:pt x="2950722" y="6920069"/>
                </a:lnTo>
                <a:lnTo>
                  <a:pt x="2907977" y="6873037"/>
                </a:lnTo>
                <a:cubicBezTo>
                  <a:pt x="2282808" y="6115509"/>
                  <a:pt x="1907260" y="5144339"/>
                  <a:pt x="1907260" y="4085454"/>
                </a:cubicBezTo>
                <a:cubicBezTo>
                  <a:pt x="1907260" y="2270224"/>
                  <a:pt x="3010912" y="712766"/>
                  <a:pt x="4583804" y="47488"/>
                </a:cubicBezTo>
                <a:close/>
                <a:moveTo>
                  <a:pt x="1505505" y="0"/>
                </a:moveTo>
                <a:lnTo>
                  <a:pt x="3189581" y="0"/>
                </a:lnTo>
                <a:lnTo>
                  <a:pt x="3020368" y="133076"/>
                </a:lnTo>
                <a:cubicBezTo>
                  <a:pt x="1882640" y="1072718"/>
                  <a:pt x="1157455" y="2494741"/>
                  <a:pt x="1157455" y="4086267"/>
                </a:cubicBezTo>
                <a:cubicBezTo>
                  <a:pt x="1157455" y="5058867"/>
                  <a:pt x="1428281" y="5968164"/>
                  <a:pt x="1898579" y="6742753"/>
                </a:cubicBezTo>
                <a:lnTo>
                  <a:pt x="2012168" y="6920069"/>
                </a:lnTo>
                <a:lnTo>
                  <a:pt x="679265" y="6920069"/>
                </a:lnTo>
                <a:lnTo>
                  <a:pt x="618946" y="6802210"/>
                </a:lnTo>
                <a:cubicBezTo>
                  <a:pt x="222288" y="5978391"/>
                  <a:pt x="0" y="5054662"/>
                  <a:pt x="0" y="4078975"/>
                </a:cubicBezTo>
                <a:cubicBezTo>
                  <a:pt x="0" y="2561242"/>
                  <a:pt x="537881" y="1169231"/>
                  <a:pt x="1433282" y="83440"/>
                </a:cubicBezTo>
                <a:close/>
              </a:path>
            </a:pathLst>
          </a:custGeom>
          <a:noFill/>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7" name="Picture 156">
            <a:extLst>
              <a:ext uri="{FF2B5EF4-FFF2-40B4-BE49-F238E27FC236}">
                <a16:creationId xmlns:a16="http://schemas.microsoft.com/office/drawing/2014/main" id="{DEC6EF82-26C1-4CDF-8BFF-7FC14DFA96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9765"/>
            <a:ext cx="12188825" cy="6856214"/>
          </a:xfrm>
          <a:prstGeom prst="rect">
            <a:avLst/>
          </a:prstGeom>
        </p:spPr>
      </p:pic>
      <p:sp>
        <p:nvSpPr>
          <p:cNvPr id="159" name="Freeform 5">
            <a:extLst>
              <a:ext uri="{FF2B5EF4-FFF2-40B4-BE49-F238E27FC236}">
                <a16:creationId xmlns:a16="http://schemas.microsoft.com/office/drawing/2014/main" id="{2A73F40A-89D3-430B-96F3-4FFB3CC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5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1" name="Freeform 6">
            <a:extLst>
              <a:ext uri="{FF2B5EF4-FFF2-40B4-BE49-F238E27FC236}">
                <a16:creationId xmlns:a16="http://schemas.microsoft.com/office/drawing/2014/main" id="{DDDAB8F9-1413-4BD9-A13E-F29031C67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3" name="Group 162">
            <a:extLst>
              <a:ext uri="{FF2B5EF4-FFF2-40B4-BE49-F238E27FC236}">
                <a16:creationId xmlns:a16="http://schemas.microsoft.com/office/drawing/2014/main" id="{E0670D30-D930-4E35-94EF-5AC76259CB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64" name="Straight Connector 163">
              <a:extLst>
                <a:ext uri="{FF2B5EF4-FFF2-40B4-BE49-F238E27FC236}">
                  <a16:creationId xmlns:a16="http://schemas.microsoft.com/office/drawing/2014/main" id="{E72E515A-2321-4486-A503-0B6860C370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C34F854-2E35-4433-B563-031237E225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4EA20E1-1B1F-4718-8611-4D705DA6A7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275C7776-9A78-4ADF-BED2-827D5B2C8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86EA3BB-AD9A-48B1-ABDB-0E67F1D641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AA04349-9A76-46B8-8885-27957E0D1B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CB717560-8933-409F-AEEE-79B06FFA2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9507435-678A-418A-BCE4-CC33754465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ECEBA63E-1016-4258-BD9C-394BB1378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040478B-C370-4884-BFD4-8A648D323E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94D0837-91D1-4C02-8B4D-71C7318FDB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E76756D4-FC73-438C-A4A7-951A6FF855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53F5C97-0C74-48B9-8718-C0E6D3B3A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5DAA7DE7-BB99-4EF3-94AF-2D606A165C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B72929B-60E1-4F26-8C88-73F46CA53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4692962A-79AF-41BE-A05F-3E14B058DE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1847879-8EED-451E-9A4F-532014D155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FD3CFED-4222-4D82-8AED-6254F471AA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9120F0A-6A8F-40FB-B6AB-8496DC5386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9604492-AD9D-4E31-9E60-1F598B0630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93B1E8F5-056B-4CBB-AE96-6C938CEC55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2D64BCD-3916-4556-849C-547416705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CAFF1E26-AB60-428F-A18A-F11D90653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3D02561A-046A-424E-8296-C2F4213634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1318123-B452-464C-BFF0-E72F2DEB23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469AB11-B7D0-42C7-AAA1-59E3306D45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2D20F9C4-74CF-4467-98C9-3B345D46CA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DF0E850-EA86-49EF-B5D5-C8DFDC42EB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BAE2C6D4-1026-4276-B537-D90468AD74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F32F1D9-6012-4783-BC20-6787E2FC58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79094F34-F61D-4DD6-9D3C-8E227DC126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0F9993E-2A00-44BE-97DF-1B79EDFA63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FAB5E35-26FD-4DEF-BFEA-E41DAEA612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1477C55-2C68-4941-A9AC-A361B5A47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4219097-A76D-4C64-B243-24FCC03EEB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010A5088-478C-4E14-BF9B-2B97A7FE2F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03AA72A-C390-4262-A92D-3ECD74F50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2B5647CF-1C96-414A-86D7-4AAB346D8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F07F7C6-83D2-4F91-99EA-ACEC9B3FA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F07A693-D2B3-440B-9F2C-7FF227264B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EF2FCC9-5EB6-4D82-8EAA-AF0360C49C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39E4434-AB62-4CF5-9C81-22F31D04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D94322C-5AE2-49D5-8C62-008AD665CF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A5532BC2-9913-4A1D-8C7B-FFC7A0573A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94920F66-DAC3-4646-A965-812F15624E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AF5EE4C8-1633-4200-903D-D03E81664C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2EA397-717E-4C34-AEA1-300765841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639F266-BA14-4C34-BA38-0AB5CCAC69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B3489F2-2961-4D1A-B4ED-B359C45CC3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7CFBED6-7E85-4840-B5D4-DAF04C1DA4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D8F7F6C-4EC3-4FE6-A40F-B38D0A9F05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80F7A3C1-64E6-4813-B819-1707F16D6D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4C978CCC-7B43-4968-99E1-08FF52C8E7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0CB3B4D3-AA71-43BF-974F-72A1414953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72EBB7D-DFA1-46AF-AD50-1DA620A673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4DA7E93-BCCA-4DD9-AF67-8851F050A3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80A65D8-4915-4191-A031-38586B30B3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7062D70-7539-4A27-881A-0CB203F25A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BA9C6FFD-83BA-4229-9B3A-25AC1BE10E6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5A9739D-8598-4E98-B364-905FCC92EC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5A4DCF91-BB2A-4291-A628-24488AA8AA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190CD88A-66F6-4356-8019-8DB616B05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A0FD277-DE3D-4EF9-9DD9-A2C9F56733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73FB331-C05D-4365-8295-0049E601DE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C8E2D59-BB9E-462B-A07B-C6DE06685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B06C7F98-80D3-4527-9622-8507055905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913576F-76CD-4034-B992-4358E98FA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D4EFDBD9-4583-4098-86DF-15E980E75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B0F640A-1C24-40BA-8ED3-5238CA88D3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8D06C8F-4217-401A-83FA-AF08BC985D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66EB2DB-EAE1-4392-95EA-F032BEA6F1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AE76CF8E-3B2D-46DB-9CC7-9C92B37AB1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57CA79E-A553-4489-9B15-429F607257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37CDCC1C-F388-4C80-A084-FB0DFF1A19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69AAC8D-7017-404E-B266-231E393A2D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1509CA1-4436-49E1-81B2-22A77B0EF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6CEA7B68-A5BC-4029-BA94-58ED55F39C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9A7E9D0-60EF-4917-A1A2-0F7BD760AD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Cím 1"/>
          <p:cNvSpPr>
            <a:spLocks noGrp="1"/>
          </p:cNvSpPr>
          <p:nvPr>
            <p:ph type="ctrTitle"/>
          </p:nvPr>
        </p:nvSpPr>
        <p:spPr>
          <a:xfrm>
            <a:off x="6652169" y="2027603"/>
            <a:ext cx="4507955" cy="2822356"/>
          </a:xfrm>
        </p:spPr>
        <p:txBody>
          <a:bodyPr vert="horz" lIns="91440" tIns="45720" rIns="91440" bIns="45720" rtlCol="0">
            <a:normAutofit/>
          </a:bodyPr>
          <a:lstStyle/>
          <a:p>
            <a:r>
              <a:rPr lang="hu-HU" b="1" dirty="0"/>
              <a:t>GitHub használata</a:t>
            </a:r>
            <a:endParaRPr lang="hu-HU" b="1">
              <a:cs typeface="Calibri Light"/>
            </a:endParaRPr>
          </a:p>
        </p:txBody>
      </p:sp>
    </p:spTree>
    <p:extLst>
      <p:ext uri="{BB962C8B-B14F-4D97-AF65-F5344CB8AC3E}">
        <p14:creationId xmlns:p14="http://schemas.microsoft.com/office/powerpoint/2010/main" val="12265110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Szélesvásznú</PresentationFormat>
  <Paragraphs>0</Paragraphs>
  <Slides>17</Slides>
  <Notes>0</Notes>
  <HiddenSlides>0</HiddenSlides>
  <MMClips>0</MMClips>
  <ScaleCrop>false</ScaleCrop>
  <HeadingPairs>
    <vt:vector size="4" baseType="variant">
      <vt:variant>
        <vt:lpstr>Téma</vt:lpstr>
      </vt:variant>
      <vt:variant>
        <vt:i4>1</vt:i4>
      </vt:variant>
      <vt:variant>
        <vt:lpstr>Diacímek</vt:lpstr>
      </vt:variant>
      <vt:variant>
        <vt:i4>17</vt:i4>
      </vt:variant>
    </vt:vector>
  </HeadingPairs>
  <TitlesOfParts>
    <vt:vector size="18" baseType="lpstr">
      <vt:lpstr>Celestial</vt:lpstr>
      <vt:lpstr>GitHub alapjai  és  Használata</vt:lpstr>
      <vt:lpstr>Git és GitHub alapfogalmak </vt:lpstr>
      <vt:lpstr>Git és GitHub alapfogalmak </vt:lpstr>
      <vt:lpstr>Git és Github Telepítése </vt:lpstr>
      <vt:lpstr>PowerPoint-bemutató</vt:lpstr>
      <vt:lpstr>PowerPoint-bemutató</vt:lpstr>
      <vt:lpstr>PowerPoint-bemutató</vt:lpstr>
      <vt:lpstr>PowerPoint-bemutató</vt:lpstr>
      <vt:lpstr>GitHub használata</vt:lpstr>
      <vt:lpstr>Használata </vt:lpstr>
      <vt:lpstr>Használata </vt:lpstr>
      <vt:lpstr>Használata </vt:lpstr>
      <vt:lpstr>PowerPoint-bemutató</vt:lpstr>
      <vt:lpstr>Git és Github műveletek </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PowerPoint-bemutató</dc:title>
  <dc:creator/>
  <cp:lastModifiedBy/>
  <cp:revision>483</cp:revision>
  <dcterms:created xsi:type="dcterms:W3CDTF">2022-02-06T16:36:25Z</dcterms:created>
  <dcterms:modified xsi:type="dcterms:W3CDTF">2022-02-06T18:29:05Z</dcterms:modified>
</cp:coreProperties>
</file>