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64" r:id="rId5"/>
    <p:sldId id="265" r:id="rId6"/>
    <p:sldId id="266" r:id="rId7"/>
    <p:sldId id="259" r:id="rId8"/>
    <p:sldId id="258" r:id="rId9"/>
    <p:sldId id="26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hu-HU"/>
              <a:t>Mintacím szerkesztése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E834640E-2F1B-4BDC-B43D-B1281B446F70}" type="datetimeFigureOut">
              <a:rPr lang="hu-HU" smtClean="0"/>
              <a:t>2021. 11. 30.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9255346" y="2750337"/>
            <a:ext cx="1171888" cy="1356442"/>
          </a:xfrm>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350560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hu-HU"/>
              <a:t>Mintacím szerkesztése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834640E-2F1B-4BDC-B43D-B1281B446F70}" type="datetimeFigureOut">
              <a:rPr lang="hu-HU" smtClean="0"/>
              <a:t>2021. 11. 30.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10729455" y="4711309"/>
            <a:ext cx="1154151" cy="1090789"/>
          </a:xfrm>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283977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hu-HU"/>
              <a:t>Mintacím szerkesztése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834640E-2F1B-4BDC-B43D-B1281B446F70}" type="datetimeFigureOut">
              <a:rPr lang="hu-HU" smtClean="0"/>
              <a:t>2021. 11. 30.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10729455" y="4711615"/>
            <a:ext cx="1154151" cy="1090789"/>
          </a:xfrm>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340832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hu-HU"/>
              <a:t>Mintacím szerkesztése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834640E-2F1B-4BDC-B43D-B1281B446F70}" type="datetimeFigureOut">
              <a:rPr lang="hu-HU" smtClean="0"/>
              <a:t>2021. 11. 30.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10729455" y="4709925"/>
            <a:ext cx="1154151" cy="1090789"/>
          </a:xfrm>
        </p:spPr>
        <p:txBody>
          <a:bodyPr/>
          <a:lstStyle/>
          <a:p>
            <a:fld id="{5AAC5D68-A748-445C-AED6-B8922B5523FA}" type="slidenum">
              <a:rPr lang="hu-HU" smtClean="0"/>
              <a:t>‹#›</a:t>
            </a:fld>
            <a:endParaRPr lang="hu-HU"/>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72452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hu-HU"/>
              <a:t>Mintacím szerkesztése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834640E-2F1B-4BDC-B43D-B1281B446F70}" type="datetimeFigureOut">
              <a:rPr lang="hu-HU" smtClean="0"/>
              <a:t>2021. 11. 30.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10729455" y="4709925"/>
            <a:ext cx="1154151" cy="1090789"/>
          </a:xfrm>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2655269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hu-HU"/>
              <a:t>Mintacím szerkesztése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E834640E-2F1B-4BDC-B43D-B1281B446F70}" type="datetimeFigureOut">
              <a:rPr lang="hu-HU" smtClean="0"/>
              <a:t>2021. 11. 30.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352158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hu-HU"/>
              <a:t>Mintacím szerkesztése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E834640E-2F1B-4BDC-B43D-B1281B446F70}" type="datetimeFigureOut">
              <a:rPr lang="hu-HU" smtClean="0"/>
              <a:t>2021. 11. 30.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1244713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834640E-2F1B-4BDC-B43D-B1281B446F70}" type="datetimeFigureOut">
              <a:rPr lang="hu-HU" smtClean="0"/>
              <a:t>2021. 11. 30.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3782338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834640E-2F1B-4BDC-B43D-B1281B446F70}" type="datetimeFigureOut">
              <a:rPr lang="hu-HU" smtClean="0"/>
              <a:t>2021. 11. 30.</a:t>
            </a:fld>
            <a:endParaRPr lang="hu-HU"/>
          </a:p>
        </p:txBody>
      </p:sp>
      <p:sp>
        <p:nvSpPr>
          <p:cNvPr id="5" name="Footer Placeholder 4"/>
          <p:cNvSpPr>
            <a:spLocks noGrp="1"/>
          </p:cNvSpPr>
          <p:nvPr>
            <p:ph type="ftr" sz="quarter" idx="11"/>
          </p:nvPr>
        </p:nvSpPr>
        <p:spPr>
          <a:xfrm>
            <a:off x="680321" y="5936188"/>
            <a:ext cx="6126805" cy="365125"/>
          </a:xfrm>
        </p:spPr>
        <p:txBody>
          <a:bodyPr/>
          <a:lstStyle/>
          <a:p>
            <a:endParaRPr lang="hu-HU"/>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AAC5D68-A748-445C-AED6-B8922B5523FA}" type="slidenum">
              <a:rPr lang="hu-HU" smtClean="0"/>
              <a:t>‹#›</a:t>
            </a:fld>
            <a:endParaRPr lang="hu-HU"/>
          </a:p>
        </p:txBody>
      </p:sp>
    </p:spTree>
    <p:extLst>
      <p:ext uri="{BB962C8B-B14F-4D97-AF65-F5344CB8AC3E}">
        <p14:creationId xmlns:p14="http://schemas.microsoft.com/office/powerpoint/2010/main" val="378718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834640E-2F1B-4BDC-B43D-B1281B446F70}" type="datetimeFigureOut">
              <a:rPr lang="hu-HU" smtClean="0"/>
              <a:t>2021. 11. 30.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10998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hu-HU"/>
              <a:t>Mintacím szerkesztése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E834640E-2F1B-4BDC-B43D-B1281B446F70}" type="datetimeFigureOut">
              <a:rPr lang="hu-HU" smtClean="0"/>
              <a:t>2021. 11. 30.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10729455" y="2869895"/>
            <a:ext cx="1154151" cy="1090789"/>
          </a:xfrm>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428656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E834640E-2F1B-4BDC-B43D-B1281B446F70}" type="datetimeFigureOut">
              <a:rPr lang="hu-HU" smtClean="0"/>
              <a:t>2021. 11. 30.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402702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hu-HU"/>
              <a:t>Mintacím szerkesztése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80322" y="3030008"/>
            <a:ext cx="4698355" cy="2906179"/>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594123" y="3030008"/>
            <a:ext cx="4700059" cy="2906179"/>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E834640E-2F1B-4BDC-B43D-B1281B446F70}" type="datetimeFigureOut">
              <a:rPr lang="hu-HU" smtClean="0"/>
              <a:t>2021. 11. 30.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179373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E834640E-2F1B-4BDC-B43D-B1281B446F70}" type="datetimeFigureOut">
              <a:rPr lang="hu-HU" smtClean="0"/>
              <a:t>2021. 11. 30.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201905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34640E-2F1B-4BDC-B43D-B1281B446F70}" type="datetimeFigureOut">
              <a:rPr lang="hu-HU" smtClean="0"/>
              <a:t>2021. 11. 30.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290303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hu-HU"/>
              <a:t>Mintacím szerkesztése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834640E-2F1B-4BDC-B43D-B1281B446F70}" type="datetimeFigureOut">
              <a:rPr lang="hu-HU" smtClean="0"/>
              <a:t>2021. 11. 30.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132556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hu-HU"/>
              <a:t>Mintacím szerkesztése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834640E-2F1B-4BDC-B43D-B1281B446F70}" type="datetimeFigureOut">
              <a:rPr lang="hu-HU" smtClean="0"/>
              <a:t>2021. 11. 30.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5AAC5D68-A748-445C-AED6-B8922B5523FA}" type="slidenum">
              <a:rPr lang="hu-HU" smtClean="0"/>
              <a:t>‹#›</a:t>
            </a:fld>
            <a:endParaRPr lang="hu-HU"/>
          </a:p>
        </p:txBody>
      </p:sp>
    </p:spTree>
    <p:extLst>
      <p:ext uri="{BB962C8B-B14F-4D97-AF65-F5344CB8AC3E}">
        <p14:creationId xmlns:p14="http://schemas.microsoft.com/office/powerpoint/2010/main" val="114521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34640E-2F1B-4BDC-B43D-B1281B446F70}" type="datetimeFigureOut">
              <a:rPr lang="hu-HU" smtClean="0"/>
              <a:t>2021. 11. 30.</a:t>
            </a:fld>
            <a:endParaRPr lang="hu-HU"/>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AAC5D68-A748-445C-AED6-B8922B5523FA}" type="slidenum">
              <a:rPr lang="hu-HU" smtClean="0"/>
              <a:t>‹#›</a:t>
            </a:fld>
            <a:endParaRPr lang="hu-HU"/>
          </a:p>
        </p:txBody>
      </p:sp>
    </p:spTree>
    <p:extLst>
      <p:ext uri="{BB962C8B-B14F-4D97-AF65-F5344CB8AC3E}">
        <p14:creationId xmlns:p14="http://schemas.microsoft.com/office/powerpoint/2010/main" val="61178776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1. Projektmunka</a:t>
            </a:r>
          </a:p>
        </p:txBody>
      </p:sp>
      <p:sp>
        <p:nvSpPr>
          <p:cNvPr id="3" name="Alcím 2"/>
          <p:cNvSpPr>
            <a:spLocks noGrp="1"/>
          </p:cNvSpPr>
          <p:nvPr>
            <p:ph type="subTitle" idx="1"/>
          </p:nvPr>
        </p:nvSpPr>
        <p:spPr/>
        <p:txBody>
          <a:bodyPr/>
          <a:lstStyle/>
          <a:p>
            <a:pPr algn="ctr"/>
            <a:r>
              <a:rPr lang="hu-HU" dirty="0"/>
              <a:t>Távközlési alapfogalmak</a:t>
            </a:r>
          </a:p>
        </p:txBody>
      </p:sp>
    </p:spTree>
    <p:extLst>
      <p:ext uri="{BB962C8B-B14F-4D97-AF65-F5344CB8AC3E}">
        <p14:creationId xmlns:p14="http://schemas.microsoft.com/office/powerpoint/2010/main" val="3204074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pPr algn="ctr"/>
            <a:r>
              <a:rPr lang="hu-HU" dirty="0" err="1"/>
              <a:t>Készítették:Bodó</a:t>
            </a:r>
            <a:r>
              <a:rPr lang="hu-HU" dirty="0"/>
              <a:t> László és Jakus Máté</a:t>
            </a:r>
          </a:p>
        </p:txBody>
      </p:sp>
    </p:spTree>
    <p:extLst>
      <p:ext uri="{BB962C8B-B14F-4D97-AF65-F5344CB8AC3E}">
        <p14:creationId xmlns:p14="http://schemas.microsoft.com/office/powerpoint/2010/main" val="45009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Weboldal tartalma</a:t>
            </a:r>
          </a:p>
        </p:txBody>
      </p:sp>
      <p:sp>
        <p:nvSpPr>
          <p:cNvPr id="3" name="Tartalom helye 2"/>
          <p:cNvSpPr>
            <a:spLocks noGrp="1"/>
          </p:cNvSpPr>
          <p:nvPr>
            <p:ph idx="1"/>
          </p:nvPr>
        </p:nvSpPr>
        <p:spPr/>
        <p:txBody>
          <a:bodyPr>
            <a:normAutofit fontScale="92500" lnSpcReduction="20000"/>
          </a:bodyPr>
          <a:lstStyle/>
          <a:p>
            <a:r>
              <a:rPr lang="hu-HU" dirty="0"/>
              <a:t>Elektronikai fogalmak</a:t>
            </a:r>
          </a:p>
          <a:p>
            <a:r>
              <a:rPr lang="hu-HU" dirty="0"/>
              <a:t>Csomóponti törvény</a:t>
            </a:r>
          </a:p>
          <a:p>
            <a:r>
              <a:rPr lang="hu-HU" dirty="0"/>
              <a:t>Az áramkörnek azokat a pontjait, ahol az áram elágazik, csomópontnak nevezzük. A csomópontba befolyó, és az onnan kifolyó áramok összege megegyezik. Következtetés: ha a csomópontba több áram folyik be, akkor onnan több áramnak kell kifolynia.</a:t>
            </a:r>
          </a:p>
          <a:p>
            <a:r>
              <a:rPr lang="hu-HU" dirty="0"/>
              <a:t>Dióda</a:t>
            </a:r>
          </a:p>
          <a:p>
            <a:r>
              <a:rPr lang="hu-HU" dirty="0"/>
              <a:t>A dióda egy olyan félvezető ellenállás, amely ellenállása függ a rákapcsolt feszültség polaritásától. A benne kialakított p-n átmenet következtében vezetőirányú feszültség rákapcsolásakor igen kis ellenállással vezeti az áramot, míg záróirányú feszültség rákapcsolásakor ellenállása igen nagy, gyakorlatilag meggátolja az áram kialakulását.</a:t>
            </a:r>
          </a:p>
          <a:p>
            <a:endParaRPr lang="hu-HU" dirty="0"/>
          </a:p>
        </p:txBody>
      </p:sp>
    </p:spTree>
    <p:extLst>
      <p:ext uri="{BB962C8B-B14F-4D97-AF65-F5344CB8AC3E}">
        <p14:creationId xmlns:p14="http://schemas.microsoft.com/office/powerpoint/2010/main" val="127537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Weboldal tartalma</a:t>
            </a:r>
          </a:p>
        </p:txBody>
      </p:sp>
      <p:sp>
        <p:nvSpPr>
          <p:cNvPr id="3" name="Tartalom helye 2"/>
          <p:cNvSpPr>
            <a:spLocks noGrp="1"/>
          </p:cNvSpPr>
          <p:nvPr>
            <p:ph idx="1"/>
          </p:nvPr>
        </p:nvSpPr>
        <p:spPr/>
        <p:txBody>
          <a:bodyPr>
            <a:normAutofit fontScale="92500" lnSpcReduction="20000"/>
          </a:bodyPr>
          <a:lstStyle/>
          <a:p>
            <a:r>
              <a:rPr lang="hu-HU" dirty="0"/>
              <a:t>Eredő ellenállás</a:t>
            </a:r>
          </a:p>
          <a:p>
            <a:r>
              <a:rPr lang="hu-HU" dirty="0"/>
              <a:t>Eredő ellenállásnak azt az ellenállás-értéket nevezzük, mellyel az ellenállás-hálózat behelyettesíthető. Tehát az ellenállás-hálózat két végpontján mért ellenállás behelyettesítésével több ellenállást helyettesíthetünk.</a:t>
            </a:r>
          </a:p>
          <a:p>
            <a:r>
              <a:rPr lang="hu-HU" dirty="0"/>
              <a:t>Ohm-törvény</a:t>
            </a:r>
          </a:p>
          <a:p>
            <a:r>
              <a:rPr lang="hu-HU" dirty="0"/>
              <a:t>Egyenáramú áramkörben a feszültség, az ellenállás és az áramerősség között kapcsolat áll fenn. Ezt felfedezőjéről Ohm-törvénynek nevezzük Állandó értékű (R) ellenállás esetén az áramerősség (I) a feszültséggel (U) arányos: olyan arányban nő vagy csökken, ahogyan nő vagy csökken a feszültség. Az áramerősség a feszültséggel egyenesen, az ellenállással fordítottan arányos. Következtetés: Az I áramerősség annál nagyobb, minél nagyobb az U feszültség és minél kisebb az R ellenállás.</a:t>
            </a:r>
          </a:p>
          <a:p>
            <a:endParaRPr lang="hu-HU" dirty="0"/>
          </a:p>
        </p:txBody>
      </p:sp>
    </p:spTree>
    <p:extLst>
      <p:ext uri="{BB962C8B-B14F-4D97-AF65-F5344CB8AC3E}">
        <p14:creationId xmlns:p14="http://schemas.microsoft.com/office/powerpoint/2010/main" val="221991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Weboldal tartalma</a:t>
            </a:r>
          </a:p>
        </p:txBody>
      </p:sp>
      <p:sp>
        <p:nvSpPr>
          <p:cNvPr id="3" name="Tartalom helye 2"/>
          <p:cNvSpPr>
            <a:spLocks noGrp="1"/>
          </p:cNvSpPr>
          <p:nvPr>
            <p:ph idx="1"/>
          </p:nvPr>
        </p:nvSpPr>
        <p:spPr/>
        <p:txBody>
          <a:bodyPr>
            <a:normAutofit fontScale="92500" lnSpcReduction="20000"/>
          </a:bodyPr>
          <a:lstStyle/>
          <a:p>
            <a:r>
              <a:rPr lang="hu-HU" dirty="0"/>
              <a:t>Párhuzamos kapcsolás</a:t>
            </a:r>
          </a:p>
          <a:p>
            <a:r>
              <a:rPr lang="hu-HU" dirty="0"/>
              <a:t>Párhuzamosan kapcsolt ellenállásokban azonos feszültség mérhető. Párhuzamos kapcsolásban az ágáramok összege azonos a főágban mért áram értékével. Párhuzamos kapcsolásban az áramok fordítottan arányosak az ellenállás értékével. A nagyobb értékű ellenálláson az összáram kisebb része, kisebb értékű ellenálláson az összáram nagyobb része folyik. Párhuzamosan kapcsolt ellenállások eredője mindig kisebb, mint a részellenállások </a:t>
            </a:r>
            <a:r>
              <a:rPr lang="hu-HU" dirty="0" err="1"/>
              <a:t>bármelyike</a:t>
            </a:r>
            <a:r>
              <a:rPr lang="hu-HU" dirty="0"/>
              <a:t>.</a:t>
            </a:r>
          </a:p>
          <a:p>
            <a:r>
              <a:rPr lang="hu-HU" dirty="0"/>
              <a:t>Hírek</a:t>
            </a:r>
          </a:p>
          <a:p>
            <a:r>
              <a:rPr lang="hu-HU" dirty="0"/>
              <a:t>Egy összetett áramkörben több áramköri elem is található. Az ilyen áramkörökben legalább három áramág - vezeték - találkozását csomópontnak nevezzük.</a:t>
            </a:r>
          </a:p>
          <a:p>
            <a:endParaRPr lang="hu-HU" dirty="0"/>
          </a:p>
        </p:txBody>
      </p:sp>
    </p:spTree>
    <p:extLst>
      <p:ext uri="{BB962C8B-B14F-4D97-AF65-F5344CB8AC3E}">
        <p14:creationId xmlns:p14="http://schemas.microsoft.com/office/powerpoint/2010/main" val="156111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Weboldal tartalma</a:t>
            </a:r>
          </a:p>
        </p:txBody>
      </p:sp>
      <p:sp>
        <p:nvSpPr>
          <p:cNvPr id="3" name="Tartalom helye 2"/>
          <p:cNvSpPr>
            <a:spLocks noGrp="1"/>
          </p:cNvSpPr>
          <p:nvPr>
            <p:ph idx="1"/>
          </p:nvPr>
        </p:nvSpPr>
        <p:spPr/>
        <p:txBody>
          <a:bodyPr>
            <a:normAutofit fontScale="70000" lnSpcReduction="20000"/>
          </a:bodyPr>
          <a:lstStyle/>
          <a:p>
            <a:r>
              <a:rPr lang="hu-HU" dirty="0"/>
              <a:t>A csomóponti törvény az a fizikai tényt fogalmazza meg elegánsan, miszerint a csomópontban töltés nem halmozódhat fel, azaz a csomópontba befolyó áramok összege megegyezik a csomópontból kifolyó áramok összegével.</a:t>
            </a:r>
          </a:p>
          <a:p>
            <a:r>
              <a:rPr lang="hu-HU" dirty="0"/>
              <a:t>Ha a csomópontba befolyó áramokat pozitív, míg a csomópontból kifolyó áramokat negatív előjellel vesszük figyelembe, akkor a törvényt úgy is megfogalmazhatjuk, hogy a csomópontban találkozó áramok összege nulla. A fenti ábra alapján a csomóponti törvényt felírva a következő egyenletet kapjuk:</a:t>
            </a:r>
          </a:p>
          <a:p>
            <a:r>
              <a:rPr lang="hu-HU" dirty="0"/>
              <a:t>I1 + I2 + I4 = I3 + I5</a:t>
            </a:r>
          </a:p>
          <a:p>
            <a:r>
              <a:rPr lang="hu-HU" dirty="0"/>
              <a:t>Párhuzamos kapcsolás</a:t>
            </a:r>
          </a:p>
          <a:p>
            <a:r>
              <a:rPr lang="hu-HU" dirty="0"/>
              <a:t>Az elektronoknak több útjuk is van. Ha valamelyik fogyasztó kiesik az áramkörből, a többi ágon még tud folyni az áram. Az főágban folyó áramerősség pedig a mellékágak áramerősségeinek összege lesz: I = I1 + I2.</a:t>
            </a:r>
          </a:p>
          <a:p>
            <a:r>
              <a:rPr lang="hu-HU" dirty="0"/>
              <a:t>Az áramerősség méréséhez szükséges ampermérőt mindig azzal a fogyasztóval sorosan kötjük az áramkörbe, amit meg szeretnénk mérni, mivel a soros kötésnél ugyanakkora lesz az áramerősség.</a:t>
            </a:r>
          </a:p>
          <a:p>
            <a:endParaRPr lang="hu-HU" dirty="0"/>
          </a:p>
        </p:txBody>
      </p:sp>
    </p:spTree>
    <p:extLst>
      <p:ext uri="{BB962C8B-B14F-4D97-AF65-F5344CB8AC3E}">
        <p14:creationId xmlns:p14="http://schemas.microsoft.com/office/powerpoint/2010/main" val="168503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Weboldal tartalma</a:t>
            </a:r>
          </a:p>
        </p:txBody>
      </p:sp>
      <p:pic>
        <p:nvPicPr>
          <p:cNvPr id="7" name="Kép 6">
            <a:extLst>
              <a:ext uri="{FF2B5EF4-FFF2-40B4-BE49-F238E27FC236}">
                <a16:creationId xmlns:a16="http://schemas.microsoft.com/office/drawing/2014/main" id="{57D18565-38A7-441A-A960-12C2B552C304}"/>
              </a:ext>
            </a:extLst>
          </p:cNvPr>
          <p:cNvPicPr>
            <a:picLocks noChangeAspect="1"/>
          </p:cNvPicPr>
          <p:nvPr/>
        </p:nvPicPr>
        <p:blipFill>
          <a:blip r:embed="rId2"/>
          <a:stretch>
            <a:fillRect/>
          </a:stretch>
        </p:blipFill>
        <p:spPr>
          <a:xfrm>
            <a:off x="297180" y="1843260"/>
            <a:ext cx="5829300" cy="3277381"/>
          </a:xfrm>
          <a:prstGeom prst="rect">
            <a:avLst/>
          </a:prstGeom>
        </p:spPr>
      </p:pic>
      <p:pic>
        <p:nvPicPr>
          <p:cNvPr id="9" name="Kép 8">
            <a:extLst>
              <a:ext uri="{FF2B5EF4-FFF2-40B4-BE49-F238E27FC236}">
                <a16:creationId xmlns:a16="http://schemas.microsoft.com/office/drawing/2014/main" id="{B776A61E-67F5-4E30-AA76-74F5DC449BA9}"/>
              </a:ext>
            </a:extLst>
          </p:cNvPr>
          <p:cNvPicPr>
            <a:picLocks noChangeAspect="1"/>
          </p:cNvPicPr>
          <p:nvPr/>
        </p:nvPicPr>
        <p:blipFill>
          <a:blip r:embed="rId3"/>
          <a:stretch>
            <a:fillRect/>
          </a:stretch>
        </p:blipFill>
        <p:spPr>
          <a:xfrm>
            <a:off x="5730062" y="2514600"/>
            <a:ext cx="6461938" cy="3633066"/>
          </a:xfrm>
          <a:prstGeom prst="rect">
            <a:avLst/>
          </a:prstGeom>
        </p:spPr>
      </p:pic>
    </p:spTree>
    <p:extLst>
      <p:ext uri="{BB962C8B-B14F-4D97-AF65-F5344CB8AC3E}">
        <p14:creationId xmlns:p14="http://schemas.microsoft.com/office/powerpoint/2010/main" val="34762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Feladatok megosztása</a:t>
            </a:r>
          </a:p>
        </p:txBody>
      </p:sp>
      <p:sp>
        <p:nvSpPr>
          <p:cNvPr id="3" name="Tartalom helye 2"/>
          <p:cNvSpPr>
            <a:spLocks noGrp="1"/>
          </p:cNvSpPr>
          <p:nvPr>
            <p:ph idx="1"/>
          </p:nvPr>
        </p:nvSpPr>
        <p:spPr/>
        <p:txBody>
          <a:bodyPr/>
          <a:lstStyle/>
          <a:p>
            <a:r>
              <a:rPr lang="hu-HU" dirty="0"/>
              <a:t>Bodó László: képek keresése a tartalomhoz, </a:t>
            </a:r>
            <a:r>
              <a:rPr lang="hu-HU" dirty="0" err="1"/>
              <a:t>css</a:t>
            </a:r>
            <a:r>
              <a:rPr lang="hu-HU" dirty="0"/>
              <a:t> kód megírása</a:t>
            </a:r>
          </a:p>
          <a:p>
            <a:r>
              <a:rPr lang="hu-HU" dirty="0"/>
              <a:t>Jakus Máté: tartalom keresése, </a:t>
            </a:r>
            <a:r>
              <a:rPr lang="hu-HU" dirty="0" err="1"/>
              <a:t>html</a:t>
            </a:r>
            <a:r>
              <a:rPr lang="hu-HU" dirty="0"/>
              <a:t> kód megírása</a:t>
            </a:r>
          </a:p>
          <a:p>
            <a:endParaRPr lang="hu-HU" dirty="0"/>
          </a:p>
        </p:txBody>
      </p:sp>
    </p:spTree>
    <p:extLst>
      <p:ext uri="{BB962C8B-B14F-4D97-AF65-F5344CB8AC3E}">
        <p14:creationId xmlns:p14="http://schemas.microsoft.com/office/powerpoint/2010/main" val="20070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Terv</a:t>
            </a:r>
          </a:p>
        </p:txBody>
      </p:sp>
      <p:sp>
        <p:nvSpPr>
          <p:cNvPr id="3" name="Tartalom helye 2"/>
          <p:cNvSpPr>
            <a:spLocks noGrp="1"/>
          </p:cNvSpPr>
          <p:nvPr>
            <p:ph idx="1"/>
          </p:nvPr>
        </p:nvSpPr>
        <p:spPr/>
        <p:txBody>
          <a:bodyPr/>
          <a:lstStyle/>
          <a:p>
            <a:pPr>
              <a:buFont typeface="Wingdings" panose="05000000000000000000" pitchFamily="2" charset="2"/>
              <a:buChar char="§"/>
            </a:pPr>
            <a:r>
              <a:rPr lang="hu-HU" dirty="0"/>
              <a:t>A terv egy elektronikai fogalmak bemutatásáról szóló weboldal létrehozása képekkel volt.</a:t>
            </a:r>
          </a:p>
          <a:p>
            <a:pPr>
              <a:buFont typeface="Wingdings" panose="05000000000000000000" pitchFamily="2" charset="2"/>
              <a:buChar char="§"/>
            </a:pPr>
            <a:r>
              <a:rPr lang="hu-HU" dirty="0"/>
              <a:t> Amelyet a tanultak alapján próbáltunk elkészíteni.</a:t>
            </a:r>
          </a:p>
        </p:txBody>
      </p:sp>
    </p:spTree>
    <p:extLst>
      <p:ext uri="{BB962C8B-B14F-4D97-AF65-F5344CB8AC3E}">
        <p14:creationId xmlns:p14="http://schemas.microsoft.com/office/powerpoint/2010/main" val="1290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Tapasztalatok (önreflexió)</a:t>
            </a:r>
          </a:p>
        </p:txBody>
      </p:sp>
      <p:sp>
        <p:nvSpPr>
          <p:cNvPr id="3" name="Tartalom helye 2"/>
          <p:cNvSpPr>
            <a:spLocks noGrp="1"/>
          </p:cNvSpPr>
          <p:nvPr>
            <p:ph idx="1"/>
          </p:nvPr>
        </p:nvSpPr>
        <p:spPr/>
        <p:txBody>
          <a:bodyPr/>
          <a:lstStyle/>
          <a:p>
            <a:pPr marL="0" indent="0">
              <a:buNone/>
            </a:pPr>
            <a:r>
              <a:rPr lang="hu-HU" dirty="0"/>
              <a:t>Jakus Máté: </a:t>
            </a:r>
            <a:r>
              <a:rPr lang="hu-HU" dirty="0" err="1"/>
              <a:t>Elősször</a:t>
            </a:r>
            <a:r>
              <a:rPr lang="hu-HU" dirty="0"/>
              <a:t> is szerintem Lacival jól lehet közösen dolgozni. Azt vettem észre magamon a feladat készítése alatt, hogy viszonylag jól ment, de mivel mindketten dolgozunk iskola mellett így sajnos nehéz volt összeegyeztetni időpontot ami mindkettőnknek jó. De ahol elakadtam ott Laci tudott segíteni ahol pedig Ő akadt el ott tudtam én segíteni neki. Viszont mivel sajnos kevés időm volt és neki is így ennyit sikerült összehoznunk ami szerintem jólsikerült és Laci szerint is.</a:t>
            </a:r>
          </a:p>
        </p:txBody>
      </p:sp>
    </p:spTree>
    <p:extLst>
      <p:ext uri="{BB962C8B-B14F-4D97-AF65-F5344CB8AC3E}">
        <p14:creationId xmlns:p14="http://schemas.microsoft.com/office/powerpoint/2010/main" val="34901555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TotalTime>
  <Words>592</Words>
  <Application>Microsoft Office PowerPoint</Application>
  <PresentationFormat>Szélesvásznú</PresentationFormat>
  <Paragraphs>35</Paragraphs>
  <Slides>10</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10</vt:i4>
      </vt:variant>
    </vt:vector>
  </HeadingPairs>
  <TitlesOfParts>
    <vt:vector size="14" baseType="lpstr">
      <vt:lpstr>Arial</vt:lpstr>
      <vt:lpstr>Trebuchet MS</vt:lpstr>
      <vt:lpstr>Wingdings</vt:lpstr>
      <vt:lpstr>Berlin</vt:lpstr>
      <vt:lpstr>1. Projektmunka</vt:lpstr>
      <vt:lpstr>Weboldal tartalma</vt:lpstr>
      <vt:lpstr>Weboldal tartalma</vt:lpstr>
      <vt:lpstr>Weboldal tartalma</vt:lpstr>
      <vt:lpstr>Weboldal tartalma</vt:lpstr>
      <vt:lpstr>Weboldal tartalma</vt:lpstr>
      <vt:lpstr>Feladatok megosztása</vt:lpstr>
      <vt:lpstr>Terv</vt:lpstr>
      <vt:lpstr>Tapasztalatok (önreflexió)</vt:lpstr>
      <vt:lpstr>Készítették:Bodó László és Jakus Máté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Projektmunka</dc:title>
  <dc:creator>Wiezl Csaba</dc:creator>
  <cp:lastModifiedBy>User</cp:lastModifiedBy>
  <cp:revision>8</cp:revision>
  <dcterms:created xsi:type="dcterms:W3CDTF">2021-10-11T15:04:45Z</dcterms:created>
  <dcterms:modified xsi:type="dcterms:W3CDTF">2021-11-30T20:08:14Z</dcterms:modified>
</cp:coreProperties>
</file>