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6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7" name="Freeform: Shape 2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5206CBAE-44D8-1F23-7D5C-2B3FE81ED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3776416" cy="3155419"/>
          </a:xfrm>
        </p:spPr>
        <p:txBody>
          <a:bodyPr anchor="b">
            <a:normAutofit/>
          </a:bodyPr>
          <a:lstStyle/>
          <a:p>
            <a:pPr algn="l"/>
            <a:r>
              <a:rPr lang="hr-HR" sz="5400"/>
              <a:t>ONLINE SLASTICE</a:t>
            </a:r>
            <a:endParaRPr lang="en-US" sz="5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07A1215-EE72-D8BD-CA11-3FA5BEC5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hr-HR" sz="2200" dirty="0"/>
              <a:t>Ana </a:t>
            </a:r>
            <a:r>
              <a:rPr lang="hr-HR" sz="2200" dirty="0" err="1"/>
              <a:t>Grbešić</a:t>
            </a:r>
            <a:endParaRPr lang="hr-HR" sz="2200" dirty="0"/>
          </a:p>
          <a:p>
            <a:pPr algn="l"/>
            <a:r>
              <a:rPr lang="hr-HR" sz="2200" dirty="0"/>
              <a:t>Matea Soldo</a:t>
            </a:r>
          </a:p>
        </p:txBody>
      </p:sp>
      <p:grpSp>
        <p:nvGrpSpPr>
          <p:cNvPr id="2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Slika 4" descr="Slika na kojoj se prikazuje desert, uređeno&#10;&#10;Opis je automatski generiran">
            <a:extLst>
              <a:ext uri="{FF2B5EF4-FFF2-40B4-BE49-F238E27FC236}">
                <a16:creationId xmlns:a16="http://schemas.microsoft.com/office/drawing/2014/main" id="{01A14351-7E15-5DDD-26DE-691DF5391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6" r="1532" b="-1"/>
          <a:stretch/>
        </p:blipFill>
        <p:spPr>
          <a:xfrm>
            <a:off x="5458682" y="570569"/>
            <a:ext cx="5858993" cy="5716862"/>
          </a:xfrm>
          <a:prstGeom prst="rect">
            <a:avLst/>
          </a:prstGeom>
        </p:spPr>
      </p:pic>
      <p:grpSp>
        <p:nvGrpSpPr>
          <p:cNvPr id="3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5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3DF7CE3A-5BDC-4E10-9388-4C79AC10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EE8754-F2D6-4612-9200-7AFC134C9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1339C3-F988-4CF6-BDF8-4BA05CB8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138096-B969-482E-A58F-BD9CB0BB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C54DBC-FFE9-4D1A-A444-F4C7E392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29F8B6-CF1D-4661-853E-7075100E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54BC5D-2232-41F5-98C2-3AC5EBFB8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892BEF-2479-47E3-BB9B-50C3BEEC5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44A0DB-BE5F-4000-9544-5623F83A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kstniOkvir 3">
            <a:extLst>
              <a:ext uri="{FF2B5EF4-FFF2-40B4-BE49-F238E27FC236}">
                <a16:creationId xmlns:a16="http://schemas.microsoft.com/office/drawing/2014/main" id="{A1263890-C181-A63C-AB64-D171E0C59A42}"/>
              </a:ext>
            </a:extLst>
          </p:cNvPr>
          <p:cNvSpPr txBox="1"/>
          <p:nvPr/>
        </p:nvSpPr>
        <p:spPr>
          <a:xfrm>
            <a:off x="1005653" y="169452"/>
            <a:ext cx="10583117" cy="2056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hr-H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Izgled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Web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portala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Online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slastice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B270D064-4AA8-4476-8B01-32F8176A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8100D3-125D-4F8C-83B8-B5898B6F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2153A7-5195-4EFC-B16A-D5758F96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Slika 2" descr="Slika na kojoj se prikazuje tekst, različito&#10;&#10;Opis je automatski generiran">
            <a:extLst>
              <a:ext uri="{FF2B5EF4-FFF2-40B4-BE49-F238E27FC236}">
                <a16:creationId xmlns:a16="http://schemas.microsoft.com/office/drawing/2014/main" id="{7BC3E250-E7BD-69CF-7AD1-8BDCD7E7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1928501"/>
            <a:ext cx="7845446" cy="3942337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AB6237A3-9D32-467E-AA5A-14D05259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F057400-8420-478E-8A2F-B58D45E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CC012467-B7B8-440A-8DAB-5EFF70FA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0F8C8E4-FB02-4F5D-9DC9-A062442E4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A40D7C3-FA31-4AF6-AD75-E54BF48E9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128BB2D-104A-4CDF-8D53-D83ACBC85B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A3CCEA3-9A1A-408D-9344-64347FAFA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C8F56CD-A9BE-4A11-90D6-A0C38552E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0152681-AFB0-428A-B6D0-BC183F8C4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AD8FD39-79C9-4EA7-A00A-CDA13E009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A2652E6-AEC0-4A6E-9E79-B09605219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5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D94F7AC8-D7CF-7FE1-CB8A-1F22E7C3A94B}"/>
              </a:ext>
            </a:extLst>
          </p:cNvPr>
          <p:cNvSpPr txBox="1"/>
          <p:nvPr/>
        </p:nvSpPr>
        <p:spPr>
          <a:xfrm>
            <a:off x="3400425" y="596384"/>
            <a:ext cx="9124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/>
              <a:t>PROJEKTNI ZADATAK</a:t>
            </a:r>
            <a:endParaRPr lang="en-US" sz="4400" dirty="0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DA264E6E-6739-E2EC-701E-C35C1BF99C90}"/>
              </a:ext>
            </a:extLst>
          </p:cNvPr>
          <p:cNvSpPr txBox="1"/>
          <p:nvPr/>
        </p:nvSpPr>
        <p:spPr>
          <a:xfrm>
            <a:off x="1571625" y="2114550"/>
            <a:ext cx="9658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projektu je implementiran portal Online slastice koji prikladan za sve one koji nisu vješti u izradi slastica ili pak za one koji nemaju vremena za pripremu istih. On omogućuje pregled raznih slastica te se nudi mogućnost narudžbe istih. </a:t>
            </a:r>
          </a:p>
          <a:p>
            <a:endParaRPr lang="hr-HR" dirty="0"/>
          </a:p>
          <a:p>
            <a:r>
              <a:rPr lang="hr-HR" dirty="0"/>
              <a:t>U ponudi se nalazi velik broj slastica koje se mogu naručiti povodom raznih prigoda. Plaćanje se obavlja isključivo preuzimanjem.</a:t>
            </a:r>
          </a:p>
          <a:p>
            <a:endParaRPr lang="hr-HR" dirty="0"/>
          </a:p>
          <a:p>
            <a:r>
              <a:rPr lang="hr-HR" dirty="0"/>
              <a:t>Cilj samog projekta je pružiti ljudima bržu i jednostavniju narudžbu željenih slastica. Ovaj sustav razlikuje se od klasičnih slastičarnica po tome što u znatno lakšim uvjetima i u kraćem vremenskom roku mogu pogledati dostupne slastice, a nakon toga i naručiti. Također portal sadrži i listu slastica tjedna kojom korisnicima olakšava odabir slastice.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3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F7B13E-830E-F028-5699-3706DC98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     TEHNOLOGIJE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0C0D061-A123-93F7-3E2C-D9B4223C0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4305297"/>
            <a:ext cx="1543050" cy="1543050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245D3B27-9E4C-4E99-A327-48302F994366}"/>
              </a:ext>
            </a:extLst>
          </p:cNvPr>
          <p:cNvSpPr txBox="1"/>
          <p:nvPr/>
        </p:nvSpPr>
        <p:spPr>
          <a:xfrm>
            <a:off x="1281989" y="5944613"/>
            <a:ext cx="253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Aplikacija je u cijelosti napisana u </a:t>
            </a:r>
            <a:r>
              <a:rPr lang="hr-HR" sz="1600" dirty="0" err="1"/>
              <a:t>Visual</a:t>
            </a:r>
            <a:r>
              <a:rPr lang="hr-HR" sz="1600" dirty="0"/>
              <a:t> </a:t>
            </a:r>
            <a:r>
              <a:rPr lang="hr-HR" sz="1600" dirty="0" err="1"/>
              <a:t>Studiu</a:t>
            </a:r>
            <a:endParaRPr lang="en-US" sz="1600" dirty="0"/>
          </a:p>
        </p:txBody>
      </p:sp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40D1962B-ED8C-1AB5-F327-F31D5D95A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1120"/>
            <a:ext cx="2867163" cy="1527896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32236B5E-34C0-3FA8-95F8-7DA6049D9983}"/>
              </a:ext>
            </a:extLst>
          </p:cNvPr>
          <p:cNvSpPr txBox="1"/>
          <p:nvPr/>
        </p:nvSpPr>
        <p:spPr>
          <a:xfrm flipH="1">
            <a:off x="6358096" y="3468278"/>
            <a:ext cx="286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Za bazu smo koristili Microsoft SQL Server</a:t>
            </a:r>
            <a:endParaRPr lang="en-US" sz="1600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FF9C2004-59D7-23BE-7A06-C30E169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07" y="4305297"/>
            <a:ext cx="2336800" cy="1314450"/>
          </a:xfrm>
          <a:prstGeom prst="rect">
            <a:avLst/>
          </a:prstGeom>
        </p:spPr>
      </p:pic>
      <p:sp>
        <p:nvSpPr>
          <p:cNvPr id="11" name="TekstniOkvir 10">
            <a:extLst>
              <a:ext uri="{FF2B5EF4-FFF2-40B4-BE49-F238E27FC236}">
                <a16:creationId xmlns:a16="http://schemas.microsoft.com/office/drawing/2014/main" id="{F7459D53-C460-F242-B792-DC84FAD36389}"/>
              </a:ext>
            </a:extLst>
          </p:cNvPr>
          <p:cNvSpPr txBox="1"/>
          <p:nvPr/>
        </p:nvSpPr>
        <p:spPr>
          <a:xfrm>
            <a:off x="6279307" y="5871991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Suradnja profesora i studenata pomoću </a:t>
            </a:r>
            <a:r>
              <a:rPr lang="hr-HR" sz="1600" dirty="0" err="1"/>
              <a:t>GitHub</a:t>
            </a:r>
            <a:r>
              <a:rPr lang="hr-HR" sz="1600" dirty="0"/>
              <a:t> servisa</a:t>
            </a:r>
            <a:endParaRPr lang="en-US" sz="1600" dirty="0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829EE115-CD07-51D5-2668-C434EEBA1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1" y="1808756"/>
            <a:ext cx="1620244" cy="1620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8BE4A853-C2F5-0131-79A8-9025E6DAACA7}"/>
              </a:ext>
            </a:extLst>
          </p:cNvPr>
          <p:cNvSpPr txBox="1"/>
          <p:nvPr/>
        </p:nvSpPr>
        <p:spPr>
          <a:xfrm>
            <a:off x="1571713" y="352526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Aplikacija je napravljena pomoću ASP.NET Core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7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C646CE-F9B4-E14C-6446-3262B752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hr-HR" dirty="0"/>
              <a:t>                                  ULOGE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FF4DE5-9BB3-A99B-F2F7-C2815DBF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32947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Administrator: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hr-HR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Pregled slastica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Dodavanje slastica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Upravljanje slasticama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Pregled narudžba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385BB69-4E31-C910-701F-537A3108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32947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Korisnik:</a:t>
            </a:r>
          </a:p>
          <a:p>
            <a:pPr marL="0" indent="0" algn="just">
              <a:buNone/>
            </a:pPr>
            <a:endParaRPr lang="hr-HR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Pregled slastica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Dodavanje u košaricu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Narudžba slastica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r-HR" sz="2000" dirty="0"/>
              <a:t>Pregled vlastitih narudžba</a:t>
            </a:r>
          </a:p>
        </p:txBody>
      </p:sp>
    </p:spTree>
    <p:extLst>
      <p:ext uri="{BB962C8B-B14F-4D97-AF65-F5344CB8AC3E}">
        <p14:creationId xmlns:p14="http://schemas.microsoft.com/office/powerpoint/2010/main" val="30282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2074B-E8E8-C2D3-EFF7-FAD32F2B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FUNKCIONALNOSTI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732C82E-3805-4C90-9F64-DF940956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1690688"/>
            <a:ext cx="2047875" cy="1638300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F550A940-6967-238C-AFCE-8F8BD920D5CE}"/>
              </a:ext>
            </a:extLst>
          </p:cNvPr>
          <p:cNvSpPr txBox="1"/>
          <p:nvPr/>
        </p:nvSpPr>
        <p:spPr>
          <a:xfrm>
            <a:off x="3148553" y="1951348"/>
            <a:ext cx="395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D5A2229-3908-D991-52C7-BACD3A4F620A}"/>
              </a:ext>
            </a:extLst>
          </p:cNvPr>
          <p:cNvSpPr txBox="1"/>
          <p:nvPr/>
        </p:nvSpPr>
        <p:spPr>
          <a:xfrm>
            <a:off x="3346516" y="3429000"/>
            <a:ext cx="187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Dodavanje slastica</a:t>
            </a:r>
            <a:endParaRPr lang="en-US" sz="1600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5947CB97-8648-86B0-567A-5B5861D05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56" y="1683057"/>
            <a:ext cx="1785754" cy="1785754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10D23869-9482-3B58-E042-90946725FDFE}"/>
              </a:ext>
            </a:extLst>
          </p:cNvPr>
          <p:cNvSpPr txBox="1"/>
          <p:nvPr/>
        </p:nvSpPr>
        <p:spPr>
          <a:xfrm>
            <a:off x="7538301" y="3468811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Pregledavanje slastica </a:t>
            </a:r>
            <a:endParaRPr lang="en-US" sz="1600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F1B77C6C-486A-A4C4-1207-5DA7A4FA3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80" y="4263308"/>
            <a:ext cx="1808007" cy="1808007"/>
          </a:xfrm>
          <a:prstGeom prst="rect">
            <a:avLst/>
          </a:prstGeom>
        </p:spPr>
      </p:pic>
      <p:sp>
        <p:nvSpPr>
          <p:cNvPr id="12" name="TekstniOkvir 11">
            <a:extLst>
              <a:ext uri="{FF2B5EF4-FFF2-40B4-BE49-F238E27FC236}">
                <a16:creationId xmlns:a16="http://schemas.microsoft.com/office/drawing/2014/main" id="{96EC343D-E191-1AD8-ADBA-3B8629E9E9ED}"/>
              </a:ext>
            </a:extLst>
          </p:cNvPr>
          <p:cNvSpPr txBox="1"/>
          <p:nvPr/>
        </p:nvSpPr>
        <p:spPr>
          <a:xfrm>
            <a:off x="1131339" y="6200487"/>
            <a:ext cx="189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Narudžba</a:t>
            </a:r>
            <a:endParaRPr lang="en-US" sz="1600" dirty="0"/>
          </a:p>
        </p:txBody>
      </p:sp>
      <p:pic>
        <p:nvPicPr>
          <p:cNvPr id="14" name="Slika 13" descr="Slika na kojoj se prikazuje tekst&#10;&#10;Opis je automatski generiran">
            <a:extLst>
              <a:ext uri="{FF2B5EF4-FFF2-40B4-BE49-F238E27FC236}">
                <a16:creationId xmlns:a16="http://schemas.microsoft.com/office/drawing/2014/main" id="{7504A9E3-E2BB-8922-A5D3-995044F63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87" y="4053586"/>
            <a:ext cx="1551601" cy="1937179"/>
          </a:xfrm>
          <a:prstGeom prst="rect">
            <a:avLst/>
          </a:prstGeom>
        </p:spPr>
      </p:pic>
      <p:sp>
        <p:nvSpPr>
          <p:cNvPr id="15" name="TekstniOkvir 14">
            <a:extLst>
              <a:ext uri="{FF2B5EF4-FFF2-40B4-BE49-F238E27FC236}">
                <a16:creationId xmlns:a16="http://schemas.microsoft.com/office/drawing/2014/main" id="{29781B68-F290-6AF6-C9C5-A387C070DD06}"/>
              </a:ext>
            </a:extLst>
          </p:cNvPr>
          <p:cNvSpPr txBox="1"/>
          <p:nvPr/>
        </p:nvSpPr>
        <p:spPr>
          <a:xfrm>
            <a:off x="5790932" y="6077376"/>
            <a:ext cx="114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Pregled narudžbi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304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1E9555B-AA0F-94AE-6FF0-30CE3CA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Hvala na pažnji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9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204</Words>
  <Application>Microsoft Office PowerPoint</Application>
  <PresentationFormat>Široki zaslon</PresentationFormat>
  <Paragraphs>45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Sagona Book</vt:lpstr>
      <vt:lpstr>Segoe UI Semilight</vt:lpstr>
      <vt:lpstr>ExploreVTI</vt:lpstr>
      <vt:lpstr>ONLINE SLASTICE</vt:lpstr>
      <vt:lpstr>PowerPoint prezentacija</vt:lpstr>
      <vt:lpstr>PowerPoint prezentacija</vt:lpstr>
      <vt:lpstr>     TEHNOLOGIJE</vt:lpstr>
      <vt:lpstr>                                  ULOGE</vt:lpstr>
      <vt:lpstr>FUNKCIONALNOSTI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SLASTICE</dc:title>
  <dc:creator>Matea Soldo</dc:creator>
  <cp:lastModifiedBy>Matea Soldo</cp:lastModifiedBy>
  <cp:revision>1</cp:revision>
  <dcterms:created xsi:type="dcterms:W3CDTF">2022-06-27T09:22:53Z</dcterms:created>
  <dcterms:modified xsi:type="dcterms:W3CDTF">2022-06-27T11:03:37Z</dcterms:modified>
</cp:coreProperties>
</file>