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üggvények használata Pythonban" id="{94656D1C-2AB9-4034-BCBC-F4CA397B62EB}">
          <p14:sldIdLst>
            <p14:sldId id="256"/>
          </p14:sldIdLst>
        </p14:section>
        <p14:section name="Máté András Márk" id="{045AED5B-414B-46AD-ADC8-6A6D19AE3462}">
          <p14:sldIdLst>
            <p14:sldId id="257"/>
            <p14:sldId id="258"/>
          </p14:sldIdLst>
        </p14:section>
        <p14:section name="Petróczi Tamás" id="{EBD0FAD7-5998-43B4-A758-7AEB16E7BB03}">
          <p14:sldIdLst>
            <p14:sldId id="264"/>
            <p14:sldId id="260"/>
          </p14:sldIdLst>
        </p14:section>
        <p14:section name="SA" id="{69BC5DDB-56B4-4AD7-9D08-0FA9B6188CBE}">
          <p14:sldIdLst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B0EDB-5120-C91C-7DC5-0EF48ABE6F1C}" v="64" dt="2024-06-04T10:50:03.526"/>
    <p1510:client id="{6E8AE364-730D-E3C9-9C39-4573F0F74564}" v="3" dt="2024-06-04T10:48:24.548"/>
    <p1510:client id="{7A1AE582-C5E4-AC46-85E8-4BDB216900FE}" v="3" dt="2024-06-03T17:56:45.302"/>
    <p1510:client id="{D47CEB55-6826-7707-3B31-218DB60E4339}" v="21" dt="2024-06-04T10:46:18.773"/>
    <p1510:client id="{F4DD484A-CB21-8563-74C0-D07D9F211DFE}" v="7" dt="2024-06-04T10:20:30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áté András Márk" userId="S::mark.andras.mate@umszki.hu::37e0ee57-3144-4865-9785-1e072fd48a39" providerId="AD" clId="Web-{6E8AE364-730D-E3C9-9C39-4573F0F74564}"/>
    <pc:docChg chg="addSld delSld modSld modSection">
      <pc:chgData name="Máté András Márk" userId="S::mark.andras.mate@umszki.hu::37e0ee57-3144-4865-9785-1e072fd48a39" providerId="AD" clId="Web-{6E8AE364-730D-E3C9-9C39-4573F0F74564}" dt="2024-06-04T10:48:24.548" v="6"/>
      <pc:docMkLst>
        <pc:docMk/>
      </pc:docMkLst>
      <pc:sldChg chg="addSp modSp">
        <pc:chgData name="Máté András Márk" userId="S::mark.andras.mate@umszki.hu::37e0ee57-3144-4865-9785-1e072fd48a39" providerId="AD" clId="Web-{6E8AE364-730D-E3C9-9C39-4573F0F74564}" dt="2024-06-04T10:48:10.173" v="5"/>
        <pc:sldMkLst>
          <pc:docMk/>
          <pc:sldMk cId="2052518789" sldId="256"/>
        </pc:sldMkLst>
        <pc:spChg chg="mod">
          <ac:chgData name="Máté András Márk" userId="S::mark.andras.mate@umszki.hu::37e0ee57-3144-4865-9785-1e072fd48a39" providerId="AD" clId="Web-{6E8AE364-730D-E3C9-9C39-4573F0F74564}" dt="2024-06-04T10:48:10.173" v="5"/>
          <ac:spMkLst>
            <pc:docMk/>
            <pc:sldMk cId="2052518789" sldId="256"/>
            <ac:spMk id="2" creationId="{E5B84A3B-733E-EF2D-BF5C-1E91C2A62A7F}"/>
          </ac:spMkLst>
        </pc:spChg>
        <pc:spChg chg="mod">
          <ac:chgData name="Máté András Márk" userId="S::mark.andras.mate@umszki.hu::37e0ee57-3144-4865-9785-1e072fd48a39" providerId="AD" clId="Web-{6E8AE364-730D-E3C9-9C39-4573F0F74564}" dt="2024-06-04T10:48:10.173" v="5"/>
          <ac:spMkLst>
            <pc:docMk/>
            <pc:sldMk cId="2052518789" sldId="256"/>
            <ac:spMk id="3" creationId="{A6C02558-C77C-1131-3FC5-198F85F8C51E}"/>
          </ac:spMkLst>
        </pc:spChg>
        <pc:spChg chg="add">
          <ac:chgData name="Máté András Márk" userId="S::mark.andras.mate@umszki.hu::37e0ee57-3144-4865-9785-1e072fd48a39" providerId="AD" clId="Web-{6E8AE364-730D-E3C9-9C39-4573F0F74564}" dt="2024-06-04T10:48:10.173" v="5"/>
          <ac:spMkLst>
            <pc:docMk/>
            <pc:sldMk cId="2052518789" sldId="256"/>
            <ac:spMk id="6" creationId="{47942995-B07F-4636-9A06-C6A104B260A8}"/>
          </ac:spMkLst>
        </pc:spChg>
        <pc:spChg chg="add">
          <ac:chgData name="Máté András Márk" userId="S::mark.andras.mate@umszki.hu::37e0ee57-3144-4865-9785-1e072fd48a39" providerId="AD" clId="Web-{6E8AE364-730D-E3C9-9C39-4573F0F74564}" dt="2024-06-04T10:48:10.173" v="5"/>
          <ac:spMkLst>
            <pc:docMk/>
            <pc:sldMk cId="2052518789" sldId="256"/>
            <ac:spMk id="8" creationId="{B81933D1-5615-42C7-9C0B-4EB7105CCE2D}"/>
          </ac:spMkLst>
        </pc:spChg>
        <pc:spChg chg="add">
          <ac:chgData name="Máté András Márk" userId="S::mark.andras.mate@umszki.hu::37e0ee57-3144-4865-9785-1e072fd48a39" providerId="AD" clId="Web-{6E8AE364-730D-E3C9-9C39-4573F0F74564}" dt="2024-06-04T10:48:10.173" v="5"/>
          <ac:spMkLst>
            <pc:docMk/>
            <pc:sldMk cId="2052518789" sldId="256"/>
            <ac:spMk id="10" creationId="{19C9EAEA-39D0-4B0E-A0EB-51E7B26740B1}"/>
          </ac:spMkLst>
        </pc:spChg>
        <pc:grpChg chg="add">
          <ac:chgData name="Máté András Márk" userId="S::mark.andras.mate@umszki.hu::37e0ee57-3144-4865-9785-1e072fd48a39" providerId="AD" clId="Web-{6E8AE364-730D-E3C9-9C39-4573F0F74564}" dt="2024-06-04T10:48:10.173" v="5"/>
          <ac:grpSpMkLst>
            <pc:docMk/>
            <pc:sldMk cId="2052518789" sldId="256"/>
            <ac:grpSpMk id="7" creationId="{032D8612-31EB-44CF-A1D0-14FD4C705424}"/>
          </ac:grpSpMkLst>
        </pc:grpChg>
      </pc:sldChg>
      <pc:sldChg chg="addSp delSp">
        <pc:chgData name="Máté András Márk" userId="S::mark.andras.mate@umszki.hu::37e0ee57-3144-4865-9785-1e072fd48a39" providerId="AD" clId="Web-{6E8AE364-730D-E3C9-9C39-4573F0F74564}" dt="2024-06-04T10:48:24.548" v="6"/>
        <pc:sldMkLst>
          <pc:docMk/>
          <pc:sldMk cId="299397867" sldId="258"/>
        </pc:sldMkLst>
        <pc:spChg chg="del">
          <ac:chgData name="Máté András Márk" userId="S::mark.andras.mate@umszki.hu::37e0ee57-3144-4865-9785-1e072fd48a39" providerId="AD" clId="Web-{6E8AE364-730D-E3C9-9C39-4573F0F74564}" dt="2024-06-04T10:48:24.548" v="6"/>
          <ac:spMkLst>
            <pc:docMk/>
            <pc:sldMk cId="299397867" sldId="258"/>
            <ac:spMk id="3" creationId="{ABBE5BD0-4169-209C-D97F-3239D08DAAB0}"/>
          </ac:spMkLst>
        </pc:spChg>
        <pc:graphicFrameChg chg="add">
          <ac:chgData name="Máté András Márk" userId="S::mark.andras.mate@umszki.hu::37e0ee57-3144-4865-9785-1e072fd48a39" providerId="AD" clId="Web-{6E8AE364-730D-E3C9-9C39-4573F0F74564}" dt="2024-06-04T10:48:24.548" v="6"/>
          <ac:graphicFrameMkLst>
            <pc:docMk/>
            <pc:sldMk cId="299397867" sldId="258"/>
            <ac:graphicFrameMk id="7" creationId="{E09967DD-7369-2979-00B9-7DADA9131AF7}"/>
          </ac:graphicFrameMkLst>
        </pc:graphicFrameChg>
      </pc:sldChg>
      <pc:sldChg chg="del">
        <pc:chgData name="Máté András Márk" userId="S::mark.andras.mate@umszki.hu::37e0ee57-3144-4865-9785-1e072fd48a39" providerId="AD" clId="Web-{6E8AE364-730D-E3C9-9C39-4573F0F74564}" dt="2024-06-04T10:47:52.422" v="4"/>
        <pc:sldMkLst>
          <pc:docMk/>
          <pc:sldMk cId="857504572" sldId="259"/>
        </pc:sldMkLst>
      </pc:sldChg>
      <pc:sldChg chg="addSp delSp modSp add">
        <pc:chgData name="Máté András Márk" userId="S::mark.andras.mate@umszki.hu::37e0ee57-3144-4865-9785-1e072fd48a39" providerId="AD" clId="Web-{6E8AE364-730D-E3C9-9C39-4573F0F74564}" dt="2024-06-04T10:47:48.828" v="3"/>
        <pc:sldMkLst>
          <pc:docMk/>
          <pc:sldMk cId="1904089880" sldId="264"/>
        </pc:sldMkLst>
        <pc:spChg chg="mod">
          <ac:chgData name="Máté András Márk" userId="S::mark.andras.mate@umszki.hu::37e0ee57-3144-4865-9785-1e072fd48a39" providerId="AD" clId="Web-{6E8AE364-730D-E3C9-9C39-4573F0F74564}" dt="2024-06-04T10:47:48.828" v="3"/>
          <ac:spMkLst>
            <pc:docMk/>
            <pc:sldMk cId="1904089880" sldId="264"/>
            <ac:spMk id="2" creationId="{E59E2063-8E00-BAC3-C30A-F831809C92CE}"/>
          </ac:spMkLst>
        </pc:spChg>
        <pc:spChg chg="mod">
          <ac:chgData name="Máté András Márk" userId="S::mark.andras.mate@umszki.hu::37e0ee57-3144-4865-9785-1e072fd48a39" providerId="AD" clId="Web-{6E8AE364-730D-E3C9-9C39-4573F0F74564}" dt="2024-06-04T10:47:48.813" v="2"/>
          <ac:spMkLst>
            <pc:docMk/>
            <pc:sldMk cId="1904089880" sldId="264"/>
            <ac:spMk id="3" creationId="{301603C9-B724-0473-09CD-0CE4C770477E}"/>
          </ac:spMkLst>
        </pc:spChg>
        <pc:spChg chg="add del">
          <ac:chgData name="Máté András Márk" userId="S::mark.andras.mate@umszki.hu::37e0ee57-3144-4865-9785-1e072fd48a39" providerId="AD" clId="Web-{6E8AE364-730D-E3C9-9C39-4573F0F74564}" dt="2024-06-04T10:47:48.813" v="2"/>
          <ac:spMkLst>
            <pc:docMk/>
            <pc:sldMk cId="1904089880" sldId="264"/>
            <ac:spMk id="10" creationId="{9B37791B-B040-4694-BFDC-8DD132D86E8E}"/>
          </ac:spMkLst>
        </pc:spChg>
        <pc:spChg chg="add">
          <ac:chgData name="Máté András Márk" userId="S::mark.andras.mate@umszki.hu::37e0ee57-3144-4865-9785-1e072fd48a39" providerId="AD" clId="Web-{6E8AE364-730D-E3C9-9C39-4573F0F74564}" dt="2024-06-04T10:47:48.828" v="3"/>
          <ac:spMkLst>
            <pc:docMk/>
            <pc:sldMk cId="1904089880" sldId="264"/>
            <ac:spMk id="14" creationId="{89F9D4E8-0639-444B-949B-9518585061AF}"/>
          </ac:spMkLst>
        </pc:spChg>
        <pc:spChg chg="add">
          <ac:chgData name="Máté András Márk" userId="S::mark.andras.mate@umszki.hu::37e0ee57-3144-4865-9785-1e072fd48a39" providerId="AD" clId="Web-{6E8AE364-730D-E3C9-9C39-4573F0F74564}" dt="2024-06-04T10:47:48.828" v="3"/>
          <ac:spMkLst>
            <pc:docMk/>
            <pc:sldMk cId="1904089880" sldId="264"/>
            <ac:spMk id="16" creationId="{7E3DA7A2-ED70-4BBA-AB72-00AD461FA405}"/>
          </ac:spMkLst>
        </pc:spChg>
        <pc:spChg chg="add">
          <ac:chgData name="Máté András Márk" userId="S::mark.andras.mate@umszki.hu::37e0ee57-3144-4865-9785-1e072fd48a39" providerId="AD" clId="Web-{6E8AE364-730D-E3C9-9C39-4573F0F74564}" dt="2024-06-04T10:47:48.828" v="3"/>
          <ac:spMkLst>
            <pc:docMk/>
            <pc:sldMk cId="1904089880" sldId="264"/>
            <ac:spMk id="18" creationId="{FC485432-3647-4218-B5D3-15D3FA222B13}"/>
          </ac:spMkLst>
        </pc:spChg>
        <pc:spChg chg="add">
          <ac:chgData name="Máté András Márk" userId="S::mark.andras.mate@umszki.hu::37e0ee57-3144-4865-9785-1e072fd48a39" providerId="AD" clId="Web-{6E8AE364-730D-E3C9-9C39-4573F0F74564}" dt="2024-06-04T10:47:48.828" v="3"/>
          <ac:spMkLst>
            <pc:docMk/>
            <pc:sldMk cId="1904089880" sldId="264"/>
            <ac:spMk id="20" creationId="{F4AFDDCA-6ABA-4D23-8A5C-1BF0F4308148}"/>
          </ac:spMkLst>
        </pc:spChg>
        <pc:spChg chg="add">
          <ac:chgData name="Máté András Márk" userId="S::mark.andras.mate@umszki.hu::37e0ee57-3144-4865-9785-1e072fd48a39" providerId="AD" clId="Web-{6E8AE364-730D-E3C9-9C39-4573F0F74564}" dt="2024-06-04T10:47:48.828" v="3"/>
          <ac:spMkLst>
            <pc:docMk/>
            <pc:sldMk cId="1904089880" sldId="264"/>
            <ac:spMk id="21" creationId="{8555C5B3-193A-4749-9AFD-682E53CDDE8F}"/>
          </ac:spMkLst>
        </pc:spChg>
        <pc:spChg chg="add">
          <ac:chgData name="Máté András Márk" userId="S::mark.andras.mate@umszki.hu::37e0ee57-3144-4865-9785-1e072fd48a39" providerId="AD" clId="Web-{6E8AE364-730D-E3C9-9C39-4573F0F74564}" dt="2024-06-04T10:47:48.828" v="3"/>
          <ac:spMkLst>
            <pc:docMk/>
            <pc:sldMk cId="1904089880" sldId="264"/>
            <ac:spMk id="22" creationId="{2EAE06A6-F76A-41C9-827A-C561B004485C}"/>
          </ac:spMkLst>
        </pc:spChg>
        <pc:grpChg chg="add del">
          <ac:chgData name="Máté András Márk" userId="S::mark.andras.mate@umszki.hu::37e0ee57-3144-4865-9785-1e072fd48a39" providerId="AD" clId="Web-{6E8AE364-730D-E3C9-9C39-4573F0F74564}" dt="2024-06-04T10:47:48.813" v="2"/>
          <ac:grpSpMkLst>
            <pc:docMk/>
            <pc:sldMk cId="1904089880" sldId="264"/>
            <ac:grpSpMk id="12" creationId="{4B2AE301-8298-47C2-81FA-781BA50D9933}"/>
          </ac:grpSpMkLst>
        </pc:grpChg>
        <pc:picChg chg="mod">
          <ac:chgData name="Máté András Márk" userId="S::mark.andras.mate@umszki.hu::37e0ee57-3144-4865-9785-1e072fd48a39" providerId="AD" clId="Web-{6E8AE364-730D-E3C9-9C39-4573F0F74564}" dt="2024-06-04T10:47:48.813" v="2"/>
          <ac:picMkLst>
            <pc:docMk/>
            <pc:sldMk cId="1904089880" sldId="264"/>
            <ac:picMk id="5" creationId="{4CF98709-1850-E739-785C-0AB9A0190EDE}"/>
          </ac:picMkLst>
        </pc:picChg>
      </pc:sldChg>
    </pc:docChg>
  </pc:docChgLst>
  <pc:docChgLst>
    <pc:chgData name="Petróczi Tamás" userId="35a04dc7-c4cb-42dc-b2c3-90ed89c02705" providerId="ADAL" clId="{7A1AE582-C5E4-AC46-85E8-4BDB216900FE}"/>
    <pc:docChg chg="custSel addSld modSld">
      <pc:chgData name="Petróczi Tamás" userId="35a04dc7-c4cb-42dc-b2c3-90ed89c02705" providerId="ADAL" clId="{7A1AE582-C5E4-AC46-85E8-4BDB216900FE}" dt="2024-06-03T17:56:47.588" v="274" actId="26606"/>
      <pc:docMkLst>
        <pc:docMk/>
      </pc:docMkLst>
      <pc:sldChg chg="modSp mod">
        <pc:chgData name="Petróczi Tamás" userId="35a04dc7-c4cb-42dc-b2c3-90ed89c02705" providerId="ADAL" clId="{7A1AE582-C5E4-AC46-85E8-4BDB216900FE}" dt="2024-05-28T08:39:17.098" v="38" actId="20577"/>
        <pc:sldMkLst>
          <pc:docMk/>
          <pc:sldMk cId="2052518789" sldId="256"/>
        </pc:sldMkLst>
        <pc:spChg chg="mod">
          <ac:chgData name="Petróczi Tamás" userId="35a04dc7-c4cb-42dc-b2c3-90ed89c02705" providerId="ADAL" clId="{7A1AE582-C5E4-AC46-85E8-4BDB216900FE}" dt="2024-05-28T08:39:17.098" v="38" actId="20577"/>
          <ac:spMkLst>
            <pc:docMk/>
            <pc:sldMk cId="2052518789" sldId="256"/>
            <ac:spMk id="3" creationId="{A6C02558-C77C-1131-3FC5-198F85F8C51E}"/>
          </ac:spMkLst>
        </pc:spChg>
      </pc:sldChg>
      <pc:sldChg chg="addSp modSp new mod setBg">
        <pc:chgData name="Petróczi Tamás" userId="35a04dc7-c4cb-42dc-b2c3-90ed89c02705" providerId="ADAL" clId="{7A1AE582-C5E4-AC46-85E8-4BDB216900FE}" dt="2024-06-03T17:34:12.274" v="208" actId="20577"/>
        <pc:sldMkLst>
          <pc:docMk/>
          <pc:sldMk cId="857504572" sldId="259"/>
        </pc:sldMkLst>
        <pc:spChg chg="mod">
          <ac:chgData name="Petróczi Tamás" userId="35a04dc7-c4cb-42dc-b2c3-90ed89c02705" providerId="ADAL" clId="{7A1AE582-C5E4-AC46-85E8-4BDB216900FE}" dt="2024-06-03T17:34:12.274" v="208" actId="20577"/>
          <ac:spMkLst>
            <pc:docMk/>
            <pc:sldMk cId="857504572" sldId="259"/>
            <ac:spMk id="2" creationId="{E59E2063-8E00-BAC3-C30A-F831809C92CE}"/>
          </ac:spMkLst>
        </pc:spChg>
        <pc:spChg chg="mod">
          <ac:chgData name="Petróczi Tamás" userId="35a04dc7-c4cb-42dc-b2c3-90ed89c02705" providerId="ADAL" clId="{7A1AE582-C5E4-AC46-85E8-4BDB216900FE}" dt="2024-06-03T17:34:03.392" v="203" actId="26606"/>
          <ac:spMkLst>
            <pc:docMk/>
            <pc:sldMk cId="857504572" sldId="259"/>
            <ac:spMk id="3" creationId="{301603C9-B724-0473-09CD-0CE4C770477E}"/>
          </ac:spMkLst>
        </pc:spChg>
        <pc:spChg chg="add">
          <ac:chgData name="Petróczi Tamás" userId="35a04dc7-c4cb-42dc-b2c3-90ed89c02705" providerId="ADAL" clId="{7A1AE582-C5E4-AC46-85E8-4BDB216900FE}" dt="2024-06-03T17:34:03.392" v="203" actId="26606"/>
          <ac:spMkLst>
            <pc:docMk/>
            <pc:sldMk cId="857504572" sldId="259"/>
            <ac:spMk id="10" creationId="{8555C5B3-193A-4749-9AFD-682E53CDDE8F}"/>
          </ac:spMkLst>
        </pc:spChg>
        <pc:spChg chg="add">
          <ac:chgData name="Petróczi Tamás" userId="35a04dc7-c4cb-42dc-b2c3-90ed89c02705" providerId="ADAL" clId="{7A1AE582-C5E4-AC46-85E8-4BDB216900FE}" dt="2024-06-03T17:34:03.392" v="203" actId="26606"/>
          <ac:spMkLst>
            <pc:docMk/>
            <pc:sldMk cId="857504572" sldId="259"/>
            <ac:spMk id="12" creationId="{2EAE06A6-F76A-41C9-827A-C561B004485C}"/>
          </ac:spMkLst>
        </pc:spChg>
        <pc:spChg chg="add">
          <ac:chgData name="Petróczi Tamás" userId="35a04dc7-c4cb-42dc-b2c3-90ed89c02705" providerId="ADAL" clId="{7A1AE582-C5E4-AC46-85E8-4BDB216900FE}" dt="2024-06-03T17:34:03.392" v="203" actId="26606"/>
          <ac:spMkLst>
            <pc:docMk/>
            <pc:sldMk cId="857504572" sldId="259"/>
            <ac:spMk id="14" creationId="{89F9D4E8-0639-444B-949B-9518585061AF}"/>
          </ac:spMkLst>
        </pc:spChg>
        <pc:spChg chg="add">
          <ac:chgData name="Petróczi Tamás" userId="35a04dc7-c4cb-42dc-b2c3-90ed89c02705" providerId="ADAL" clId="{7A1AE582-C5E4-AC46-85E8-4BDB216900FE}" dt="2024-06-03T17:34:03.392" v="203" actId="26606"/>
          <ac:spMkLst>
            <pc:docMk/>
            <pc:sldMk cId="857504572" sldId="259"/>
            <ac:spMk id="16" creationId="{7E3DA7A2-ED70-4BBA-AB72-00AD461FA405}"/>
          </ac:spMkLst>
        </pc:spChg>
        <pc:spChg chg="add">
          <ac:chgData name="Petróczi Tamás" userId="35a04dc7-c4cb-42dc-b2c3-90ed89c02705" providerId="ADAL" clId="{7A1AE582-C5E4-AC46-85E8-4BDB216900FE}" dt="2024-06-03T17:34:03.392" v="203" actId="26606"/>
          <ac:spMkLst>
            <pc:docMk/>
            <pc:sldMk cId="857504572" sldId="259"/>
            <ac:spMk id="18" creationId="{FC485432-3647-4218-B5D3-15D3FA222B13}"/>
          </ac:spMkLst>
        </pc:spChg>
        <pc:spChg chg="add">
          <ac:chgData name="Petróczi Tamás" userId="35a04dc7-c4cb-42dc-b2c3-90ed89c02705" providerId="ADAL" clId="{7A1AE582-C5E4-AC46-85E8-4BDB216900FE}" dt="2024-06-03T17:34:03.392" v="203" actId="26606"/>
          <ac:spMkLst>
            <pc:docMk/>
            <pc:sldMk cId="857504572" sldId="259"/>
            <ac:spMk id="20" creationId="{F4AFDDCA-6ABA-4D23-8A5C-1BF0F4308148}"/>
          </ac:spMkLst>
        </pc:spChg>
        <pc:picChg chg="add mod">
          <ac:chgData name="Petróczi Tamás" userId="35a04dc7-c4cb-42dc-b2c3-90ed89c02705" providerId="ADAL" clId="{7A1AE582-C5E4-AC46-85E8-4BDB216900FE}" dt="2024-06-03T17:34:03.392" v="203" actId="26606"/>
          <ac:picMkLst>
            <pc:docMk/>
            <pc:sldMk cId="857504572" sldId="259"/>
            <ac:picMk id="5" creationId="{4CF98709-1850-E739-785C-0AB9A0190EDE}"/>
          </ac:picMkLst>
        </pc:picChg>
      </pc:sldChg>
      <pc:sldChg chg="addSp modSp new mod setBg">
        <pc:chgData name="Petróczi Tamás" userId="35a04dc7-c4cb-42dc-b2c3-90ed89c02705" providerId="ADAL" clId="{7A1AE582-C5E4-AC46-85E8-4BDB216900FE}" dt="2024-06-03T17:56:47.588" v="274" actId="26606"/>
        <pc:sldMkLst>
          <pc:docMk/>
          <pc:sldMk cId="3559333574" sldId="260"/>
        </pc:sldMkLst>
        <pc:spChg chg="mod">
          <ac:chgData name="Petróczi Tamás" userId="35a04dc7-c4cb-42dc-b2c3-90ed89c02705" providerId="ADAL" clId="{7A1AE582-C5E4-AC46-85E8-4BDB216900FE}" dt="2024-06-03T17:56:47.588" v="274" actId="26606"/>
          <ac:spMkLst>
            <pc:docMk/>
            <pc:sldMk cId="3559333574" sldId="260"/>
            <ac:spMk id="2" creationId="{0E292112-BA03-3C78-9BDF-D12374E46CF7}"/>
          </ac:spMkLst>
        </pc:spChg>
        <pc:spChg chg="mod ord">
          <ac:chgData name="Petróczi Tamás" userId="35a04dc7-c4cb-42dc-b2c3-90ed89c02705" providerId="ADAL" clId="{7A1AE582-C5E4-AC46-85E8-4BDB216900FE}" dt="2024-06-03T17:56:47.588" v="274" actId="26606"/>
          <ac:spMkLst>
            <pc:docMk/>
            <pc:sldMk cId="3559333574" sldId="260"/>
            <ac:spMk id="3" creationId="{DC2DCCCA-7B93-3628-C888-D87400DE80C2}"/>
          </ac:spMkLst>
        </pc:spChg>
        <pc:spChg chg="add">
          <ac:chgData name="Petróczi Tamás" userId="35a04dc7-c4cb-42dc-b2c3-90ed89c02705" providerId="ADAL" clId="{7A1AE582-C5E4-AC46-85E8-4BDB216900FE}" dt="2024-06-03T17:56:47.588" v="274" actId="26606"/>
          <ac:spMkLst>
            <pc:docMk/>
            <pc:sldMk cId="3559333574" sldId="260"/>
            <ac:spMk id="10" creationId="{A8908DB7-C3A6-4FCB-9820-CEE02B398C4A}"/>
          </ac:spMkLst>
        </pc:spChg>
        <pc:spChg chg="add">
          <ac:chgData name="Petróczi Tamás" userId="35a04dc7-c4cb-42dc-b2c3-90ed89c02705" providerId="ADAL" clId="{7A1AE582-C5E4-AC46-85E8-4BDB216900FE}" dt="2024-06-03T17:56:47.588" v="274" actId="26606"/>
          <ac:spMkLst>
            <pc:docMk/>
            <pc:sldMk cId="3559333574" sldId="260"/>
            <ac:spMk id="12" creationId="{535742DD-1B16-4E9D-B715-0D74B4574A68}"/>
          </ac:spMkLst>
        </pc:spChg>
        <pc:picChg chg="add mod">
          <ac:chgData name="Petróczi Tamás" userId="35a04dc7-c4cb-42dc-b2c3-90ed89c02705" providerId="ADAL" clId="{7A1AE582-C5E4-AC46-85E8-4BDB216900FE}" dt="2024-06-03T17:56:47.588" v="274" actId="26606"/>
          <ac:picMkLst>
            <pc:docMk/>
            <pc:sldMk cId="3559333574" sldId="260"/>
            <ac:picMk id="5" creationId="{7D6DF602-F2F2-1367-8C60-8B9F0374DCD1}"/>
          </ac:picMkLst>
        </pc:picChg>
      </pc:sldChg>
      <pc:sldChg chg="new">
        <pc:chgData name="Petróczi Tamás" userId="35a04dc7-c4cb-42dc-b2c3-90ed89c02705" providerId="ADAL" clId="{7A1AE582-C5E4-AC46-85E8-4BDB216900FE}" dt="2024-05-28T08:38:54.389" v="2" actId="680"/>
        <pc:sldMkLst>
          <pc:docMk/>
          <pc:sldMk cId="333630515" sldId="261"/>
        </pc:sldMkLst>
      </pc:sldChg>
    </pc:docChg>
  </pc:docChgLst>
  <pc:docChgLst>
    <pc:chgData name="Máté András Márk" userId="S::mark.andras.mate@umszki.hu::37e0ee57-3144-4865-9785-1e072fd48a39" providerId="AD" clId="Web-{D47CEB55-6826-7707-3B31-218DB60E4339}"/>
    <pc:docChg chg="addSld modSld addMainMaster delMainMaster modMainMaster modSection">
      <pc:chgData name="Máté András Márk" userId="S::mark.andras.mate@umszki.hu::37e0ee57-3144-4865-9785-1e072fd48a39" providerId="AD" clId="Web-{D47CEB55-6826-7707-3B31-218DB60E4339}" dt="2024-06-04T10:46:18.773" v="21" actId="20577"/>
      <pc:docMkLst>
        <pc:docMk/>
      </pc:docMkLst>
      <pc:sldChg chg="delSp modSp mod modClrScheme delDesignElem chgLayout">
        <pc:chgData name="Máté András Márk" userId="S::mark.andras.mate@umszki.hu::37e0ee57-3144-4865-9785-1e072fd48a39" providerId="AD" clId="Web-{D47CEB55-6826-7707-3B31-218DB60E4339}" dt="2024-06-04T10:45:45.225" v="16"/>
        <pc:sldMkLst>
          <pc:docMk/>
          <pc:sldMk cId="2052518789" sldId="256"/>
        </pc:sldMkLst>
        <pc:spChg chg="mod ord">
          <ac:chgData name="Máté András Márk" userId="S::mark.andras.mate@umszki.hu::37e0ee57-3144-4865-9785-1e072fd48a39" providerId="AD" clId="Web-{D47CEB55-6826-7707-3B31-218DB60E4339}" dt="2024-06-04T10:45:45.225" v="16"/>
          <ac:spMkLst>
            <pc:docMk/>
            <pc:sldMk cId="2052518789" sldId="256"/>
            <ac:spMk id="2" creationId="{E5B84A3B-733E-EF2D-BF5C-1E91C2A62A7F}"/>
          </ac:spMkLst>
        </pc:spChg>
        <pc:spChg chg="mod ord">
          <ac:chgData name="Máté András Márk" userId="S::mark.andras.mate@umszki.hu::37e0ee57-3144-4865-9785-1e072fd48a39" providerId="AD" clId="Web-{D47CEB55-6826-7707-3B31-218DB60E4339}" dt="2024-06-04T10:45:45.225" v="16"/>
          <ac:spMkLst>
            <pc:docMk/>
            <pc:sldMk cId="2052518789" sldId="256"/>
            <ac:spMk id="3" creationId="{A6C02558-C77C-1131-3FC5-198F85F8C51E}"/>
          </ac:spMkLst>
        </pc:spChg>
        <pc:spChg chg="del">
          <ac:chgData name="Máté András Márk" userId="S::mark.andras.mate@umszki.hu::37e0ee57-3144-4865-9785-1e072fd48a39" providerId="AD" clId="Web-{D47CEB55-6826-7707-3B31-218DB60E4339}" dt="2024-06-04T10:45:04.052" v="15"/>
          <ac:spMkLst>
            <pc:docMk/>
            <pc:sldMk cId="2052518789" sldId="256"/>
            <ac:spMk id="9" creationId="{20D5D19D-0789-4518-B5DC-D47ADF69D25A}"/>
          </ac:spMkLst>
        </pc:spChg>
        <pc:spChg chg="del">
          <ac:chgData name="Máté András Márk" userId="S::mark.andras.mate@umszki.hu::37e0ee57-3144-4865-9785-1e072fd48a39" providerId="AD" clId="Web-{D47CEB55-6826-7707-3B31-218DB60E4339}" dt="2024-06-04T10:45:04.052" v="15"/>
          <ac:spMkLst>
            <pc:docMk/>
            <pc:sldMk cId="2052518789" sldId="256"/>
            <ac:spMk id="16" creationId="{B81933D1-5615-42C7-9C0B-4EB7105CCE2D}"/>
          </ac:spMkLst>
        </pc:spChg>
        <pc:spChg chg="del">
          <ac:chgData name="Máté András Márk" userId="S::mark.andras.mate@umszki.hu::37e0ee57-3144-4865-9785-1e072fd48a39" providerId="AD" clId="Web-{D47CEB55-6826-7707-3B31-218DB60E4339}" dt="2024-06-04T10:45:04.052" v="15"/>
          <ac:spMkLst>
            <pc:docMk/>
            <pc:sldMk cId="2052518789" sldId="256"/>
            <ac:spMk id="18" creationId="{19C9EAEA-39D0-4B0E-A0EB-51E7B26740B1}"/>
          </ac:spMkLst>
        </pc:spChg>
        <pc:grpChg chg="del">
          <ac:chgData name="Máté András Márk" userId="S::mark.andras.mate@umszki.hu::37e0ee57-3144-4865-9785-1e072fd48a39" providerId="AD" clId="Web-{D47CEB55-6826-7707-3B31-218DB60E4339}" dt="2024-06-04T10:45:04.052" v="15"/>
          <ac:grpSpMkLst>
            <pc:docMk/>
            <pc:sldMk cId="2052518789" sldId="256"/>
            <ac:grpSpMk id="11" creationId="{032D8612-31EB-44CF-A1D0-14FD4C705424}"/>
          </ac:grpSpMkLst>
        </pc:grpChg>
      </pc:sldChg>
      <pc:sldChg chg="delSp modSp mod modClrScheme delDesignElem chgLayout">
        <pc:chgData name="Máté András Márk" userId="S::mark.andras.mate@umszki.hu::37e0ee57-3144-4865-9785-1e072fd48a39" providerId="AD" clId="Web-{D47CEB55-6826-7707-3B31-218DB60E4339}" dt="2024-06-04T10:45:45.225" v="16"/>
        <pc:sldMkLst>
          <pc:docMk/>
          <pc:sldMk cId="2800173305" sldId="257"/>
        </pc:sldMkLst>
        <pc:spChg chg="mod ord">
          <ac:chgData name="Máté András Márk" userId="S::mark.andras.mate@umszki.hu::37e0ee57-3144-4865-9785-1e072fd48a39" providerId="AD" clId="Web-{D47CEB55-6826-7707-3B31-218DB60E4339}" dt="2024-06-04T10:45:45.225" v="16"/>
          <ac:spMkLst>
            <pc:docMk/>
            <pc:sldMk cId="2800173305" sldId="257"/>
            <ac:spMk id="2" creationId="{53BF1D13-DCFA-C938-D1A6-2E7F10A5A858}"/>
          </ac:spMkLst>
        </pc:spChg>
        <pc:spChg chg="mod ord">
          <ac:chgData name="Máté András Márk" userId="S::mark.andras.mate@umszki.hu::37e0ee57-3144-4865-9785-1e072fd48a39" providerId="AD" clId="Web-{D47CEB55-6826-7707-3B31-218DB60E4339}" dt="2024-06-04T10:45:45.225" v="16"/>
          <ac:spMkLst>
            <pc:docMk/>
            <pc:sldMk cId="2800173305" sldId="257"/>
            <ac:spMk id="3" creationId="{B4E7EF67-98DC-04AD-5C89-61C34F287371}"/>
          </ac:spMkLst>
        </pc:spChg>
        <pc:spChg chg="del">
          <ac:chgData name="Máté András Márk" userId="S::mark.andras.mate@umszki.hu::37e0ee57-3144-4865-9785-1e072fd48a39" providerId="AD" clId="Web-{D47CEB55-6826-7707-3B31-218DB60E4339}" dt="2024-06-04T10:45:04.052" v="15"/>
          <ac:spMkLst>
            <pc:docMk/>
            <pc:sldMk cId="2800173305" sldId="257"/>
            <ac:spMk id="9" creationId="{90D0877E-6CD0-4206-8A18-56CEE73EFBF9}"/>
          </ac:spMkLst>
        </pc:spChg>
        <pc:spChg chg="del">
          <ac:chgData name="Máté András Márk" userId="S::mark.andras.mate@umszki.hu::37e0ee57-3144-4865-9785-1e072fd48a39" providerId="AD" clId="Web-{D47CEB55-6826-7707-3B31-218DB60E4339}" dt="2024-06-04T10:45:04.052" v="15"/>
          <ac:spMkLst>
            <pc:docMk/>
            <pc:sldMk cId="2800173305" sldId="257"/>
            <ac:spMk id="11" creationId="{E18AC0D4-F32D-4067-9F63-E553F4AFFF0E}"/>
          </ac:spMkLst>
        </pc:spChg>
      </pc:sldChg>
      <pc:sldChg chg="delSp modSp mod modClrScheme delDesignElem chgLayout">
        <pc:chgData name="Máté András Márk" userId="S::mark.andras.mate@umszki.hu::37e0ee57-3144-4865-9785-1e072fd48a39" providerId="AD" clId="Web-{D47CEB55-6826-7707-3B31-218DB60E4339}" dt="2024-06-04T10:45:45.225" v="16"/>
        <pc:sldMkLst>
          <pc:docMk/>
          <pc:sldMk cId="299397867" sldId="258"/>
        </pc:sldMkLst>
        <pc:spChg chg="mod ord">
          <ac:chgData name="Máté András Márk" userId="S::mark.andras.mate@umszki.hu::37e0ee57-3144-4865-9785-1e072fd48a39" providerId="AD" clId="Web-{D47CEB55-6826-7707-3B31-218DB60E4339}" dt="2024-06-04T10:45:45.225" v="16"/>
          <ac:spMkLst>
            <pc:docMk/>
            <pc:sldMk cId="299397867" sldId="258"/>
            <ac:spMk id="2" creationId="{10EB5C1F-DC89-A192-4477-5B7A35E33D54}"/>
          </ac:spMkLst>
        </pc:spChg>
        <pc:spChg chg="mod ord">
          <ac:chgData name="Máté András Márk" userId="S::mark.andras.mate@umszki.hu::37e0ee57-3144-4865-9785-1e072fd48a39" providerId="AD" clId="Web-{D47CEB55-6826-7707-3B31-218DB60E4339}" dt="2024-06-04T10:45:45.225" v="16"/>
          <ac:spMkLst>
            <pc:docMk/>
            <pc:sldMk cId="299397867" sldId="258"/>
            <ac:spMk id="3" creationId="{ABBE5BD0-4169-209C-D97F-3239D08DAAB0}"/>
          </ac:spMkLst>
        </pc:spChg>
        <pc:spChg chg="del">
          <ac:chgData name="Máté András Márk" userId="S::mark.andras.mate@umszki.hu::37e0ee57-3144-4865-9785-1e072fd48a39" providerId="AD" clId="Web-{D47CEB55-6826-7707-3B31-218DB60E4339}" dt="2024-06-04T10:45:04.052" v="15"/>
          <ac:spMkLst>
            <pc:docMk/>
            <pc:sldMk cId="299397867" sldId="258"/>
            <ac:spMk id="10" creationId="{637B2035-1FCB-439A-B421-095E136C7E07}"/>
          </ac:spMkLst>
        </pc:spChg>
        <pc:spChg chg="del">
          <ac:chgData name="Máté András Márk" userId="S::mark.andras.mate@umszki.hu::37e0ee57-3144-4865-9785-1e072fd48a39" providerId="AD" clId="Web-{D47CEB55-6826-7707-3B31-218DB60E4339}" dt="2024-06-04T10:45:04.052" v="15"/>
          <ac:spMkLst>
            <pc:docMk/>
            <pc:sldMk cId="299397867" sldId="258"/>
            <ac:spMk id="12" creationId="{676D6CDF-C512-4739-B158-55EE955EFA39}"/>
          </ac:spMkLst>
        </pc:spChg>
      </pc:sldChg>
      <pc:sldChg chg="delSp modSp mod modClrScheme delDesignElem chgLayout">
        <pc:chgData name="Máté András Márk" userId="S::mark.andras.mate@umszki.hu::37e0ee57-3144-4865-9785-1e072fd48a39" providerId="AD" clId="Web-{D47CEB55-6826-7707-3B31-218DB60E4339}" dt="2024-06-04T10:46:18.773" v="21" actId="20577"/>
        <pc:sldMkLst>
          <pc:docMk/>
          <pc:sldMk cId="857504572" sldId="259"/>
        </pc:sldMkLst>
        <pc:spChg chg="mod ord">
          <ac:chgData name="Máté András Márk" userId="S::mark.andras.mate@umszki.hu::37e0ee57-3144-4865-9785-1e072fd48a39" providerId="AD" clId="Web-{D47CEB55-6826-7707-3B31-218DB60E4339}" dt="2024-06-04T10:46:15.555" v="19" actId="20577"/>
          <ac:spMkLst>
            <pc:docMk/>
            <pc:sldMk cId="857504572" sldId="259"/>
            <ac:spMk id="2" creationId="{E59E2063-8E00-BAC3-C30A-F831809C92CE}"/>
          </ac:spMkLst>
        </pc:spChg>
        <pc:spChg chg="mod ord">
          <ac:chgData name="Máté András Márk" userId="S::mark.andras.mate@umszki.hu::37e0ee57-3144-4865-9785-1e072fd48a39" providerId="AD" clId="Web-{D47CEB55-6826-7707-3B31-218DB60E4339}" dt="2024-06-04T10:46:18.773" v="21" actId="20577"/>
          <ac:spMkLst>
            <pc:docMk/>
            <pc:sldMk cId="857504572" sldId="259"/>
            <ac:spMk id="3" creationId="{301603C9-B724-0473-09CD-0CE4C770477E}"/>
          </ac:spMkLst>
        </pc:spChg>
        <pc:spChg chg="del">
          <ac:chgData name="Máté András Márk" userId="S::mark.andras.mate@umszki.hu::37e0ee57-3144-4865-9785-1e072fd48a39" providerId="AD" clId="Web-{D47CEB55-6826-7707-3B31-218DB60E4339}" dt="2024-06-04T10:45:04.052" v="15"/>
          <ac:spMkLst>
            <pc:docMk/>
            <pc:sldMk cId="857504572" sldId="259"/>
            <ac:spMk id="10" creationId="{8555C5B3-193A-4749-9AFD-682E53CDDE8F}"/>
          </ac:spMkLst>
        </pc:spChg>
        <pc:spChg chg="del">
          <ac:chgData name="Máté András Márk" userId="S::mark.andras.mate@umszki.hu::37e0ee57-3144-4865-9785-1e072fd48a39" providerId="AD" clId="Web-{D47CEB55-6826-7707-3B31-218DB60E4339}" dt="2024-06-04T10:45:04.052" v="15"/>
          <ac:spMkLst>
            <pc:docMk/>
            <pc:sldMk cId="857504572" sldId="259"/>
            <ac:spMk id="12" creationId="{2EAE06A6-F76A-41C9-827A-C561B004485C}"/>
          </ac:spMkLst>
        </pc:spChg>
        <pc:spChg chg="del">
          <ac:chgData name="Máté András Márk" userId="S::mark.andras.mate@umszki.hu::37e0ee57-3144-4865-9785-1e072fd48a39" providerId="AD" clId="Web-{D47CEB55-6826-7707-3B31-218DB60E4339}" dt="2024-06-04T10:45:04.052" v="15"/>
          <ac:spMkLst>
            <pc:docMk/>
            <pc:sldMk cId="857504572" sldId="259"/>
            <ac:spMk id="14" creationId="{89F9D4E8-0639-444B-949B-9518585061AF}"/>
          </ac:spMkLst>
        </pc:spChg>
        <pc:spChg chg="del">
          <ac:chgData name="Máté András Márk" userId="S::mark.andras.mate@umszki.hu::37e0ee57-3144-4865-9785-1e072fd48a39" providerId="AD" clId="Web-{D47CEB55-6826-7707-3B31-218DB60E4339}" dt="2024-06-04T10:45:04.052" v="15"/>
          <ac:spMkLst>
            <pc:docMk/>
            <pc:sldMk cId="857504572" sldId="259"/>
            <ac:spMk id="16" creationId="{7E3DA7A2-ED70-4BBA-AB72-00AD461FA405}"/>
          </ac:spMkLst>
        </pc:spChg>
        <pc:spChg chg="del">
          <ac:chgData name="Máté András Márk" userId="S::mark.andras.mate@umszki.hu::37e0ee57-3144-4865-9785-1e072fd48a39" providerId="AD" clId="Web-{D47CEB55-6826-7707-3B31-218DB60E4339}" dt="2024-06-04T10:45:04.052" v="15"/>
          <ac:spMkLst>
            <pc:docMk/>
            <pc:sldMk cId="857504572" sldId="259"/>
            <ac:spMk id="18" creationId="{FC485432-3647-4218-B5D3-15D3FA222B13}"/>
          </ac:spMkLst>
        </pc:spChg>
        <pc:spChg chg="del">
          <ac:chgData name="Máté András Márk" userId="S::mark.andras.mate@umszki.hu::37e0ee57-3144-4865-9785-1e072fd48a39" providerId="AD" clId="Web-{D47CEB55-6826-7707-3B31-218DB60E4339}" dt="2024-06-04T10:45:04.052" v="15"/>
          <ac:spMkLst>
            <pc:docMk/>
            <pc:sldMk cId="857504572" sldId="259"/>
            <ac:spMk id="20" creationId="{F4AFDDCA-6ABA-4D23-8A5C-1BF0F4308148}"/>
          </ac:spMkLst>
        </pc:spChg>
      </pc:sldChg>
      <pc:sldChg chg="addSp delSp modSp mod modClrScheme delDesignElem chgLayout">
        <pc:chgData name="Máté András Márk" userId="S::mark.andras.mate@umszki.hu::37e0ee57-3144-4865-9785-1e072fd48a39" providerId="AD" clId="Web-{D47CEB55-6826-7707-3B31-218DB60E4339}" dt="2024-06-04T10:45:58.616" v="17"/>
        <pc:sldMkLst>
          <pc:docMk/>
          <pc:sldMk cId="3559333574" sldId="260"/>
        </pc:sldMkLst>
        <pc:spChg chg="mod ord">
          <ac:chgData name="Máté András Márk" userId="S::mark.andras.mate@umszki.hu::37e0ee57-3144-4865-9785-1e072fd48a39" providerId="AD" clId="Web-{D47CEB55-6826-7707-3B31-218DB60E4339}" dt="2024-06-04T10:45:58.616" v="17"/>
          <ac:spMkLst>
            <pc:docMk/>
            <pc:sldMk cId="3559333574" sldId="260"/>
            <ac:spMk id="2" creationId="{0E292112-BA03-3C78-9BDF-D12374E46CF7}"/>
          </ac:spMkLst>
        </pc:spChg>
        <pc:spChg chg="mod ord">
          <ac:chgData name="Máté András Márk" userId="S::mark.andras.mate@umszki.hu::37e0ee57-3144-4865-9785-1e072fd48a39" providerId="AD" clId="Web-{D47CEB55-6826-7707-3B31-218DB60E4339}" dt="2024-06-04T10:45:58.616" v="17"/>
          <ac:spMkLst>
            <pc:docMk/>
            <pc:sldMk cId="3559333574" sldId="260"/>
            <ac:spMk id="3" creationId="{DC2DCCCA-7B93-3628-C888-D87400DE80C2}"/>
          </ac:spMkLst>
        </pc:spChg>
        <pc:spChg chg="add">
          <ac:chgData name="Máté András Márk" userId="S::mark.andras.mate@umszki.hu::37e0ee57-3144-4865-9785-1e072fd48a39" providerId="AD" clId="Web-{D47CEB55-6826-7707-3B31-218DB60E4339}" dt="2024-06-04T10:45:58.616" v="17"/>
          <ac:spMkLst>
            <pc:docMk/>
            <pc:sldMk cId="3559333574" sldId="260"/>
            <ac:spMk id="7" creationId="{2B97F24A-32CE-4C1C-A50D-3016B394DCFB}"/>
          </ac:spMkLst>
        </pc:spChg>
        <pc:spChg chg="add">
          <ac:chgData name="Máté András Márk" userId="S::mark.andras.mate@umszki.hu::37e0ee57-3144-4865-9785-1e072fd48a39" providerId="AD" clId="Web-{D47CEB55-6826-7707-3B31-218DB60E4339}" dt="2024-06-04T10:45:58.616" v="17"/>
          <ac:spMkLst>
            <pc:docMk/>
            <pc:sldMk cId="3559333574" sldId="260"/>
            <ac:spMk id="8" creationId="{CD8B4F24-440B-49E9-B85D-733523DC064B}"/>
          </ac:spMkLst>
        </pc:spChg>
        <pc:spChg chg="del">
          <ac:chgData name="Máté András Márk" userId="S::mark.andras.mate@umszki.hu::37e0ee57-3144-4865-9785-1e072fd48a39" providerId="AD" clId="Web-{D47CEB55-6826-7707-3B31-218DB60E4339}" dt="2024-06-04T10:45:04.052" v="15"/>
          <ac:spMkLst>
            <pc:docMk/>
            <pc:sldMk cId="3559333574" sldId="260"/>
            <ac:spMk id="10" creationId="{A8908DB7-C3A6-4FCB-9820-CEE02B398C4A}"/>
          </ac:spMkLst>
        </pc:spChg>
        <pc:spChg chg="del">
          <ac:chgData name="Máté András Márk" userId="S::mark.andras.mate@umszki.hu::37e0ee57-3144-4865-9785-1e072fd48a39" providerId="AD" clId="Web-{D47CEB55-6826-7707-3B31-218DB60E4339}" dt="2024-06-04T10:45:04.052" v="15"/>
          <ac:spMkLst>
            <pc:docMk/>
            <pc:sldMk cId="3559333574" sldId="260"/>
            <ac:spMk id="12" creationId="{535742DD-1B16-4E9D-B715-0D74B4574A68}"/>
          </ac:spMkLst>
        </pc:spChg>
        <pc:picChg chg="mod">
          <ac:chgData name="Máté András Márk" userId="S::mark.andras.mate@umszki.hu::37e0ee57-3144-4865-9785-1e072fd48a39" providerId="AD" clId="Web-{D47CEB55-6826-7707-3B31-218DB60E4339}" dt="2024-06-04T10:45:58.616" v="17"/>
          <ac:picMkLst>
            <pc:docMk/>
            <pc:sldMk cId="3559333574" sldId="260"/>
            <ac:picMk id="5" creationId="{7D6DF602-F2F2-1367-8C60-8B9F0374DCD1}"/>
          </ac:picMkLst>
        </pc:picChg>
      </pc:sldChg>
      <pc:sldChg chg="delSp modSp mod modClrScheme delDesignElem chgLayout">
        <pc:chgData name="Máté András Márk" userId="S::mark.andras.mate@umszki.hu::37e0ee57-3144-4865-9785-1e072fd48a39" providerId="AD" clId="Web-{D47CEB55-6826-7707-3B31-218DB60E4339}" dt="2024-06-04T10:45:45.225" v="16"/>
        <pc:sldMkLst>
          <pc:docMk/>
          <pc:sldMk cId="333630515" sldId="261"/>
        </pc:sldMkLst>
        <pc:spChg chg="mod ord">
          <ac:chgData name="Máté András Márk" userId="S::mark.andras.mate@umszki.hu::37e0ee57-3144-4865-9785-1e072fd48a39" providerId="AD" clId="Web-{D47CEB55-6826-7707-3B31-218DB60E4339}" dt="2024-06-04T10:45:45.225" v="16"/>
          <ac:spMkLst>
            <pc:docMk/>
            <pc:sldMk cId="333630515" sldId="261"/>
            <ac:spMk id="2" creationId="{E6B98504-3DE1-80E3-E1C1-BE63D2F8C8F2}"/>
          </ac:spMkLst>
        </pc:spChg>
        <pc:spChg chg="mod ord">
          <ac:chgData name="Máté András Márk" userId="S::mark.andras.mate@umszki.hu::37e0ee57-3144-4865-9785-1e072fd48a39" providerId="AD" clId="Web-{D47CEB55-6826-7707-3B31-218DB60E4339}" dt="2024-06-04T10:45:45.225" v="16"/>
          <ac:spMkLst>
            <pc:docMk/>
            <pc:sldMk cId="333630515" sldId="261"/>
            <ac:spMk id="3" creationId="{800B7F1F-7712-500E-06B8-5DA37574F97E}"/>
          </ac:spMkLst>
        </pc:spChg>
        <pc:spChg chg="del">
          <ac:chgData name="Máté András Márk" userId="S::mark.andras.mate@umszki.hu::37e0ee57-3144-4865-9785-1e072fd48a39" providerId="AD" clId="Web-{D47CEB55-6826-7707-3B31-218DB60E4339}" dt="2024-06-04T10:45:04.052" v="15"/>
          <ac:spMkLst>
            <pc:docMk/>
            <pc:sldMk cId="333630515" sldId="261"/>
            <ac:spMk id="9" creationId="{058A14AF-9FB5-4CC7-BA35-E8E85D3EDF0E}"/>
          </ac:spMkLst>
        </pc:spChg>
        <pc:spChg chg="del">
          <ac:chgData name="Máté András Márk" userId="S::mark.andras.mate@umszki.hu::37e0ee57-3144-4865-9785-1e072fd48a39" providerId="AD" clId="Web-{D47CEB55-6826-7707-3B31-218DB60E4339}" dt="2024-06-04T10:45:04.052" v="15"/>
          <ac:spMkLst>
            <pc:docMk/>
            <pc:sldMk cId="333630515" sldId="261"/>
            <ac:spMk id="11" creationId="{3A9A4357-BD1D-4622-A4FE-766E6AB8DE84}"/>
          </ac:spMkLst>
        </pc:spChg>
        <pc:spChg chg="del">
          <ac:chgData name="Máté András Márk" userId="S::mark.andras.mate@umszki.hu::37e0ee57-3144-4865-9785-1e072fd48a39" providerId="AD" clId="Web-{D47CEB55-6826-7707-3B31-218DB60E4339}" dt="2024-06-04T10:45:04.052" v="15"/>
          <ac:spMkLst>
            <pc:docMk/>
            <pc:sldMk cId="333630515" sldId="261"/>
            <ac:spMk id="13" creationId="{E659831F-0D9A-4C63-9EBB-8435B85A440F}"/>
          </ac:spMkLst>
        </pc:spChg>
        <pc:spChg chg="del">
          <ac:chgData name="Máté András Márk" userId="S::mark.andras.mate@umszki.hu::37e0ee57-3144-4865-9785-1e072fd48a39" providerId="AD" clId="Web-{D47CEB55-6826-7707-3B31-218DB60E4339}" dt="2024-06-04T10:45:04.052" v="15"/>
          <ac:spMkLst>
            <pc:docMk/>
            <pc:sldMk cId="333630515" sldId="261"/>
            <ac:spMk id="15" creationId="{E6995CE5-F890-4ABA-82A2-26507CE8D2A3}"/>
          </ac:spMkLst>
        </pc:spChg>
      </pc:sldChg>
      <pc:sldChg chg="modSp mod modClrScheme chgLayout">
        <pc:chgData name="Máté András Márk" userId="S::mark.andras.mate@umszki.hu::37e0ee57-3144-4865-9785-1e072fd48a39" providerId="AD" clId="Web-{D47CEB55-6826-7707-3B31-218DB60E4339}" dt="2024-06-04T10:45:45.225" v="16"/>
        <pc:sldMkLst>
          <pc:docMk/>
          <pc:sldMk cId="345033710" sldId="262"/>
        </pc:sldMkLst>
        <pc:spChg chg="mod ord">
          <ac:chgData name="Máté András Márk" userId="S::mark.andras.mate@umszki.hu::37e0ee57-3144-4865-9785-1e072fd48a39" providerId="AD" clId="Web-{D47CEB55-6826-7707-3B31-218DB60E4339}" dt="2024-06-04T10:45:45.225" v="16"/>
          <ac:spMkLst>
            <pc:docMk/>
            <pc:sldMk cId="345033710" sldId="262"/>
            <ac:spMk id="2" creationId="{9C3FB042-53CD-39D1-DC18-E7813452B38E}"/>
          </ac:spMkLst>
        </pc:spChg>
        <pc:spChg chg="mod ord">
          <ac:chgData name="Máté András Márk" userId="S::mark.andras.mate@umszki.hu::37e0ee57-3144-4865-9785-1e072fd48a39" providerId="AD" clId="Web-{D47CEB55-6826-7707-3B31-218DB60E4339}" dt="2024-06-04T10:45:45.225" v="16"/>
          <ac:spMkLst>
            <pc:docMk/>
            <pc:sldMk cId="345033710" sldId="262"/>
            <ac:spMk id="3" creationId="{4F0CA6C5-6883-9A53-E258-1DC1BBAC823E}"/>
          </ac:spMkLst>
        </pc:spChg>
      </pc:sldChg>
      <pc:sldChg chg="addSp delSp modSp new mod setBg modClrScheme delDesignElem chgLayout">
        <pc:chgData name="Máté András Márk" userId="S::mark.andras.mate@umszki.hu::37e0ee57-3144-4865-9785-1e072fd48a39" providerId="AD" clId="Web-{D47CEB55-6826-7707-3B31-218DB60E4339}" dt="2024-06-04T10:45:45.225" v="16"/>
        <pc:sldMkLst>
          <pc:docMk/>
          <pc:sldMk cId="3145957882" sldId="263"/>
        </pc:sldMkLst>
        <pc:spChg chg="mod ord">
          <ac:chgData name="Máté András Márk" userId="S::mark.andras.mate@umszki.hu::37e0ee57-3144-4865-9785-1e072fd48a39" providerId="AD" clId="Web-{D47CEB55-6826-7707-3B31-218DB60E4339}" dt="2024-06-04T10:45:45.225" v="16"/>
          <ac:spMkLst>
            <pc:docMk/>
            <pc:sldMk cId="3145957882" sldId="263"/>
            <ac:spMk id="2" creationId="{8E56CC39-8DB8-7088-AC61-F0F94A3E9382}"/>
          </ac:spMkLst>
        </pc:spChg>
        <pc:spChg chg="del">
          <ac:chgData name="Máté András Márk" userId="S::mark.andras.mate@umszki.hu::37e0ee57-3144-4865-9785-1e072fd48a39" providerId="AD" clId="Web-{D47CEB55-6826-7707-3B31-218DB60E4339}" dt="2024-06-04T10:44:35.410" v="13"/>
          <ac:spMkLst>
            <pc:docMk/>
            <pc:sldMk cId="3145957882" sldId="263"/>
            <ac:spMk id="3" creationId="{0E258280-511C-8866-F819-82A8E88C1E24}"/>
          </ac:spMkLst>
        </pc:spChg>
        <pc:spChg chg="add mod ord">
          <ac:chgData name="Máté András Márk" userId="S::mark.andras.mate@umszki.hu::37e0ee57-3144-4865-9785-1e072fd48a39" providerId="AD" clId="Web-{D47CEB55-6826-7707-3B31-218DB60E4339}" dt="2024-06-04T10:45:45.225" v="16"/>
          <ac:spMkLst>
            <pc:docMk/>
            <pc:sldMk cId="3145957882" sldId="263"/>
            <ac:spMk id="8" creationId="{0E6C0DEF-DA3A-4C79-20C5-1AF538E833A4}"/>
          </ac:spMkLst>
        </pc:spChg>
        <pc:spChg chg="add del">
          <ac:chgData name="Máté András Márk" userId="S::mark.andras.mate@umszki.hu::37e0ee57-3144-4865-9785-1e072fd48a39" providerId="AD" clId="Web-{D47CEB55-6826-7707-3B31-218DB60E4339}" dt="2024-06-04T10:45:04.052" v="15"/>
          <ac:spMkLst>
            <pc:docMk/>
            <pc:sldMk cId="3145957882" sldId="263"/>
            <ac:spMk id="11" creationId="{F13C74B1-5B17-4795-BED0-7140497B445A}"/>
          </ac:spMkLst>
        </pc:spChg>
        <pc:spChg chg="add del">
          <ac:chgData name="Máté András Márk" userId="S::mark.andras.mate@umszki.hu::37e0ee57-3144-4865-9785-1e072fd48a39" providerId="AD" clId="Web-{D47CEB55-6826-7707-3B31-218DB60E4339}" dt="2024-06-04T10:45:04.052" v="15"/>
          <ac:spMkLst>
            <pc:docMk/>
            <pc:sldMk cId="3145957882" sldId="263"/>
            <ac:spMk id="13" creationId="{D4974D33-8DC5-464E-8C6D-BE58F0669C17}"/>
          </ac:spMkLst>
        </pc:spChg>
        <pc:picChg chg="add mod ord">
          <ac:chgData name="Máté András Márk" userId="S::mark.andras.mate@umszki.hu::37e0ee57-3144-4865-9785-1e072fd48a39" providerId="AD" clId="Web-{D47CEB55-6826-7707-3B31-218DB60E4339}" dt="2024-06-04T10:44:42.879" v="14"/>
          <ac:picMkLst>
            <pc:docMk/>
            <pc:sldMk cId="3145957882" sldId="263"/>
            <ac:picMk id="4" creationId="{AE2ECDCF-AB78-EDF1-4151-E623AB1BB37D}"/>
          </ac:picMkLst>
        </pc:picChg>
      </pc:sldChg>
      <pc:sldMasterChg chg="del delSldLayout">
        <pc:chgData name="Máté András Márk" userId="S::mark.andras.mate@umszki.hu::37e0ee57-3144-4865-9785-1e072fd48a39" providerId="AD" clId="Web-{D47CEB55-6826-7707-3B31-218DB60E4339}" dt="2024-06-04T10:45:04.052" v="15"/>
        <pc:sldMasterMkLst>
          <pc:docMk/>
          <pc:sldMasterMk cId="3823189643" sldId="2147483648"/>
        </pc:sldMasterMkLst>
        <pc:sldLayoutChg chg="del">
          <pc:chgData name="Máté András Márk" userId="S::mark.andras.mate@umszki.hu::37e0ee57-3144-4865-9785-1e072fd48a39" providerId="AD" clId="Web-{D47CEB55-6826-7707-3B31-218DB60E4339}" dt="2024-06-04T10:45:04.052" v="15"/>
          <pc:sldLayoutMkLst>
            <pc:docMk/>
            <pc:sldMasterMk cId="3823189643" sldId="2147483648"/>
            <pc:sldLayoutMk cId="3393490869" sldId="2147483649"/>
          </pc:sldLayoutMkLst>
        </pc:sldLayoutChg>
        <pc:sldLayoutChg chg="del">
          <pc:chgData name="Máté András Márk" userId="S::mark.andras.mate@umszki.hu::37e0ee57-3144-4865-9785-1e072fd48a39" providerId="AD" clId="Web-{D47CEB55-6826-7707-3B31-218DB60E4339}" dt="2024-06-04T10:45:04.052" v="15"/>
          <pc:sldLayoutMkLst>
            <pc:docMk/>
            <pc:sldMasterMk cId="3823189643" sldId="2147483648"/>
            <pc:sldLayoutMk cId="3643208564" sldId="2147483650"/>
          </pc:sldLayoutMkLst>
        </pc:sldLayoutChg>
        <pc:sldLayoutChg chg="del">
          <pc:chgData name="Máté András Márk" userId="S::mark.andras.mate@umszki.hu::37e0ee57-3144-4865-9785-1e072fd48a39" providerId="AD" clId="Web-{D47CEB55-6826-7707-3B31-218DB60E4339}" dt="2024-06-04T10:45:04.052" v="15"/>
          <pc:sldLayoutMkLst>
            <pc:docMk/>
            <pc:sldMasterMk cId="3823189643" sldId="2147483648"/>
            <pc:sldLayoutMk cId="3890246470" sldId="2147483651"/>
          </pc:sldLayoutMkLst>
        </pc:sldLayoutChg>
        <pc:sldLayoutChg chg="del">
          <pc:chgData name="Máté András Márk" userId="S::mark.andras.mate@umszki.hu::37e0ee57-3144-4865-9785-1e072fd48a39" providerId="AD" clId="Web-{D47CEB55-6826-7707-3B31-218DB60E4339}" dt="2024-06-04T10:45:04.052" v="15"/>
          <pc:sldLayoutMkLst>
            <pc:docMk/>
            <pc:sldMasterMk cId="3823189643" sldId="2147483648"/>
            <pc:sldLayoutMk cId="2323733883" sldId="2147483652"/>
          </pc:sldLayoutMkLst>
        </pc:sldLayoutChg>
        <pc:sldLayoutChg chg="del">
          <pc:chgData name="Máté András Márk" userId="S::mark.andras.mate@umszki.hu::37e0ee57-3144-4865-9785-1e072fd48a39" providerId="AD" clId="Web-{D47CEB55-6826-7707-3B31-218DB60E4339}" dt="2024-06-04T10:45:04.052" v="15"/>
          <pc:sldLayoutMkLst>
            <pc:docMk/>
            <pc:sldMasterMk cId="3823189643" sldId="2147483648"/>
            <pc:sldLayoutMk cId="768967865" sldId="2147483653"/>
          </pc:sldLayoutMkLst>
        </pc:sldLayoutChg>
        <pc:sldLayoutChg chg="del">
          <pc:chgData name="Máté András Márk" userId="S::mark.andras.mate@umszki.hu::37e0ee57-3144-4865-9785-1e072fd48a39" providerId="AD" clId="Web-{D47CEB55-6826-7707-3B31-218DB60E4339}" dt="2024-06-04T10:45:04.052" v="15"/>
          <pc:sldLayoutMkLst>
            <pc:docMk/>
            <pc:sldMasterMk cId="3823189643" sldId="2147483648"/>
            <pc:sldLayoutMk cId="687740854" sldId="2147483654"/>
          </pc:sldLayoutMkLst>
        </pc:sldLayoutChg>
        <pc:sldLayoutChg chg="del">
          <pc:chgData name="Máté András Márk" userId="S::mark.andras.mate@umszki.hu::37e0ee57-3144-4865-9785-1e072fd48a39" providerId="AD" clId="Web-{D47CEB55-6826-7707-3B31-218DB60E4339}" dt="2024-06-04T10:45:04.052" v="15"/>
          <pc:sldLayoutMkLst>
            <pc:docMk/>
            <pc:sldMasterMk cId="3823189643" sldId="2147483648"/>
            <pc:sldLayoutMk cId="1411922524" sldId="2147483655"/>
          </pc:sldLayoutMkLst>
        </pc:sldLayoutChg>
        <pc:sldLayoutChg chg="del">
          <pc:chgData name="Máté András Márk" userId="S::mark.andras.mate@umszki.hu::37e0ee57-3144-4865-9785-1e072fd48a39" providerId="AD" clId="Web-{D47CEB55-6826-7707-3B31-218DB60E4339}" dt="2024-06-04T10:45:04.052" v="15"/>
          <pc:sldLayoutMkLst>
            <pc:docMk/>
            <pc:sldMasterMk cId="3823189643" sldId="2147483648"/>
            <pc:sldLayoutMk cId="4125874374" sldId="2147483656"/>
          </pc:sldLayoutMkLst>
        </pc:sldLayoutChg>
        <pc:sldLayoutChg chg="del">
          <pc:chgData name="Máté András Márk" userId="S::mark.andras.mate@umszki.hu::37e0ee57-3144-4865-9785-1e072fd48a39" providerId="AD" clId="Web-{D47CEB55-6826-7707-3B31-218DB60E4339}" dt="2024-06-04T10:45:04.052" v="15"/>
          <pc:sldLayoutMkLst>
            <pc:docMk/>
            <pc:sldMasterMk cId="3823189643" sldId="2147483648"/>
            <pc:sldLayoutMk cId="132560570" sldId="2147483657"/>
          </pc:sldLayoutMkLst>
        </pc:sldLayoutChg>
        <pc:sldLayoutChg chg="del">
          <pc:chgData name="Máté András Márk" userId="S::mark.andras.mate@umszki.hu::37e0ee57-3144-4865-9785-1e072fd48a39" providerId="AD" clId="Web-{D47CEB55-6826-7707-3B31-218DB60E4339}" dt="2024-06-04T10:45:04.052" v="15"/>
          <pc:sldLayoutMkLst>
            <pc:docMk/>
            <pc:sldMasterMk cId="3823189643" sldId="2147483648"/>
            <pc:sldLayoutMk cId="806451996" sldId="2147483658"/>
          </pc:sldLayoutMkLst>
        </pc:sldLayoutChg>
        <pc:sldLayoutChg chg="del">
          <pc:chgData name="Máté András Márk" userId="S::mark.andras.mate@umszki.hu::37e0ee57-3144-4865-9785-1e072fd48a39" providerId="AD" clId="Web-{D47CEB55-6826-7707-3B31-218DB60E4339}" dt="2024-06-04T10:45:04.052" v="15"/>
          <pc:sldLayoutMkLst>
            <pc:docMk/>
            <pc:sldMasterMk cId="3823189643" sldId="2147483648"/>
            <pc:sldLayoutMk cId="4008066523" sldId="2147483659"/>
          </pc:sldLayoutMkLst>
        </pc:sldLayoutChg>
      </pc:sldMasterChg>
      <pc:sldMasterChg chg="add del modTransition addSldLayout delSldLayout modSldLayout">
        <pc:chgData name="Máté András Márk" userId="S::mark.andras.mate@umszki.hu::37e0ee57-3144-4865-9785-1e072fd48a39" providerId="AD" clId="Web-{D47CEB55-6826-7707-3B31-218DB60E4339}" dt="2024-06-04T10:45:45.225" v="16"/>
        <pc:sldMasterMkLst>
          <pc:docMk/>
          <pc:sldMasterMk cId="814879845" sldId="2147483660"/>
        </pc:sldMasterMkLst>
        <pc:sldLayoutChg chg="add del mod replId">
          <pc:chgData name="Máté András Márk" userId="S::mark.andras.mate@umszki.hu::37e0ee57-3144-4865-9785-1e072fd48a39" providerId="AD" clId="Web-{D47CEB55-6826-7707-3B31-218DB60E4339}" dt="2024-06-04T10:45:45.225" v="16"/>
          <pc:sldLayoutMkLst>
            <pc:docMk/>
            <pc:sldMasterMk cId="814879845" sldId="2147483660"/>
            <pc:sldLayoutMk cId="1973281719" sldId="2147483661"/>
          </pc:sldLayoutMkLst>
        </pc:sldLayoutChg>
        <pc:sldLayoutChg chg="add del mod replId">
          <pc:chgData name="Máté András Márk" userId="S::mark.andras.mate@umszki.hu::37e0ee57-3144-4865-9785-1e072fd48a39" providerId="AD" clId="Web-{D47CEB55-6826-7707-3B31-218DB60E4339}" dt="2024-06-04T10:45:45.225" v="16"/>
          <pc:sldLayoutMkLst>
            <pc:docMk/>
            <pc:sldMasterMk cId="814879845" sldId="2147483660"/>
            <pc:sldLayoutMk cId="301398892" sldId="2147483662"/>
          </pc:sldLayoutMkLst>
        </pc:sldLayoutChg>
        <pc:sldLayoutChg chg="add del mod replId">
          <pc:chgData name="Máté András Márk" userId="S::mark.andras.mate@umszki.hu::37e0ee57-3144-4865-9785-1e072fd48a39" providerId="AD" clId="Web-{D47CEB55-6826-7707-3B31-218DB60E4339}" dt="2024-06-04T10:45:45.225" v="16"/>
          <pc:sldLayoutMkLst>
            <pc:docMk/>
            <pc:sldMasterMk cId="814879845" sldId="2147483660"/>
            <pc:sldLayoutMk cId="2336720774" sldId="2147483663"/>
          </pc:sldLayoutMkLst>
        </pc:sldLayoutChg>
        <pc:sldLayoutChg chg="add del mod replId">
          <pc:chgData name="Máté András Márk" userId="S::mark.andras.mate@umszki.hu::37e0ee57-3144-4865-9785-1e072fd48a39" providerId="AD" clId="Web-{D47CEB55-6826-7707-3B31-218DB60E4339}" dt="2024-06-04T10:45:45.225" v="16"/>
          <pc:sldLayoutMkLst>
            <pc:docMk/>
            <pc:sldMasterMk cId="814879845" sldId="2147483660"/>
            <pc:sldLayoutMk cId="3327991381" sldId="2147483664"/>
          </pc:sldLayoutMkLst>
        </pc:sldLayoutChg>
        <pc:sldLayoutChg chg="add del mod replId">
          <pc:chgData name="Máté András Márk" userId="S::mark.andras.mate@umszki.hu::37e0ee57-3144-4865-9785-1e072fd48a39" providerId="AD" clId="Web-{D47CEB55-6826-7707-3B31-218DB60E4339}" dt="2024-06-04T10:45:45.225" v="16"/>
          <pc:sldLayoutMkLst>
            <pc:docMk/>
            <pc:sldMasterMk cId="814879845" sldId="2147483660"/>
            <pc:sldLayoutMk cId="1938128557" sldId="2147483665"/>
          </pc:sldLayoutMkLst>
        </pc:sldLayoutChg>
        <pc:sldLayoutChg chg="add del mod replId">
          <pc:chgData name="Máté András Márk" userId="S::mark.andras.mate@umszki.hu::37e0ee57-3144-4865-9785-1e072fd48a39" providerId="AD" clId="Web-{D47CEB55-6826-7707-3B31-218DB60E4339}" dt="2024-06-04T10:45:45.225" v="16"/>
          <pc:sldLayoutMkLst>
            <pc:docMk/>
            <pc:sldMasterMk cId="814879845" sldId="2147483660"/>
            <pc:sldLayoutMk cId="1663047919" sldId="2147483666"/>
          </pc:sldLayoutMkLst>
        </pc:sldLayoutChg>
        <pc:sldLayoutChg chg="add del mod replId">
          <pc:chgData name="Máté András Márk" userId="S::mark.andras.mate@umszki.hu::37e0ee57-3144-4865-9785-1e072fd48a39" providerId="AD" clId="Web-{D47CEB55-6826-7707-3B31-218DB60E4339}" dt="2024-06-04T10:45:45.225" v="16"/>
          <pc:sldLayoutMkLst>
            <pc:docMk/>
            <pc:sldMasterMk cId="814879845" sldId="2147483660"/>
            <pc:sldLayoutMk cId="1089599656" sldId="2147483667"/>
          </pc:sldLayoutMkLst>
        </pc:sldLayoutChg>
        <pc:sldLayoutChg chg="add del mod replId">
          <pc:chgData name="Máté András Márk" userId="S::mark.andras.mate@umszki.hu::37e0ee57-3144-4865-9785-1e072fd48a39" providerId="AD" clId="Web-{D47CEB55-6826-7707-3B31-218DB60E4339}" dt="2024-06-04T10:45:45.225" v="16"/>
          <pc:sldLayoutMkLst>
            <pc:docMk/>
            <pc:sldMasterMk cId="814879845" sldId="2147483660"/>
            <pc:sldLayoutMk cId="1521294072" sldId="2147483668"/>
          </pc:sldLayoutMkLst>
        </pc:sldLayoutChg>
        <pc:sldLayoutChg chg="add del mod replId">
          <pc:chgData name="Máté András Márk" userId="S::mark.andras.mate@umszki.hu::37e0ee57-3144-4865-9785-1e072fd48a39" providerId="AD" clId="Web-{D47CEB55-6826-7707-3B31-218DB60E4339}" dt="2024-06-04T10:45:45.225" v="16"/>
          <pc:sldLayoutMkLst>
            <pc:docMk/>
            <pc:sldMasterMk cId="814879845" sldId="2147483660"/>
            <pc:sldLayoutMk cId="1311273588" sldId="2147483669"/>
          </pc:sldLayoutMkLst>
        </pc:sldLayoutChg>
        <pc:sldLayoutChg chg="add del mod replId">
          <pc:chgData name="Máté András Márk" userId="S::mark.andras.mate@umszki.hu::37e0ee57-3144-4865-9785-1e072fd48a39" providerId="AD" clId="Web-{D47CEB55-6826-7707-3B31-218DB60E4339}" dt="2024-06-04T10:45:45.225" v="16"/>
          <pc:sldLayoutMkLst>
            <pc:docMk/>
            <pc:sldMasterMk cId="814879845" sldId="2147483660"/>
            <pc:sldLayoutMk cId="3443947917" sldId="2147483670"/>
          </pc:sldLayoutMkLst>
        </pc:sldLayoutChg>
        <pc:sldLayoutChg chg="add del mod replId">
          <pc:chgData name="Máté András Márk" userId="S::mark.andras.mate@umszki.hu::37e0ee57-3144-4865-9785-1e072fd48a39" providerId="AD" clId="Web-{D47CEB55-6826-7707-3B31-218DB60E4339}" dt="2024-06-04T10:45:45.225" v="16"/>
          <pc:sldLayoutMkLst>
            <pc:docMk/>
            <pc:sldMasterMk cId="814879845" sldId="2147483660"/>
            <pc:sldLayoutMk cId="792585315" sldId="2147483671"/>
          </pc:sldLayoutMkLst>
        </pc:sldLayoutChg>
      </pc:sldMasterChg>
      <pc:sldMasterChg chg="add modTransition addSldLayout modSldLayout">
        <pc:chgData name="Máté András Márk" userId="S::mark.andras.mate@umszki.hu::37e0ee57-3144-4865-9785-1e072fd48a39" providerId="AD" clId="Web-{D47CEB55-6826-7707-3B31-218DB60E4339}" dt="2024-06-04T10:45:45.225" v="16"/>
        <pc:sldMasterMkLst>
          <pc:docMk/>
          <pc:sldMasterMk cId="3180467831" sldId="2147483672"/>
        </pc:sldMasterMkLst>
        <pc:sldLayoutChg chg="add mod replId">
          <pc:chgData name="Máté András Márk" userId="S::mark.andras.mate@umszki.hu::37e0ee57-3144-4865-9785-1e072fd48a39" providerId="AD" clId="Web-{D47CEB55-6826-7707-3B31-218DB60E4339}" dt="2024-06-04T10:45:45.225" v="16"/>
          <pc:sldLayoutMkLst>
            <pc:docMk/>
            <pc:sldMasterMk cId="3180467831" sldId="2147483672"/>
            <pc:sldLayoutMk cId="4238447668" sldId="2147483673"/>
          </pc:sldLayoutMkLst>
        </pc:sldLayoutChg>
        <pc:sldLayoutChg chg="add mod replId">
          <pc:chgData name="Máté András Márk" userId="S::mark.andras.mate@umszki.hu::37e0ee57-3144-4865-9785-1e072fd48a39" providerId="AD" clId="Web-{D47CEB55-6826-7707-3B31-218DB60E4339}" dt="2024-06-04T10:45:45.225" v="16"/>
          <pc:sldLayoutMkLst>
            <pc:docMk/>
            <pc:sldMasterMk cId="3180467831" sldId="2147483672"/>
            <pc:sldLayoutMk cId="171133872" sldId="2147483674"/>
          </pc:sldLayoutMkLst>
        </pc:sldLayoutChg>
        <pc:sldLayoutChg chg="add mod replId">
          <pc:chgData name="Máté András Márk" userId="S::mark.andras.mate@umszki.hu::37e0ee57-3144-4865-9785-1e072fd48a39" providerId="AD" clId="Web-{D47CEB55-6826-7707-3B31-218DB60E4339}" dt="2024-06-04T10:45:45.225" v="16"/>
          <pc:sldLayoutMkLst>
            <pc:docMk/>
            <pc:sldMasterMk cId="3180467831" sldId="2147483672"/>
            <pc:sldLayoutMk cId="1259197789" sldId="2147483675"/>
          </pc:sldLayoutMkLst>
        </pc:sldLayoutChg>
        <pc:sldLayoutChg chg="add mod replId">
          <pc:chgData name="Máté András Márk" userId="S::mark.andras.mate@umszki.hu::37e0ee57-3144-4865-9785-1e072fd48a39" providerId="AD" clId="Web-{D47CEB55-6826-7707-3B31-218DB60E4339}" dt="2024-06-04T10:45:45.225" v="16"/>
          <pc:sldLayoutMkLst>
            <pc:docMk/>
            <pc:sldMasterMk cId="3180467831" sldId="2147483672"/>
            <pc:sldLayoutMk cId="3353420241" sldId="2147483676"/>
          </pc:sldLayoutMkLst>
        </pc:sldLayoutChg>
        <pc:sldLayoutChg chg="add mod replId">
          <pc:chgData name="Máté András Márk" userId="S::mark.andras.mate@umszki.hu::37e0ee57-3144-4865-9785-1e072fd48a39" providerId="AD" clId="Web-{D47CEB55-6826-7707-3B31-218DB60E4339}" dt="2024-06-04T10:45:45.225" v="16"/>
          <pc:sldLayoutMkLst>
            <pc:docMk/>
            <pc:sldMasterMk cId="3180467831" sldId="2147483672"/>
            <pc:sldLayoutMk cId="754645076" sldId="2147483677"/>
          </pc:sldLayoutMkLst>
        </pc:sldLayoutChg>
        <pc:sldLayoutChg chg="add mod replId">
          <pc:chgData name="Máté András Márk" userId="S::mark.andras.mate@umszki.hu::37e0ee57-3144-4865-9785-1e072fd48a39" providerId="AD" clId="Web-{D47CEB55-6826-7707-3B31-218DB60E4339}" dt="2024-06-04T10:45:45.225" v="16"/>
          <pc:sldLayoutMkLst>
            <pc:docMk/>
            <pc:sldMasterMk cId="3180467831" sldId="2147483672"/>
            <pc:sldLayoutMk cId="1045275993" sldId="2147483678"/>
          </pc:sldLayoutMkLst>
        </pc:sldLayoutChg>
        <pc:sldLayoutChg chg="add mod replId">
          <pc:chgData name="Máté András Márk" userId="S::mark.andras.mate@umszki.hu::37e0ee57-3144-4865-9785-1e072fd48a39" providerId="AD" clId="Web-{D47CEB55-6826-7707-3B31-218DB60E4339}" dt="2024-06-04T10:45:45.225" v="16"/>
          <pc:sldLayoutMkLst>
            <pc:docMk/>
            <pc:sldMasterMk cId="3180467831" sldId="2147483672"/>
            <pc:sldLayoutMk cId="1946777178" sldId="2147483679"/>
          </pc:sldLayoutMkLst>
        </pc:sldLayoutChg>
        <pc:sldLayoutChg chg="add mod replId">
          <pc:chgData name="Máté András Márk" userId="S::mark.andras.mate@umszki.hu::37e0ee57-3144-4865-9785-1e072fd48a39" providerId="AD" clId="Web-{D47CEB55-6826-7707-3B31-218DB60E4339}" dt="2024-06-04T10:45:45.225" v="16"/>
          <pc:sldLayoutMkLst>
            <pc:docMk/>
            <pc:sldMasterMk cId="3180467831" sldId="2147483672"/>
            <pc:sldLayoutMk cId="2901754019" sldId="2147483680"/>
          </pc:sldLayoutMkLst>
        </pc:sldLayoutChg>
        <pc:sldLayoutChg chg="add mod replId">
          <pc:chgData name="Máté András Márk" userId="S::mark.andras.mate@umszki.hu::37e0ee57-3144-4865-9785-1e072fd48a39" providerId="AD" clId="Web-{D47CEB55-6826-7707-3B31-218DB60E4339}" dt="2024-06-04T10:45:45.225" v="16"/>
          <pc:sldLayoutMkLst>
            <pc:docMk/>
            <pc:sldMasterMk cId="3180467831" sldId="2147483672"/>
            <pc:sldLayoutMk cId="467584793" sldId="2147483681"/>
          </pc:sldLayoutMkLst>
        </pc:sldLayoutChg>
        <pc:sldLayoutChg chg="add mod replId">
          <pc:chgData name="Máté András Márk" userId="S::mark.andras.mate@umszki.hu::37e0ee57-3144-4865-9785-1e072fd48a39" providerId="AD" clId="Web-{D47CEB55-6826-7707-3B31-218DB60E4339}" dt="2024-06-04T10:45:45.225" v="16"/>
          <pc:sldLayoutMkLst>
            <pc:docMk/>
            <pc:sldMasterMk cId="3180467831" sldId="2147483672"/>
            <pc:sldLayoutMk cId="1319589285" sldId="2147483682"/>
          </pc:sldLayoutMkLst>
        </pc:sldLayoutChg>
        <pc:sldLayoutChg chg="add mod replId">
          <pc:chgData name="Máté András Márk" userId="S::mark.andras.mate@umszki.hu::37e0ee57-3144-4865-9785-1e072fd48a39" providerId="AD" clId="Web-{D47CEB55-6826-7707-3B31-218DB60E4339}" dt="2024-06-04T10:45:45.225" v="16"/>
          <pc:sldLayoutMkLst>
            <pc:docMk/>
            <pc:sldMasterMk cId="3180467831" sldId="2147483672"/>
            <pc:sldLayoutMk cId="246795481" sldId="2147483683"/>
          </pc:sldLayoutMkLst>
        </pc:sldLayoutChg>
      </pc:sldMasterChg>
    </pc:docChg>
  </pc:docChgLst>
  <pc:docChgLst>
    <pc:chgData name="Szőke András" userId="S::andras.szoke@umszki.hu::88ab1f81-b49b-447a-9002-df57dcddc2ab" providerId="AD" clId="Web-{37FB0EDB-5120-C91C-7DC5-0EF48ABE6F1C}"/>
    <pc:docChg chg="addSld modSld">
      <pc:chgData name="Szőke András" userId="S::andras.szoke@umszki.hu::88ab1f81-b49b-447a-9002-df57dcddc2ab" providerId="AD" clId="Web-{37FB0EDB-5120-C91C-7DC5-0EF48ABE6F1C}" dt="2024-06-04T10:50:15.292" v="61"/>
      <pc:docMkLst>
        <pc:docMk/>
      </pc:docMkLst>
      <pc:sldChg chg="addSp modSp mod setBg">
        <pc:chgData name="Szőke András" userId="S::andras.szoke@umszki.hu::88ab1f81-b49b-447a-9002-df57dcddc2ab" providerId="AD" clId="Web-{37FB0EDB-5120-C91C-7DC5-0EF48ABE6F1C}" dt="2024-06-04T10:41:11.087" v="37"/>
        <pc:sldMkLst>
          <pc:docMk/>
          <pc:sldMk cId="333630515" sldId="261"/>
        </pc:sldMkLst>
        <pc:spChg chg="mod">
          <ac:chgData name="Szőke András" userId="S::andras.szoke@umszki.hu::88ab1f81-b49b-447a-9002-df57dcddc2ab" providerId="AD" clId="Web-{37FB0EDB-5120-C91C-7DC5-0EF48ABE6F1C}" dt="2024-06-04T10:41:11.087" v="37"/>
          <ac:spMkLst>
            <pc:docMk/>
            <pc:sldMk cId="333630515" sldId="261"/>
            <ac:spMk id="2" creationId="{E6B98504-3DE1-80E3-E1C1-BE63D2F8C8F2}"/>
          </ac:spMkLst>
        </pc:spChg>
        <pc:spChg chg="mod">
          <ac:chgData name="Szőke András" userId="S::andras.szoke@umszki.hu::88ab1f81-b49b-447a-9002-df57dcddc2ab" providerId="AD" clId="Web-{37FB0EDB-5120-C91C-7DC5-0EF48ABE6F1C}" dt="2024-06-04T10:41:11.087" v="37"/>
          <ac:spMkLst>
            <pc:docMk/>
            <pc:sldMk cId="333630515" sldId="261"/>
            <ac:spMk id="3" creationId="{800B7F1F-7712-500E-06B8-5DA37574F97E}"/>
          </ac:spMkLst>
        </pc:spChg>
        <pc:spChg chg="add">
          <ac:chgData name="Szőke András" userId="S::andras.szoke@umszki.hu::88ab1f81-b49b-447a-9002-df57dcddc2ab" providerId="AD" clId="Web-{37FB0EDB-5120-C91C-7DC5-0EF48ABE6F1C}" dt="2024-06-04T10:41:11.087" v="37"/>
          <ac:spMkLst>
            <pc:docMk/>
            <pc:sldMk cId="333630515" sldId="261"/>
            <ac:spMk id="9" creationId="{058A14AF-9FB5-4CC7-BA35-E8E85D3EDF0E}"/>
          </ac:spMkLst>
        </pc:spChg>
        <pc:spChg chg="add">
          <ac:chgData name="Szőke András" userId="S::andras.szoke@umszki.hu::88ab1f81-b49b-447a-9002-df57dcddc2ab" providerId="AD" clId="Web-{37FB0EDB-5120-C91C-7DC5-0EF48ABE6F1C}" dt="2024-06-04T10:41:11.087" v="37"/>
          <ac:spMkLst>
            <pc:docMk/>
            <pc:sldMk cId="333630515" sldId="261"/>
            <ac:spMk id="11" creationId="{3A9A4357-BD1D-4622-A4FE-766E6AB8DE84}"/>
          </ac:spMkLst>
        </pc:spChg>
        <pc:spChg chg="add">
          <ac:chgData name="Szőke András" userId="S::andras.szoke@umszki.hu::88ab1f81-b49b-447a-9002-df57dcddc2ab" providerId="AD" clId="Web-{37FB0EDB-5120-C91C-7DC5-0EF48ABE6F1C}" dt="2024-06-04T10:41:11.087" v="37"/>
          <ac:spMkLst>
            <pc:docMk/>
            <pc:sldMk cId="333630515" sldId="261"/>
            <ac:spMk id="13" creationId="{E659831F-0D9A-4C63-9EBB-8435B85A440F}"/>
          </ac:spMkLst>
        </pc:spChg>
        <pc:spChg chg="add">
          <ac:chgData name="Szőke András" userId="S::andras.szoke@umszki.hu::88ab1f81-b49b-447a-9002-df57dcddc2ab" providerId="AD" clId="Web-{37FB0EDB-5120-C91C-7DC5-0EF48ABE6F1C}" dt="2024-06-04T10:41:11.087" v="37"/>
          <ac:spMkLst>
            <pc:docMk/>
            <pc:sldMk cId="333630515" sldId="261"/>
            <ac:spMk id="15" creationId="{E6995CE5-F890-4ABA-82A2-26507CE8D2A3}"/>
          </ac:spMkLst>
        </pc:spChg>
        <pc:picChg chg="add mod">
          <ac:chgData name="Szőke András" userId="S::andras.szoke@umszki.hu::88ab1f81-b49b-447a-9002-df57dcddc2ab" providerId="AD" clId="Web-{37FB0EDB-5120-C91C-7DC5-0EF48ABE6F1C}" dt="2024-06-04T10:41:11.087" v="37"/>
          <ac:picMkLst>
            <pc:docMk/>
            <pc:sldMk cId="333630515" sldId="261"/>
            <ac:picMk id="4" creationId="{6379AEF3-61A4-AE8B-DB40-E3CE5DD575A2}"/>
          </ac:picMkLst>
        </pc:picChg>
      </pc:sldChg>
      <pc:sldChg chg="addSp modSp new mod setBg">
        <pc:chgData name="Szőke András" userId="S::andras.szoke@umszki.hu::88ab1f81-b49b-447a-9002-df57dcddc2ab" providerId="AD" clId="Web-{37FB0EDB-5120-C91C-7DC5-0EF48ABE6F1C}" dt="2024-06-04T10:50:15.292" v="61"/>
        <pc:sldMkLst>
          <pc:docMk/>
          <pc:sldMk cId="345033710" sldId="262"/>
        </pc:sldMkLst>
        <pc:spChg chg="mod">
          <ac:chgData name="Szőke András" userId="S::andras.szoke@umszki.hu::88ab1f81-b49b-447a-9002-df57dcddc2ab" providerId="AD" clId="Web-{37FB0EDB-5120-C91C-7DC5-0EF48ABE6F1C}" dt="2024-06-04T10:50:15.292" v="61"/>
          <ac:spMkLst>
            <pc:docMk/>
            <pc:sldMk cId="345033710" sldId="262"/>
            <ac:spMk id="2" creationId="{9C3FB042-53CD-39D1-DC18-E7813452B38E}"/>
          </ac:spMkLst>
        </pc:spChg>
        <pc:spChg chg="mod">
          <ac:chgData name="Szőke András" userId="S::andras.szoke@umszki.hu::88ab1f81-b49b-447a-9002-df57dcddc2ab" providerId="AD" clId="Web-{37FB0EDB-5120-C91C-7DC5-0EF48ABE6F1C}" dt="2024-06-04T10:50:15.292" v="61"/>
          <ac:spMkLst>
            <pc:docMk/>
            <pc:sldMk cId="345033710" sldId="262"/>
            <ac:spMk id="3" creationId="{4F0CA6C5-6883-9A53-E258-1DC1BBAC823E}"/>
          </ac:spMkLst>
        </pc:spChg>
        <pc:spChg chg="add">
          <ac:chgData name="Szőke András" userId="S::andras.szoke@umszki.hu::88ab1f81-b49b-447a-9002-df57dcddc2ab" providerId="AD" clId="Web-{37FB0EDB-5120-C91C-7DC5-0EF48ABE6F1C}" dt="2024-06-04T10:50:15.292" v="61"/>
          <ac:spMkLst>
            <pc:docMk/>
            <pc:sldMk cId="345033710" sldId="262"/>
            <ac:spMk id="9" creationId="{73C994B4-9721-4148-9EEC-6793CECDE8DD}"/>
          </ac:spMkLst>
        </pc:spChg>
        <pc:spChg chg="add">
          <ac:chgData name="Szőke András" userId="S::andras.szoke@umszki.hu::88ab1f81-b49b-447a-9002-df57dcddc2ab" providerId="AD" clId="Web-{37FB0EDB-5120-C91C-7DC5-0EF48ABE6F1C}" dt="2024-06-04T10:50:15.292" v="61"/>
          <ac:spMkLst>
            <pc:docMk/>
            <pc:sldMk cId="345033710" sldId="262"/>
            <ac:spMk id="11" creationId="{F9D95E49-763A-4886-B038-82F734740554}"/>
          </ac:spMkLst>
        </pc:spChg>
        <pc:spChg chg="add">
          <ac:chgData name="Szőke András" userId="S::andras.szoke@umszki.hu::88ab1f81-b49b-447a-9002-df57dcddc2ab" providerId="AD" clId="Web-{37FB0EDB-5120-C91C-7DC5-0EF48ABE6F1C}" dt="2024-06-04T10:50:15.292" v="61"/>
          <ac:spMkLst>
            <pc:docMk/>
            <pc:sldMk cId="345033710" sldId="262"/>
            <ac:spMk id="13" creationId="{05AD3998-CF72-48F6-90B8-F03F9C98A828}"/>
          </ac:spMkLst>
        </pc:spChg>
        <pc:spChg chg="add">
          <ac:chgData name="Szőke András" userId="S::andras.szoke@umszki.hu::88ab1f81-b49b-447a-9002-df57dcddc2ab" providerId="AD" clId="Web-{37FB0EDB-5120-C91C-7DC5-0EF48ABE6F1C}" dt="2024-06-04T10:50:15.292" v="61"/>
          <ac:spMkLst>
            <pc:docMk/>
            <pc:sldMk cId="345033710" sldId="262"/>
            <ac:spMk id="19" creationId="{12B7D5BF-766A-4865-A35F-7AF824483681}"/>
          </ac:spMkLst>
        </pc:spChg>
        <pc:picChg chg="add mod">
          <ac:chgData name="Szőke András" userId="S::andras.szoke@umszki.hu::88ab1f81-b49b-447a-9002-df57dcddc2ab" providerId="AD" clId="Web-{37FB0EDB-5120-C91C-7DC5-0EF48ABE6F1C}" dt="2024-06-04T10:50:15.292" v="61"/>
          <ac:picMkLst>
            <pc:docMk/>
            <pc:sldMk cId="345033710" sldId="262"/>
            <ac:picMk id="4" creationId="{F7553681-473D-55B0-CA25-E295623E278E}"/>
          </ac:picMkLst>
        </pc:picChg>
        <pc:cxnChg chg="add">
          <ac:chgData name="Szőke András" userId="S::andras.szoke@umszki.hu::88ab1f81-b49b-447a-9002-df57dcddc2ab" providerId="AD" clId="Web-{37FB0EDB-5120-C91C-7DC5-0EF48ABE6F1C}" dt="2024-06-04T10:50:15.292" v="61"/>
          <ac:cxnSpMkLst>
            <pc:docMk/>
            <pc:sldMk cId="345033710" sldId="262"/>
            <ac:cxnSpMk id="15" creationId="{F085D7B9-E066-4923-8CB7-294BF306296A}"/>
          </ac:cxnSpMkLst>
        </pc:cxnChg>
        <pc:cxnChg chg="add">
          <ac:chgData name="Szőke András" userId="S::andras.szoke@umszki.hu::88ab1f81-b49b-447a-9002-df57dcddc2ab" providerId="AD" clId="Web-{37FB0EDB-5120-C91C-7DC5-0EF48ABE6F1C}" dt="2024-06-04T10:50:15.292" v="61"/>
          <ac:cxnSpMkLst>
            <pc:docMk/>
            <pc:sldMk cId="345033710" sldId="262"/>
            <ac:cxnSpMk id="17" creationId="{25443840-A796-4C43-8DC1-1B738EFEC522}"/>
          </ac:cxnSpMkLst>
        </pc:cxnChg>
      </pc:sldChg>
    </pc:docChg>
  </pc:docChgLst>
  <pc:docChgLst>
    <pc:chgData name="Máté András Márk" userId="S::mark.andras.mate@umszki.hu::37e0ee57-3144-4865-9785-1e072fd48a39" providerId="AD" clId="Web-{F4DD484A-CB21-8563-74C0-D07D9F211DFE}"/>
    <pc:docChg chg="addSection modSection">
      <pc:chgData name="Máté András Márk" userId="S::mark.andras.mate@umszki.hu::37e0ee57-3144-4865-9785-1e072fd48a39" providerId="AD" clId="Web-{F4DD484A-CB21-8563-74C0-D07D9F211DFE}" dt="2024-06-04T10:20:30.350" v="6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11EBCB-E7CC-4DEB-8B5E-E9A73B5621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27FCF2-7B23-4CB1-963C-E4BA346DD3D1}">
      <dgm:prSet/>
      <dgm:spPr/>
      <dgm:t>
        <a:bodyPr/>
        <a:lstStyle/>
        <a:p>
          <a:r>
            <a:rPr lang="hu-HU"/>
            <a:t>Újrafelhasználható: a kód kisebb, újra felhasználható egységekre bontható.</a:t>
          </a:r>
          <a:endParaRPr lang="en-US"/>
        </a:p>
      </dgm:t>
    </dgm:pt>
    <dgm:pt modelId="{7863AA37-25B9-4529-92D7-422405C21C31}" type="parTrans" cxnId="{0170F322-8E6F-4DF6-8EE1-F3F6C6C540E4}">
      <dgm:prSet/>
      <dgm:spPr/>
      <dgm:t>
        <a:bodyPr/>
        <a:lstStyle/>
        <a:p>
          <a:endParaRPr lang="en-US"/>
        </a:p>
      </dgm:t>
    </dgm:pt>
    <dgm:pt modelId="{D35A3AD8-757B-4EAF-A8F8-B6FD297B7CF9}" type="sibTrans" cxnId="{0170F322-8E6F-4DF6-8EE1-F3F6C6C540E4}">
      <dgm:prSet/>
      <dgm:spPr/>
      <dgm:t>
        <a:bodyPr/>
        <a:lstStyle/>
        <a:p>
          <a:endParaRPr lang="en-US"/>
        </a:p>
      </dgm:t>
    </dgm:pt>
    <dgm:pt modelId="{7CD23090-6B55-4B9A-9018-9D8B957E5478}">
      <dgm:prSet/>
      <dgm:spPr/>
      <dgm:t>
        <a:bodyPr/>
        <a:lstStyle/>
        <a:p>
          <a:r>
            <a:rPr lang="hu-HU"/>
            <a:t>Időmegtakarítás: nem kell ugyanazt a kódot többször leírnunk, elég csak a függvényt meghívni.</a:t>
          </a:r>
          <a:endParaRPr lang="en-US"/>
        </a:p>
      </dgm:t>
    </dgm:pt>
    <dgm:pt modelId="{5B666AD1-1DC6-4600-94A9-891227CCA8A4}" type="parTrans" cxnId="{01B907EA-E15F-4805-837F-384524729533}">
      <dgm:prSet/>
      <dgm:spPr/>
      <dgm:t>
        <a:bodyPr/>
        <a:lstStyle/>
        <a:p>
          <a:endParaRPr lang="en-US"/>
        </a:p>
      </dgm:t>
    </dgm:pt>
    <dgm:pt modelId="{81466CE2-6304-41E0-B869-6EE8E5467E85}" type="sibTrans" cxnId="{01B907EA-E15F-4805-837F-384524729533}">
      <dgm:prSet/>
      <dgm:spPr/>
      <dgm:t>
        <a:bodyPr/>
        <a:lstStyle/>
        <a:p>
          <a:endParaRPr lang="en-US"/>
        </a:p>
      </dgm:t>
    </dgm:pt>
    <dgm:pt modelId="{BA604B3C-065A-43EA-BB46-509286F5A355}">
      <dgm:prSet/>
      <dgm:spPr/>
      <dgm:t>
        <a:bodyPr/>
        <a:lstStyle/>
        <a:p>
          <a:r>
            <a:rPr lang="hu-HU"/>
            <a:t>Egységtesztelés: a függvények könnyen tesztelhetők.</a:t>
          </a:r>
          <a:endParaRPr lang="en-US"/>
        </a:p>
      </dgm:t>
    </dgm:pt>
    <dgm:pt modelId="{1EDB4DAF-7D74-4547-9C9D-A6BEB4EA461E}" type="parTrans" cxnId="{A5AAA2B9-14E8-441B-B39F-43AED55841E6}">
      <dgm:prSet/>
      <dgm:spPr/>
      <dgm:t>
        <a:bodyPr/>
        <a:lstStyle/>
        <a:p>
          <a:endParaRPr lang="en-US"/>
        </a:p>
      </dgm:t>
    </dgm:pt>
    <dgm:pt modelId="{74EC6A30-9D9E-4F8B-BDEA-CC03BC7EEEBA}" type="sibTrans" cxnId="{A5AAA2B9-14E8-441B-B39F-43AED55841E6}">
      <dgm:prSet/>
      <dgm:spPr/>
      <dgm:t>
        <a:bodyPr/>
        <a:lstStyle/>
        <a:p>
          <a:endParaRPr lang="en-US"/>
        </a:p>
      </dgm:t>
    </dgm:pt>
    <dgm:pt modelId="{DE29CAED-7840-4A52-8AF5-8D6465B8FEB6}">
      <dgm:prSet/>
      <dgm:spPr/>
      <dgm:t>
        <a:bodyPr/>
        <a:lstStyle/>
        <a:p>
          <a:r>
            <a:rPr lang="hu-HU"/>
            <a:t>A kód egy helyen módosítható.</a:t>
          </a:r>
          <a:endParaRPr lang="en-US"/>
        </a:p>
      </dgm:t>
    </dgm:pt>
    <dgm:pt modelId="{354105A2-0281-4741-AC44-ABB3DC222FBC}" type="parTrans" cxnId="{035C81D4-49C7-4A86-93CA-306E4AEC7975}">
      <dgm:prSet/>
      <dgm:spPr/>
      <dgm:t>
        <a:bodyPr/>
        <a:lstStyle/>
        <a:p>
          <a:endParaRPr lang="en-US"/>
        </a:p>
      </dgm:t>
    </dgm:pt>
    <dgm:pt modelId="{4950FB25-654B-49D2-83A9-8EB8C0D76422}" type="sibTrans" cxnId="{035C81D4-49C7-4A86-93CA-306E4AEC7975}">
      <dgm:prSet/>
      <dgm:spPr/>
      <dgm:t>
        <a:bodyPr/>
        <a:lstStyle/>
        <a:p>
          <a:endParaRPr lang="en-US"/>
        </a:p>
      </dgm:t>
    </dgm:pt>
    <dgm:pt modelId="{59E68206-A594-4F96-AB0B-B06456DC50D8}" type="pres">
      <dgm:prSet presAssocID="{C111EBCB-E7CC-4DEB-8B5E-E9A73B562180}" presName="vert0" presStyleCnt="0">
        <dgm:presLayoutVars>
          <dgm:dir/>
          <dgm:animOne val="branch"/>
          <dgm:animLvl val="lvl"/>
        </dgm:presLayoutVars>
      </dgm:prSet>
      <dgm:spPr/>
    </dgm:pt>
    <dgm:pt modelId="{4D0D857D-1524-473C-AF7B-0A61CEBC2CEE}" type="pres">
      <dgm:prSet presAssocID="{7027FCF2-7B23-4CB1-963C-E4BA346DD3D1}" presName="thickLine" presStyleLbl="alignNode1" presStyleIdx="0" presStyleCnt="4"/>
      <dgm:spPr/>
    </dgm:pt>
    <dgm:pt modelId="{9E7652BB-D1CF-40D2-87D5-BF93CF01A920}" type="pres">
      <dgm:prSet presAssocID="{7027FCF2-7B23-4CB1-963C-E4BA346DD3D1}" presName="horz1" presStyleCnt="0"/>
      <dgm:spPr/>
    </dgm:pt>
    <dgm:pt modelId="{E1D57865-01E0-421C-A491-3A2F15DAF9EC}" type="pres">
      <dgm:prSet presAssocID="{7027FCF2-7B23-4CB1-963C-E4BA346DD3D1}" presName="tx1" presStyleLbl="revTx" presStyleIdx="0" presStyleCnt="4"/>
      <dgm:spPr/>
    </dgm:pt>
    <dgm:pt modelId="{F9718C9F-0D96-495E-A237-8C7297D06F68}" type="pres">
      <dgm:prSet presAssocID="{7027FCF2-7B23-4CB1-963C-E4BA346DD3D1}" presName="vert1" presStyleCnt="0"/>
      <dgm:spPr/>
    </dgm:pt>
    <dgm:pt modelId="{C0F4C5B6-8179-4CF9-B61B-EDC210F04FCC}" type="pres">
      <dgm:prSet presAssocID="{7CD23090-6B55-4B9A-9018-9D8B957E5478}" presName="thickLine" presStyleLbl="alignNode1" presStyleIdx="1" presStyleCnt="4"/>
      <dgm:spPr/>
    </dgm:pt>
    <dgm:pt modelId="{89E9FA98-9A45-430E-B779-F4B8D1DAB7FC}" type="pres">
      <dgm:prSet presAssocID="{7CD23090-6B55-4B9A-9018-9D8B957E5478}" presName="horz1" presStyleCnt="0"/>
      <dgm:spPr/>
    </dgm:pt>
    <dgm:pt modelId="{D3AC71B5-0D19-4203-A436-E3DA7C2D8D86}" type="pres">
      <dgm:prSet presAssocID="{7CD23090-6B55-4B9A-9018-9D8B957E5478}" presName="tx1" presStyleLbl="revTx" presStyleIdx="1" presStyleCnt="4"/>
      <dgm:spPr/>
    </dgm:pt>
    <dgm:pt modelId="{E9F86A5C-F7DE-4042-9FB7-1B70F9DA6F65}" type="pres">
      <dgm:prSet presAssocID="{7CD23090-6B55-4B9A-9018-9D8B957E5478}" presName="vert1" presStyleCnt="0"/>
      <dgm:spPr/>
    </dgm:pt>
    <dgm:pt modelId="{CAAB8C28-F329-4EBC-A2FD-4D21BD869FFD}" type="pres">
      <dgm:prSet presAssocID="{BA604B3C-065A-43EA-BB46-509286F5A355}" presName="thickLine" presStyleLbl="alignNode1" presStyleIdx="2" presStyleCnt="4"/>
      <dgm:spPr/>
    </dgm:pt>
    <dgm:pt modelId="{3494993A-0629-4718-9ACE-0CDF982375F0}" type="pres">
      <dgm:prSet presAssocID="{BA604B3C-065A-43EA-BB46-509286F5A355}" presName="horz1" presStyleCnt="0"/>
      <dgm:spPr/>
    </dgm:pt>
    <dgm:pt modelId="{D789137F-C818-4AF9-A3B5-044CE2FD795E}" type="pres">
      <dgm:prSet presAssocID="{BA604B3C-065A-43EA-BB46-509286F5A355}" presName="tx1" presStyleLbl="revTx" presStyleIdx="2" presStyleCnt="4"/>
      <dgm:spPr/>
    </dgm:pt>
    <dgm:pt modelId="{393310AC-CBC2-425C-B6FF-65AC5E95931D}" type="pres">
      <dgm:prSet presAssocID="{BA604B3C-065A-43EA-BB46-509286F5A355}" presName="vert1" presStyleCnt="0"/>
      <dgm:spPr/>
    </dgm:pt>
    <dgm:pt modelId="{E27175CB-8221-4370-81B8-D940A78B94B4}" type="pres">
      <dgm:prSet presAssocID="{DE29CAED-7840-4A52-8AF5-8D6465B8FEB6}" presName="thickLine" presStyleLbl="alignNode1" presStyleIdx="3" presStyleCnt="4"/>
      <dgm:spPr/>
    </dgm:pt>
    <dgm:pt modelId="{A1EA18A2-7051-4853-BDE4-6CEB08F33064}" type="pres">
      <dgm:prSet presAssocID="{DE29CAED-7840-4A52-8AF5-8D6465B8FEB6}" presName="horz1" presStyleCnt="0"/>
      <dgm:spPr/>
    </dgm:pt>
    <dgm:pt modelId="{4771545E-563F-437C-9346-9833FED94664}" type="pres">
      <dgm:prSet presAssocID="{DE29CAED-7840-4A52-8AF5-8D6465B8FEB6}" presName="tx1" presStyleLbl="revTx" presStyleIdx="3" presStyleCnt="4"/>
      <dgm:spPr/>
    </dgm:pt>
    <dgm:pt modelId="{1EF90551-542B-4930-9C2E-9BB803595BB3}" type="pres">
      <dgm:prSet presAssocID="{DE29CAED-7840-4A52-8AF5-8D6465B8FEB6}" presName="vert1" presStyleCnt="0"/>
      <dgm:spPr/>
    </dgm:pt>
  </dgm:ptLst>
  <dgm:cxnLst>
    <dgm:cxn modelId="{64041B0C-E674-49DB-AE6F-AA67BC775FAD}" type="presOf" srcId="{DE29CAED-7840-4A52-8AF5-8D6465B8FEB6}" destId="{4771545E-563F-437C-9346-9833FED94664}" srcOrd="0" destOrd="0" presId="urn:microsoft.com/office/officeart/2008/layout/LinedList"/>
    <dgm:cxn modelId="{0170F322-8E6F-4DF6-8EE1-F3F6C6C540E4}" srcId="{C111EBCB-E7CC-4DEB-8B5E-E9A73B562180}" destId="{7027FCF2-7B23-4CB1-963C-E4BA346DD3D1}" srcOrd="0" destOrd="0" parTransId="{7863AA37-25B9-4529-92D7-422405C21C31}" sibTransId="{D35A3AD8-757B-4EAF-A8F8-B6FD297B7CF9}"/>
    <dgm:cxn modelId="{0677C429-837E-4248-9428-9398AA6E91AB}" type="presOf" srcId="{7027FCF2-7B23-4CB1-963C-E4BA346DD3D1}" destId="{E1D57865-01E0-421C-A491-3A2F15DAF9EC}" srcOrd="0" destOrd="0" presId="urn:microsoft.com/office/officeart/2008/layout/LinedList"/>
    <dgm:cxn modelId="{32B7AB81-AE16-4CC6-B46B-6F47518D70B9}" type="presOf" srcId="{7CD23090-6B55-4B9A-9018-9D8B957E5478}" destId="{D3AC71B5-0D19-4203-A436-E3DA7C2D8D86}" srcOrd="0" destOrd="0" presId="urn:microsoft.com/office/officeart/2008/layout/LinedList"/>
    <dgm:cxn modelId="{809D0490-005C-4834-9F4A-0BAC6EFECFAE}" type="presOf" srcId="{C111EBCB-E7CC-4DEB-8B5E-E9A73B562180}" destId="{59E68206-A594-4F96-AB0B-B06456DC50D8}" srcOrd="0" destOrd="0" presId="urn:microsoft.com/office/officeart/2008/layout/LinedList"/>
    <dgm:cxn modelId="{A5AAA2B9-14E8-441B-B39F-43AED55841E6}" srcId="{C111EBCB-E7CC-4DEB-8B5E-E9A73B562180}" destId="{BA604B3C-065A-43EA-BB46-509286F5A355}" srcOrd="2" destOrd="0" parTransId="{1EDB4DAF-7D74-4547-9C9D-A6BEB4EA461E}" sibTransId="{74EC6A30-9D9E-4F8B-BDEA-CC03BC7EEEBA}"/>
    <dgm:cxn modelId="{67E1DABA-87BB-47AD-975C-D9E4EC1EF8A5}" type="presOf" srcId="{BA604B3C-065A-43EA-BB46-509286F5A355}" destId="{D789137F-C818-4AF9-A3B5-044CE2FD795E}" srcOrd="0" destOrd="0" presId="urn:microsoft.com/office/officeart/2008/layout/LinedList"/>
    <dgm:cxn modelId="{035C81D4-49C7-4A86-93CA-306E4AEC7975}" srcId="{C111EBCB-E7CC-4DEB-8B5E-E9A73B562180}" destId="{DE29CAED-7840-4A52-8AF5-8D6465B8FEB6}" srcOrd="3" destOrd="0" parTransId="{354105A2-0281-4741-AC44-ABB3DC222FBC}" sibTransId="{4950FB25-654B-49D2-83A9-8EB8C0D76422}"/>
    <dgm:cxn modelId="{01B907EA-E15F-4805-837F-384524729533}" srcId="{C111EBCB-E7CC-4DEB-8B5E-E9A73B562180}" destId="{7CD23090-6B55-4B9A-9018-9D8B957E5478}" srcOrd="1" destOrd="0" parTransId="{5B666AD1-1DC6-4600-94A9-891227CCA8A4}" sibTransId="{81466CE2-6304-41E0-B869-6EE8E5467E85}"/>
    <dgm:cxn modelId="{FF9E73EF-8B2E-44E8-BABA-8D4F60A60607}" type="presParOf" srcId="{59E68206-A594-4F96-AB0B-B06456DC50D8}" destId="{4D0D857D-1524-473C-AF7B-0A61CEBC2CEE}" srcOrd="0" destOrd="0" presId="urn:microsoft.com/office/officeart/2008/layout/LinedList"/>
    <dgm:cxn modelId="{31D89A5D-FDC9-4DF6-BD15-4DD1EA81A909}" type="presParOf" srcId="{59E68206-A594-4F96-AB0B-B06456DC50D8}" destId="{9E7652BB-D1CF-40D2-87D5-BF93CF01A920}" srcOrd="1" destOrd="0" presId="urn:microsoft.com/office/officeart/2008/layout/LinedList"/>
    <dgm:cxn modelId="{92B425E0-6CDF-4357-99F2-F2196A8F1636}" type="presParOf" srcId="{9E7652BB-D1CF-40D2-87D5-BF93CF01A920}" destId="{E1D57865-01E0-421C-A491-3A2F15DAF9EC}" srcOrd="0" destOrd="0" presId="urn:microsoft.com/office/officeart/2008/layout/LinedList"/>
    <dgm:cxn modelId="{5F7B7763-6FD9-4C77-A211-97F3C167E79A}" type="presParOf" srcId="{9E7652BB-D1CF-40D2-87D5-BF93CF01A920}" destId="{F9718C9F-0D96-495E-A237-8C7297D06F68}" srcOrd="1" destOrd="0" presId="urn:microsoft.com/office/officeart/2008/layout/LinedList"/>
    <dgm:cxn modelId="{B8D9079B-B2EC-4849-91A4-102D6623AFF6}" type="presParOf" srcId="{59E68206-A594-4F96-AB0B-B06456DC50D8}" destId="{C0F4C5B6-8179-4CF9-B61B-EDC210F04FCC}" srcOrd="2" destOrd="0" presId="urn:microsoft.com/office/officeart/2008/layout/LinedList"/>
    <dgm:cxn modelId="{72B06508-DA70-41BA-A6CE-64D237F01CC0}" type="presParOf" srcId="{59E68206-A594-4F96-AB0B-B06456DC50D8}" destId="{89E9FA98-9A45-430E-B779-F4B8D1DAB7FC}" srcOrd="3" destOrd="0" presId="urn:microsoft.com/office/officeart/2008/layout/LinedList"/>
    <dgm:cxn modelId="{311DC840-8A69-4BFA-AA6D-64938D59CFBF}" type="presParOf" srcId="{89E9FA98-9A45-430E-B779-F4B8D1DAB7FC}" destId="{D3AC71B5-0D19-4203-A436-E3DA7C2D8D86}" srcOrd="0" destOrd="0" presId="urn:microsoft.com/office/officeart/2008/layout/LinedList"/>
    <dgm:cxn modelId="{23B9A28D-9DF0-4051-A707-6E2C0DB12963}" type="presParOf" srcId="{89E9FA98-9A45-430E-B779-F4B8D1DAB7FC}" destId="{E9F86A5C-F7DE-4042-9FB7-1B70F9DA6F65}" srcOrd="1" destOrd="0" presId="urn:microsoft.com/office/officeart/2008/layout/LinedList"/>
    <dgm:cxn modelId="{BF417547-6F2C-46B5-868C-E720D3BD2D01}" type="presParOf" srcId="{59E68206-A594-4F96-AB0B-B06456DC50D8}" destId="{CAAB8C28-F329-4EBC-A2FD-4D21BD869FFD}" srcOrd="4" destOrd="0" presId="urn:microsoft.com/office/officeart/2008/layout/LinedList"/>
    <dgm:cxn modelId="{F0450C36-46BD-448D-9D2F-5FFABB128DAD}" type="presParOf" srcId="{59E68206-A594-4F96-AB0B-B06456DC50D8}" destId="{3494993A-0629-4718-9ACE-0CDF982375F0}" srcOrd="5" destOrd="0" presId="urn:microsoft.com/office/officeart/2008/layout/LinedList"/>
    <dgm:cxn modelId="{0F237356-CBCB-4DBC-92E0-72E6A92F4863}" type="presParOf" srcId="{3494993A-0629-4718-9ACE-0CDF982375F0}" destId="{D789137F-C818-4AF9-A3B5-044CE2FD795E}" srcOrd="0" destOrd="0" presId="urn:microsoft.com/office/officeart/2008/layout/LinedList"/>
    <dgm:cxn modelId="{833B5580-9E86-4E2B-A10E-A7C986008FEB}" type="presParOf" srcId="{3494993A-0629-4718-9ACE-0CDF982375F0}" destId="{393310AC-CBC2-425C-B6FF-65AC5E95931D}" srcOrd="1" destOrd="0" presId="urn:microsoft.com/office/officeart/2008/layout/LinedList"/>
    <dgm:cxn modelId="{10928987-C866-43BA-A42A-07090BAE1D48}" type="presParOf" srcId="{59E68206-A594-4F96-AB0B-B06456DC50D8}" destId="{E27175CB-8221-4370-81B8-D940A78B94B4}" srcOrd="6" destOrd="0" presId="urn:microsoft.com/office/officeart/2008/layout/LinedList"/>
    <dgm:cxn modelId="{3DF74010-DBF2-445C-B777-E1FDAFF4DC7A}" type="presParOf" srcId="{59E68206-A594-4F96-AB0B-B06456DC50D8}" destId="{A1EA18A2-7051-4853-BDE4-6CEB08F33064}" srcOrd="7" destOrd="0" presId="urn:microsoft.com/office/officeart/2008/layout/LinedList"/>
    <dgm:cxn modelId="{13D6BC4C-4DA4-422C-B9CD-69E4595ACBF2}" type="presParOf" srcId="{A1EA18A2-7051-4853-BDE4-6CEB08F33064}" destId="{4771545E-563F-437C-9346-9833FED94664}" srcOrd="0" destOrd="0" presId="urn:microsoft.com/office/officeart/2008/layout/LinedList"/>
    <dgm:cxn modelId="{B70A63F9-56E7-4795-AF32-C30FAE9BD133}" type="presParOf" srcId="{A1EA18A2-7051-4853-BDE4-6CEB08F33064}" destId="{1EF90551-542B-4930-9C2E-9BB803595B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D857D-1524-473C-AF7B-0A61CEBC2CEE}">
      <dsp:nvSpPr>
        <dsp:cNvPr id="0" name=""/>
        <dsp:cNvSpPr/>
      </dsp:nvSpPr>
      <dsp:spPr>
        <a:xfrm>
          <a:off x="0" y="0"/>
          <a:ext cx="45557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57865-01E0-421C-A491-3A2F15DAF9EC}">
      <dsp:nvSpPr>
        <dsp:cNvPr id="0" name=""/>
        <dsp:cNvSpPr/>
      </dsp:nvSpPr>
      <dsp:spPr>
        <a:xfrm>
          <a:off x="0" y="0"/>
          <a:ext cx="4555782" cy="1361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Újrafelhasználható: a kód kisebb, újra felhasználható egységekre bontható.</a:t>
          </a:r>
          <a:endParaRPr lang="en-US" sz="2200" kern="1200"/>
        </a:p>
      </dsp:txBody>
      <dsp:txXfrm>
        <a:off x="0" y="0"/>
        <a:ext cx="4555782" cy="1361269"/>
      </dsp:txXfrm>
    </dsp:sp>
    <dsp:sp modelId="{C0F4C5B6-8179-4CF9-B61B-EDC210F04FCC}">
      <dsp:nvSpPr>
        <dsp:cNvPr id="0" name=""/>
        <dsp:cNvSpPr/>
      </dsp:nvSpPr>
      <dsp:spPr>
        <a:xfrm>
          <a:off x="0" y="1361269"/>
          <a:ext cx="45557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C71B5-0D19-4203-A436-E3DA7C2D8D86}">
      <dsp:nvSpPr>
        <dsp:cNvPr id="0" name=""/>
        <dsp:cNvSpPr/>
      </dsp:nvSpPr>
      <dsp:spPr>
        <a:xfrm>
          <a:off x="0" y="1361269"/>
          <a:ext cx="4555782" cy="1361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Időmegtakarítás: nem kell ugyanazt a kódot többször leírnunk, elég csak a függvényt meghívni.</a:t>
          </a:r>
          <a:endParaRPr lang="en-US" sz="2200" kern="1200"/>
        </a:p>
      </dsp:txBody>
      <dsp:txXfrm>
        <a:off x="0" y="1361269"/>
        <a:ext cx="4555782" cy="1361269"/>
      </dsp:txXfrm>
    </dsp:sp>
    <dsp:sp modelId="{CAAB8C28-F329-4EBC-A2FD-4D21BD869FFD}">
      <dsp:nvSpPr>
        <dsp:cNvPr id="0" name=""/>
        <dsp:cNvSpPr/>
      </dsp:nvSpPr>
      <dsp:spPr>
        <a:xfrm>
          <a:off x="0" y="2722538"/>
          <a:ext cx="45557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9137F-C818-4AF9-A3B5-044CE2FD795E}">
      <dsp:nvSpPr>
        <dsp:cNvPr id="0" name=""/>
        <dsp:cNvSpPr/>
      </dsp:nvSpPr>
      <dsp:spPr>
        <a:xfrm>
          <a:off x="0" y="2722538"/>
          <a:ext cx="4555782" cy="1361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Egységtesztelés: a függvények könnyen tesztelhetők.</a:t>
          </a:r>
          <a:endParaRPr lang="en-US" sz="2200" kern="1200"/>
        </a:p>
      </dsp:txBody>
      <dsp:txXfrm>
        <a:off x="0" y="2722538"/>
        <a:ext cx="4555782" cy="1361269"/>
      </dsp:txXfrm>
    </dsp:sp>
    <dsp:sp modelId="{E27175CB-8221-4370-81B8-D940A78B94B4}">
      <dsp:nvSpPr>
        <dsp:cNvPr id="0" name=""/>
        <dsp:cNvSpPr/>
      </dsp:nvSpPr>
      <dsp:spPr>
        <a:xfrm>
          <a:off x="0" y="4083806"/>
          <a:ext cx="45557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1545E-563F-437C-9346-9833FED94664}">
      <dsp:nvSpPr>
        <dsp:cNvPr id="0" name=""/>
        <dsp:cNvSpPr/>
      </dsp:nvSpPr>
      <dsp:spPr>
        <a:xfrm>
          <a:off x="0" y="4083807"/>
          <a:ext cx="4555782" cy="1361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A kód egy helyen módosítható.</a:t>
          </a:r>
          <a:endParaRPr lang="en-US" sz="2200" kern="1200"/>
        </a:p>
      </dsp:txBody>
      <dsp:txXfrm>
        <a:off x="0" y="4083807"/>
        <a:ext cx="4555782" cy="1361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14:28:39.429"/>
    </inkml:context>
    <inkml:brush xml:id="br0">
      <inkml:brushProperty name="width" value="0.35" units="cm"/>
      <inkml:brushProperty name="height" value="0.35" units="cm"/>
      <inkml:brushProperty name="color" value="#2F2F2F"/>
    </inkml:brush>
  </inkml:definitions>
  <inkml:trace contextRef="#ctx0" brushRef="#br0">0 298 24575,'79'0'0,"1"0"0,11 0 0,-17 0 0,-5 0 0,-16 0 0,-9 0 0,0 0 0,0 0 0,0 0 0,9 0 0,-6 0 0,-2 0 0,-3 0 0,-13 0 0,5 0 0,-7 0 0,0 0 0,0 0 0,-7 0 0,5 0 0,-11 0 0,5 0 0,-7 0 0,0 0 0,0 0 0,0 0 0,-52 6 0,14 2 0,-46 0 0,36 4 0,-7-10 0,7 3 0,-1-5 0,2 0 0,8 0 0,7 0 0,-6 0 0,13 0 0,-6-5 0,6-2 0,1-5 0,0 0 0,-1-1 0,1 1 0,-7-1 0,5 6 0,-5-4 0,1 9 0,4-9 0,-12 10 0,12-10 0,-11 10 0,11-10 0,-11 9 0,11-9 0,-12 10 0,12-10 0,-4 4 0,-1 0 0,5-4 0,-12 4 0,12 0 0,-4-5 0,-1-1 0,-2-1 0,1-5 0,1 6 0,0 0 0,5 0 0,-5 6 0,13-4 0,-5 4 0,9-5 0,19 6 0,8 0 0,21 6 0,7 0 0,-7 0 0,16 8 0,-7-7 0,29 13 0,-24-6 0,32 0 0,-43-1 0,15-7 0,-28 0 0,-1 0 0,-8 0 0,0 0 0,-1 6 0,1-5 0,-6 5 0,4-6 0,-5 0 0,0 6 0,6-5 0,-6 4 0,7-5 0,0 0 0,-7 0 0,5 0 0,-11 0 0,4 0 0,-5 0 0,-43 0 0,6 0 0,-37 0 0,24 0-984,-17 0 0,14 0 0,-8 0 0,6 0 0,13 0 0,-6 0 104,8 0 880,-8 0 983,6 0 0,-5 0 0,-1 0 0,6 0 0,-13 0 0,5 0-97,-7 0-886,-20 0 0,22 0 0,-12 0 0,27 0 0,6 0 0,3 0 0,5 0 0,1 0 0,47 0 0,-18 0 0,56 0 0,-34 0 0,22 0 0,-5-7 0,27 5 0,-14-5 0,6 1 0,-29 4 0,-4-5 0,-13 7 0,5 0 0,1 0 0,-7 0 0,7 0 0,-1 0 0,3 0 0,7 0 0,-8 0 0,6 0 0,-13 0 0,13 0 0,-13 0 0,6 0 0,-9 0 0,1 0 0,0 0 0,0 0 0,-7 0 0,5 0 0,-11 0 0,5 0 0,-1 0 0,-4 0 0,5 0 0,-1 0 0,-4 0 0,11 0 0,-4 0 0,13 0 0,-5 0 0,13 0 0,-5 0 0,7 0 0,0 0 0,-8 0 0,6 0 0,-1 0 0,4 0 0,-4 0 0,-7 0 0,1 0 0,-6 0 0,5 0 0,-7 0 0,0 0 0,0 0 0,-1 0 0,1 0 0,-6 0 0,4 0 0,-12 0 0,13 0 0,-13 0 0,13 0 0,-6 0 0,7 0 0,0 0 0,7 0 0,7 0 0,4 0 0,3 0 0,-11 0 0,5 0 0,-13 0 0,13 0 0,-13 0 0,5 0 0,-7 0 0,-7 0 0,5 0 0,-11 0 0,11 0 0,-11 0 0,11 0 0,-11 0 0,11 0 0,-11 0 0,11 0 0,-5 0 0,1 0 0,4 0 0,-11 0 0,4 0 0,1 0 0,-5 0 0,4 0 0,1 0 0,1 0 0,1 0 0,4 0 0,-5 0 0,7 0 0,7 0 0,-5 0 0,6 0 0,-1 0 0,-5 0 0,13 0 0,6 0 0,11 0 0,-7 0 0,2 0 0,-25 0 0,13 0 0,-13 0 0,25 0 0,-15 0 0,9 0 0,-5 0 0,-15 0 0,15 0 0,-15 0 0,14 0 0,-5 0 0,7 0 0,0 0 0,0 0 0,-7 0 0,5 0 0,-13 0 0,13 0 0,-20 0 0,11 0 0,-19 0 0,4 0 0,-6 0 0,0 0 0,1 0 0,-2-5 0,1-1 0,-1-6 0,1 6 0,0 1 0,0 5 0,0 0 0,0 0 0,1 0 0,-2 0 0,-4 5 0,-8 7 0,-12 1 0,-1 5 0,-5-6 0,7-5 0,0 4 0,-1-10 0,1 10 0,0-10 0,-1 5 0,1-6 0,0 0 0,0 0 0,0 0 0,0 0 0,-1 0 0,-6 0 0,6 0 0,-6 0 0,7 0 0,0 0 0,-1 0 0,1 0 0,0 0 0,0 0 0,0 0 0,0 0 0,0 0 0,0 0 0,0 0 0,1 0 0,-1 0 0,1 0 0,-1 0 0,1 0 0,0 0 0,-1 0 0,1 0 0,-1 0 0,0 0 0,0 0 0,0 0 0,0 0 0,0 0 0,0 0 0,0-6 0,-7 5 0,5-4 0,-5 5 0,7 0 0,-7 0 0,5 0 0,-12 0 0,6 0 0,-1 0 0,-4 0 0,5 0 0,-7 0 0,0 0 0,0 0 0,6 0 0,-4 0 0,4 0 0,-6 0 0,0 0 0,7 0 0,-13 0 0,10 0 0,-11 0 0,7 0 0,0 0 0,0 0 0,0 0 0,-8 0 0,6 0 0,-6 5 0,8-3 0,-7 10 0,5-10 0,-14 11 0,7-11 0,-9 4 0,9 0 0,-7-4 0,7 10 0,-8-10 0,-1 11 0,1-11 0,0 4 0,-1 1 0,-8-6 0,7 12 0,0-11 0,4 5 0,5-1 0,1-4 0,-7 4 0,2-6 0,4 6 0,-2-4 0,12 4 0,-8-6 0,6 0 0,-6 0 0,8 6 0,-7-5 0,5 5 0,-14-6 0,14 6 0,-13-4 0,5 3 0,-7-5 0,0 0 0,7 6 0,-5-4 0,13 4 0,-6-6 0,1 0 0,11 0 0,-22 0 0,22 0 0,-16 0 0,12 0 0,0 0 0,-8 0 0,6 0 0,-6 0 0,1 0 0,5 0 0,-6 0 0,8 0 0,0 0 0,0 0 0,7 0 0,-6 0 0,12 0 0,-5 0 0,1 0 0,4 0 0,-5 0 0,0 0 0,5 0 0,-11 0 0,11 0 0,-12 0 0,6 0 0,-7 0 0,0 0 0,0 0 0,0 0 0,0 0 0,0 0 0,6 0 0,2 0 0,1 0 0,4 0 0,-5 0 0,7 0 0,45 0 0,-23 5 0,43 3 0,-39 4 0,11 1 0,-5 0 0,19 6 0,-1-3 0,2-3 0,2 0 0,-5-11 0,7 5 0,0-7 0,0 0 0,9 0 0,-14 0 0,12 0 0,-15 0 0,1 0 0,-3 0 0,-7 0 0,0 0 0,0 0 0,-1 0 0,-5 0 0,4 0 0,-5 0 0,1 0 0,4 0 0,-5 0 0,0-6 0,6 5 0,-13-10 0,12 9 0,-4-3 0,6-1 0,-7 4 0,5-4 0,-5 6 0,7 0 0,8 0 0,-7 0 0,7 0 0,-8 0 0,0 0 0,-7 0 0,5 0 0,-11 0 0,11 0 0,-11 0 0,11 0 0,-11 0 0,11 0 0,-11 0 0,11 0 0,-5 0 0,0 0 0,6 0 0,-6 0 0,7 0 0,12 0 0,-10 0 0,10 0 0,-12 0 0,0 0 0,0 0 0,-1 0 0,1 0 0,8 0 0,-7 0 0,7 0 0,-8 0 0,7 0 0,-5 6 0,6-4 0,-9 4 0,9-6 0,-6 0 0,13 0 0,-13 0 0,13 0 0,-14 6 0,7-5 0,-1 5 0,-5-6 0,6 0 0,-3 0 0,-4 0 0,-2 0 0,-8 0 0,-5 0 0,-1 0 0,0 0 0,0 0 0,0 0 0,-6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4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2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4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7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7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5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6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5B84A3B-733E-EF2D-BF5C-1E91C2A62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hu-HU" sz="5400"/>
              <a:t>Függvények használata Pythonban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6C02558-C77C-1131-3FC5-198F85F8C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hu-HU" sz="2000"/>
              <a:t>Máté András Márk, Petróczi Tamás, Szőke András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clipart, embléma, Grafika, szimbólum látható&#10;&#10;Automatikusan generált leírás">
            <a:extLst>
              <a:ext uri="{FF2B5EF4-FFF2-40B4-BE49-F238E27FC236}">
                <a16:creationId xmlns:a16="http://schemas.microsoft.com/office/drawing/2014/main" id="{5F243C10-81B3-1387-8F9C-D9719A6A7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8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187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BF1D13-DCFA-C938-D1A6-2E7F10A5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42306"/>
            <a:ext cx="4703816" cy="2121408"/>
          </a:xfrm>
        </p:spPr>
        <p:txBody>
          <a:bodyPr anchor="ctr">
            <a:normAutofit/>
          </a:bodyPr>
          <a:lstStyle/>
          <a:p>
            <a:r>
              <a:rPr lang="hu-HU" sz="4000"/>
              <a:t>Mi az a függvény?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E7EF67-98DC-04AD-5C89-61C34F28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307"/>
            <a:ext cx="5250873" cy="2121407"/>
          </a:xfrm>
        </p:spPr>
        <p:txBody>
          <a:bodyPr anchor="ctr">
            <a:normAutofit/>
          </a:bodyPr>
          <a:lstStyle/>
          <a:p>
            <a:r>
              <a:rPr lang="hu-HU" sz="1400"/>
              <a:t>A függvények olyan </a:t>
            </a:r>
            <a:r>
              <a:rPr lang="hu-HU" sz="1400" err="1"/>
              <a:t>újrafelhasználható</a:t>
            </a:r>
            <a:r>
              <a:rPr lang="hu-HU" sz="1400"/>
              <a:t> kódrészletek, amelyekkel bizonyos műveleteket elvégezhetünk. Használatukkal a kód olvashatóbbá és karbantarthatóbbá válik. Egy függvény lehetővé teszi, hogy egy adott műveletet többször is végrehajtsunk anélkül, hogy újra és újra meg kellene írnunk ugyanazt a kódot.</a:t>
            </a:r>
          </a:p>
          <a:p>
            <a:r>
              <a:rPr lang="hu-HU" sz="1400"/>
              <a:t>Pythonban egy függvényt a „</a:t>
            </a:r>
            <a:r>
              <a:rPr lang="hu-HU" sz="1400" b="1" err="1">
                <a:highlight>
                  <a:srgbClr val="FFFF00"/>
                </a:highlight>
              </a:rPr>
              <a:t>def</a:t>
            </a:r>
            <a:r>
              <a:rPr lang="hu-HU" sz="1400"/>
              <a:t>” kulcsszóval definiálunk, a függvény törzsét pedig behúzással jelöljük.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7B6BEDA-61EF-9458-86F0-B78E4B3B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02" y="3595070"/>
            <a:ext cx="10668003" cy="2266951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Szabadkéz 4">
                <a:extLst>
                  <a:ext uri="{FF2B5EF4-FFF2-40B4-BE49-F238E27FC236}">
                    <a16:creationId xmlns:a16="http://schemas.microsoft.com/office/drawing/2014/main" id="{21E4D34B-B193-A0E0-292D-8A58056079F1}"/>
                  </a:ext>
                </a:extLst>
              </p14:cNvPr>
              <p14:cNvContentPartPr/>
              <p14:nvPr/>
            </p14:nvContentPartPr>
            <p14:xfrm>
              <a:off x="9182867" y="3985573"/>
              <a:ext cx="1738080" cy="142200"/>
            </p14:xfrm>
          </p:contentPart>
        </mc:Choice>
        <mc:Fallback>
          <p:pic>
            <p:nvPicPr>
              <p:cNvPr id="5" name="Szabadkéz 4">
                <a:extLst>
                  <a:ext uri="{FF2B5EF4-FFF2-40B4-BE49-F238E27FC236}">
                    <a16:creationId xmlns:a16="http://schemas.microsoft.com/office/drawing/2014/main" id="{21E4D34B-B193-A0E0-292D-8A58056079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9867" y="3922732"/>
                <a:ext cx="1863720" cy="267523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60881930-ADB1-F575-235B-1AA94DF7F6DB}"/>
              </a:ext>
            </a:extLst>
          </p:cNvPr>
          <p:cNvCxnSpPr/>
          <p:nvPr/>
        </p:nvCxnSpPr>
        <p:spPr>
          <a:xfrm>
            <a:off x="5504213" y="463138"/>
            <a:ext cx="0" cy="1905574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733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EB5C1F-DC89-A192-4477-5B7A35E3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hu-HU"/>
              <a:t>Miért hatékony az alkalmazása?</a:t>
            </a:r>
          </a:p>
        </p:txBody>
      </p:sp>
      <p:graphicFrame>
        <p:nvGraphicFramePr>
          <p:cNvPr id="7" name="Tartalom helye 2">
            <a:extLst>
              <a:ext uri="{FF2B5EF4-FFF2-40B4-BE49-F238E27FC236}">
                <a16:creationId xmlns:a16="http://schemas.microsoft.com/office/drawing/2014/main" id="{E09967DD-7369-2979-00B9-7DADA9131A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97004" y="670559"/>
          <a:ext cx="4555782" cy="5445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Kép 4" descr="A képen rajzfilm, rajz, Animációs film, illusztráció látható&#10;&#10;Automatikusan generált leírás">
            <a:extLst>
              <a:ext uri="{FF2B5EF4-FFF2-40B4-BE49-F238E27FC236}">
                <a16:creationId xmlns:a16="http://schemas.microsoft.com/office/drawing/2014/main" id="{E86FCE93-C875-0BE4-8F95-10F5867BB7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47" r="-2" b="-2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3978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E2063-8E00-BAC3-C30A-F831809C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Visszatérési érték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603C9-B724-0473-09CD-0CE4C77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208" y="4756265"/>
            <a:ext cx="4393278" cy="1244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”return” kulcsszóval tudjuk megadni a függvény visszatérési értékét.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4CF98709-1850-E739-785C-0AB9A0190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728751"/>
            <a:ext cx="3737164" cy="14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898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92112-BA03-3C78-9BDF-D12374E4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HU" sz="5000"/>
              <a:t>A dekorátorok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DCCCA-7B93-3628-C888-D87400DE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hu-HU" sz="2200">
                <a:latin typeface="ui-sans-serif"/>
              </a:rPr>
              <a:t>A dekorátorok </a:t>
            </a:r>
            <a:r>
              <a:rPr lang="hu-HU" sz="2200" b="0" i="0" u="none" strike="noStrike">
                <a:effectLst/>
                <a:latin typeface="ui-sans-serif"/>
              </a:rPr>
              <a:t>olyan speciális függvények, amelyek más függvények vagy osztályok működését módosítják vagy bővítik anélkül, hogy közvetlenül megváltoztatnánk azok forráskódját. </a:t>
            </a:r>
            <a:endParaRPr lang="en-HU" sz="220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D6DF602-F2F2-1367-8C60-8B9F0374D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80738"/>
            <a:ext cx="6903720" cy="329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335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8504-3DE1-80E3-E1C1-BE63D2F8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HU" sz="4800"/>
              <a:t>Argumentumok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7F1F-7712-500E-06B8-5DA37574F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Az </a:t>
            </a:r>
            <a:r>
              <a:rPr lang="en-US" sz="1700" err="1">
                <a:ea typeface="+mn-lt"/>
                <a:cs typeface="+mn-lt"/>
              </a:rPr>
              <a:t>információ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argumentumként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adható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át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függvényekbe</a:t>
            </a:r>
            <a:r>
              <a:rPr lang="en-US" sz="1700">
                <a:ea typeface="+mn-lt"/>
                <a:cs typeface="+mn-lt"/>
              </a:rPr>
              <a:t>. </a:t>
            </a:r>
            <a:endParaRPr lang="hu-HU" sz="1700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</a:rPr>
              <a:t>Az </a:t>
            </a:r>
            <a:r>
              <a:rPr lang="en-US" sz="1700" err="1">
                <a:ea typeface="+mn-lt"/>
                <a:cs typeface="+mn-lt"/>
              </a:rPr>
              <a:t>argumentumok</a:t>
            </a:r>
            <a:r>
              <a:rPr lang="en-US" sz="1700">
                <a:ea typeface="+mn-lt"/>
                <a:cs typeface="+mn-lt"/>
              </a:rPr>
              <a:t> a </a:t>
            </a:r>
            <a:r>
              <a:rPr lang="en-US" sz="1700" err="1">
                <a:ea typeface="+mn-lt"/>
                <a:cs typeface="+mn-lt"/>
              </a:rPr>
              <a:t>függvény</a:t>
            </a:r>
            <a:r>
              <a:rPr lang="en-US" sz="1700">
                <a:ea typeface="+mn-lt"/>
                <a:cs typeface="+mn-lt"/>
              </a:rPr>
              <a:t> neve </a:t>
            </a:r>
            <a:r>
              <a:rPr lang="en-US" sz="1700" err="1">
                <a:ea typeface="+mn-lt"/>
                <a:cs typeface="+mn-lt"/>
              </a:rPr>
              <a:t>után</a:t>
            </a:r>
            <a:r>
              <a:rPr lang="en-US" sz="1700">
                <a:ea typeface="+mn-lt"/>
                <a:cs typeface="+mn-lt"/>
              </a:rPr>
              <a:t>, </a:t>
            </a:r>
            <a:r>
              <a:rPr lang="en-US" sz="1700" err="1">
                <a:ea typeface="+mn-lt"/>
                <a:cs typeface="+mn-lt"/>
              </a:rPr>
              <a:t>zárójelben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vannak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megadva</a:t>
            </a:r>
            <a:r>
              <a:rPr lang="en-US" sz="1700">
                <a:ea typeface="+mn-lt"/>
                <a:cs typeface="+mn-lt"/>
              </a:rPr>
              <a:t>. </a:t>
            </a:r>
            <a:r>
              <a:rPr lang="en-US" sz="1700" err="1">
                <a:ea typeface="+mn-lt"/>
                <a:cs typeface="+mn-lt"/>
              </a:rPr>
              <a:t>Tetszőleges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számú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argumentumot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adhatunk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hozzá</a:t>
            </a:r>
            <a:r>
              <a:rPr lang="en-US" sz="1700">
                <a:ea typeface="+mn-lt"/>
                <a:cs typeface="+mn-lt"/>
              </a:rPr>
              <a:t>, </a:t>
            </a:r>
            <a:r>
              <a:rPr lang="en-US" sz="1700" err="1">
                <a:ea typeface="+mn-lt"/>
                <a:cs typeface="+mn-lt"/>
              </a:rPr>
              <a:t>csak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vesszővel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el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kell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választanunk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őket</a:t>
            </a:r>
            <a:r>
              <a:rPr lang="en-US" sz="1700">
                <a:ea typeface="+mn-lt"/>
                <a:cs typeface="+mn-lt"/>
              </a:rPr>
              <a:t>.</a:t>
            </a:r>
          </a:p>
          <a:p>
            <a:r>
              <a:rPr lang="en-US" sz="1700">
                <a:ea typeface="+mn-lt"/>
                <a:cs typeface="+mn-lt"/>
              </a:rPr>
              <a:t>A </a:t>
            </a:r>
            <a:r>
              <a:rPr lang="en-US" sz="1700" err="1">
                <a:ea typeface="+mn-lt"/>
                <a:cs typeface="+mn-lt"/>
              </a:rPr>
              <a:t>következő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példában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egy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függvény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található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egy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argumentummal</a:t>
            </a:r>
            <a:r>
              <a:rPr lang="en-US" sz="1700">
                <a:ea typeface="+mn-lt"/>
                <a:cs typeface="+mn-lt"/>
              </a:rPr>
              <a:t> (</a:t>
            </a:r>
            <a:r>
              <a:rPr lang="en-US" sz="1700" err="1">
                <a:ea typeface="+mn-lt"/>
                <a:cs typeface="+mn-lt"/>
              </a:rPr>
              <a:t>keresztnév</a:t>
            </a:r>
            <a:r>
              <a:rPr lang="en-US" sz="1700">
                <a:ea typeface="+mn-lt"/>
                <a:cs typeface="+mn-lt"/>
              </a:rPr>
              <a:t>). A </a:t>
            </a:r>
            <a:r>
              <a:rPr lang="en-US" sz="1700" err="1">
                <a:ea typeface="+mn-lt"/>
                <a:cs typeface="+mn-lt"/>
              </a:rPr>
              <a:t>függvény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meghívásakor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egy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keresztnevet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adunk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át</a:t>
            </a:r>
            <a:r>
              <a:rPr lang="en-US" sz="1700">
                <a:ea typeface="+mn-lt"/>
                <a:cs typeface="+mn-lt"/>
              </a:rPr>
              <a:t>, </a:t>
            </a:r>
            <a:r>
              <a:rPr lang="en-US" sz="1700" err="1">
                <a:ea typeface="+mn-lt"/>
                <a:cs typeface="+mn-lt"/>
              </a:rPr>
              <a:t>amely</a:t>
            </a:r>
            <a:r>
              <a:rPr lang="en-US" sz="1700">
                <a:ea typeface="+mn-lt"/>
                <a:cs typeface="+mn-lt"/>
              </a:rPr>
              <a:t> a </a:t>
            </a:r>
            <a:r>
              <a:rPr lang="en-US" sz="1700" err="1">
                <a:ea typeface="+mn-lt"/>
                <a:cs typeface="+mn-lt"/>
              </a:rPr>
              <a:t>függvényen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belül</a:t>
            </a:r>
            <a:r>
              <a:rPr lang="en-US" sz="1700">
                <a:ea typeface="+mn-lt"/>
                <a:cs typeface="+mn-lt"/>
              </a:rPr>
              <a:t> a </a:t>
            </a:r>
            <a:r>
              <a:rPr lang="en-US" sz="1700" err="1">
                <a:ea typeface="+mn-lt"/>
                <a:cs typeface="+mn-lt"/>
              </a:rPr>
              <a:t>teljes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név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kinyomtatására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szolgál</a:t>
            </a:r>
            <a:r>
              <a:rPr lang="en-US" sz="1700">
                <a:ea typeface="+mn-lt"/>
                <a:cs typeface="+mn-lt"/>
              </a:rPr>
              <a:t>:</a:t>
            </a:r>
            <a:endParaRPr lang="en-US" sz="1700"/>
          </a:p>
        </p:txBody>
      </p:sp>
      <p:pic>
        <p:nvPicPr>
          <p:cNvPr id="4" name="Kép 3" descr="A képen szöveg, Betűtípus, képernyőkép, szám látható&#10;&#10;Automatikusan generált leírás">
            <a:extLst>
              <a:ext uri="{FF2B5EF4-FFF2-40B4-BE49-F238E27FC236}">
                <a16:creationId xmlns:a16="http://schemas.microsoft.com/office/drawing/2014/main" id="{6379AEF3-61A4-AE8B-DB40-E3CE5DD5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39522"/>
            <a:ext cx="5150277" cy="200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05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D3998-CF72-48F6-90B8-F03F9C98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2706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C3FB042-53CD-39D1-DC18-E7813452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301420"/>
            <a:ext cx="5294293" cy="2956085"/>
          </a:xfrm>
        </p:spPr>
        <p:txBody>
          <a:bodyPr anchor="ctr">
            <a:normAutofit/>
          </a:bodyPr>
          <a:lstStyle/>
          <a:p>
            <a:r>
              <a:rPr lang="hu-HU" sz="4800"/>
              <a:t>Argumentumok száma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CA6C5-6883-9A53-E258-1DC1BBAC8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84" y="281395"/>
            <a:ext cx="4956417" cy="298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1800">
                <a:ea typeface="+mn-lt"/>
                <a:cs typeface="+mn-lt"/>
              </a:rPr>
              <a:t>Alapértelmezés szerint egy függvényt a megfelelő számú argumentummal kell meghívni. Ez azt jelenti, hogy ha a függvény 2 argumentumot vár, akkor a függvényt 2 argumentummal kell meghívni.</a:t>
            </a:r>
            <a:endParaRPr lang="hu-HU" sz="1800"/>
          </a:p>
        </p:txBody>
      </p:sp>
      <p:pic>
        <p:nvPicPr>
          <p:cNvPr id="4" name="Kép 3" descr="A képen szöveg, Betűtípus, képernyőkép, sor látható&#10;&#10;Automatikusan generált leírás">
            <a:extLst>
              <a:ext uri="{FF2B5EF4-FFF2-40B4-BE49-F238E27FC236}">
                <a16:creationId xmlns:a16="http://schemas.microsoft.com/office/drawing/2014/main" id="{F7553681-473D-55B0-CA25-E295623E2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63"/>
          <a:stretch/>
        </p:blipFill>
        <p:spPr>
          <a:xfrm>
            <a:off x="471569" y="3363686"/>
            <a:ext cx="10894411" cy="27967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2B7D5BF-766A-4865-A35F-7AF824483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70161"/>
            <a:ext cx="475488" cy="279022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37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56CC39-8DB8-7088-AC61-F0F94A3E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hu-HU" sz="5400"/>
              <a:t>Köszönjük a figyelmet!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6C0DEF-DA3A-4C79-20C5-1AF538E83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4" name="Tartalom helye 3" descr="The Best Way to Learn Python – Python Programming Tutorial for Beginners">
            <a:extLst>
              <a:ext uri="{FF2B5EF4-FFF2-40B4-BE49-F238E27FC236}">
                <a16:creationId xmlns:a16="http://schemas.microsoft.com/office/drawing/2014/main" id="{AE2ECDCF-AB78-EDF1-4151-E623AB1BB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7" r="890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59578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Függvények használata Pythonban</vt:lpstr>
      <vt:lpstr>Mi az a függvény?</vt:lpstr>
      <vt:lpstr>Miért hatékony az alkalmazása?</vt:lpstr>
      <vt:lpstr>Visszatérési érték</vt:lpstr>
      <vt:lpstr>A dekorátorok</vt:lpstr>
      <vt:lpstr>Argumentumok</vt:lpstr>
      <vt:lpstr>Argumentumok száma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Függvények használata Pythonban</dc:title>
  <dc:creator>Máté András Márk</dc:creator>
  <cp:revision>1</cp:revision>
  <dcterms:created xsi:type="dcterms:W3CDTF">2024-05-27T14:22:48Z</dcterms:created>
  <dcterms:modified xsi:type="dcterms:W3CDTF">2024-06-04T10:50:49Z</dcterms:modified>
</cp:coreProperties>
</file>