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9B"/>
    <a:srgbClr val="0D4E36"/>
    <a:srgbClr val="FFE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25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7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4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1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0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1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56AEF2E-AF0E-1D73-4350-D80D6B346F11}"/>
              </a:ext>
            </a:extLst>
          </p:cNvPr>
          <p:cNvSpPr txBox="1"/>
          <p:nvPr/>
        </p:nvSpPr>
        <p:spPr>
          <a:xfrm rot="21010892">
            <a:off x="31106" y="606310"/>
            <a:ext cx="7502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Heid ham mer Gäscht von Weit un Bre</a:t>
            </a:r>
            <a:r>
              <a:rPr lang="en-US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ro-RO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</a:p>
          <a:p>
            <a:r>
              <a:rPr lang="ro-RO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Des macht uns alli in Lowrin a grossi Freed</a:t>
            </a:r>
          </a:p>
          <a:p>
            <a:r>
              <a:rPr lang="ro-RO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Den was wär a Kerweih ohne Gä</a:t>
            </a:r>
            <a:r>
              <a:rPr lang="en-US" sz="200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scht</a:t>
            </a:r>
            <a:endParaRPr lang="en-US" sz="2000" b="1" dirty="0">
              <a:solidFill>
                <a:srgbClr val="0D4E36"/>
              </a:solidFill>
              <a:latin typeface="Tomatoes" pitchFamily="2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Du </a:t>
            </a:r>
            <a:r>
              <a:rPr lang="en-US" sz="200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wär’s</a:t>
            </a:r>
            <a:r>
              <a:rPr lang="en-US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halwer</a:t>
            </a:r>
            <a:r>
              <a:rPr lang="en-US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 so </a:t>
            </a:r>
            <a:r>
              <a:rPr lang="en-US" sz="200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scheen</a:t>
            </a:r>
            <a:r>
              <a:rPr lang="en-US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, des </a:t>
            </a:r>
            <a:r>
              <a:rPr lang="en-US" sz="200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Fescht</a:t>
            </a:r>
            <a:r>
              <a:rPr lang="en-US" sz="2000" i="1" dirty="0">
                <a:solidFill>
                  <a:srgbClr val="0D4E36"/>
                </a:solidFill>
                <a:latin typeface="Arial Rounded MT Bold" panose="020F0704030504030204" pitchFamily="34" charset="0"/>
                <a:ea typeface="Sans Serif Collection" panose="020B0502040504020204" pitchFamily="34" charset="-78"/>
                <a:cs typeface="Sans Serif Collection" panose="020B0502040504020204" pitchFamily="34" charset="-78"/>
              </a:rPr>
              <a:t>!</a:t>
            </a:r>
            <a:endParaRPr lang="ro-RO" sz="2000" i="1" dirty="0">
              <a:solidFill>
                <a:srgbClr val="0D4E36"/>
              </a:solidFill>
              <a:latin typeface="Arial Rounded MT Bold" panose="020F0704030504030204" pitchFamily="34" charset="0"/>
              <a:ea typeface="Sans Serif Collection" panose="020B0502040504020204" pitchFamily="34" charset="-78"/>
              <a:cs typeface="Sans Serif Collection" panose="020B0502040504020204" pitchFamily="34" charset="-7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69B4A9-DCAC-9C54-0D07-A98DE1578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8857">
            <a:off x="3615370" y="592433"/>
            <a:ext cx="6625910" cy="440623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129BF-EF45-1126-519D-2B2024736673}"/>
              </a:ext>
            </a:extLst>
          </p:cNvPr>
          <p:cNvSpPr/>
          <p:nvPr/>
        </p:nvSpPr>
        <p:spPr>
          <a:xfrm rot="428045">
            <a:off x="-9544517" y="3645472"/>
            <a:ext cx="25965847" cy="12592255"/>
          </a:xfrm>
          <a:prstGeom prst="rect">
            <a:avLst/>
          </a:prstGeom>
          <a:solidFill>
            <a:srgbClr val="0D4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1AD531-DA61-6F9D-968D-D4F79BE8C40A}"/>
              </a:ext>
            </a:extLst>
          </p:cNvPr>
          <p:cNvGrpSpPr/>
          <p:nvPr/>
        </p:nvGrpSpPr>
        <p:grpSpPr>
          <a:xfrm>
            <a:off x="425426" y="6438112"/>
            <a:ext cx="11876726" cy="3141463"/>
            <a:chOff x="425426" y="6438112"/>
            <a:chExt cx="11876726" cy="31414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1E178F-7137-815E-641E-B54FDDA0A449}"/>
                </a:ext>
              </a:extLst>
            </p:cNvPr>
            <p:cNvSpPr txBox="1"/>
            <p:nvPr/>
          </p:nvSpPr>
          <p:spPr>
            <a:xfrm>
              <a:off x="425426" y="6871141"/>
              <a:ext cx="10231682" cy="270843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ro-RO" sz="17000" dirty="0">
                  <a:solidFill>
                    <a:srgbClr val="FFE79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uez One" panose="00000500000000000000" pitchFamily="2" charset="-79"/>
                  <a:cs typeface="Suez One" panose="00000500000000000000" pitchFamily="2" charset="-79"/>
                </a:rPr>
                <a:t>Kerweih</a:t>
              </a:r>
              <a:endParaRPr lang="en-US" sz="17000" dirty="0">
                <a:solidFill>
                  <a:srgbClr val="FFE7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ez One" panose="00000500000000000000" pitchFamily="2" charset="-79"/>
                <a:cs typeface="Suez One" panose="00000500000000000000" pitchFamily="2" charset="-79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47DE8D-D8E3-41A3-E1BF-0395310EA1EB}"/>
                </a:ext>
              </a:extLst>
            </p:cNvPr>
            <p:cNvSpPr txBox="1"/>
            <p:nvPr/>
          </p:nvSpPr>
          <p:spPr>
            <a:xfrm>
              <a:off x="2070470" y="6438112"/>
              <a:ext cx="102316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8000" dirty="0">
                  <a:solidFill>
                    <a:srgbClr val="FFE79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uez One" panose="00000500000000000000" pitchFamily="2" charset="-79"/>
                  <a:cs typeface="Suez One" panose="00000500000000000000" pitchFamily="2" charset="-79"/>
                </a:rPr>
                <a:t>Lowriner</a:t>
              </a:r>
              <a:endParaRPr lang="en-US" sz="8000" dirty="0">
                <a:solidFill>
                  <a:srgbClr val="FFE7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ez One" panose="00000500000000000000" pitchFamily="2" charset="-79"/>
                <a:cs typeface="Suez One" panose="00000500000000000000" pitchFamily="2" charset="-79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A3CA178-BB23-CF5F-2705-2C8213C273DF}"/>
              </a:ext>
            </a:extLst>
          </p:cNvPr>
          <p:cNvSpPr txBox="1"/>
          <p:nvPr/>
        </p:nvSpPr>
        <p:spPr>
          <a:xfrm>
            <a:off x="4365785" y="9082721"/>
            <a:ext cx="587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400" dirty="0">
                <a:solidFill>
                  <a:srgbClr val="FFE7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ez One" panose="00000500000000000000" pitchFamily="2" charset="-79"/>
                <a:cs typeface="Suez One" panose="00000500000000000000" pitchFamily="2" charset="-79"/>
              </a:rPr>
              <a:t>03.08.2024</a:t>
            </a:r>
            <a:endParaRPr lang="en-US" sz="5400" dirty="0">
              <a:solidFill>
                <a:srgbClr val="FFE7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0CE11-CF25-C229-BC3A-9624216A6CCF}"/>
              </a:ext>
            </a:extLst>
          </p:cNvPr>
          <p:cNvSpPr txBox="1"/>
          <p:nvPr/>
        </p:nvSpPr>
        <p:spPr>
          <a:xfrm>
            <a:off x="876859" y="4802352"/>
            <a:ext cx="102316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Căminul Cultural Lovrin</a:t>
            </a:r>
            <a:endParaRPr lang="en-US" sz="3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81860-2647-7091-FCA6-8CC423EB8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7" y="4796764"/>
            <a:ext cx="553998" cy="553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C1E183-DCAB-B394-1579-F8BA67B62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1" y="5532352"/>
            <a:ext cx="438027" cy="438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ADC1A9-C904-5E13-73C6-2D00701B5690}"/>
              </a:ext>
            </a:extLst>
          </p:cNvPr>
          <p:cNvSpPr txBox="1"/>
          <p:nvPr/>
        </p:nvSpPr>
        <p:spPr>
          <a:xfrm>
            <a:off x="876859" y="5467770"/>
            <a:ext cx="4015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Ora 19:</a:t>
            </a:r>
            <a:r>
              <a:rPr lang="en-US" sz="3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56D17A-0D62-E5D8-EF23-4CDBCA59C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0458">
            <a:off x="798678" y="23082"/>
            <a:ext cx="889046" cy="88904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F17E71A-0CD2-E013-7256-9ADBB7EBE5E2}"/>
              </a:ext>
            </a:extLst>
          </p:cNvPr>
          <p:cNvGrpSpPr/>
          <p:nvPr/>
        </p:nvGrpSpPr>
        <p:grpSpPr>
          <a:xfrm>
            <a:off x="-441929" y="10964725"/>
            <a:ext cx="10040559" cy="1422663"/>
            <a:chOff x="-441929" y="10964725"/>
            <a:chExt cx="10040559" cy="14226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F618A7-E93F-E8F5-41CA-F8B4073D16BE}"/>
                </a:ext>
              </a:extLst>
            </p:cNvPr>
            <p:cNvGrpSpPr/>
            <p:nvPr/>
          </p:nvGrpSpPr>
          <p:grpSpPr>
            <a:xfrm>
              <a:off x="4327658" y="11114943"/>
              <a:ext cx="3071928" cy="1272445"/>
              <a:chOff x="3264636" y="12444961"/>
              <a:chExt cx="3071928" cy="1272445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D3360B39-7EC2-ABEA-7AD5-92D6455E0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8264" y="12444961"/>
                <a:ext cx="804672" cy="80467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3B032A-6D24-1F6C-98B1-4FA81D958E00}"/>
                  </a:ext>
                </a:extLst>
              </p:cNvPr>
              <p:cNvSpPr txBox="1"/>
              <p:nvPr/>
            </p:nvSpPr>
            <p:spPr>
              <a:xfrm>
                <a:off x="3264636" y="13286519"/>
                <a:ext cx="307192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HOG</a:t>
                </a:r>
                <a:r>
                  <a:rPr lang="de-DE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 Lovrin</a:t>
                </a:r>
                <a:r>
                  <a:rPr lang="ro-RO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in der Landsmannschaft</a:t>
                </a:r>
              </a:p>
              <a:p>
                <a:pPr algn="ctr"/>
                <a:r>
                  <a:rPr lang="de-DE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der Banater Schwaben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8E7A91-00DD-DD9C-6DEE-9EEC37D72948}"/>
                </a:ext>
              </a:extLst>
            </p:cNvPr>
            <p:cNvGrpSpPr/>
            <p:nvPr/>
          </p:nvGrpSpPr>
          <p:grpSpPr>
            <a:xfrm>
              <a:off x="2480476" y="10964725"/>
              <a:ext cx="1971983" cy="1418822"/>
              <a:chOff x="3814608" y="12072914"/>
              <a:chExt cx="1971983" cy="1418822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E6DE1C6-BB1D-E360-A587-2CC859F54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8264" y="12072914"/>
                <a:ext cx="804672" cy="988825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D957A3-BB6F-A4A0-C746-C7548BF9A99A}"/>
                  </a:ext>
                </a:extLst>
              </p:cNvPr>
              <p:cNvSpPr txBox="1"/>
              <p:nvPr/>
            </p:nvSpPr>
            <p:spPr>
              <a:xfrm>
                <a:off x="3814608" y="13060849"/>
                <a:ext cx="19719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Primăria Lovrin</a:t>
                </a:r>
              </a:p>
              <a:p>
                <a:pPr algn="ctr"/>
                <a:r>
                  <a:rPr lang="ro-RO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Consiliul Local Lovrin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8A58787-34A9-6648-CF4B-83392C3E5C0B}"/>
                </a:ext>
              </a:extLst>
            </p:cNvPr>
            <p:cNvGrpSpPr/>
            <p:nvPr/>
          </p:nvGrpSpPr>
          <p:grpSpPr>
            <a:xfrm>
              <a:off x="-441929" y="11022365"/>
              <a:ext cx="3370979" cy="1364586"/>
              <a:chOff x="3264636" y="10711346"/>
              <a:chExt cx="3370980" cy="136458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7462F58-A5B1-235A-8A2B-5941BDF1B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8236" y="10711346"/>
                <a:ext cx="875845" cy="87584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5ECDB8-E3C0-1DF9-D771-B99F64334EAA}"/>
                  </a:ext>
                </a:extLst>
              </p:cNvPr>
              <p:cNvSpPr txBox="1"/>
              <p:nvPr/>
            </p:nvSpPr>
            <p:spPr>
              <a:xfrm>
                <a:off x="3264636" y="11645045"/>
                <a:ext cx="33709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Episcopia Rom.-Cat. Timișoara</a:t>
                </a:r>
              </a:p>
              <a:p>
                <a:pPr algn="ctr"/>
                <a:r>
                  <a:rPr lang="ro-RO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Parohia Rom.-Cat. Lovrin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5BD2B1F-D63B-4615-C255-F3D8B1AB46E3}"/>
                </a:ext>
              </a:extLst>
            </p:cNvPr>
            <p:cNvGrpSpPr/>
            <p:nvPr/>
          </p:nvGrpSpPr>
          <p:grpSpPr>
            <a:xfrm>
              <a:off x="7349825" y="11125689"/>
              <a:ext cx="2248805" cy="1260701"/>
              <a:chOff x="6502145" y="11109245"/>
              <a:chExt cx="2248805" cy="126070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D4F82-CD46-952B-9BCD-2B62D6F5BED1}"/>
                  </a:ext>
                </a:extLst>
              </p:cNvPr>
              <p:cNvSpPr txBox="1"/>
              <p:nvPr/>
            </p:nvSpPr>
            <p:spPr>
              <a:xfrm>
                <a:off x="6502145" y="11939059"/>
                <a:ext cx="22488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Demokratisches Forum der Deutschen im Banat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6D49677A-FA65-0FA9-C4B2-9AEADCC1C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6698" y="11109245"/>
                <a:ext cx="755422" cy="75542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5089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116</TotalTime>
  <Words>76</Words>
  <Application>Microsoft Office PowerPoint</Application>
  <PresentationFormat>A3 Paper (297x420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PT Serif</vt:lpstr>
      <vt:lpstr>Suez One</vt:lpstr>
      <vt:lpstr>Tomatoes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Mateas</dc:creator>
  <cp:lastModifiedBy>Mario Mateas</cp:lastModifiedBy>
  <cp:revision>26</cp:revision>
  <dcterms:created xsi:type="dcterms:W3CDTF">2024-05-19T17:32:25Z</dcterms:created>
  <dcterms:modified xsi:type="dcterms:W3CDTF">2024-05-20T17:21:28Z</dcterms:modified>
</cp:coreProperties>
</file>