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559"/>
    <a:srgbClr val="0D4E36"/>
    <a:srgbClr val="FFE79B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289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C389-B10F-4122-8102-69D194FED55B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6AEF2E-AF0E-1D73-4350-D80D6B346F11}"/>
              </a:ext>
            </a:extLst>
          </p:cNvPr>
          <p:cNvSpPr txBox="1"/>
          <p:nvPr/>
        </p:nvSpPr>
        <p:spPr>
          <a:xfrm rot="21010892">
            <a:off x="4967622" y="404263"/>
            <a:ext cx="4030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Heid ham mer Gäscht von Weit un Bre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</a:p>
          <a:p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Des macht uns alli in Lowrin a grossi Freed</a:t>
            </a:r>
          </a:p>
          <a:p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Den was wär a Kerweih ohne Gä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scht</a:t>
            </a:r>
            <a:endParaRPr lang="en-US" sz="1050" b="1" dirty="0">
              <a:solidFill>
                <a:srgbClr val="0D4E36"/>
              </a:solidFill>
              <a:latin typeface="Tomatoes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Du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wär’s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halwer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so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scheen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, des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Fescht</a:t>
            </a:r>
            <a:r>
              <a:rPr lang="en-US" sz="1050" i="1" dirty="0">
                <a:solidFill>
                  <a:srgbClr val="0D4E36"/>
                </a:solidFill>
                <a:latin typeface="Arial Rounded MT Bold" panose="020F0704030504030204" pitchFamily="34" charset="0"/>
                <a:ea typeface="Sans Serif Collection" panose="020B0502040504020204" pitchFamily="34" charset="-78"/>
                <a:cs typeface="Sans Serif Collection" panose="020B0502040504020204" pitchFamily="34" charset="-78"/>
              </a:rPr>
              <a:t>!</a:t>
            </a:r>
            <a:endParaRPr lang="ro-RO" sz="1050" i="1" dirty="0">
              <a:solidFill>
                <a:srgbClr val="0D4E36"/>
              </a:solidFill>
              <a:latin typeface="Arial Rounded MT Bold" panose="020F0704030504030204" pitchFamily="34" charset="0"/>
              <a:ea typeface="Sans Serif Collection" panose="020B0502040504020204" pitchFamily="34" charset="-78"/>
              <a:cs typeface="Sans Serif Collection" panose="020B0502040504020204" pitchFamily="34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9B4A9-DCAC-9C54-0D07-A98DE157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637">
            <a:off x="7094980" y="695718"/>
            <a:ext cx="2871187" cy="23604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129BF-EF45-1126-519D-2B2024736673}"/>
              </a:ext>
            </a:extLst>
          </p:cNvPr>
          <p:cNvSpPr/>
          <p:nvPr/>
        </p:nvSpPr>
        <p:spPr>
          <a:xfrm rot="218985">
            <a:off x="-5123383" y="1971866"/>
            <a:ext cx="15187268" cy="6829516"/>
          </a:xfrm>
          <a:prstGeom prst="rect">
            <a:avLst/>
          </a:prstGeom>
          <a:solidFill>
            <a:srgbClr val="0D4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CA178-BB23-CF5F-2705-2C8213C273DF}"/>
              </a:ext>
            </a:extLst>
          </p:cNvPr>
          <p:cNvSpPr txBox="1"/>
          <p:nvPr/>
        </p:nvSpPr>
        <p:spPr>
          <a:xfrm>
            <a:off x="7248541" y="4995577"/>
            <a:ext cx="3147587" cy="53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93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rPr>
              <a:t>03.08.2024</a:t>
            </a:r>
            <a:endParaRPr lang="en-US" sz="2893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0CE11-CF25-C229-BC3A-9624216A6CCF}"/>
              </a:ext>
            </a:extLst>
          </p:cNvPr>
          <p:cNvSpPr txBox="1"/>
          <p:nvPr/>
        </p:nvSpPr>
        <p:spPr>
          <a:xfrm>
            <a:off x="5069519" y="2524849"/>
            <a:ext cx="54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Programmbuch</a:t>
            </a:r>
            <a:endParaRPr lang="en-US" sz="24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C1A9-C904-5E13-73C6-2D00701B5690}"/>
              </a:ext>
            </a:extLst>
          </p:cNvPr>
          <p:cNvSpPr txBox="1"/>
          <p:nvPr/>
        </p:nvSpPr>
        <p:spPr>
          <a:xfrm>
            <a:off x="5069519" y="2852444"/>
            <a:ext cx="2151317" cy="33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7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Caiet-program</a:t>
            </a:r>
            <a:endParaRPr lang="en-US" sz="1607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56D17A-0D62-E5D8-EF23-4CDBCA59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458">
            <a:off x="5608323" y="38898"/>
            <a:ext cx="476275" cy="476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25380C-E616-3C6C-2D76-74DE85DA64C1}"/>
              </a:ext>
            </a:extLst>
          </p:cNvPr>
          <p:cNvSpPr txBox="1"/>
          <p:nvPr/>
        </p:nvSpPr>
        <p:spPr>
          <a:xfrm>
            <a:off x="902913" y="3014470"/>
            <a:ext cx="33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Vielen</a:t>
            </a:r>
            <a:r>
              <a:rPr lang="en-US" sz="36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Dan</a:t>
            </a:r>
            <a:r>
              <a:rPr lang="ro-RO" sz="36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</a:t>
            </a:r>
            <a:r>
              <a:rPr lang="en-US" sz="36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68B0B-0054-F781-2B7B-BE8F14C38F02}"/>
              </a:ext>
            </a:extLst>
          </p:cNvPr>
          <p:cNvSpPr txBox="1"/>
          <p:nvPr/>
        </p:nvSpPr>
        <p:spPr>
          <a:xfrm>
            <a:off x="-107745" y="3560350"/>
            <a:ext cx="54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V</a:t>
            </a:r>
            <a:r>
              <a:rPr lang="ro-RO" sz="24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ă mulțumim!</a:t>
            </a:r>
            <a:endParaRPr lang="en-US" sz="24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CB1D5A-C639-67FF-317A-BB72C8FFE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47" y="3543396"/>
            <a:ext cx="6873669" cy="2491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0912E8-3280-C404-CCF2-FFBE4817B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271" y="5895246"/>
            <a:ext cx="5232540" cy="77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9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8129BF-EF45-1126-519D-2B2024736673}"/>
              </a:ext>
            </a:extLst>
          </p:cNvPr>
          <p:cNvSpPr/>
          <p:nvPr/>
        </p:nvSpPr>
        <p:spPr>
          <a:xfrm>
            <a:off x="-5174525" y="716591"/>
            <a:ext cx="15187268" cy="7000725"/>
          </a:xfrm>
          <a:prstGeom prst="rect">
            <a:avLst/>
          </a:prstGeom>
          <a:solidFill>
            <a:srgbClr val="0D4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3CCC7-3E29-D897-E8E3-9AC038B7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637">
            <a:off x="-559229" y="-223080"/>
            <a:ext cx="10575827" cy="86946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ADC1A9-C904-5E13-73C6-2D00701B5690}"/>
              </a:ext>
            </a:extLst>
          </p:cNvPr>
          <p:cNvSpPr txBox="1"/>
          <p:nvPr/>
        </p:nvSpPr>
        <p:spPr>
          <a:xfrm>
            <a:off x="5011769" y="847737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08:00-08:30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1D519-46F9-6FAD-CF40-66E9CC878F98}"/>
              </a:ext>
            </a:extLst>
          </p:cNvPr>
          <p:cNvSpPr txBox="1"/>
          <p:nvPr/>
        </p:nvSpPr>
        <p:spPr>
          <a:xfrm>
            <a:off x="5011769" y="1033542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Primirea</a:t>
            </a:r>
            <a:r>
              <a:rPr lang="en-US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oaspe</a:t>
            </a: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ților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C96EB-491D-79BD-591C-90B9443C7EE4}"/>
              </a:ext>
            </a:extLst>
          </p:cNvPr>
          <p:cNvSpPr txBox="1"/>
          <p:nvPr/>
        </p:nvSpPr>
        <p:spPr>
          <a:xfrm>
            <a:off x="5011769" y="1507380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</a:t>
            </a:r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:30-10:20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269E0-42E5-AD15-8912-A02EDA6A05BA}"/>
              </a:ext>
            </a:extLst>
          </p:cNvPr>
          <p:cNvSpPr txBox="1"/>
          <p:nvPr/>
        </p:nvSpPr>
        <p:spPr>
          <a:xfrm>
            <a:off x="5011769" y="1693185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Parada </a:t>
            </a:r>
            <a:r>
              <a:rPr lang="en-US" sz="2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portului</a:t>
            </a:r>
            <a:r>
              <a:rPr lang="en-US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șvăbesc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A4811C-CFF5-2BF5-78FC-504AD7405D90}"/>
              </a:ext>
            </a:extLst>
          </p:cNvPr>
          <p:cNvSpPr txBox="1"/>
          <p:nvPr/>
        </p:nvSpPr>
        <p:spPr>
          <a:xfrm>
            <a:off x="5011769" y="21407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10:30-11:15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0C80B6-3C3A-6C13-C295-67AC2F936F4B}"/>
              </a:ext>
            </a:extLst>
          </p:cNvPr>
          <p:cNvSpPr txBox="1"/>
          <p:nvPr/>
        </p:nvSpPr>
        <p:spPr>
          <a:xfrm>
            <a:off x="5011769" y="23265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Slujba de binecuvântare a participanților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636F5-6F93-ECD2-2730-071F1B0CB3A8}"/>
              </a:ext>
            </a:extLst>
          </p:cNvPr>
          <p:cNvSpPr txBox="1"/>
          <p:nvPr/>
        </p:nvSpPr>
        <p:spPr>
          <a:xfrm>
            <a:off x="5011769" y="2800362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11:15-11:30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0A3E0A-4370-258E-4604-FD9B0106DE88}"/>
              </a:ext>
            </a:extLst>
          </p:cNvPr>
          <p:cNvSpPr txBox="1"/>
          <p:nvPr/>
        </p:nvSpPr>
        <p:spPr>
          <a:xfrm>
            <a:off x="5011769" y="2986167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Depunerea coroanei la Monumentul Eroilor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8ADF1A-F98F-A1D7-2295-0080DB2710C8}"/>
              </a:ext>
            </a:extLst>
          </p:cNvPr>
          <p:cNvSpPr txBox="1"/>
          <p:nvPr/>
        </p:nvSpPr>
        <p:spPr>
          <a:xfrm>
            <a:off x="5011769" y="3416976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11:30-13:30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C0A497-1BEA-76C9-C202-E483BFC247AB}"/>
              </a:ext>
            </a:extLst>
          </p:cNvPr>
          <p:cNvSpPr txBox="1"/>
          <p:nvPr/>
        </p:nvSpPr>
        <p:spPr>
          <a:xfrm>
            <a:off x="5011769" y="3602781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Licitarea pomului de rozmarin / Dansuri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99EE6A-957C-9278-303F-24AABC0C5665}"/>
              </a:ext>
            </a:extLst>
          </p:cNvPr>
          <p:cNvSpPr txBox="1"/>
          <p:nvPr/>
        </p:nvSpPr>
        <p:spPr>
          <a:xfrm>
            <a:off x="5011769" y="40766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13:30-15:00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F2C7B-D5FF-F65D-FD32-DF7AEB98F1B8}"/>
              </a:ext>
            </a:extLst>
          </p:cNvPr>
          <p:cNvSpPr txBox="1"/>
          <p:nvPr/>
        </p:nvSpPr>
        <p:spPr>
          <a:xfrm>
            <a:off x="5011769" y="42624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Masa de prânz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F894-DCC3-4971-62C9-8D20827391E6}"/>
              </a:ext>
            </a:extLst>
          </p:cNvPr>
          <p:cNvSpPr txBox="1"/>
          <p:nvPr/>
        </p:nvSpPr>
        <p:spPr>
          <a:xfrm>
            <a:off x="5011769" y="4709958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16:00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6B09CD-E3BA-D900-532E-FD9848DDA77F}"/>
              </a:ext>
            </a:extLst>
          </p:cNvPr>
          <p:cNvSpPr txBox="1"/>
          <p:nvPr/>
        </p:nvSpPr>
        <p:spPr>
          <a:xfrm>
            <a:off x="5011769" y="4895763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Depunere coroană la Cimitirul Rom.-Cat.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37C5A7-6501-E44C-3CE1-E32E06C93599}"/>
              </a:ext>
            </a:extLst>
          </p:cNvPr>
          <p:cNvSpPr txBox="1"/>
          <p:nvPr/>
        </p:nvSpPr>
        <p:spPr>
          <a:xfrm>
            <a:off x="5011769" y="5369601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19:00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B617F1-DB9D-3EB5-4DA9-7B51425C61BC}"/>
              </a:ext>
            </a:extLst>
          </p:cNvPr>
          <p:cNvSpPr txBox="1"/>
          <p:nvPr/>
        </p:nvSpPr>
        <p:spPr>
          <a:xfrm>
            <a:off x="5011769" y="5555406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Balul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FE750D-D9A7-E0A0-CF4C-F218E613E19B}"/>
              </a:ext>
            </a:extLst>
          </p:cNvPr>
          <p:cNvSpPr txBox="1"/>
          <p:nvPr/>
        </p:nvSpPr>
        <p:spPr>
          <a:xfrm>
            <a:off x="28575" y="847737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08:00-08:30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B47DF3-67B9-4461-0310-1DA050D44F45}"/>
              </a:ext>
            </a:extLst>
          </p:cNvPr>
          <p:cNvSpPr txBox="1"/>
          <p:nvPr/>
        </p:nvSpPr>
        <p:spPr>
          <a:xfrm>
            <a:off x="28575" y="1033542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Empfang der Gäste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90A952-2AED-08FC-ECEC-A2B218E897B6}"/>
              </a:ext>
            </a:extLst>
          </p:cNvPr>
          <p:cNvSpPr txBox="1"/>
          <p:nvPr/>
        </p:nvSpPr>
        <p:spPr>
          <a:xfrm>
            <a:off x="28575" y="1507380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</a:t>
            </a:r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:30-10:20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FCE918-8F40-CA29-4FFB-9E958D1B42A6}"/>
              </a:ext>
            </a:extLst>
          </p:cNvPr>
          <p:cNvSpPr txBox="1"/>
          <p:nvPr/>
        </p:nvSpPr>
        <p:spPr>
          <a:xfrm>
            <a:off x="28575" y="1693185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Trachtparade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A9AD44-0D68-9758-5153-28084C49A968}"/>
              </a:ext>
            </a:extLst>
          </p:cNvPr>
          <p:cNvSpPr txBox="1"/>
          <p:nvPr/>
        </p:nvSpPr>
        <p:spPr>
          <a:xfrm>
            <a:off x="28575" y="21407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10:30-11:15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4EA4B1-CE00-4445-FFF9-A450EE1EA9F8}"/>
              </a:ext>
            </a:extLst>
          </p:cNvPr>
          <p:cNvSpPr txBox="1"/>
          <p:nvPr/>
        </p:nvSpPr>
        <p:spPr>
          <a:xfrm>
            <a:off x="28575" y="23265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Heilige Messe für die Teilnehmer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59EB5-A06D-4444-FB29-3F3DC2950D5B}"/>
              </a:ext>
            </a:extLst>
          </p:cNvPr>
          <p:cNvSpPr txBox="1"/>
          <p:nvPr/>
        </p:nvSpPr>
        <p:spPr>
          <a:xfrm>
            <a:off x="28575" y="2800362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11:15-11:30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9AE847-E9B4-06B3-F005-46FCA7CEE2B4}"/>
              </a:ext>
            </a:extLst>
          </p:cNvPr>
          <p:cNvSpPr txBox="1"/>
          <p:nvPr/>
        </p:nvSpPr>
        <p:spPr>
          <a:xfrm>
            <a:off x="28575" y="2986167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Kranzniederlegung am Heldendenkmal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F2A7C7-D688-7614-308A-C1B9ACBE060D}"/>
              </a:ext>
            </a:extLst>
          </p:cNvPr>
          <p:cNvSpPr txBox="1"/>
          <p:nvPr/>
        </p:nvSpPr>
        <p:spPr>
          <a:xfrm>
            <a:off x="28575" y="3416976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11:30-13:30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D49D53-CC84-76C5-67BE-EF39302F3D22}"/>
              </a:ext>
            </a:extLst>
          </p:cNvPr>
          <p:cNvSpPr txBox="1"/>
          <p:nvPr/>
        </p:nvSpPr>
        <p:spPr>
          <a:xfrm>
            <a:off x="28575" y="3602781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Versteigerung des </a:t>
            </a: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Kerwei</a:t>
            </a:r>
            <a:r>
              <a:rPr lang="de-DE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straußes / Tänze</a:t>
            </a:r>
            <a:endParaRPr lang="ro-RO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0DB5C5-81B9-6546-3B3E-858C616AA19D}"/>
              </a:ext>
            </a:extLst>
          </p:cNvPr>
          <p:cNvSpPr txBox="1"/>
          <p:nvPr/>
        </p:nvSpPr>
        <p:spPr>
          <a:xfrm>
            <a:off x="28575" y="40766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13:30-15:00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778EBA-D678-830F-97CE-035C510D6B85}"/>
              </a:ext>
            </a:extLst>
          </p:cNvPr>
          <p:cNvSpPr txBox="1"/>
          <p:nvPr/>
        </p:nvSpPr>
        <p:spPr>
          <a:xfrm>
            <a:off x="28575" y="42624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3300" algn="l"/>
              </a:tabLst>
            </a:pP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Mittagessen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4F7224-F6AA-AD58-11E2-C9ACEDB221D6}"/>
              </a:ext>
            </a:extLst>
          </p:cNvPr>
          <p:cNvSpPr txBox="1"/>
          <p:nvPr/>
        </p:nvSpPr>
        <p:spPr>
          <a:xfrm>
            <a:off x="28575" y="4709958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16:00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EC99C6-37E3-C40E-1242-A1D00E7329F3}"/>
              </a:ext>
            </a:extLst>
          </p:cNvPr>
          <p:cNvSpPr txBox="1"/>
          <p:nvPr/>
        </p:nvSpPr>
        <p:spPr>
          <a:xfrm>
            <a:off x="28575" y="4895763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Kranzniederlegung am Friedhof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978BC0-DEF0-849D-6BBF-F93681B75CE7}"/>
              </a:ext>
            </a:extLst>
          </p:cNvPr>
          <p:cNvSpPr txBox="1"/>
          <p:nvPr/>
        </p:nvSpPr>
        <p:spPr>
          <a:xfrm>
            <a:off x="28575" y="5369601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19:00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F49931-837F-27A3-D6AD-960E3AA10CAC}"/>
              </a:ext>
            </a:extLst>
          </p:cNvPr>
          <p:cNvSpPr txBox="1"/>
          <p:nvPr/>
        </p:nvSpPr>
        <p:spPr>
          <a:xfrm>
            <a:off x="28575" y="5555406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Ball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DFBE89-A9D0-28A2-8BED-34DB7A55C429}"/>
              </a:ext>
            </a:extLst>
          </p:cNvPr>
          <p:cNvSpPr txBox="1"/>
          <p:nvPr/>
        </p:nvSpPr>
        <p:spPr>
          <a:xfrm>
            <a:off x="2371193" y="6081223"/>
            <a:ext cx="495406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o-RO" sz="4000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Suez One" panose="00000500000000000000" pitchFamily="2" charset="-79"/>
                <a:cs typeface="Suez One" panose="00000500000000000000" pitchFamily="2" charset="-79"/>
              </a:rPr>
              <a:t>Lowriner Kerweih</a:t>
            </a:r>
            <a:endParaRPr lang="en-US" sz="4000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Suez One" panose="00000500000000000000" pitchFamily="2" charset="-79"/>
              <a:cs typeface="Suez One" panose="00000500000000000000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40908-F213-D092-A4B5-6158CC73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633" y="-8731"/>
            <a:ext cx="5051651" cy="744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DD355-1B1F-DCD6-2599-B5A93DD7B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32" y="-8731"/>
            <a:ext cx="5051651" cy="74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</TotalTime>
  <Words>124</Words>
  <Application>Microsoft Office PowerPoint</Application>
  <PresentationFormat>A4 Paper (210x297 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PT Serif</vt:lpstr>
      <vt:lpstr>Suez One</vt:lpstr>
      <vt:lpstr>Tomatoes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Mateas</dc:creator>
  <cp:lastModifiedBy>Mario Mateas</cp:lastModifiedBy>
  <cp:revision>24</cp:revision>
  <dcterms:created xsi:type="dcterms:W3CDTF">2024-05-19T17:32:25Z</dcterms:created>
  <dcterms:modified xsi:type="dcterms:W3CDTF">2024-05-20T17:24:49Z</dcterms:modified>
</cp:coreProperties>
</file>