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E36"/>
    <a:srgbClr val="0C4F36"/>
    <a:srgbClr val="FFE79B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84" y="-2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C389-B10F-4122-8102-69D194FED5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6AEF2E-AF0E-1D73-4350-D80D6B346F11}"/>
              </a:ext>
            </a:extLst>
          </p:cNvPr>
          <p:cNvSpPr txBox="1"/>
          <p:nvPr/>
        </p:nvSpPr>
        <p:spPr>
          <a:xfrm rot="21010892">
            <a:off x="31106" y="606310"/>
            <a:ext cx="7502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Heid ham mer Gäscht von Weit un Bre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</a:p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Des macht uns alli in Lowrin a grossi Freed</a:t>
            </a:r>
          </a:p>
          <a:p>
            <a:r>
              <a:rPr lang="ro-RO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Den was wär a Kerweih ohne Gä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scht</a:t>
            </a:r>
            <a:endParaRPr lang="en-US" sz="2000" b="1" dirty="0">
              <a:solidFill>
                <a:srgbClr val="0D4E36"/>
              </a:solidFill>
              <a:latin typeface="Tomatoes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Du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wär’s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halwer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so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scheen</a:t>
            </a:r>
            <a:r>
              <a:rPr lang="en-US" sz="200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, des </a:t>
            </a:r>
            <a:r>
              <a:rPr lang="en-US" sz="200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Fescht</a:t>
            </a:r>
            <a:r>
              <a:rPr lang="en-US" sz="2000" i="1" dirty="0">
                <a:solidFill>
                  <a:srgbClr val="0D4E36"/>
                </a:solidFill>
                <a:latin typeface="Arial Rounded MT Bold" panose="020F0704030504030204" pitchFamily="34" charset="0"/>
                <a:ea typeface="Sans Serif Collection" panose="020B0502040504020204" pitchFamily="34" charset="-78"/>
                <a:cs typeface="Sans Serif Collection" panose="020B0502040504020204" pitchFamily="34" charset="-78"/>
              </a:rPr>
              <a:t>!</a:t>
            </a:r>
            <a:endParaRPr lang="ro-RO" sz="2000" i="1" dirty="0">
              <a:solidFill>
                <a:srgbClr val="0D4E36"/>
              </a:solidFill>
              <a:latin typeface="Arial Rounded MT Bold" panose="020F0704030504030204" pitchFamily="34" charset="0"/>
              <a:ea typeface="Sans Serif Collection" panose="020B0502040504020204" pitchFamily="34" charset="-78"/>
              <a:cs typeface="Sans Serif Collection" panose="020B0502040504020204" pitchFamily="34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9B4A9-DCAC-9C54-0D07-A98DE157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857">
            <a:off x="3615370" y="592433"/>
            <a:ext cx="6625910" cy="44062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 rot="428045">
            <a:off x="-9665219" y="3137472"/>
            <a:ext cx="25965847" cy="12592255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1AD531-DA61-6F9D-968D-D4F79BE8C40A}"/>
              </a:ext>
            </a:extLst>
          </p:cNvPr>
          <p:cNvGrpSpPr/>
          <p:nvPr/>
        </p:nvGrpSpPr>
        <p:grpSpPr>
          <a:xfrm>
            <a:off x="425426" y="6438112"/>
            <a:ext cx="11876726" cy="3141463"/>
            <a:chOff x="425426" y="6438112"/>
            <a:chExt cx="11876726" cy="31414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1E178F-7137-815E-641E-B54FDDA0A449}"/>
                </a:ext>
              </a:extLst>
            </p:cNvPr>
            <p:cNvSpPr txBox="1"/>
            <p:nvPr/>
          </p:nvSpPr>
          <p:spPr>
            <a:xfrm>
              <a:off x="425426" y="6871141"/>
              <a:ext cx="10231682" cy="270843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ro-RO" sz="17000" dirty="0">
                  <a:solidFill>
                    <a:srgbClr val="FFE7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ez One" panose="00000500000000000000" pitchFamily="2" charset="-79"/>
                  <a:cs typeface="Suez One" panose="00000500000000000000" pitchFamily="2" charset="-79"/>
                </a:rPr>
                <a:t>Kerweih</a:t>
              </a:r>
              <a:endParaRPr lang="en-US" sz="170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7DE8D-D8E3-41A3-E1BF-0395310EA1EB}"/>
                </a:ext>
              </a:extLst>
            </p:cNvPr>
            <p:cNvSpPr txBox="1"/>
            <p:nvPr/>
          </p:nvSpPr>
          <p:spPr>
            <a:xfrm>
              <a:off x="2070470" y="6438112"/>
              <a:ext cx="102316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8000" dirty="0">
                  <a:solidFill>
                    <a:srgbClr val="FFE79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uez One" panose="00000500000000000000" pitchFamily="2" charset="-79"/>
                  <a:cs typeface="Suez One" panose="00000500000000000000" pitchFamily="2" charset="-79"/>
                </a:rPr>
                <a:t>Lowriner</a:t>
              </a:r>
              <a:endParaRPr lang="en-US" sz="80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3CA178-BB23-CF5F-2705-2C8213C273DF}"/>
              </a:ext>
            </a:extLst>
          </p:cNvPr>
          <p:cNvSpPr txBox="1"/>
          <p:nvPr/>
        </p:nvSpPr>
        <p:spPr>
          <a:xfrm>
            <a:off x="4365785" y="9082721"/>
            <a:ext cx="587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solidFill>
                  <a:srgbClr val="FFE7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rPr>
              <a:t>03.08.2024</a:t>
            </a:r>
            <a:endParaRPr lang="en-US" sz="5400" dirty="0">
              <a:solidFill>
                <a:srgbClr val="FFE7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0CE11-CF25-C229-BC3A-9624216A6CCF}"/>
              </a:ext>
            </a:extLst>
          </p:cNvPr>
          <p:cNvSpPr txBox="1"/>
          <p:nvPr/>
        </p:nvSpPr>
        <p:spPr>
          <a:xfrm>
            <a:off x="876859" y="4802352"/>
            <a:ext cx="10231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Biserica</a:t>
            </a:r>
            <a:r>
              <a:rPr lang="en-US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Romano-</a:t>
            </a:r>
            <a:r>
              <a:rPr lang="en-US" sz="3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Catolic</a:t>
            </a:r>
            <a:r>
              <a:rPr lang="ro-RO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ă, ora 10:30</a:t>
            </a:r>
            <a:endParaRPr lang="en-US" sz="3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876858" y="5449990"/>
            <a:ext cx="754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Căminul Cultural</a:t>
            </a:r>
            <a:r>
              <a:rPr lang="en-US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ora</a:t>
            </a:r>
            <a:r>
              <a:rPr lang="en-US" sz="3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19:00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6D17A-0D62-E5D8-EF23-4CDBCA59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458">
            <a:off x="798678" y="23082"/>
            <a:ext cx="889046" cy="889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6D94C5-BDA2-DA25-2EBB-3BDE3FA8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" y="4862958"/>
            <a:ext cx="438027" cy="438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BA6DF6-DB1D-3372-327F-B9C4802EE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9" y="5485991"/>
            <a:ext cx="430888" cy="430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EA0904-B83F-3663-9713-E4E108E62DE3}"/>
              </a:ext>
            </a:extLst>
          </p:cNvPr>
          <p:cNvGrpSpPr/>
          <p:nvPr/>
        </p:nvGrpSpPr>
        <p:grpSpPr>
          <a:xfrm>
            <a:off x="2571" y="11086245"/>
            <a:ext cx="9596059" cy="1422663"/>
            <a:chOff x="2571" y="10964725"/>
            <a:chExt cx="9596059" cy="14226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355989-95CE-292C-DB09-44C6EFEBCFAA}"/>
                </a:ext>
              </a:extLst>
            </p:cNvPr>
            <p:cNvGrpSpPr/>
            <p:nvPr/>
          </p:nvGrpSpPr>
          <p:grpSpPr>
            <a:xfrm>
              <a:off x="4327658" y="11114943"/>
              <a:ext cx="3071928" cy="1272445"/>
              <a:chOff x="3264636" y="12444961"/>
              <a:chExt cx="3071928" cy="127244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60C988D-A9F3-9EE4-71FB-6FEF275D1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264" y="12444961"/>
                <a:ext cx="804672" cy="80467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022BC4-6AC3-F2DB-2F4B-A274CB1CFF15}"/>
                  </a:ext>
                </a:extLst>
              </p:cNvPr>
              <p:cNvSpPr txBox="1"/>
              <p:nvPr/>
            </p:nvSpPr>
            <p:spPr>
              <a:xfrm>
                <a:off x="3264636" y="13286519"/>
                <a:ext cx="30719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HOG</a:t>
                </a:r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 Lovrin</a:t>
                </a:r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in der Landsmannschaft</a:t>
                </a:r>
              </a:p>
              <a:p>
                <a:pPr algn="ctr"/>
                <a:r>
                  <a:rPr lang="de-DE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der Banater Schwaben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FBF2F2-973B-DECD-ED75-D6F82D71BA84}"/>
                </a:ext>
              </a:extLst>
            </p:cNvPr>
            <p:cNvGrpSpPr/>
            <p:nvPr/>
          </p:nvGrpSpPr>
          <p:grpSpPr>
            <a:xfrm>
              <a:off x="2480476" y="10964725"/>
              <a:ext cx="1971983" cy="1418822"/>
              <a:chOff x="3814608" y="12072914"/>
              <a:chExt cx="1971983" cy="141882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2E38D51-6CD6-C3C1-5C94-37CF05307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8264" y="12072914"/>
                <a:ext cx="804672" cy="98882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CA7C5-7D9B-5197-444A-4539A2014999}"/>
                  </a:ext>
                </a:extLst>
              </p:cNvPr>
              <p:cNvSpPr txBox="1"/>
              <p:nvPr/>
            </p:nvSpPr>
            <p:spPr>
              <a:xfrm>
                <a:off x="3814608" y="13060849"/>
                <a:ext cx="19719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Primăria Lovrin</a:t>
                </a:r>
              </a:p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Consiliul Local Lovrin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AFACF9-76E1-73B2-61D2-B227DF89A4A5}"/>
                </a:ext>
              </a:extLst>
            </p:cNvPr>
            <p:cNvGrpSpPr/>
            <p:nvPr/>
          </p:nvGrpSpPr>
          <p:grpSpPr>
            <a:xfrm>
              <a:off x="2571" y="11022365"/>
              <a:ext cx="2463551" cy="1364586"/>
              <a:chOff x="3709136" y="10711346"/>
              <a:chExt cx="2463552" cy="136458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254CCFC-8FDB-BAE5-9EF5-CCD009286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8236" y="10711346"/>
                <a:ext cx="875845" cy="87584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50519-3302-F7CC-788D-799DF7B28792}"/>
                  </a:ext>
                </a:extLst>
              </p:cNvPr>
              <p:cNvSpPr txBox="1"/>
              <p:nvPr/>
            </p:nvSpPr>
            <p:spPr>
              <a:xfrm>
                <a:off x="3709136" y="11645045"/>
                <a:ext cx="24635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Episcopia Rom.-Cat. Timișoara</a:t>
                </a:r>
              </a:p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cs typeface="Times New Roman" panose="02020603050405020304" pitchFamily="18" charset="0"/>
                  </a:rPr>
                  <a:t>Parohia Rom.-Cat. Lovrin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3465BD-4821-8070-450C-7B342CBF271C}"/>
                </a:ext>
              </a:extLst>
            </p:cNvPr>
            <p:cNvGrpSpPr/>
            <p:nvPr/>
          </p:nvGrpSpPr>
          <p:grpSpPr>
            <a:xfrm>
              <a:off x="7349825" y="11125689"/>
              <a:ext cx="2248805" cy="1260701"/>
              <a:chOff x="6502145" y="11109245"/>
              <a:chExt cx="2248805" cy="12607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31021-890E-4AD6-3DCB-C6896E96B847}"/>
                  </a:ext>
                </a:extLst>
              </p:cNvPr>
              <p:cNvSpPr txBox="1"/>
              <p:nvPr/>
            </p:nvSpPr>
            <p:spPr>
              <a:xfrm>
                <a:off x="6502145" y="11939059"/>
                <a:ext cx="22488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100" dirty="0">
                    <a:solidFill>
                      <a:srgbClr val="FFE79B"/>
                    </a:solidFill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  <a:latin typeface="PT Serif" panose="020A060304050502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Demokratisches Forum der Deutschen im Banat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C7D903-EFE8-8D50-E461-42D6F965F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6698" y="11109245"/>
                <a:ext cx="755422" cy="7554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508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81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PT Serif</vt:lpstr>
      <vt:lpstr>Suez One</vt:lpstr>
      <vt:lpstr>Tomatoes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Mateas</dc:creator>
  <cp:lastModifiedBy>Mario Mateas</cp:lastModifiedBy>
  <cp:revision>37</cp:revision>
  <dcterms:created xsi:type="dcterms:W3CDTF">2024-05-19T17:32:25Z</dcterms:created>
  <dcterms:modified xsi:type="dcterms:W3CDTF">2024-05-31T05:51:13Z</dcterms:modified>
</cp:coreProperties>
</file>