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</p:sldIdLst>
  <p:sldSz cx="14287500" cy="2000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142"/>
    <a:srgbClr val="0C4F36"/>
    <a:srgbClr val="106A48"/>
    <a:srgbClr val="FFE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3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3" y="3273559"/>
            <a:ext cx="12144375" cy="6963833"/>
          </a:xfrm>
        </p:spPr>
        <p:txBody>
          <a:bodyPr anchor="b"/>
          <a:lstStyle>
            <a:lvl1pPr algn="ctr">
              <a:defRPr sz="9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10505944"/>
            <a:ext cx="10715625" cy="4829306"/>
          </a:xfrm>
        </p:spPr>
        <p:txBody>
          <a:bodyPr/>
          <a:lstStyle>
            <a:lvl1pPr marL="0" indent="0" algn="ctr">
              <a:buNone/>
              <a:defRPr sz="3750"/>
            </a:lvl1pPr>
            <a:lvl2pPr marL="714375" indent="0" algn="ctr">
              <a:buNone/>
              <a:defRPr sz="3125"/>
            </a:lvl2pPr>
            <a:lvl3pPr marL="1428750" indent="0" algn="ctr">
              <a:buNone/>
              <a:defRPr sz="2813"/>
            </a:lvl3pPr>
            <a:lvl4pPr marL="2143125" indent="0" algn="ctr">
              <a:buNone/>
              <a:defRPr sz="2500"/>
            </a:lvl4pPr>
            <a:lvl5pPr marL="2857500" indent="0" algn="ctr">
              <a:buNone/>
              <a:defRPr sz="2500"/>
            </a:lvl5pPr>
            <a:lvl6pPr marL="3571875" indent="0" algn="ctr">
              <a:buNone/>
              <a:defRPr sz="2500"/>
            </a:lvl6pPr>
            <a:lvl7pPr marL="4286250" indent="0" algn="ctr">
              <a:buNone/>
              <a:defRPr sz="2500"/>
            </a:lvl7pPr>
            <a:lvl8pPr marL="5000625" indent="0" algn="ctr">
              <a:buNone/>
              <a:defRPr sz="2500"/>
            </a:lvl8pPr>
            <a:lvl9pPr marL="5715000" indent="0" algn="ctr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4493" y="1064948"/>
            <a:ext cx="3080742" cy="169511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266" y="1064948"/>
            <a:ext cx="9063633" cy="169511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25" y="4986740"/>
            <a:ext cx="12322969" cy="8320483"/>
          </a:xfrm>
        </p:spPr>
        <p:txBody>
          <a:bodyPr anchor="b"/>
          <a:lstStyle>
            <a:lvl1pPr>
              <a:defRPr sz="9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25" y="13385938"/>
            <a:ext cx="12322969" cy="4375545"/>
          </a:xfrm>
        </p:spPr>
        <p:txBody>
          <a:bodyPr/>
          <a:lstStyle>
            <a:lvl1pPr marL="0" indent="0">
              <a:buNone/>
              <a:defRPr sz="3750">
                <a:solidFill>
                  <a:schemeClr val="tx1"/>
                </a:solidFill>
              </a:defRPr>
            </a:lvl1pPr>
            <a:lvl2pPr marL="714375" indent="0">
              <a:buNone/>
              <a:defRPr sz="3125">
                <a:solidFill>
                  <a:schemeClr val="tx1">
                    <a:tint val="75000"/>
                  </a:schemeClr>
                </a:solidFill>
              </a:defRPr>
            </a:lvl2pPr>
            <a:lvl3pPr marL="1428750" indent="0">
              <a:buNone/>
              <a:defRPr sz="2813">
                <a:solidFill>
                  <a:schemeClr val="tx1">
                    <a:tint val="75000"/>
                  </a:schemeClr>
                </a:solidFill>
              </a:defRPr>
            </a:lvl3pPr>
            <a:lvl4pPr marL="21431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2857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357187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28625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0006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57150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265" y="5324739"/>
            <a:ext cx="6072188" cy="12691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047" y="5324739"/>
            <a:ext cx="6072188" cy="12691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1064953"/>
            <a:ext cx="12322969" cy="3866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128" y="4903392"/>
            <a:ext cx="6044281" cy="2403077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375" indent="0">
              <a:buNone/>
              <a:defRPr sz="3125" b="1"/>
            </a:lvl2pPr>
            <a:lvl3pPr marL="1428750" indent="0">
              <a:buNone/>
              <a:defRPr sz="2813" b="1"/>
            </a:lvl3pPr>
            <a:lvl4pPr marL="2143125" indent="0">
              <a:buNone/>
              <a:defRPr sz="2500" b="1"/>
            </a:lvl4pPr>
            <a:lvl5pPr marL="2857500" indent="0">
              <a:buNone/>
              <a:defRPr sz="2500" b="1"/>
            </a:lvl5pPr>
            <a:lvl6pPr marL="3571875" indent="0">
              <a:buNone/>
              <a:defRPr sz="2500" b="1"/>
            </a:lvl6pPr>
            <a:lvl7pPr marL="4286250" indent="0">
              <a:buNone/>
              <a:defRPr sz="2500" b="1"/>
            </a:lvl7pPr>
            <a:lvl8pPr marL="5000625" indent="0">
              <a:buNone/>
              <a:defRPr sz="2500" b="1"/>
            </a:lvl8pPr>
            <a:lvl9pPr marL="5715000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28" y="7306469"/>
            <a:ext cx="6044281" cy="1074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3048" y="4903392"/>
            <a:ext cx="6074048" cy="2403077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375" indent="0">
              <a:buNone/>
              <a:defRPr sz="3125" b="1"/>
            </a:lvl2pPr>
            <a:lvl3pPr marL="1428750" indent="0">
              <a:buNone/>
              <a:defRPr sz="2813" b="1"/>
            </a:lvl3pPr>
            <a:lvl4pPr marL="2143125" indent="0">
              <a:buNone/>
              <a:defRPr sz="2500" b="1"/>
            </a:lvl4pPr>
            <a:lvl5pPr marL="2857500" indent="0">
              <a:buNone/>
              <a:defRPr sz="2500" b="1"/>
            </a:lvl5pPr>
            <a:lvl6pPr marL="3571875" indent="0">
              <a:buNone/>
              <a:defRPr sz="2500" b="1"/>
            </a:lvl6pPr>
            <a:lvl7pPr marL="4286250" indent="0">
              <a:buNone/>
              <a:defRPr sz="2500" b="1"/>
            </a:lvl7pPr>
            <a:lvl8pPr marL="5000625" indent="0">
              <a:buNone/>
              <a:defRPr sz="2500" b="1"/>
            </a:lvl8pPr>
            <a:lvl9pPr marL="5715000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048" y="7306469"/>
            <a:ext cx="6074048" cy="1074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1333500"/>
            <a:ext cx="4608091" cy="4667250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048" y="2879994"/>
            <a:ext cx="7233047" cy="14214740"/>
          </a:xfrm>
        </p:spPr>
        <p:txBody>
          <a:bodyPr/>
          <a:lstStyle>
            <a:lvl1pPr>
              <a:defRPr sz="5000"/>
            </a:lvl1pPr>
            <a:lvl2pPr>
              <a:defRPr sz="4375"/>
            </a:lvl2pPr>
            <a:lvl3pPr>
              <a:defRPr sz="3750"/>
            </a:lvl3pPr>
            <a:lvl4pPr>
              <a:defRPr sz="3125"/>
            </a:lvl4pPr>
            <a:lvl5pPr>
              <a:defRPr sz="3125"/>
            </a:lvl5pPr>
            <a:lvl6pPr>
              <a:defRPr sz="3125"/>
            </a:lvl6pPr>
            <a:lvl7pPr>
              <a:defRPr sz="3125"/>
            </a:lvl7pPr>
            <a:lvl8pPr>
              <a:defRPr sz="3125"/>
            </a:lvl8pPr>
            <a:lvl9pPr>
              <a:defRPr sz="3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6000750"/>
            <a:ext cx="4608091" cy="11117132"/>
          </a:xfrm>
        </p:spPr>
        <p:txBody>
          <a:bodyPr/>
          <a:lstStyle>
            <a:lvl1pPr marL="0" indent="0">
              <a:buNone/>
              <a:defRPr sz="2500"/>
            </a:lvl1pPr>
            <a:lvl2pPr marL="714375" indent="0">
              <a:buNone/>
              <a:defRPr sz="2188"/>
            </a:lvl2pPr>
            <a:lvl3pPr marL="1428750" indent="0">
              <a:buNone/>
              <a:defRPr sz="1875"/>
            </a:lvl3pPr>
            <a:lvl4pPr marL="2143125" indent="0">
              <a:buNone/>
              <a:defRPr sz="1563"/>
            </a:lvl4pPr>
            <a:lvl5pPr marL="2857500" indent="0">
              <a:buNone/>
              <a:defRPr sz="1563"/>
            </a:lvl5pPr>
            <a:lvl6pPr marL="3571875" indent="0">
              <a:buNone/>
              <a:defRPr sz="1563"/>
            </a:lvl6pPr>
            <a:lvl7pPr marL="4286250" indent="0">
              <a:buNone/>
              <a:defRPr sz="1563"/>
            </a:lvl7pPr>
            <a:lvl8pPr marL="5000625" indent="0">
              <a:buNone/>
              <a:defRPr sz="1563"/>
            </a:lvl8pPr>
            <a:lvl9pPr marL="5715000" indent="0">
              <a:buNone/>
              <a:defRPr sz="1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1333500"/>
            <a:ext cx="4608091" cy="4667250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048" y="2879994"/>
            <a:ext cx="7233047" cy="14214740"/>
          </a:xfrm>
        </p:spPr>
        <p:txBody>
          <a:bodyPr anchor="t"/>
          <a:lstStyle>
            <a:lvl1pPr marL="0" indent="0">
              <a:buNone/>
              <a:defRPr sz="5000"/>
            </a:lvl1pPr>
            <a:lvl2pPr marL="714375" indent="0">
              <a:buNone/>
              <a:defRPr sz="4375"/>
            </a:lvl2pPr>
            <a:lvl3pPr marL="1428750" indent="0">
              <a:buNone/>
              <a:defRPr sz="3750"/>
            </a:lvl3pPr>
            <a:lvl4pPr marL="2143125" indent="0">
              <a:buNone/>
              <a:defRPr sz="3125"/>
            </a:lvl4pPr>
            <a:lvl5pPr marL="2857500" indent="0">
              <a:buNone/>
              <a:defRPr sz="3125"/>
            </a:lvl5pPr>
            <a:lvl6pPr marL="3571875" indent="0">
              <a:buNone/>
              <a:defRPr sz="3125"/>
            </a:lvl6pPr>
            <a:lvl7pPr marL="4286250" indent="0">
              <a:buNone/>
              <a:defRPr sz="3125"/>
            </a:lvl7pPr>
            <a:lvl8pPr marL="5000625" indent="0">
              <a:buNone/>
              <a:defRPr sz="3125"/>
            </a:lvl8pPr>
            <a:lvl9pPr marL="5715000" indent="0">
              <a:buNone/>
              <a:defRPr sz="3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6000750"/>
            <a:ext cx="4608091" cy="11117132"/>
          </a:xfrm>
        </p:spPr>
        <p:txBody>
          <a:bodyPr/>
          <a:lstStyle>
            <a:lvl1pPr marL="0" indent="0">
              <a:buNone/>
              <a:defRPr sz="2500"/>
            </a:lvl1pPr>
            <a:lvl2pPr marL="714375" indent="0">
              <a:buNone/>
              <a:defRPr sz="2188"/>
            </a:lvl2pPr>
            <a:lvl3pPr marL="1428750" indent="0">
              <a:buNone/>
              <a:defRPr sz="1875"/>
            </a:lvl3pPr>
            <a:lvl4pPr marL="2143125" indent="0">
              <a:buNone/>
              <a:defRPr sz="1563"/>
            </a:lvl4pPr>
            <a:lvl5pPr marL="2857500" indent="0">
              <a:buNone/>
              <a:defRPr sz="1563"/>
            </a:lvl5pPr>
            <a:lvl6pPr marL="3571875" indent="0">
              <a:buNone/>
              <a:defRPr sz="1563"/>
            </a:lvl6pPr>
            <a:lvl7pPr marL="4286250" indent="0">
              <a:buNone/>
              <a:defRPr sz="1563"/>
            </a:lvl7pPr>
            <a:lvl8pPr marL="5000625" indent="0">
              <a:buNone/>
              <a:defRPr sz="1563"/>
            </a:lvl8pPr>
            <a:lvl9pPr marL="5715000" indent="0">
              <a:buNone/>
              <a:defRPr sz="1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266" y="1064953"/>
            <a:ext cx="12322969" cy="386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266" y="5324739"/>
            <a:ext cx="12322969" cy="1269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265" y="18539359"/>
            <a:ext cx="3214688" cy="1064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CC03-FEC8-495F-AAE2-52FD239DF96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2735" y="18539359"/>
            <a:ext cx="4822031" cy="1064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0547" y="18539359"/>
            <a:ext cx="3214688" cy="1064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84DA-CDCB-4933-B0DF-A275AE7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8750" rtl="0" eaLnBrk="1" latinLnBrk="0" hangingPunct="1">
        <a:lnSpc>
          <a:spcPct val="90000"/>
        </a:lnSpc>
        <a:spcBef>
          <a:spcPct val="0"/>
        </a:spcBef>
        <a:buNone/>
        <a:defRPr sz="68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428750" rtl="0" eaLnBrk="1" latinLnBrk="0" hangingPunct="1">
        <a:lnSpc>
          <a:spcPct val="90000"/>
        </a:lnSpc>
        <a:spcBef>
          <a:spcPts val="1563"/>
        </a:spcBef>
        <a:buFont typeface="Arial" panose="020B0604020202020204" pitchFamily="34" charset="0"/>
        <a:buChar char="•"/>
        <a:defRPr sz="4375" kern="1200">
          <a:solidFill>
            <a:schemeClr val="tx1"/>
          </a:solidFill>
          <a:latin typeface="+mn-lt"/>
          <a:ea typeface="+mn-ea"/>
          <a:cs typeface="+mn-cs"/>
        </a:defRPr>
      </a:lvl1pPr>
      <a:lvl2pPr marL="1071563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785938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3pPr>
      <a:lvl4pPr marL="2500313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3214688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929063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643438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357813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6072188" indent="-357188" algn="l" defTabSz="1428750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3pPr>
      <a:lvl4pPr marL="2143125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2857500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571875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286250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000625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5715000" algn="l" defTabSz="1428750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4BE87D-C8D0-68D3-7967-B55AAFAD5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09" y="-340397"/>
            <a:ext cx="14812718" cy="20683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AAE16-1BCF-D044-74C9-B5D796CB1853}"/>
              </a:ext>
            </a:extLst>
          </p:cNvPr>
          <p:cNvSpPr txBox="1"/>
          <p:nvPr/>
        </p:nvSpPr>
        <p:spPr>
          <a:xfrm>
            <a:off x="4727062" y="1413168"/>
            <a:ext cx="4833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solidFill>
                  <a:srgbClr val="106A48"/>
                </a:solidFill>
                <a:latin typeface="PT Serif" panose="020A0603040505020204" pitchFamily="18" charset="0"/>
              </a:rPr>
              <a:t>Einladung</a:t>
            </a:r>
            <a:endParaRPr lang="en-US" sz="8000" b="1" dirty="0">
              <a:solidFill>
                <a:srgbClr val="106A48"/>
              </a:solidFill>
              <a:latin typeface="PT Serif" panose="020A060304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C0221-264D-A7B6-3480-92522A7B65CF}"/>
              </a:ext>
            </a:extLst>
          </p:cNvPr>
          <p:cNvSpPr txBox="1"/>
          <p:nvPr/>
        </p:nvSpPr>
        <p:spPr>
          <a:xfrm>
            <a:off x="5900461" y="2507677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106A48"/>
                </a:solidFill>
                <a:latin typeface="PT Serif" panose="020A0603040505020204" pitchFamily="18" charset="0"/>
              </a:rPr>
              <a:t>Invita</a:t>
            </a:r>
            <a:r>
              <a:rPr lang="ro-RO" sz="4800" b="1" dirty="0">
                <a:solidFill>
                  <a:srgbClr val="106A48"/>
                </a:solidFill>
                <a:latin typeface="PT Serif" panose="020A0603040505020204" pitchFamily="18" charset="0"/>
              </a:rPr>
              <a:t>ție</a:t>
            </a:r>
            <a:endParaRPr lang="en-US" sz="4800" b="1" dirty="0">
              <a:solidFill>
                <a:srgbClr val="106A48"/>
              </a:solidFill>
              <a:latin typeface="PT Serif" panose="020A060304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FDEA8-BDF7-D513-EB97-BD6C7888CD66}"/>
              </a:ext>
            </a:extLst>
          </p:cNvPr>
          <p:cNvSpPr txBox="1"/>
          <p:nvPr/>
        </p:nvSpPr>
        <p:spPr>
          <a:xfrm>
            <a:off x="1043045" y="3908773"/>
            <a:ext cx="12201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7200" dirty="0">
                <a:solidFill>
                  <a:srgbClr val="106A48"/>
                </a:solidFill>
                <a:latin typeface="Encode Sans Condensed ExtraBold" panose="00000906000000000000" pitchFamily="2" charset="0"/>
              </a:rPr>
              <a:t>Kerwei von früher und jetzt</a:t>
            </a:r>
            <a:endParaRPr lang="en-US" sz="7200" dirty="0">
              <a:solidFill>
                <a:srgbClr val="106A48"/>
              </a:solidFill>
              <a:latin typeface="Encode Sans Condensed ExtraBold" panose="00000906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8EBF5-E57A-93E4-4B52-C751D9F6D1E9}"/>
              </a:ext>
            </a:extLst>
          </p:cNvPr>
          <p:cNvSpPr txBox="1"/>
          <p:nvPr/>
        </p:nvSpPr>
        <p:spPr>
          <a:xfrm>
            <a:off x="4548000" y="4994771"/>
            <a:ext cx="5191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0" dirty="0">
                <a:solidFill>
                  <a:srgbClr val="106A48"/>
                </a:solidFill>
                <a:latin typeface="Encode Sans Condensed ExtraBold" panose="00000906000000000000" pitchFamily="2" charset="0"/>
              </a:rPr>
              <a:t>Lovrin</a:t>
            </a:r>
            <a:endParaRPr lang="en-US" sz="12000" dirty="0">
              <a:solidFill>
                <a:srgbClr val="106A48"/>
              </a:solidFill>
              <a:latin typeface="Encode Sans Condensed ExtraBold" panose="00000906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D5839-348D-9D22-B176-A4A84E691C10}"/>
              </a:ext>
            </a:extLst>
          </p:cNvPr>
          <p:cNvSpPr txBox="1"/>
          <p:nvPr/>
        </p:nvSpPr>
        <p:spPr>
          <a:xfrm>
            <a:off x="4548000" y="6990913"/>
            <a:ext cx="519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7200" b="1" dirty="0">
                <a:solidFill>
                  <a:srgbClr val="106A48"/>
                </a:solidFill>
                <a:latin typeface="PT Serif" panose="020A0603040505020204" pitchFamily="18" charset="0"/>
              </a:rPr>
              <a:t>03.08.2024</a:t>
            </a:r>
            <a:endParaRPr lang="en-US" sz="7200" b="1" dirty="0">
              <a:solidFill>
                <a:srgbClr val="106A48"/>
              </a:solidFill>
              <a:latin typeface="PT Serif" panose="020A060304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2D3A7-C0AC-FE78-805A-C709484B310F}"/>
              </a:ext>
            </a:extLst>
          </p:cNvPr>
          <p:cNvSpPr txBox="1"/>
          <p:nvPr/>
        </p:nvSpPr>
        <p:spPr>
          <a:xfrm>
            <a:off x="3061192" y="16118547"/>
            <a:ext cx="8165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rgbClr val="106A48"/>
                </a:solidFill>
                <a:latin typeface="PT Serif" panose="020A0603040505020204" pitchFamily="18" charset="0"/>
              </a:rPr>
              <a:t>Wir feiern 240 Jahre seit der deutschen Ansiedlung mit traditionellem Kirchweihfest</a:t>
            </a:r>
            <a:endParaRPr lang="en-US" sz="4800" b="1" dirty="0">
              <a:solidFill>
                <a:srgbClr val="106A48"/>
              </a:solidFill>
              <a:latin typeface="PT Serif" panose="020A06030405050202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28B67EB-BB9F-B5B9-B1D4-90C3C8A7D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52" y="8596475"/>
            <a:ext cx="4371395" cy="65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75267C9D-A850-65FD-9F45-6BE042F13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09" y="-340397"/>
            <a:ext cx="14812718" cy="20683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2816791-7902-8954-D026-2D34A1B6EF87}"/>
              </a:ext>
            </a:extLst>
          </p:cNvPr>
          <p:cNvGrpSpPr/>
          <p:nvPr/>
        </p:nvGrpSpPr>
        <p:grpSpPr>
          <a:xfrm>
            <a:off x="1469447" y="2638436"/>
            <a:ext cx="14186189" cy="10519644"/>
            <a:chOff x="1469447" y="3286136"/>
            <a:chExt cx="14186189" cy="1051964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3C9059-81C3-4060-4A4F-73A5239D29AD}"/>
                </a:ext>
              </a:extLst>
            </p:cNvPr>
            <p:cNvGrpSpPr/>
            <p:nvPr/>
          </p:nvGrpSpPr>
          <p:grpSpPr>
            <a:xfrm>
              <a:off x="1469448" y="3286136"/>
              <a:ext cx="9281680" cy="1071233"/>
              <a:chOff x="1580284" y="3064464"/>
              <a:chExt cx="9281680" cy="107123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219240-7D79-8E37-E2D1-470E6FC1576E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08:00-08:30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921FF-87B7-01B7-2515-9FC28B3393CC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Empfang der Gäste</a:t>
                </a:r>
                <a:endParaRPr lang="en-US" sz="4400" dirty="0">
                  <a:solidFill>
                    <a:srgbClr val="0C4F36"/>
                  </a:solidFill>
                  <a:latin typeface="PT Serif" panose="020A060304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3611E3-49BF-8DE6-496D-585513481DCF}"/>
                </a:ext>
              </a:extLst>
            </p:cNvPr>
            <p:cNvGrpSpPr/>
            <p:nvPr/>
          </p:nvGrpSpPr>
          <p:grpSpPr>
            <a:xfrm>
              <a:off x="1469448" y="4635909"/>
              <a:ext cx="9281680" cy="1071233"/>
              <a:chOff x="1580284" y="3064464"/>
              <a:chExt cx="9281680" cy="107123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7818D2-9B25-4CDF-1134-9AA90522BEE7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08:30</a:t>
                </a:r>
                <a:r>
                  <a:rPr lang="ro-RO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-10</a:t>
                </a:r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:20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F0F9AA-1EDB-9D95-884E-C0ECDE903950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Trachtparade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6C10B2-8EDF-F36F-FDD4-8F24775DFE5F}"/>
                </a:ext>
              </a:extLst>
            </p:cNvPr>
            <p:cNvGrpSpPr/>
            <p:nvPr/>
          </p:nvGrpSpPr>
          <p:grpSpPr>
            <a:xfrm>
              <a:off x="1469448" y="5985682"/>
              <a:ext cx="10634320" cy="1071233"/>
              <a:chOff x="1580284" y="3064464"/>
              <a:chExt cx="10634320" cy="107123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D75BE6-60DC-A349-68B3-FC1E224DBF1D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10:30-11:15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D2A118-04BA-DFEF-5B80-8F1A2B02332B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06343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Heilige Messe für die Teilnehmer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5D2EEE-421D-8179-15DA-A93C902B298C}"/>
                </a:ext>
              </a:extLst>
            </p:cNvPr>
            <p:cNvGrpSpPr/>
            <p:nvPr/>
          </p:nvGrpSpPr>
          <p:grpSpPr>
            <a:xfrm>
              <a:off x="1469448" y="7335455"/>
              <a:ext cx="12707216" cy="1071233"/>
              <a:chOff x="1580284" y="3064464"/>
              <a:chExt cx="12707216" cy="10712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283B65-D222-E468-4950-ACB794FD0837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11:15-11:30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A14D88-7FC8-ED08-07EB-064237628100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27072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Kranzniederlegung am Heldendenkmal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A8C2FCE-9DB8-B4B5-29AA-794C1B8B9C34}"/>
                </a:ext>
              </a:extLst>
            </p:cNvPr>
            <p:cNvGrpSpPr/>
            <p:nvPr/>
          </p:nvGrpSpPr>
          <p:grpSpPr>
            <a:xfrm>
              <a:off x="1469447" y="8685228"/>
              <a:ext cx="14186189" cy="1071233"/>
              <a:chOff x="1580283" y="3064464"/>
              <a:chExt cx="14186189" cy="107123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2D275D3-8CBA-2AA6-FF39-FABE56A287EC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11:30-13:30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9D6107-8C2B-A621-A468-5744AB90C27F}"/>
                  </a:ext>
                </a:extLst>
              </p:cNvPr>
              <p:cNvSpPr txBox="1"/>
              <p:nvPr/>
            </p:nvSpPr>
            <p:spPr>
              <a:xfrm>
                <a:off x="1580283" y="3366256"/>
                <a:ext cx="141861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Versteigerung des Kerweistraußes / Tänze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DB6BE-120A-900B-65EA-751948647692}"/>
                </a:ext>
              </a:extLst>
            </p:cNvPr>
            <p:cNvGrpSpPr/>
            <p:nvPr/>
          </p:nvGrpSpPr>
          <p:grpSpPr>
            <a:xfrm>
              <a:off x="1469448" y="10035001"/>
              <a:ext cx="9281680" cy="1071233"/>
              <a:chOff x="1580284" y="3064464"/>
              <a:chExt cx="9281680" cy="1071233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30A18D-0019-68F2-CA7E-6FFDAF53602C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13:30-15:00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C04479-FC3D-3EF7-4D69-C1582C35DE1D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err="1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Mittagessen</a:t>
                </a:r>
                <a:endParaRPr lang="en-US" sz="4400" dirty="0">
                  <a:solidFill>
                    <a:srgbClr val="0C4F36"/>
                  </a:solidFill>
                  <a:latin typeface="PT Serif" panose="020A060304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C340037-5BD5-1E11-772A-82FD6972A33A}"/>
                </a:ext>
              </a:extLst>
            </p:cNvPr>
            <p:cNvGrpSpPr/>
            <p:nvPr/>
          </p:nvGrpSpPr>
          <p:grpSpPr>
            <a:xfrm>
              <a:off x="1469448" y="11384774"/>
              <a:ext cx="11830916" cy="1071233"/>
              <a:chOff x="1580284" y="3064464"/>
              <a:chExt cx="11830916" cy="107123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A57E8C-67AA-E6D7-72F4-8670F150D43F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16:00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C355DC-26D5-06CD-6562-029DF425BA14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18309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Kranzniederlegung am Friedhof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81264B-F53D-94E2-56DC-202201AEDBBE}"/>
                </a:ext>
              </a:extLst>
            </p:cNvPr>
            <p:cNvGrpSpPr/>
            <p:nvPr/>
          </p:nvGrpSpPr>
          <p:grpSpPr>
            <a:xfrm>
              <a:off x="1469448" y="12734547"/>
              <a:ext cx="9281680" cy="1071233"/>
              <a:chOff x="1580284" y="3064464"/>
              <a:chExt cx="9281680" cy="107123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3EEC73-EEE5-A436-E2F7-1523D9327B8A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19:00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C44651-8E5D-8991-95F0-2B3220FF3EF6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Ball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8B7FEB6-FF9D-0F99-8BBF-686E25B8F9FC}"/>
              </a:ext>
            </a:extLst>
          </p:cNvPr>
          <p:cNvSpPr txBox="1"/>
          <p:nvPr/>
        </p:nvSpPr>
        <p:spPr>
          <a:xfrm>
            <a:off x="3979964" y="1180010"/>
            <a:ext cx="6327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rgbClr val="106A48"/>
                </a:solidFill>
                <a:latin typeface="Encode Sans Condensed ExtraBold" panose="00000906000000000000" pitchFamily="2" charset="0"/>
              </a:rPr>
              <a:t>Programmbuch</a:t>
            </a:r>
            <a:endParaRPr lang="en-US" sz="6000" dirty="0">
              <a:solidFill>
                <a:srgbClr val="106A48"/>
              </a:solidFill>
              <a:latin typeface="Encode Sans Condensed ExtraBold" panose="00000906000000000000" pitchFamily="2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6FDF2EB-F354-2093-5A6E-D66D692D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72675" y="13067290"/>
            <a:ext cx="7942150" cy="55644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70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E6D23D2-8633-ACAB-32DB-F47020EA8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09" y="-340397"/>
            <a:ext cx="14812718" cy="20683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2816791-7902-8954-D026-2D34A1B6EF87}"/>
              </a:ext>
            </a:extLst>
          </p:cNvPr>
          <p:cNvGrpSpPr/>
          <p:nvPr/>
        </p:nvGrpSpPr>
        <p:grpSpPr>
          <a:xfrm>
            <a:off x="1469447" y="2638436"/>
            <a:ext cx="14186189" cy="10519644"/>
            <a:chOff x="1469447" y="3286136"/>
            <a:chExt cx="14186189" cy="1051964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3C9059-81C3-4060-4A4F-73A5239D29AD}"/>
                </a:ext>
              </a:extLst>
            </p:cNvPr>
            <p:cNvGrpSpPr/>
            <p:nvPr/>
          </p:nvGrpSpPr>
          <p:grpSpPr>
            <a:xfrm>
              <a:off x="1469448" y="3286136"/>
              <a:ext cx="9281680" cy="1071233"/>
              <a:chOff x="1580284" y="3064464"/>
              <a:chExt cx="9281680" cy="107123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219240-7D79-8E37-E2D1-470E6FC1576E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08:00-08:30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921FF-87B7-01B7-2515-9FC28B3393CC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Primirea oaspeților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3611E3-49BF-8DE6-496D-585513481DCF}"/>
                </a:ext>
              </a:extLst>
            </p:cNvPr>
            <p:cNvGrpSpPr/>
            <p:nvPr/>
          </p:nvGrpSpPr>
          <p:grpSpPr>
            <a:xfrm>
              <a:off x="1469448" y="4635909"/>
              <a:ext cx="9281680" cy="1071233"/>
              <a:chOff x="1580284" y="3064464"/>
              <a:chExt cx="9281680" cy="107123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7818D2-9B25-4CDF-1134-9AA90522BEE7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08:30</a:t>
                </a:r>
                <a:r>
                  <a:rPr lang="ro-RO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-10</a:t>
                </a:r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:20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F0F9AA-1EDB-9D95-884E-C0ECDE903950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Parada portului șvăbesc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6C10B2-8EDF-F36F-FDD4-8F24775DFE5F}"/>
                </a:ext>
              </a:extLst>
            </p:cNvPr>
            <p:cNvGrpSpPr/>
            <p:nvPr/>
          </p:nvGrpSpPr>
          <p:grpSpPr>
            <a:xfrm>
              <a:off x="1469448" y="5985682"/>
              <a:ext cx="10634320" cy="1071233"/>
              <a:chOff x="1580284" y="3064464"/>
              <a:chExt cx="10634320" cy="107123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D75BE6-60DC-A349-68B3-FC1E224DBF1D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10:30-11:15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D2A118-04BA-DFEF-5B80-8F1A2B02332B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06343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Slujba de binecuvântare a participanților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5D2EEE-421D-8179-15DA-A93C902B298C}"/>
                </a:ext>
              </a:extLst>
            </p:cNvPr>
            <p:cNvGrpSpPr/>
            <p:nvPr/>
          </p:nvGrpSpPr>
          <p:grpSpPr>
            <a:xfrm>
              <a:off x="1469448" y="7335455"/>
              <a:ext cx="12707216" cy="1071233"/>
              <a:chOff x="1580284" y="3064464"/>
              <a:chExt cx="12707216" cy="10712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283B65-D222-E468-4950-ACB794FD0837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11:15-11:30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A14D88-7FC8-ED08-07EB-064237628100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27072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Depunerea coroanei la Monumentul Eroilor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A8C2FCE-9DB8-B4B5-29AA-794C1B8B9C34}"/>
                </a:ext>
              </a:extLst>
            </p:cNvPr>
            <p:cNvGrpSpPr/>
            <p:nvPr/>
          </p:nvGrpSpPr>
          <p:grpSpPr>
            <a:xfrm>
              <a:off x="1469447" y="8685228"/>
              <a:ext cx="14186189" cy="1071233"/>
              <a:chOff x="1580283" y="3064464"/>
              <a:chExt cx="14186189" cy="107123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2D275D3-8CBA-2AA6-FF39-FABE56A287EC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11:30-13:30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9D6107-8C2B-A621-A468-5744AB90C27F}"/>
                  </a:ext>
                </a:extLst>
              </p:cNvPr>
              <p:cNvSpPr txBox="1"/>
              <p:nvPr/>
            </p:nvSpPr>
            <p:spPr>
              <a:xfrm>
                <a:off x="1580283" y="3366256"/>
                <a:ext cx="141861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Licitarea pomului de rozmarin / Dansuri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DB6BE-120A-900B-65EA-751948647692}"/>
                </a:ext>
              </a:extLst>
            </p:cNvPr>
            <p:cNvGrpSpPr/>
            <p:nvPr/>
          </p:nvGrpSpPr>
          <p:grpSpPr>
            <a:xfrm>
              <a:off x="1469448" y="10035001"/>
              <a:ext cx="9281680" cy="1071233"/>
              <a:chOff x="1580284" y="3064464"/>
              <a:chExt cx="9281680" cy="1071233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30A18D-0019-68F2-CA7E-6FFDAF53602C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13:30-15:00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C04479-FC3D-3EF7-4D69-C1582C35DE1D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Masa de </a:t>
                </a:r>
                <a:r>
                  <a:rPr lang="en-US" sz="4400" dirty="0" err="1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prânz</a:t>
                </a:r>
                <a:endParaRPr lang="en-US" sz="4400" dirty="0">
                  <a:solidFill>
                    <a:srgbClr val="0C4F36"/>
                  </a:solidFill>
                  <a:latin typeface="PT Serif" panose="020A060304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C340037-5BD5-1E11-772A-82FD6972A33A}"/>
                </a:ext>
              </a:extLst>
            </p:cNvPr>
            <p:cNvGrpSpPr/>
            <p:nvPr/>
          </p:nvGrpSpPr>
          <p:grpSpPr>
            <a:xfrm>
              <a:off x="1469448" y="11384774"/>
              <a:ext cx="11830916" cy="1071233"/>
              <a:chOff x="1580284" y="3064464"/>
              <a:chExt cx="11830916" cy="107123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A57E8C-67AA-E6D7-72F4-8670F150D43F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16:00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C355DC-26D5-06CD-6562-029DF425BA14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118309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Depunere coroană la Cimitirul Rom.-Cat.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81264B-F53D-94E2-56DC-202201AEDBBE}"/>
                </a:ext>
              </a:extLst>
            </p:cNvPr>
            <p:cNvGrpSpPr/>
            <p:nvPr/>
          </p:nvGrpSpPr>
          <p:grpSpPr>
            <a:xfrm>
              <a:off x="1469448" y="12734547"/>
              <a:ext cx="9281680" cy="1071233"/>
              <a:chOff x="1580284" y="3064464"/>
              <a:chExt cx="9281680" cy="107123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3EEC73-EEE5-A436-E2F7-1523D9327B8A}"/>
                  </a:ext>
                </a:extLst>
              </p:cNvPr>
              <p:cNvSpPr txBox="1"/>
              <p:nvPr/>
            </p:nvSpPr>
            <p:spPr>
              <a:xfrm>
                <a:off x="1635702" y="3064464"/>
                <a:ext cx="3642929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19:00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C44651-8E5D-8991-95F0-2B3220FF3EF6}"/>
                  </a:ext>
                </a:extLst>
              </p:cNvPr>
              <p:cNvSpPr txBox="1"/>
              <p:nvPr/>
            </p:nvSpPr>
            <p:spPr>
              <a:xfrm>
                <a:off x="1580284" y="3366256"/>
                <a:ext cx="9281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err="1">
                    <a:solidFill>
                      <a:srgbClr val="0C4F36"/>
                    </a:solidFill>
                    <a:latin typeface="PT Serif" panose="020A0603040505020204" pitchFamily="18" charset="0"/>
                    <a:cs typeface="Times New Roman" panose="02020603050405020304" pitchFamily="18" charset="0"/>
                  </a:rPr>
                  <a:t>Balul</a:t>
                </a:r>
                <a:endParaRPr lang="en-US" sz="4400" dirty="0">
                  <a:solidFill>
                    <a:srgbClr val="0C4F36"/>
                  </a:solidFill>
                  <a:latin typeface="PT Serif" panose="020A060304050502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8B7FEB6-FF9D-0F99-8BBF-686E25B8F9FC}"/>
              </a:ext>
            </a:extLst>
          </p:cNvPr>
          <p:cNvSpPr txBox="1"/>
          <p:nvPr/>
        </p:nvSpPr>
        <p:spPr>
          <a:xfrm>
            <a:off x="3979964" y="1180010"/>
            <a:ext cx="6327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06A48"/>
                </a:solidFill>
                <a:latin typeface="Encode Sans Condensed ExtraBold" panose="00000906000000000000" pitchFamily="2" charset="0"/>
              </a:rPr>
              <a:t>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E6EA3-A542-1253-6EA0-FAF257AB2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79219">
            <a:off x="4124175" y="12985941"/>
            <a:ext cx="3640372" cy="4864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862ED-81CA-1E8E-715D-B20A0E0C5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9817">
            <a:off x="7830872" y="13023903"/>
            <a:ext cx="3059864" cy="4892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423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F19FFA-6352-69D2-DEE4-47F6411A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09" y="-340397"/>
            <a:ext cx="14812718" cy="20683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CE4D235-582F-B7AC-CAE4-D5DAC023122B}"/>
              </a:ext>
            </a:extLst>
          </p:cNvPr>
          <p:cNvGrpSpPr/>
          <p:nvPr/>
        </p:nvGrpSpPr>
        <p:grpSpPr>
          <a:xfrm>
            <a:off x="828441" y="3327959"/>
            <a:ext cx="12630618" cy="5033860"/>
            <a:chOff x="1043046" y="7979328"/>
            <a:chExt cx="12630618" cy="50338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FFDEA8-BDF7-D513-EB97-BD6C7888CD66}"/>
                </a:ext>
              </a:extLst>
            </p:cNvPr>
            <p:cNvSpPr txBox="1"/>
            <p:nvPr/>
          </p:nvSpPr>
          <p:spPr>
            <a:xfrm>
              <a:off x="1043046" y="7979328"/>
              <a:ext cx="122014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Acolo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unde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doi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trei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adun</a:t>
              </a:r>
              <a:r>
                <a:rPr lang="ro-RO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ă în numele Meu, sunt prezent și Eu în mijlocul lor.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84579B-EAC8-F0ED-9649-EA196F04EBAB}"/>
                </a:ext>
              </a:extLst>
            </p:cNvPr>
            <p:cNvSpPr txBox="1"/>
            <p:nvPr/>
          </p:nvSpPr>
          <p:spPr>
            <a:xfrm>
              <a:off x="9382710" y="9506728"/>
              <a:ext cx="429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Matei</a:t>
              </a:r>
              <a:r>
                <a:rPr lang="en-US" sz="32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18:20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F3683-5454-524B-4256-162DFA885B1A}"/>
                </a:ext>
              </a:extLst>
            </p:cNvPr>
            <p:cNvSpPr txBox="1"/>
            <p:nvPr/>
          </p:nvSpPr>
          <p:spPr>
            <a:xfrm>
              <a:off x="1043047" y="10901013"/>
              <a:ext cx="122014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Denn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wo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zwei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oder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drei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in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meinem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Namen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versammelt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sind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, da bin ich in </a:t>
              </a:r>
              <a:r>
                <a:rPr lang="en-US" sz="44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ihrer</a:t>
              </a:r>
              <a:r>
                <a:rPr lang="en-US" sz="44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Mitte.”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5D520-13EC-C712-B438-5EE0C2EBFA0D}"/>
                </a:ext>
              </a:extLst>
            </p:cNvPr>
            <p:cNvSpPr txBox="1"/>
            <p:nvPr/>
          </p:nvSpPr>
          <p:spPr>
            <a:xfrm>
              <a:off x="9080828" y="12428413"/>
              <a:ext cx="429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Matthäus</a:t>
              </a:r>
              <a:r>
                <a:rPr lang="en-US" sz="3200" b="1" dirty="0">
                  <a:solidFill>
                    <a:srgbClr val="106A48"/>
                  </a:solidFill>
                  <a:latin typeface="PT Serif" panose="020A0603040505020204" pitchFamily="18" charset="0"/>
                  <a:cs typeface="Times New Roman" panose="02020603050405020304" pitchFamily="18" charset="0"/>
                </a:rPr>
                <a:t> 18:20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047F93-6718-EAB9-78E3-69C67AE1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94850" y="9576264"/>
            <a:ext cx="9897799" cy="57592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12884-FCE5-5BBD-4A27-18D8DE2E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4" y="16985673"/>
            <a:ext cx="10126313" cy="21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143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Encode Sans Condensed ExtraBold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Mateas</dc:creator>
  <cp:lastModifiedBy>Mario Mateas</cp:lastModifiedBy>
  <cp:revision>52</cp:revision>
  <dcterms:created xsi:type="dcterms:W3CDTF">2024-05-27T15:19:21Z</dcterms:created>
  <dcterms:modified xsi:type="dcterms:W3CDTF">2024-05-31T06:02:45Z</dcterms:modified>
</cp:coreProperties>
</file>