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B559"/>
    <a:srgbClr val="0D4E36"/>
    <a:srgbClr val="FFE79B"/>
    <a:srgbClr val="FFE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8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1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8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5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71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2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40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3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C389-B10F-4122-8102-69D194FED55B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DC7B-E06D-41CB-A2F6-4A6A99F55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9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56AEF2E-AF0E-1D73-4350-D80D6B346F11}"/>
              </a:ext>
            </a:extLst>
          </p:cNvPr>
          <p:cNvSpPr txBox="1"/>
          <p:nvPr/>
        </p:nvSpPr>
        <p:spPr>
          <a:xfrm rot="21010892">
            <a:off x="4974067" y="398504"/>
            <a:ext cx="315065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Heid ham mer Gäscht von Weit un Bre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t</a:t>
            </a:r>
          </a:p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Des macht uns alli in Lowrin a grossi Freed</a:t>
            </a:r>
          </a:p>
          <a:p>
            <a:r>
              <a:rPr lang="ro-RO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Den was wär a Kerweih ohne Gä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scht</a:t>
            </a:r>
            <a:endParaRPr lang="en-US" sz="1050" b="1" dirty="0">
              <a:solidFill>
                <a:srgbClr val="0D4E36"/>
              </a:solidFill>
              <a:latin typeface="Tomatoes" pitchFamily="2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Du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wär’s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halwer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 so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scheen</a:t>
            </a:r>
            <a:r>
              <a:rPr lang="en-US" sz="1050" b="1" dirty="0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, des </a:t>
            </a:r>
            <a:r>
              <a:rPr lang="en-US" sz="1050" b="1" dirty="0" err="1">
                <a:solidFill>
                  <a:srgbClr val="0D4E36"/>
                </a:solidFill>
                <a:latin typeface="Tomatoes" pitchFamily="2" charset="0"/>
                <a:ea typeface="Tahoma" panose="020B0604030504040204" pitchFamily="34" charset="0"/>
                <a:cs typeface="Times New Roman" panose="02020603050405020304" pitchFamily="18" charset="0"/>
              </a:rPr>
              <a:t>Fescht</a:t>
            </a:r>
            <a:r>
              <a:rPr lang="en-US" sz="1050" i="1" dirty="0">
                <a:solidFill>
                  <a:srgbClr val="0D4E36"/>
                </a:solidFill>
                <a:latin typeface="Arial Rounded MT Bold" panose="020F0704030504030204" pitchFamily="34" charset="0"/>
                <a:ea typeface="Sans Serif Collection" panose="020B0502040504020204" pitchFamily="34" charset="-78"/>
                <a:cs typeface="Sans Serif Collection" panose="020B0502040504020204" pitchFamily="34" charset="-78"/>
              </a:rPr>
              <a:t>!</a:t>
            </a:r>
            <a:endParaRPr lang="ro-RO" sz="1050" i="1" dirty="0">
              <a:solidFill>
                <a:srgbClr val="0D4E36"/>
              </a:solidFill>
              <a:latin typeface="Arial Rounded MT Bold" panose="020F0704030504030204" pitchFamily="34" charset="0"/>
              <a:ea typeface="Sans Serif Collection" panose="020B0502040504020204" pitchFamily="34" charset="-78"/>
              <a:cs typeface="Sans Serif Collection" panose="020B0502040504020204" pitchFamily="34" charset="-78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69B4A9-DCAC-9C54-0D07-A98DE1578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33637">
            <a:off x="7094980" y="695718"/>
            <a:ext cx="2871187" cy="23604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 rot="218985">
            <a:off x="-5123383" y="1971866"/>
            <a:ext cx="15187268" cy="6829516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360B39-7EC2-ABEA-7AD5-92D6455E0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56" y="6131294"/>
            <a:ext cx="431074" cy="431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DE1C6-BB1D-E360-A587-2CC859F542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676" y="6020230"/>
            <a:ext cx="431074" cy="5297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3B032A-6D24-1F6C-98B1-4FA81D958E00}"/>
              </a:ext>
            </a:extLst>
          </p:cNvPr>
          <p:cNvSpPr txBox="1"/>
          <p:nvPr/>
        </p:nvSpPr>
        <p:spPr>
          <a:xfrm>
            <a:off x="5522838" y="6138102"/>
            <a:ext cx="16456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Heimatortsgemeinschaft Lovrin</a:t>
            </a:r>
          </a:p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in der Landsmannschaft</a:t>
            </a:r>
          </a:p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der Banater Schwaben</a:t>
            </a:r>
            <a:endParaRPr lang="en-US" sz="7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957A3-BB6F-A4A0-C746-C7548BF9A99A}"/>
              </a:ext>
            </a:extLst>
          </p:cNvPr>
          <p:cNvSpPr txBox="1"/>
          <p:nvPr/>
        </p:nvSpPr>
        <p:spPr>
          <a:xfrm>
            <a:off x="7452169" y="6138102"/>
            <a:ext cx="15758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HOG Lovrin</a:t>
            </a:r>
          </a:p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Primăria Lovrin</a:t>
            </a:r>
          </a:p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Parohia Romano-Catolică Lovrin</a:t>
            </a:r>
            <a:endParaRPr lang="en-US" sz="7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D4F82-CD46-952B-9BCD-2B62D6F5BED1}"/>
              </a:ext>
            </a:extLst>
          </p:cNvPr>
          <p:cNvSpPr txBox="1"/>
          <p:nvPr/>
        </p:nvSpPr>
        <p:spPr>
          <a:xfrm>
            <a:off x="8994085" y="6089978"/>
            <a:ext cx="1018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Demokratisches Forum der Deutschen im Banat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178F-7137-815E-641E-B54FDDA0A449}"/>
              </a:ext>
            </a:extLst>
          </p:cNvPr>
          <p:cNvSpPr txBox="1"/>
          <p:nvPr/>
        </p:nvSpPr>
        <p:spPr>
          <a:xfrm>
            <a:off x="5137635" y="3584715"/>
            <a:ext cx="5481258" cy="17411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ro-RO" sz="10714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Deutsch-Gotisch" pitchFamily="50" charset="0"/>
                <a:cs typeface="Times New Roman" panose="02020603050405020304" pitchFamily="18" charset="0"/>
              </a:rPr>
              <a:t>Kerweih</a:t>
            </a:r>
            <a:endParaRPr lang="en-US" sz="10714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Deutsch-Gotisch" pitchFamily="50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7DE8D-D8E3-41A3-E1BF-0395310EA1EB}"/>
              </a:ext>
            </a:extLst>
          </p:cNvPr>
          <p:cNvSpPr txBox="1"/>
          <p:nvPr/>
        </p:nvSpPr>
        <p:spPr>
          <a:xfrm>
            <a:off x="5925548" y="3478860"/>
            <a:ext cx="5481258" cy="751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286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Deutsch-Gotisch" pitchFamily="50" charset="0"/>
                <a:cs typeface="Times New Roman" panose="02020603050405020304" pitchFamily="18" charset="0"/>
              </a:rPr>
              <a:t>Lowriner</a:t>
            </a:r>
            <a:endParaRPr lang="en-US" sz="4286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Deutsch-Gotisch" pitchFamily="50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CA178-BB23-CF5F-2705-2C8213C273DF}"/>
              </a:ext>
            </a:extLst>
          </p:cNvPr>
          <p:cNvSpPr txBox="1"/>
          <p:nvPr/>
        </p:nvSpPr>
        <p:spPr>
          <a:xfrm>
            <a:off x="7248541" y="4995577"/>
            <a:ext cx="3147587" cy="53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93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Deutsch-Gotisch" pitchFamily="50" charset="0"/>
                <a:cs typeface="Times New Roman" panose="02020603050405020304" pitchFamily="18" charset="0"/>
              </a:rPr>
              <a:t>03.08.2024</a:t>
            </a:r>
            <a:endParaRPr lang="en-US" sz="2893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Deutsch-Gotisch" pitchFamily="50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0CE11-CF25-C229-BC3A-9624216A6CCF}"/>
              </a:ext>
            </a:extLst>
          </p:cNvPr>
          <p:cNvSpPr txBox="1"/>
          <p:nvPr/>
        </p:nvSpPr>
        <p:spPr>
          <a:xfrm>
            <a:off x="5069519" y="2524849"/>
            <a:ext cx="54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Programmbuch</a:t>
            </a:r>
            <a:endParaRPr lang="en-US" sz="24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5069519" y="2852444"/>
            <a:ext cx="2151317" cy="339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7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Caiet-program</a:t>
            </a:r>
            <a:endParaRPr lang="en-US" sz="1607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56D17A-0D62-E5D8-EF23-4CDBCA59C7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458">
            <a:off x="5608323" y="38898"/>
            <a:ext cx="476275" cy="4762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025380C-E616-3C6C-2D76-74DE85DA64C1}"/>
              </a:ext>
            </a:extLst>
          </p:cNvPr>
          <p:cNvSpPr txBox="1"/>
          <p:nvPr/>
        </p:nvSpPr>
        <p:spPr>
          <a:xfrm>
            <a:off x="902913" y="3014470"/>
            <a:ext cx="330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Vielen</a:t>
            </a:r>
            <a:r>
              <a:rPr lang="en-US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Dan</a:t>
            </a:r>
            <a:r>
              <a:rPr lang="ro-RO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</a:t>
            </a:r>
            <a:r>
              <a:rPr lang="en-US" sz="36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68B0B-0054-F781-2B7B-BE8F14C38F02}"/>
              </a:ext>
            </a:extLst>
          </p:cNvPr>
          <p:cNvSpPr txBox="1"/>
          <p:nvPr/>
        </p:nvSpPr>
        <p:spPr>
          <a:xfrm>
            <a:off x="-184745" y="3560350"/>
            <a:ext cx="5481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</a:t>
            </a:r>
            <a:r>
              <a:rPr lang="ro-RO" sz="24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ă mulțumim!</a:t>
            </a:r>
            <a:endParaRPr lang="en-US" sz="24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9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8129BF-EF45-1126-519D-2B2024736673}"/>
              </a:ext>
            </a:extLst>
          </p:cNvPr>
          <p:cNvSpPr/>
          <p:nvPr/>
        </p:nvSpPr>
        <p:spPr>
          <a:xfrm>
            <a:off x="-5174525" y="716591"/>
            <a:ext cx="15187268" cy="7000725"/>
          </a:xfrm>
          <a:prstGeom prst="rect">
            <a:avLst/>
          </a:prstGeom>
          <a:solidFill>
            <a:srgbClr val="0D4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3360B39-7EC2-ABEA-7AD5-92D6455E0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82" y="155785"/>
            <a:ext cx="431074" cy="4310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DE1C6-BB1D-E360-A587-2CC859F54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02" y="44721"/>
            <a:ext cx="431074" cy="5297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3B032A-6D24-1F6C-98B1-4FA81D958E00}"/>
              </a:ext>
            </a:extLst>
          </p:cNvPr>
          <p:cNvSpPr txBox="1"/>
          <p:nvPr/>
        </p:nvSpPr>
        <p:spPr>
          <a:xfrm>
            <a:off x="521864" y="162593"/>
            <a:ext cx="16456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Heimatortsgemeinschaft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in der Landsmannschaft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der Banater Schwaben</a:t>
            </a:r>
            <a:endParaRPr lang="en-US" sz="750" b="1" dirty="0">
              <a:solidFill>
                <a:srgbClr val="0D4E36"/>
              </a:solidFill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957A3-BB6F-A4A0-C746-C7548BF9A99A}"/>
              </a:ext>
            </a:extLst>
          </p:cNvPr>
          <p:cNvSpPr txBox="1"/>
          <p:nvPr/>
        </p:nvSpPr>
        <p:spPr>
          <a:xfrm>
            <a:off x="2451195" y="162593"/>
            <a:ext cx="15758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HOG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Primăria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Parohia Romano-Catolică Lovrin</a:t>
            </a:r>
            <a:endParaRPr lang="en-US" sz="750" b="1" dirty="0">
              <a:solidFill>
                <a:srgbClr val="0D4E36"/>
              </a:solidFill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3D4F82-CD46-952B-9BCD-2B62D6F5BED1}"/>
              </a:ext>
            </a:extLst>
          </p:cNvPr>
          <p:cNvSpPr txBox="1"/>
          <p:nvPr/>
        </p:nvSpPr>
        <p:spPr>
          <a:xfrm>
            <a:off x="3993111" y="114469"/>
            <a:ext cx="1018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Demokratisches Forum der Deutschen im Banat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DC1A9-C904-5E13-73C6-2D00701B5690}"/>
              </a:ext>
            </a:extLst>
          </p:cNvPr>
          <p:cNvSpPr txBox="1"/>
          <p:nvPr/>
        </p:nvSpPr>
        <p:spPr>
          <a:xfrm>
            <a:off x="5011769" y="847737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08:00-08:30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85C34-EE4A-18B6-B475-A44C3741F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580" y="155785"/>
            <a:ext cx="431074" cy="431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8D9EC-A0FE-FABD-3665-15CAD22D0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100" y="44721"/>
            <a:ext cx="431074" cy="5297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D5E70B-0DEB-96E7-9648-841D2122B9E6}"/>
              </a:ext>
            </a:extLst>
          </p:cNvPr>
          <p:cNvSpPr txBox="1"/>
          <p:nvPr/>
        </p:nvSpPr>
        <p:spPr>
          <a:xfrm>
            <a:off x="5469262" y="162593"/>
            <a:ext cx="164567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Heimatortsgemeinschaft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in der Landsmannschaft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der Banater Schwaben</a:t>
            </a:r>
            <a:endParaRPr lang="en-US" sz="750" b="1" dirty="0">
              <a:solidFill>
                <a:srgbClr val="0D4E36"/>
              </a:solidFill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6742D1-0595-85D5-F0A2-B2787EAA85B2}"/>
              </a:ext>
            </a:extLst>
          </p:cNvPr>
          <p:cNvSpPr txBox="1"/>
          <p:nvPr/>
        </p:nvSpPr>
        <p:spPr>
          <a:xfrm>
            <a:off x="7398593" y="162593"/>
            <a:ext cx="1575826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HOG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Primăria Lovrin</a:t>
            </a:r>
          </a:p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cs typeface="Times New Roman" panose="02020603050405020304" pitchFamily="18" charset="0"/>
              </a:rPr>
              <a:t>Parohia Romano-Catolică Lovrin</a:t>
            </a:r>
            <a:endParaRPr lang="en-US" sz="750" b="1" dirty="0">
              <a:solidFill>
                <a:srgbClr val="0D4E36"/>
              </a:solidFill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427AB-2816-56DB-2F51-B883B06FB3F9}"/>
              </a:ext>
            </a:extLst>
          </p:cNvPr>
          <p:cNvSpPr txBox="1"/>
          <p:nvPr/>
        </p:nvSpPr>
        <p:spPr>
          <a:xfrm>
            <a:off x="8959759" y="114469"/>
            <a:ext cx="10186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750" b="1" dirty="0">
                <a:solidFill>
                  <a:srgbClr val="0D4E36"/>
                </a:solidFill>
                <a:latin typeface="PT Serif" panose="020A06030405050202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Demokratisches Forum der Deutschen im Banat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1D519-46F9-6FAD-CF40-66E9CC878F98}"/>
              </a:ext>
            </a:extLst>
          </p:cNvPr>
          <p:cNvSpPr txBox="1"/>
          <p:nvPr/>
        </p:nvSpPr>
        <p:spPr>
          <a:xfrm>
            <a:off x="5011769" y="1033542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Primirea</a:t>
            </a:r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oaspe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ților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C96EB-491D-79BD-591C-90B9443C7EE4}"/>
              </a:ext>
            </a:extLst>
          </p:cNvPr>
          <p:cNvSpPr txBox="1"/>
          <p:nvPr/>
        </p:nvSpPr>
        <p:spPr>
          <a:xfrm>
            <a:off x="5011769" y="1507380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</a:t>
            </a:r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:30-10:20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A269E0-42E5-AD15-8912-A02EDA6A05BA}"/>
              </a:ext>
            </a:extLst>
          </p:cNvPr>
          <p:cNvSpPr txBox="1"/>
          <p:nvPr/>
        </p:nvSpPr>
        <p:spPr>
          <a:xfrm>
            <a:off x="5011769" y="1693185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Parada </a:t>
            </a:r>
            <a:r>
              <a:rPr lang="en-US" sz="2000" b="1" dirty="0" err="1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portului</a:t>
            </a:r>
            <a:r>
              <a:rPr lang="en-US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 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șvăbesc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A4811C-CFF5-2BF5-78FC-504AD7405D90}"/>
              </a:ext>
            </a:extLst>
          </p:cNvPr>
          <p:cNvSpPr txBox="1"/>
          <p:nvPr/>
        </p:nvSpPr>
        <p:spPr>
          <a:xfrm>
            <a:off x="5011769" y="21407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10:30-11:15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0C80B6-3C3A-6C13-C295-67AC2F936F4B}"/>
              </a:ext>
            </a:extLst>
          </p:cNvPr>
          <p:cNvSpPr txBox="1"/>
          <p:nvPr/>
        </p:nvSpPr>
        <p:spPr>
          <a:xfrm>
            <a:off x="5011769" y="23265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Slujba de binecuvântare a participanților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636F5-6F93-ECD2-2730-071F1B0CB3A8}"/>
              </a:ext>
            </a:extLst>
          </p:cNvPr>
          <p:cNvSpPr txBox="1"/>
          <p:nvPr/>
        </p:nvSpPr>
        <p:spPr>
          <a:xfrm>
            <a:off x="5011769" y="2800362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11:15-11:30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0A3E0A-4370-258E-4604-FD9B0106DE88}"/>
              </a:ext>
            </a:extLst>
          </p:cNvPr>
          <p:cNvSpPr txBox="1"/>
          <p:nvPr/>
        </p:nvSpPr>
        <p:spPr>
          <a:xfrm>
            <a:off x="5011769" y="2986167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Depunerea coroanei la Monumentul Eroilor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8ADF1A-F98F-A1D7-2295-0080DB2710C8}"/>
              </a:ext>
            </a:extLst>
          </p:cNvPr>
          <p:cNvSpPr txBox="1"/>
          <p:nvPr/>
        </p:nvSpPr>
        <p:spPr>
          <a:xfrm>
            <a:off x="5011769" y="3416976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11:30-13:30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C0A497-1BEA-76C9-C202-E483BFC247AB}"/>
              </a:ext>
            </a:extLst>
          </p:cNvPr>
          <p:cNvSpPr txBox="1"/>
          <p:nvPr/>
        </p:nvSpPr>
        <p:spPr>
          <a:xfrm>
            <a:off x="5011769" y="3602781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Licitarea pomului de rozmarin / Dansuri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99EE6A-957C-9278-303F-24AABC0C5665}"/>
              </a:ext>
            </a:extLst>
          </p:cNvPr>
          <p:cNvSpPr txBox="1"/>
          <p:nvPr/>
        </p:nvSpPr>
        <p:spPr>
          <a:xfrm>
            <a:off x="5011769" y="40766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13:30-15:00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DF2C7B-D5FF-F65D-FD32-DF7AEB98F1B8}"/>
              </a:ext>
            </a:extLst>
          </p:cNvPr>
          <p:cNvSpPr txBox="1"/>
          <p:nvPr/>
        </p:nvSpPr>
        <p:spPr>
          <a:xfrm>
            <a:off x="5011769" y="42624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Masa de prânz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97F894-DCC3-4971-62C9-8D20827391E6}"/>
              </a:ext>
            </a:extLst>
          </p:cNvPr>
          <p:cNvSpPr txBox="1"/>
          <p:nvPr/>
        </p:nvSpPr>
        <p:spPr>
          <a:xfrm>
            <a:off x="5011769" y="4709958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16:00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6B09CD-E3BA-D900-532E-FD9848DDA77F}"/>
              </a:ext>
            </a:extLst>
          </p:cNvPr>
          <p:cNvSpPr txBox="1"/>
          <p:nvPr/>
        </p:nvSpPr>
        <p:spPr>
          <a:xfrm>
            <a:off x="5011769" y="4895763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Depunere coroană la Cimitirul Rom.-Cat.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37C5A7-6501-E44C-3CE1-E32E06C93599}"/>
              </a:ext>
            </a:extLst>
          </p:cNvPr>
          <p:cNvSpPr txBox="1"/>
          <p:nvPr/>
        </p:nvSpPr>
        <p:spPr>
          <a:xfrm>
            <a:off x="5011769" y="5369601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19:00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2B617F1-DB9D-3EB5-4DA9-7B51425C61BC}"/>
              </a:ext>
            </a:extLst>
          </p:cNvPr>
          <p:cNvSpPr txBox="1"/>
          <p:nvPr/>
        </p:nvSpPr>
        <p:spPr>
          <a:xfrm>
            <a:off x="5011769" y="5555406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Balul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FE750D-D9A7-E0A0-CF4C-F218E613E19B}"/>
              </a:ext>
            </a:extLst>
          </p:cNvPr>
          <p:cNvSpPr txBox="1"/>
          <p:nvPr/>
        </p:nvSpPr>
        <p:spPr>
          <a:xfrm>
            <a:off x="28575" y="847737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08:00-08:30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B47DF3-67B9-4461-0310-1DA050D44F45}"/>
              </a:ext>
            </a:extLst>
          </p:cNvPr>
          <p:cNvSpPr txBox="1"/>
          <p:nvPr/>
        </p:nvSpPr>
        <p:spPr>
          <a:xfrm>
            <a:off x="28575" y="1033542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Empfang der Gäste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90A952-2AED-08FC-ECEC-A2B218E897B6}"/>
              </a:ext>
            </a:extLst>
          </p:cNvPr>
          <p:cNvSpPr txBox="1"/>
          <p:nvPr/>
        </p:nvSpPr>
        <p:spPr>
          <a:xfrm>
            <a:off x="28575" y="1507380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08</a:t>
            </a:r>
            <a:r>
              <a:rPr lang="en-US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:30-10:20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2FCE918-8F40-CA29-4FFB-9E958D1B42A6}"/>
              </a:ext>
            </a:extLst>
          </p:cNvPr>
          <p:cNvSpPr txBox="1"/>
          <p:nvPr/>
        </p:nvSpPr>
        <p:spPr>
          <a:xfrm>
            <a:off x="28575" y="1693185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Trachtparade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A9AD44-0D68-9758-5153-28084C49A968}"/>
              </a:ext>
            </a:extLst>
          </p:cNvPr>
          <p:cNvSpPr txBox="1"/>
          <p:nvPr/>
        </p:nvSpPr>
        <p:spPr>
          <a:xfrm>
            <a:off x="28575" y="21407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10:30-11:15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F4EA4B1-CE00-4445-FFF9-A450EE1EA9F8}"/>
              </a:ext>
            </a:extLst>
          </p:cNvPr>
          <p:cNvSpPr txBox="1"/>
          <p:nvPr/>
        </p:nvSpPr>
        <p:spPr>
          <a:xfrm>
            <a:off x="28575" y="23265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Heilige Messe für die Teilnehmer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959EB5-A06D-4444-FB29-3F3DC2950D5B}"/>
              </a:ext>
            </a:extLst>
          </p:cNvPr>
          <p:cNvSpPr txBox="1"/>
          <p:nvPr/>
        </p:nvSpPr>
        <p:spPr>
          <a:xfrm>
            <a:off x="28575" y="2800362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11:15-11:30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9AE847-E9B4-06B3-F005-46FCA7CEE2B4}"/>
              </a:ext>
            </a:extLst>
          </p:cNvPr>
          <p:cNvSpPr txBox="1"/>
          <p:nvPr/>
        </p:nvSpPr>
        <p:spPr>
          <a:xfrm>
            <a:off x="28575" y="2986167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Kranzniederlegung am Heldendenkmal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F2A7C7-D688-7614-308A-C1B9ACBE060D}"/>
              </a:ext>
            </a:extLst>
          </p:cNvPr>
          <p:cNvSpPr txBox="1"/>
          <p:nvPr/>
        </p:nvSpPr>
        <p:spPr>
          <a:xfrm>
            <a:off x="28575" y="3416976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11:30-13:30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D49D53-CC84-76C5-67BE-EF39302F3D22}"/>
              </a:ext>
            </a:extLst>
          </p:cNvPr>
          <p:cNvSpPr txBox="1"/>
          <p:nvPr/>
        </p:nvSpPr>
        <p:spPr>
          <a:xfrm>
            <a:off x="28575" y="3602781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Versteigerung des </a:t>
            </a: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Kerwei</a:t>
            </a:r>
            <a:r>
              <a:rPr lang="de-DE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straußes / Tänze</a:t>
            </a:r>
            <a:endParaRPr lang="ro-RO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C0DB5C5-81B9-6546-3B3E-858C616AA19D}"/>
              </a:ext>
            </a:extLst>
          </p:cNvPr>
          <p:cNvSpPr txBox="1"/>
          <p:nvPr/>
        </p:nvSpPr>
        <p:spPr>
          <a:xfrm>
            <a:off x="28575" y="4076619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13:30-15:00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778EBA-D678-830F-97CE-035C510D6B85}"/>
              </a:ext>
            </a:extLst>
          </p:cNvPr>
          <p:cNvSpPr txBox="1"/>
          <p:nvPr/>
        </p:nvSpPr>
        <p:spPr>
          <a:xfrm>
            <a:off x="28575" y="4262424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543300" algn="l"/>
              </a:tabLst>
            </a:pPr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Mittagessen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F7224-F6AA-AD58-11E2-C9ACEDB221D6}"/>
              </a:ext>
            </a:extLst>
          </p:cNvPr>
          <p:cNvSpPr txBox="1"/>
          <p:nvPr/>
        </p:nvSpPr>
        <p:spPr>
          <a:xfrm>
            <a:off x="28575" y="4709958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16:00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EC99C6-37E3-C40E-1242-A1D00E7329F3}"/>
              </a:ext>
            </a:extLst>
          </p:cNvPr>
          <p:cNvSpPr txBox="1"/>
          <p:nvPr/>
        </p:nvSpPr>
        <p:spPr>
          <a:xfrm>
            <a:off x="28575" y="4895763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Kranzniederlegung am Friedhof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7978BC0-DEF0-849D-6BBF-F93681B75CE7}"/>
              </a:ext>
            </a:extLst>
          </p:cNvPr>
          <p:cNvSpPr txBox="1"/>
          <p:nvPr/>
        </p:nvSpPr>
        <p:spPr>
          <a:xfrm>
            <a:off x="28575" y="5369601"/>
            <a:ext cx="21513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05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19:00</a:t>
            </a:r>
            <a:endParaRPr lang="en-US" sz="105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F49931-837F-27A3-D6AD-960E3AA10CAC}"/>
              </a:ext>
            </a:extLst>
          </p:cNvPr>
          <p:cNvSpPr txBox="1"/>
          <p:nvPr/>
        </p:nvSpPr>
        <p:spPr>
          <a:xfrm>
            <a:off x="28575" y="5555406"/>
            <a:ext cx="5481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PT Serif" panose="020A0603040505020204" pitchFamily="18" charset="0"/>
                <a:cs typeface="Times New Roman" panose="02020603050405020304" pitchFamily="18" charset="0"/>
              </a:rPr>
              <a:t>Ball</a:t>
            </a:r>
            <a:endParaRPr lang="en-US" sz="2000" b="1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PT Serif" panose="020A060304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8DFBE89-A9D0-28A2-8BED-34DB7A55C429}"/>
              </a:ext>
            </a:extLst>
          </p:cNvPr>
          <p:cNvSpPr txBox="1"/>
          <p:nvPr/>
        </p:nvSpPr>
        <p:spPr>
          <a:xfrm>
            <a:off x="2371193" y="6081223"/>
            <a:ext cx="495406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ro-RO" sz="4000" dirty="0">
                <a:solidFill>
                  <a:srgbClr val="FFE79B"/>
                </a:solidFill>
                <a:effectLst>
                  <a:outerShdw blurRad="63500" sx="102000" sy="102000" algn="ctr" rotWithShape="0">
                    <a:prstClr val="black">
                      <a:alpha val="30000"/>
                    </a:prstClr>
                  </a:outerShdw>
                </a:effectLst>
                <a:latin typeface="Deutsch-Gotisch" pitchFamily="50" charset="0"/>
                <a:cs typeface="Times New Roman" panose="02020603050405020304" pitchFamily="18" charset="0"/>
              </a:rPr>
              <a:t>Lowriner Kerweih</a:t>
            </a:r>
            <a:endParaRPr lang="en-US" sz="4000" dirty="0">
              <a:solidFill>
                <a:srgbClr val="FFE79B"/>
              </a:solidFill>
              <a:effectLst>
                <a:outerShdw blurRad="63500" sx="102000" sy="102000" algn="ctr" rotWithShape="0">
                  <a:prstClr val="black">
                    <a:alpha val="30000"/>
                  </a:prstClr>
                </a:outerShdw>
              </a:effectLst>
              <a:latin typeface="Deutsch-Gotisch" pitchFamily="5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2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189</Words>
  <Application>Microsoft Office PowerPoint</Application>
  <PresentationFormat>A4 Paper (210x297 mm)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Deutsch-Gotisch</vt:lpstr>
      <vt:lpstr>PT Serif</vt:lpstr>
      <vt:lpstr>Tomatoes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Mateas</dc:creator>
  <cp:lastModifiedBy>Mario Mateas</cp:lastModifiedBy>
  <cp:revision>17</cp:revision>
  <dcterms:created xsi:type="dcterms:W3CDTF">2024-05-19T17:32:25Z</dcterms:created>
  <dcterms:modified xsi:type="dcterms:W3CDTF">2024-05-19T19:24:27Z</dcterms:modified>
</cp:coreProperties>
</file>