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10020300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AFA3"/>
    <a:srgbClr val="FF3B05"/>
    <a:srgbClr val="0CE9DA"/>
    <a:srgbClr val="FE43AA"/>
    <a:srgbClr val="FF6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2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D09A8-B424-477E-BAD9-6ADBD32388F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0575" y="860425"/>
            <a:ext cx="3359150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4" y="3314700"/>
            <a:ext cx="8016875" cy="27130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4209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90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7B2E0-A563-4703-91F7-C87A429F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087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1pPr>
    <a:lvl2pPr marL="525436" algn="l" defTabSz="105087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2pPr>
    <a:lvl3pPr marL="1050875" algn="l" defTabSz="105087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3pPr>
    <a:lvl4pPr marL="1576311" algn="l" defTabSz="105087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4pPr>
    <a:lvl5pPr marL="2101748" algn="l" defTabSz="105087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5pPr>
    <a:lvl6pPr marL="2627185" algn="l" defTabSz="105087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6pPr>
    <a:lvl7pPr marL="3152622" algn="l" defTabSz="105087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7pPr>
    <a:lvl8pPr marL="3678061" algn="l" defTabSz="105087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8pPr>
    <a:lvl9pPr marL="4203496" algn="l" defTabSz="1050875" rtl="0" eaLnBrk="1" latinLnBrk="0" hangingPunct="1">
      <a:defRPr sz="13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9E68-B581-4FC7-BAD0-369E630755D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E2AA-9C63-4D86-9FAD-5009C2586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9E68-B581-4FC7-BAD0-369E630755D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E2AA-9C63-4D86-9FAD-5009C2586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9E68-B581-4FC7-BAD0-369E630755D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E2AA-9C63-4D86-9FAD-5009C2586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9E68-B581-4FC7-BAD0-369E630755D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E2AA-9C63-4D86-9FAD-5009C2586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7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9E68-B581-4FC7-BAD0-369E630755D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E2AA-9C63-4D86-9FAD-5009C2586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4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9E68-B581-4FC7-BAD0-369E630755D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E2AA-9C63-4D86-9FAD-5009C2586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0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9E68-B581-4FC7-BAD0-369E630755D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E2AA-9C63-4D86-9FAD-5009C2586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9E68-B581-4FC7-BAD0-369E630755D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E2AA-9C63-4D86-9FAD-5009C2586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9E68-B581-4FC7-BAD0-369E630755D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E2AA-9C63-4D86-9FAD-5009C2586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9E68-B581-4FC7-BAD0-369E630755D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E2AA-9C63-4D86-9FAD-5009C2586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9E68-B581-4FC7-BAD0-369E630755D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E2AA-9C63-4D86-9FAD-5009C2586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8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9E68-B581-4FC7-BAD0-369E630755D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5E2AA-9C63-4D86-9FAD-5009C2586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8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B72B7-A75A-5C5F-CD2A-FA7603E55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3AC86E-2EF3-C714-B7F9-5CF07797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096" y="111988"/>
            <a:ext cx="1412278" cy="646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1DBB86-76C7-36BC-38F4-7676C1694B51}"/>
              </a:ext>
            </a:extLst>
          </p:cNvPr>
          <p:cNvSpPr txBox="1"/>
          <p:nvPr/>
        </p:nvSpPr>
        <p:spPr>
          <a:xfrm>
            <a:off x="828675" y="2919480"/>
            <a:ext cx="77555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Se acordă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 </a:t>
            </a:r>
            <a:r>
              <a:rPr lang="en-US" sz="2200" dirty="0" err="1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participantului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 _______________ </a:t>
            </a:r>
            <a:endParaRPr lang="ro-RO" sz="2200" dirty="0">
              <a:solidFill>
                <a:srgbClr val="FF3B05"/>
              </a:solidFill>
              <a:latin typeface="Alata" pitchFamily="2" charset="0"/>
              <a:ea typeface="Gadugi" panose="020B0502040204020203" pitchFamily="34" charset="0"/>
              <a:cs typeface="Alata" pitchFamily="2" charset="0"/>
            </a:endParaRPr>
          </a:p>
          <a:p>
            <a:pPr algn="r"/>
            <a:r>
              <a:rPr lang="en-US" sz="2200" dirty="0" err="1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titlul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 de _______________ </a:t>
            </a:r>
            <a:endParaRPr lang="ro-RO" sz="2200" dirty="0">
              <a:solidFill>
                <a:srgbClr val="FF3B05"/>
              </a:solidFill>
              <a:latin typeface="Alata" pitchFamily="2" charset="0"/>
              <a:ea typeface="Gadugi" panose="020B0502040204020203" pitchFamily="34" charset="0"/>
              <a:cs typeface="Alata" pitchFamily="2" charset="0"/>
            </a:endParaRPr>
          </a:p>
          <a:p>
            <a:pPr algn="r"/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la </a:t>
            </a:r>
            <a:r>
              <a:rPr lang="en-US" sz="2200" dirty="0" err="1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evenimentul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 </a:t>
            </a:r>
            <a:r>
              <a:rPr lang="en-US" sz="2200" b="1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Fasching 2025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, </a:t>
            </a:r>
            <a:r>
              <a:rPr lang="en-US" sz="2200" dirty="0" err="1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organizat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 </a:t>
            </a:r>
            <a:r>
              <a:rPr lang="en-US" sz="2200" dirty="0" err="1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vineri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, 28 </a:t>
            </a:r>
            <a:r>
              <a:rPr lang="en-US" sz="2200" dirty="0" err="1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februarie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, la C</a:t>
            </a:r>
            <a:r>
              <a:rPr lang="ro-RO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ăminul Cultural din Lovrin. </a:t>
            </a:r>
            <a:endParaRPr lang="en-US" sz="2200" dirty="0">
              <a:solidFill>
                <a:srgbClr val="FF3B05"/>
              </a:solidFill>
              <a:latin typeface="Alata" pitchFamily="2" charset="0"/>
              <a:ea typeface="Gadugi" panose="020B0502040204020203" pitchFamily="34" charset="0"/>
              <a:cs typeface="Alat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C7ABF-0345-F9E6-EC9F-119E91187F92}"/>
              </a:ext>
            </a:extLst>
          </p:cNvPr>
          <p:cNvSpPr txBox="1"/>
          <p:nvPr/>
        </p:nvSpPr>
        <p:spPr>
          <a:xfrm>
            <a:off x="4572075" y="1908550"/>
            <a:ext cx="40511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400" dirty="0">
                <a:solidFill>
                  <a:srgbClr val="FF3B05"/>
                </a:solidFill>
                <a:latin typeface="Cherry Bomb One" panose="02000000000000000000" pitchFamily="2" charset="-128"/>
                <a:ea typeface="Cherry Bomb One" panose="02000000000000000000" pitchFamily="2" charset="-128"/>
              </a:rPr>
              <a:t>DIPLOM</a:t>
            </a:r>
            <a:r>
              <a:rPr lang="ro-RO" sz="6400" dirty="0">
                <a:solidFill>
                  <a:srgbClr val="FF3B05"/>
                </a:solidFill>
                <a:latin typeface="Cherry Bomb One" panose="02000000000000000000" pitchFamily="2" charset="-128"/>
                <a:ea typeface="Cherry Bomb One" panose="02000000000000000000" pitchFamily="2" charset="-128"/>
              </a:rPr>
              <a:t>Ă</a:t>
            </a:r>
            <a:endParaRPr lang="en-US" sz="6400" dirty="0">
              <a:solidFill>
                <a:srgbClr val="FF3B05"/>
              </a:solidFill>
              <a:latin typeface="Cherry Bomb One" panose="02000000000000000000" pitchFamily="2" charset="-128"/>
              <a:ea typeface="Cherry Bomb One" panose="02000000000000000000" pitchFamily="2" charset="-128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A7C470-20DA-4C7D-1D21-0F1D6B22944C}"/>
              </a:ext>
            </a:extLst>
          </p:cNvPr>
          <p:cNvGrpSpPr/>
          <p:nvPr/>
        </p:nvGrpSpPr>
        <p:grpSpPr>
          <a:xfrm>
            <a:off x="148453" y="4013347"/>
            <a:ext cx="3549720" cy="2844653"/>
            <a:chOff x="6463347" y="-391939"/>
            <a:chExt cx="3549720" cy="284465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A964339-8270-EC91-C210-77975704B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98645">
              <a:off x="6960098" y="1430972"/>
              <a:ext cx="1609002" cy="64492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AC51F71-5DE2-AD5E-904A-78ED519F2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9354">
              <a:off x="7110869" y="-391939"/>
              <a:ext cx="2902198" cy="284465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7618A83-2E47-B24D-6AAB-501A67CF3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77267">
              <a:off x="6463347" y="221620"/>
              <a:ext cx="1690321" cy="1656805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2DEFAEED-5C12-F8AE-6157-03BA25E986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393" y="42537"/>
            <a:ext cx="494432" cy="7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1C70F-EFC3-13FF-E7D0-C4E80F554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4C127-9A36-C44E-2320-615FB08D9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0ADD57-C754-CDDB-B992-071D8C8A4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096" y="111988"/>
            <a:ext cx="1412278" cy="646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C616A3-9B2D-5D2F-9A9D-F16B2823366E}"/>
              </a:ext>
            </a:extLst>
          </p:cNvPr>
          <p:cNvSpPr txBox="1"/>
          <p:nvPr/>
        </p:nvSpPr>
        <p:spPr>
          <a:xfrm>
            <a:off x="828675" y="2919480"/>
            <a:ext cx="77555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Se acordă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 </a:t>
            </a:r>
            <a:r>
              <a:rPr lang="en-US" sz="2200" dirty="0" err="1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lui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 _______________ </a:t>
            </a:r>
          </a:p>
          <a:p>
            <a:pPr algn="r"/>
            <a:r>
              <a:rPr lang="en-US" sz="2200" dirty="0" err="1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pentru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 </a:t>
            </a:r>
            <a:r>
              <a:rPr lang="en-US" sz="2200" dirty="0" err="1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participarea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 la </a:t>
            </a:r>
            <a:r>
              <a:rPr lang="en-US" sz="2200" dirty="0" err="1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evenimentul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 </a:t>
            </a:r>
            <a:r>
              <a:rPr lang="en-US" sz="2200" b="1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Fasching 2025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, </a:t>
            </a:r>
            <a:r>
              <a:rPr lang="en-US" sz="2200" dirty="0" err="1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organizat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 </a:t>
            </a:r>
            <a:r>
              <a:rPr lang="en-US" sz="2200" dirty="0" err="1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vineri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, 28 </a:t>
            </a:r>
            <a:r>
              <a:rPr lang="en-US" sz="2200" dirty="0" err="1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februarie</a:t>
            </a:r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, la </a:t>
            </a:r>
          </a:p>
          <a:p>
            <a:pPr algn="r"/>
            <a:r>
              <a:rPr lang="en-US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C</a:t>
            </a:r>
            <a:r>
              <a:rPr lang="ro-RO" sz="2200" dirty="0">
                <a:solidFill>
                  <a:srgbClr val="FF3B05"/>
                </a:solidFill>
                <a:latin typeface="Alata" pitchFamily="2" charset="0"/>
                <a:ea typeface="Gadugi" panose="020B0502040204020203" pitchFamily="34" charset="0"/>
                <a:cs typeface="Alata" pitchFamily="2" charset="0"/>
              </a:rPr>
              <a:t>ăminul Cultural din Lovrin. </a:t>
            </a:r>
            <a:endParaRPr lang="en-US" sz="2200" dirty="0">
              <a:solidFill>
                <a:srgbClr val="FF3B05"/>
              </a:solidFill>
              <a:latin typeface="Alata" pitchFamily="2" charset="0"/>
              <a:ea typeface="Gadugi" panose="020B0502040204020203" pitchFamily="34" charset="0"/>
              <a:cs typeface="Alat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C26CD-8A30-C1E2-B053-2A4EFAC0EEE1}"/>
              </a:ext>
            </a:extLst>
          </p:cNvPr>
          <p:cNvSpPr txBox="1"/>
          <p:nvPr/>
        </p:nvSpPr>
        <p:spPr>
          <a:xfrm>
            <a:off x="4572075" y="1908550"/>
            <a:ext cx="40511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400" dirty="0">
                <a:solidFill>
                  <a:srgbClr val="FF3B05"/>
                </a:solidFill>
                <a:latin typeface="Cherry Bomb One" panose="02000000000000000000" pitchFamily="2" charset="-128"/>
                <a:ea typeface="Cherry Bomb One" panose="02000000000000000000" pitchFamily="2" charset="-128"/>
              </a:rPr>
              <a:t>DIPLOM</a:t>
            </a:r>
            <a:r>
              <a:rPr lang="ro-RO" sz="6400" dirty="0">
                <a:solidFill>
                  <a:srgbClr val="FF3B05"/>
                </a:solidFill>
                <a:latin typeface="Cherry Bomb One" panose="02000000000000000000" pitchFamily="2" charset="-128"/>
                <a:ea typeface="Cherry Bomb One" panose="02000000000000000000" pitchFamily="2" charset="-128"/>
              </a:rPr>
              <a:t>Ă</a:t>
            </a:r>
            <a:endParaRPr lang="en-US" sz="6400" dirty="0">
              <a:solidFill>
                <a:srgbClr val="FF3B05"/>
              </a:solidFill>
              <a:latin typeface="Cherry Bomb One" panose="02000000000000000000" pitchFamily="2" charset="-128"/>
              <a:ea typeface="Cherry Bomb One" panose="02000000000000000000" pitchFamily="2" charset="-128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6DF5A6-445A-A704-E252-3A53CFC80304}"/>
              </a:ext>
            </a:extLst>
          </p:cNvPr>
          <p:cNvGrpSpPr/>
          <p:nvPr/>
        </p:nvGrpSpPr>
        <p:grpSpPr>
          <a:xfrm>
            <a:off x="148453" y="4013347"/>
            <a:ext cx="3549720" cy="2844653"/>
            <a:chOff x="6463347" y="-391939"/>
            <a:chExt cx="3549720" cy="284465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01BE24-8D8F-08D0-CC41-F4429AC0C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98645">
              <a:off x="6960098" y="1430972"/>
              <a:ext cx="1609002" cy="64492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54CA5AE-AE25-34D4-A910-5148DAD19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9354">
              <a:off x="7110869" y="-391939"/>
              <a:ext cx="2902198" cy="284465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DFB4C16-24F6-1B1C-660B-891EF37F9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77267">
              <a:off x="6463347" y="221620"/>
              <a:ext cx="1690321" cy="1656805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6E3B0313-DCFE-E9B7-916B-BEDBEF85C8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393" y="42537"/>
            <a:ext cx="494432" cy="70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0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53</Words>
  <Application>Microsoft Office PowerPoint</Application>
  <PresentationFormat>A4 Paper (210x297 mm)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Cherry Bomb One</vt:lpstr>
      <vt:lpstr>Alata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Mateas</dc:creator>
  <cp:lastModifiedBy>Mario Mateas</cp:lastModifiedBy>
  <cp:revision>43</cp:revision>
  <dcterms:created xsi:type="dcterms:W3CDTF">2025-02-26T20:19:03Z</dcterms:created>
  <dcterms:modified xsi:type="dcterms:W3CDTF">2025-02-26T21:12:52Z</dcterms:modified>
</cp:coreProperties>
</file>