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0032"/>
    <a:srgbClr val="9E0026"/>
    <a:srgbClr val="B4002B"/>
    <a:srgbClr val="C4002F"/>
    <a:srgbClr val="FF114A"/>
    <a:srgbClr val="8A0021"/>
    <a:srgbClr val="F2003A"/>
    <a:srgbClr val="E60037"/>
    <a:srgbClr val="FFAFC2"/>
    <a:srgbClr val="4200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31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4EC7D-D2EB-4EAB-A9D8-DC066097D457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013E1-F553-4B2D-9D43-9FC6C5F6D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614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4EC7D-D2EB-4EAB-A9D8-DC066097D457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013E1-F553-4B2D-9D43-9FC6C5F6D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261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4EC7D-D2EB-4EAB-A9D8-DC066097D457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013E1-F553-4B2D-9D43-9FC6C5F6D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370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4EC7D-D2EB-4EAB-A9D8-DC066097D457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013E1-F553-4B2D-9D43-9FC6C5F6D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049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4EC7D-D2EB-4EAB-A9D8-DC066097D457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013E1-F553-4B2D-9D43-9FC6C5F6D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099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4EC7D-D2EB-4EAB-A9D8-DC066097D457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013E1-F553-4B2D-9D43-9FC6C5F6D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967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4EC7D-D2EB-4EAB-A9D8-DC066097D457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013E1-F553-4B2D-9D43-9FC6C5F6D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263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4EC7D-D2EB-4EAB-A9D8-DC066097D457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013E1-F553-4B2D-9D43-9FC6C5F6D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73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4EC7D-D2EB-4EAB-A9D8-DC066097D457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013E1-F553-4B2D-9D43-9FC6C5F6D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761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4EC7D-D2EB-4EAB-A9D8-DC066097D457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013E1-F553-4B2D-9D43-9FC6C5F6D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520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4EC7D-D2EB-4EAB-A9D8-DC066097D457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013E1-F553-4B2D-9D43-9FC6C5F6D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494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4EC7D-D2EB-4EAB-A9D8-DC066097D457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013E1-F553-4B2D-9D43-9FC6C5F6D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569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025FE41B-9FB1-9C93-9C4B-A5E86B793E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73672" y="-685701"/>
            <a:ext cx="20180928" cy="13450667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2A819B8-CC35-9CB9-2126-634E9DDCE0CA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8A0021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D395D0C-EC69-623A-9635-17B45BA166A3}"/>
              </a:ext>
            </a:extLst>
          </p:cNvPr>
          <p:cNvSpPr/>
          <p:nvPr/>
        </p:nvSpPr>
        <p:spPr>
          <a:xfrm>
            <a:off x="0" y="6400802"/>
            <a:ext cx="9601200" cy="2051730"/>
          </a:xfrm>
          <a:prstGeom prst="rect">
            <a:avLst/>
          </a:prstGeom>
          <a:gradFill flip="none" rotWithShape="1">
            <a:gsLst>
              <a:gs pos="19000">
                <a:srgbClr val="8A0021"/>
              </a:gs>
              <a:gs pos="79000">
                <a:srgbClr val="B4002B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581D554-329A-C1D2-FF56-6989694D982B}"/>
              </a:ext>
            </a:extLst>
          </p:cNvPr>
          <p:cNvSpPr txBox="1"/>
          <p:nvPr/>
        </p:nvSpPr>
        <p:spPr>
          <a:xfrm>
            <a:off x="0" y="6671042"/>
            <a:ext cx="9601200" cy="156966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ro-RO" sz="9600" dirty="0">
                <a:solidFill>
                  <a:schemeClr val="bg1"/>
                </a:solidFill>
                <a:latin typeface="Great Vibes" pitchFamily="2" charset="0"/>
                <a:cs typeface="Alata" pitchFamily="2" charset="0"/>
              </a:rPr>
              <a:t>Lowriner </a:t>
            </a:r>
            <a:r>
              <a:rPr lang="en-US" sz="9600" dirty="0" err="1">
                <a:solidFill>
                  <a:schemeClr val="bg1"/>
                </a:solidFill>
                <a:latin typeface="Great Vibes" pitchFamily="2" charset="0"/>
                <a:cs typeface="Alata" pitchFamily="2" charset="0"/>
              </a:rPr>
              <a:t>Kerwei</a:t>
            </a:r>
            <a:endParaRPr lang="en-US" sz="9600" dirty="0">
              <a:solidFill>
                <a:schemeClr val="bg1"/>
              </a:solidFill>
              <a:latin typeface="Great Vibes" pitchFamily="2" charset="0"/>
              <a:cs typeface="Alata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6F3865-772D-F0B3-6013-772C99487CEE}"/>
              </a:ext>
            </a:extLst>
          </p:cNvPr>
          <p:cNvSpPr/>
          <p:nvPr/>
        </p:nvSpPr>
        <p:spPr>
          <a:xfrm>
            <a:off x="0" y="0"/>
            <a:ext cx="1740877" cy="1846383"/>
          </a:xfrm>
          <a:prstGeom prst="rect">
            <a:avLst/>
          </a:prstGeom>
          <a:solidFill>
            <a:srgbClr val="B400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C05A76-6601-1D43-F878-C23D44A90FCC}"/>
              </a:ext>
            </a:extLst>
          </p:cNvPr>
          <p:cNvSpPr txBox="1"/>
          <p:nvPr/>
        </p:nvSpPr>
        <p:spPr>
          <a:xfrm>
            <a:off x="-776655" y="171354"/>
            <a:ext cx="3294185" cy="156966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Alata" pitchFamily="2" charset="0"/>
                <a:cs typeface="Alata" pitchFamily="2" charset="0"/>
              </a:rPr>
              <a:t>3 </a:t>
            </a:r>
            <a:r>
              <a:rPr lang="ro-RO" sz="2400" dirty="0">
                <a:solidFill>
                  <a:schemeClr val="bg1"/>
                </a:solidFill>
                <a:latin typeface="Alata" pitchFamily="2" charset="0"/>
                <a:cs typeface="Alata" pitchFamily="2" charset="0"/>
              </a:rPr>
              <a:t>a</a:t>
            </a:r>
            <a:r>
              <a:rPr lang="en-US" sz="2400" dirty="0" err="1">
                <a:solidFill>
                  <a:schemeClr val="bg1"/>
                </a:solidFill>
                <a:latin typeface="Alata" pitchFamily="2" charset="0"/>
                <a:cs typeface="Alata" pitchFamily="2" charset="0"/>
              </a:rPr>
              <a:t>ugust</a:t>
            </a:r>
            <a:endParaRPr lang="en-US" sz="2400" dirty="0">
              <a:solidFill>
                <a:schemeClr val="bg1"/>
              </a:solidFill>
              <a:latin typeface="Alata" pitchFamily="2" charset="0"/>
              <a:cs typeface="Alata" pitchFamily="2" charset="0"/>
            </a:endParaRP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Alata" pitchFamily="2" charset="0"/>
                <a:cs typeface="Alata" pitchFamily="2" charset="0"/>
              </a:rPr>
              <a:t>C</a:t>
            </a:r>
            <a:r>
              <a:rPr lang="ro-RO" sz="2400" dirty="0">
                <a:solidFill>
                  <a:schemeClr val="bg1"/>
                </a:solidFill>
                <a:latin typeface="Alata" pitchFamily="2" charset="0"/>
                <a:cs typeface="Alata" pitchFamily="2" charset="0"/>
              </a:rPr>
              <a:t>ăminul</a:t>
            </a:r>
          </a:p>
          <a:p>
            <a:pPr algn="ctr"/>
            <a:r>
              <a:rPr lang="ro-RO" sz="2400" dirty="0">
                <a:solidFill>
                  <a:schemeClr val="bg1"/>
                </a:solidFill>
                <a:latin typeface="Alata" pitchFamily="2" charset="0"/>
                <a:cs typeface="Alata" pitchFamily="2" charset="0"/>
              </a:rPr>
              <a:t>Cultural</a:t>
            </a:r>
          </a:p>
          <a:p>
            <a:pPr algn="ctr"/>
            <a:r>
              <a:rPr lang="ro-RO" sz="2400" dirty="0">
                <a:solidFill>
                  <a:schemeClr val="bg1"/>
                </a:solidFill>
                <a:latin typeface="Alata" pitchFamily="2" charset="0"/>
                <a:cs typeface="Alata" pitchFamily="2" charset="0"/>
              </a:rPr>
              <a:t>Lovrin</a:t>
            </a:r>
            <a:endParaRPr lang="en-US" sz="2400" dirty="0">
              <a:solidFill>
                <a:schemeClr val="bg1"/>
              </a:solidFill>
              <a:latin typeface="Alata" pitchFamily="2" charset="0"/>
              <a:cs typeface="Alata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2487E5-7B5F-653C-E7FC-E3D1E059FC25}"/>
              </a:ext>
            </a:extLst>
          </p:cNvPr>
          <p:cNvSpPr/>
          <p:nvPr/>
        </p:nvSpPr>
        <p:spPr>
          <a:xfrm>
            <a:off x="0" y="6342185"/>
            <a:ext cx="9601200" cy="105510"/>
          </a:xfrm>
          <a:prstGeom prst="rect">
            <a:avLst/>
          </a:prstGeom>
          <a:solidFill>
            <a:srgbClr val="E600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AF36CFB-68A5-1B1C-A207-395EFAFC0DB3}"/>
              </a:ext>
            </a:extLst>
          </p:cNvPr>
          <p:cNvSpPr/>
          <p:nvPr/>
        </p:nvSpPr>
        <p:spPr>
          <a:xfrm>
            <a:off x="0" y="8452531"/>
            <a:ext cx="9601200" cy="2547979"/>
          </a:xfrm>
          <a:prstGeom prst="rect">
            <a:avLst/>
          </a:prstGeom>
          <a:solidFill>
            <a:srgbClr val="E600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84AF28-47B5-150A-E4DA-DCBCDD036738}"/>
              </a:ext>
            </a:extLst>
          </p:cNvPr>
          <p:cNvSpPr/>
          <p:nvPr/>
        </p:nvSpPr>
        <p:spPr>
          <a:xfrm>
            <a:off x="0" y="10988957"/>
            <a:ext cx="9601200" cy="18916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C03B6D7-7FEC-FC69-4F10-737EEF0DB1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0709" y="7914982"/>
            <a:ext cx="1419777" cy="141977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7CD2C61-AAC3-D4F9-D148-331C4260ADB8}"/>
              </a:ext>
            </a:extLst>
          </p:cNvPr>
          <p:cNvSpPr txBox="1"/>
          <p:nvPr/>
        </p:nvSpPr>
        <p:spPr>
          <a:xfrm>
            <a:off x="3153506" y="11002393"/>
            <a:ext cx="3294185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ro-RO" sz="2400" dirty="0">
                <a:solidFill>
                  <a:srgbClr val="C4002F"/>
                </a:solidFill>
                <a:latin typeface="Alata" pitchFamily="2" charset="0"/>
                <a:cs typeface="Alata" pitchFamily="2" charset="0"/>
              </a:rPr>
              <a:t>Susținători:</a:t>
            </a:r>
            <a:endParaRPr lang="en-US" sz="2400" dirty="0">
              <a:solidFill>
                <a:srgbClr val="C4002F"/>
              </a:solidFill>
              <a:latin typeface="Alata" pitchFamily="2" charset="0"/>
              <a:cs typeface="Alata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B8D05B-2FF8-DF17-4CE7-7DE4E3AB80F3}"/>
              </a:ext>
            </a:extLst>
          </p:cNvPr>
          <p:cNvSpPr txBox="1"/>
          <p:nvPr/>
        </p:nvSpPr>
        <p:spPr>
          <a:xfrm>
            <a:off x="167421" y="8658294"/>
            <a:ext cx="4633180" cy="203132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ro-RO" b="1" u="sng" dirty="0">
                <a:solidFill>
                  <a:schemeClr val="bg1"/>
                </a:solidFill>
                <a:latin typeface="Alata" pitchFamily="2" charset="0"/>
                <a:cs typeface="Alata" pitchFamily="2" charset="0"/>
              </a:rPr>
              <a:t>Program de desfășurare</a:t>
            </a:r>
          </a:p>
          <a:p>
            <a:r>
              <a:rPr lang="ro-RO" b="1" dirty="0">
                <a:solidFill>
                  <a:schemeClr val="bg1"/>
                </a:solidFill>
                <a:latin typeface="Alata" pitchFamily="2" charset="0"/>
                <a:cs typeface="Alata" pitchFamily="2" charset="0"/>
              </a:rPr>
              <a:t>09:00  </a:t>
            </a:r>
            <a:r>
              <a:rPr lang="ro-RO" dirty="0">
                <a:solidFill>
                  <a:schemeClr val="bg1"/>
                </a:solidFill>
                <a:latin typeface="Alata" pitchFamily="2" charset="0"/>
                <a:cs typeface="Alata" pitchFamily="2" charset="0"/>
              </a:rPr>
              <a:t>Pornirea în pas de marș</a:t>
            </a:r>
          </a:p>
          <a:p>
            <a:r>
              <a:rPr lang="ro-RO" b="1" dirty="0">
                <a:solidFill>
                  <a:schemeClr val="bg1"/>
                </a:solidFill>
                <a:latin typeface="Alata" pitchFamily="2" charset="0"/>
                <a:cs typeface="Alata" pitchFamily="2" charset="0"/>
              </a:rPr>
              <a:t>11:30 </a:t>
            </a:r>
            <a:r>
              <a:rPr lang="ro-RO" dirty="0">
                <a:solidFill>
                  <a:schemeClr val="bg1"/>
                </a:solidFill>
                <a:latin typeface="Alata" pitchFamily="2" charset="0"/>
                <a:cs typeface="Alata" pitchFamily="2" charset="0"/>
              </a:rPr>
              <a:t> Celebrarea Sfintei Liturghii</a:t>
            </a:r>
          </a:p>
          <a:p>
            <a:r>
              <a:rPr lang="ro-RO" b="1" dirty="0">
                <a:solidFill>
                  <a:schemeClr val="bg1"/>
                </a:solidFill>
                <a:latin typeface="Alata" pitchFamily="2" charset="0"/>
                <a:cs typeface="Alata" pitchFamily="2" charset="0"/>
              </a:rPr>
              <a:t>13:00 </a:t>
            </a:r>
            <a:r>
              <a:rPr lang="ro-RO" dirty="0">
                <a:solidFill>
                  <a:schemeClr val="bg1"/>
                </a:solidFill>
                <a:latin typeface="Alata" pitchFamily="2" charset="0"/>
                <a:cs typeface="Alata" pitchFamily="2" charset="0"/>
              </a:rPr>
              <a:t> Depunerea Coroanei</a:t>
            </a:r>
          </a:p>
          <a:p>
            <a:r>
              <a:rPr lang="ro-RO" b="1" dirty="0">
                <a:solidFill>
                  <a:schemeClr val="bg1"/>
                </a:solidFill>
                <a:latin typeface="Alata" pitchFamily="2" charset="0"/>
                <a:cs typeface="Alata" pitchFamily="2" charset="0"/>
              </a:rPr>
              <a:t>14:00  </a:t>
            </a:r>
            <a:r>
              <a:rPr lang="ro-RO" dirty="0">
                <a:solidFill>
                  <a:schemeClr val="bg1"/>
                </a:solidFill>
                <a:latin typeface="Alata" pitchFamily="2" charset="0"/>
                <a:cs typeface="Alata" pitchFamily="2" charset="0"/>
              </a:rPr>
              <a:t>Licitarea Pomului de Kirchweih</a:t>
            </a:r>
          </a:p>
          <a:p>
            <a:r>
              <a:rPr lang="ro-RO" b="1" dirty="0">
                <a:solidFill>
                  <a:schemeClr val="bg1"/>
                </a:solidFill>
                <a:latin typeface="Alata" pitchFamily="2" charset="0"/>
                <a:cs typeface="Alata" pitchFamily="2" charset="0"/>
              </a:rPr>
              <a:t>15:00 </a:t>
            </a:r>
            <a:r>
              <a:rPr lang="ro-RO" dirty="0">
                <a:solidFill>
                  <a:schemeClr val="bg1"/>
                </a:solidFill>
                <a:latin typeface="Alata" pitchFamily="2" charset="0"/>
                <a:cs typeface="Alata" pitchFamily="2" charset="0"/>
              </a:rPr>
              <a:t> Masa de prânz</a:t>
            </a:r>
          </a:p>
          <a:p>
            <a:r>
              <a:rPr lang="ro-RO" b="1" dirty="0">
                <a:solidFill>
                  <a:schemeClr val="bg1"/>
                </a:solidFill>
                <a:latin typeface="Alata" pitchFamily="2" charset="0"/>
                <a:cs typeface="Alata" pitchFamily="2" charset="0"/>
              </a:rPr>
              <a:t>19:00</a:t>
            </a:r>
            <a:r>
              <a:rPr lang="ro-RO" dirty="0">
                <a:solidFill>
                  <a:schemeClr val="bg1"/>
                </a:solidFill>
                <a:latin typeface="Alata" pitchFamily="2" charset="0"/>
                <a:cs typeface="Alata" pitchFamily="2" charset="0"/>
              </a:rPr>
              <a:t>  Balul</a:t>
            </a:r>
            <a:endParaRPr lang="en-US" b="1" dirty="0">
              <a:solidFill>
                <a:schemeClr val="bg1"/>
              </a:solidFill>
              <a:latin typeface="Alata" pitchFamily="2" charset="0"/>
              <a:cs typeface="Alata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44194F-F216-173C-BE67-9A8BCD58BC33}"/>
              </a:ext>
            </a:extLst>
          </p:cNvPr>
          <p:cNvSpPr txBox="1"/>
          <p:nvPr/>
        </p:nvSpPr>
        <p:spPr>
          <a:xfrm>
            <a:off x="4884310" y="8658294"/>
            <a:ext cx="4633180" cy="175432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r"/>
            <a:r>
              <a:rPr lang="ro-RO" b="1" u="sng" dirty="0">
                <a:solidFill>
                  <a:schemeClr val="bg1"/>
                </a:solidFill>
                <a:latin typeface="Alata" pitchFamily="2" charset="0"/>
                <a:cs typeface="Alata" pitchFamily="2" charset="0"/>
              </a:rPr>
              <a:t>Ansambluri de dans</a:t>
            </a:r>
          </a:p>
          <a:p>
            <a:pPr algn="r"/>
            <a:r>
              <a:rPr lang="ro-RO" dirty="0">
                <a:solidFill>
                  <a:schemeClr val="bg1"/>
                </a:solidFill>
                <a:latin typeface="Alata" pitchFamily="2" charset="0"/>
                <a:cs typeface="Alata" pitchFamily="2" charset="0"/>
              </a:rPr>
              <a:t>Ansamblul Billeder Heiderose</a:t>
            </a:r>
          </a:p>
          <a:p>
            <a:pPr algn="r"/>
            <a:r>
              <a:rPr lang="ro-RO" dirty="0">
                <a:solidFill>
                  <a:schemeClr val="bg1"/>
                </a:solidFill>
                <a:latin typeface="Alata" pitchFamily="2" charset="0"/>
                <a:cs typeface="Alata" pitchFamily="2" charset="0"/>
              </a:rPr>
              <a:t>Ansamblul Banater Kranz Timișoara</a:t>
            </a:r>
          </a:p>
          <a:p>
            <a:pPr algn="r"/>
            <a:r>
              <a:rPr lang="ro-RO" dirty="0">
                <a:solidFill>
                  <a:schemeClr val="bg1"/>
                </a:solidFill>
                <a:latin typeface="Alata" pitchFamily="2" charset="0"/>
                <a:cs typeface="Alata" pitchFamily="2" charset="0"/>
              </a:rPr>
              <a:t>Ansamblul Buntes Straeusschen</a:t>
            </a:r>
          </a:p>
          <a:p>
            <a:pPr algn="r"/>
            <a:r>
              <a:rPr lang="ro-RO" dirty="0">
                <a:solidFill>
                  <a:schemeClr val="bg1"/>
                </a:solidFill>
                <a:latin typeface="Alata" pitchFamily="2" charset="0"/>
                <a:cs typeface="Alata" pitchFamily="2" charset="0"/>
              </a:rPr>
              <a:t>Ansamblul Lovrin</a:t>
            </a:r>
          </a:p>
          <a:p>
            <a:pPr algn="r"/>
            <a:r>
              <a:rPr lang="ro-RO" dirty="0">
                <a:solidFill>
                  <a:schemeClr val="bg1"/>
                </a:solidFill>
                <a:latin typeface="Alata" pitchFamily="2" charset="0"/>
                <a:cs typeface="Alata" pitchFamily="2" charset="0"/>
              </a:rPr>
              <a:t>Ansamblul Hatzfelder Pipatsche</a:t>
            </a:r>
            <a:endParaRPr lang="en-US" dirty="0">
              <a:solidFill>
                <a:schemeClr val="bg1"/>
              </a:solidFill>
              <a:latin typeface="Alata" pitchFamily="2" charset="0"/>
              <a:cs typeface="Alata" pitchFamily="2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43BA35A-A705-7832-F485-8E0E722473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33" y="11417127"/>
            <a:ext cx="8739554" cy="1362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709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58</TotalTime>
  <Words>56</Words>
  <Application>Microsoft Office PowerPoint</Application>
  <PresentationFormat>A3 Paper (297x420 mm)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Alata</vt:lpstr>
      <vt:lpstr>Arial</vt:lpstr>
      <vt:lpstr>Calibri</vt:lpstr>
      <vt:lpstr>Calibri Light</vt:lpstr>
      <vt:lpstr>Great Vibes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Mario Mateas</dc:creator>
  <cp:lastModifiedBy>Mario Mateas</cp:lastModifiedBy>
  <cp:revision>27</cp:revision>
  <dcterms:created xsi:type="dcterms:W3CDTF">2024-08-11T05:18:04Z</dcterms:created>
  <dcterms:modified xsi:type="dcterms:W3CDTF">2024-08-11T06:29:19Z</dcterms:modified>
</cp:coreProperties>
</file>