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DE"/>
    <a:srgbClr val="001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23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440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693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4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39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74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270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91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61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12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916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CDFC-FF0C-4AFF-96E9-F12E3E8F0AC2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E691-53E6-4182-8F86-3EFEABD20E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46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587" y="5508812"/>
            <a:ext cx="255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Mario-Mihai </a:t>
            </a:r>
            <a:r>
              <a:rPr lang="en-US" sz="2000" dirty="0" err="1">
                <a:solidFill>
                  <a:srgbClr val="312783"/>
                </a:solidFill>
                <a:latin typeface="Myriad Pro Cond" panose="020B0506030403020204" pitchFamily="34" charset="0"/>
              </a:rPr>
              <a:t>Matea</a:t>
            </a:r>
            <a:r>
              <a:rPr lang="ro-RO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ș</a:t>
            </a:r>
          </a:p>
          <a:p>
            <a:pPr algn="r"/>
            <a:r>
              <a:rPr lang="ro-RO" sz="2000" dirty="0">
                <a:solidFill>
                  <a:srgbClr val="312783"/>
                </a:solidFill>
                <a:latin typeface="Myriad Pro Cond" panose="020B0506030403020204" pitchFamily="34" charset="0"/>
              </a:rPr>
              <a:t>Cosmin Marșavina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854" y="2367171"/>
            <a:ext cx="6078886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rgbClr val="0020DE"/>
                </a:solidFill>
                <a:latin typeface="Myriad Pro Cond" panose="020B0506030403020204" pitchFamily="34" charset="0"/>
              </a:rPr>
              <a:t>Pie: A General-Purpose Code Editor</a:t>
            </a:r>
          </a:p>
          <a:p>
            <a:r>
              <a:rPr lang="en-US" sz="4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rgbClr val="0020DE"/>
                </a:solidFill>
                <a:latin typeface="Myriad Pro Cond" panose="020B0506030403020204" pitchFamily="34" charset="0"/>
              </a:rPr>
              <a:t>Focused on Simplicity</a:t>
            </a:r>
          </a:p>
        </p:txBody>
      </p:sp>
    </p:spTree>
    <p:extLst>
      <p:ext uri="{BB962C8B-B14F-4D97-AF65-F5344CB8AC3E}">
        <p14:creationId xmlns:p14="http://schemas.microsoft.com/office/powerpoint/2010/main" val="56953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Feature comparison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06438-B790-3A61-8D7B-18FF1497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0" y="2214825"/>
            <a:ext cx="8077200" cy="29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2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549" y="1109546"/>
            <a:ext cx="7065818" cy="37856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Currently available for Windows.</a:t>
            </a:r>
          </a:p>
          <a:p>
            <a:endParaRPr lang="en-US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  <a:p>
            <a:endParaRPr lang="en-US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Free to download (and fork):</a:t>
            </a:r>
          </a:p>
          <a:p>
            <a:r>
              <a:rPr lang="en-US" sz="4000" dirty="0">
                <a:solidFill>
                  <a:srgbClr val="0020DE"/>
                </a:solidFill>
                <a:latin typeface="Myriad Pro Cond" panose="020B0506030403020204" pitchFamily="34" charset="0"/>
              </a:rPr>
              <a:t>github.com/</a:t>
            </a:r>
            <a:r>
              <a:rPr lang="en-US" sz="4000" dirty="0" err="1">
                <a:solidFill>
                  <a:srgbClr val="0020DE"/>
                </a:solidFill>
                <a:latin typeface="Myriad Pro Cond" panose="020B0506030403020204" pitchFamily="34" charset="0"/>
              </a:rPr>
              <a:t>mateasmario</a:t>
            </a:r>
            <a:r>
              <a:rPr lang="en-US" sz="4000" dirty="0">
                <a:solidFill>
                  <a:srgbClr val="0020DE"/>
                </a:solidFill>
                <a:latin typeface="Myriad Pro Cond" panose="020B0506030403020204" pitchFamily="34" charset="0"/>
              </a:rPr>
              <a:t>/pie</a:t>
            </a:r>
            <a:endParaRPr lang="ro-RO" sz="4000" dirty="0">
              <a:solidFill>
                <a:srgbClr val="0020DE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0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549" y="1109546"/>
            <a:ext cx="7065818" cy="37856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Conclusions</a:t>
            </a:r>
          </a:p>
          <a:p>
            <a:endParaRPr lang="en-US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  <a:p>
            <a:pPr marL="742950" indent="-742950">
              <a:buAutoNum type="arabicPeriod"/>
            </a:pPr>
            <a:r>
              <a:rPr lang="en-US" sz="2400" dirty="0">
                <a:solidFill>
                  <a:srgbClr val="0020DE"/>
                </a:solidFill>
                <a:latin typeface="Myriad Pro Cond" panose="020B0506030403020204" pitchFamily="34" charset="0"/>
              </a:rPr>
              <a:t>Pie offers minimality.</a:t>
            </a:r>
          </a:p>
          <a:p>
            <a:pPr marL="742950" indent="-742950">
              <a:buAutoNum type="arabicPeriod"/>
            </a:pPr>
            <a:r>
              <a:rPr lang="en-US" sz="2400" dirty="0">
                <a:solidFill>
                  <a:srgbClr val="0020DE"/>
                </a:solidFill>
                <a:latin typeface="Myriad Pro Cond" panose="020B0506030403020204" pitchFamily="34" charset="0"/>
              </a:rPr>
              <a:t>It doesn’t lack important features.</a:t>
            </a:r>
          </a:p>
          <a:p>
            <a:pPr marL="742950" indent="-742950">
              <a:buAutoNum type="arabicPeriod"/>
            </a:pPr>
            <a:r>
              <a:rPr lang="en-US" sz="2400" dirty="0">
                <a:solidFill>
                  <a:srgbClr val="0020DE"/>
                </a:solidFill>
                <a:latin typeface="Myriad Pro Cond" panose="020B0506030403020204" pitchFamily="34" charset="0"/>
              </a:rPr>
              <a:t>It is entirely open-source</a:t>
            </a:r>
          </a:p>
          <a:p>
            <a:pPr marL="742950" indent="-742950">
              <a:buAutoNum type="arabicPeriod"/>
            </a:pPr>
            <a:r>
              <a:rPr lang="en-US" sz="2400" dirty="0">
                <a:solidFill>
                  <a:srgbClr val="0020DE"/>
                </a:solidFill>
                <a:latin typeface="Myriad Pro Cond" panose="020B0506030403020204" pitchFamily="34" charset="0"/>
              </a:rPr>
              <a:t>Will get improved over time, and can also be improved by the community</a:t>
            </a:r>
          </a:p>
          <a:p>
            <a:pPr marL="742950" indent="-742950">
              <a:buAutoNum type="arabicPeriod"/>
            </a:pPr>
            <a:endParaRPr lang="en-US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8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8714" y="2481002"/>
            <a:ext cx="559031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DE"/>
                </a:solidFill>
                <a:latin typeface="Myriad Pro Cond" panose="020B0506030403020204" pitchFamily="34" charset="0"/>
              </a:rPr>
              <a:t>Thank you!</a:t>
            </a:r>
            <a:endParaRPr lang="ro-RO" sz="4400" dirty="0">
              <a:solidFill>
                <a:srgbClr val="0020DE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4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IDEs are getting too complex…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787CA-962F-06AE-962B-230521126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" y="2180665"/>
            <a:ext cx="4827450" cy="3762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BE1156-7D2D-9907-08DE-8E8CC04E0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59" y="2011736"/>
            <a:ext cx="4315166" cy="283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234FE4-AD69-76D8-525D-8FDD18A7B4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45" y="3351072"/>
            <a:ext cx="4631068" cy="30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The problem…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673EF-101D-8BA5-3EA6-78CA87461FE6}"/>
              </a:ext>
            </a:extLst>
          </p:cNvPr>
          <p:cNvSpPr txBox="1"/>
          <p:nvPr/>
        </p:nvSpPr>
        <p:spPr>
          <a:xfrm>
            <a:off x="1242790" y="2976021"/>
            <a:ext cx="706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12783"/>
                </a:solidFill>
                <a:latin typeface="Myriad Pro Cond" panose="020B0506030403020204" pitchFamily="34" charset="0"/>
              </a:rPr>
              <a:t>People do not </a:t>
            </a:r>
            <a:r>
              <a:rPr lang="en-US" sz="3600" b="1" dirty="0">
                <a:solidFill>
                  <a:srgbClr val="312783"/>
                </a:solidFill>
                <a:latin typeface="Myriad Pro Cond" panose="020B0506030403020204" pitchFamily="34" charset="0"/>
              </a:rPr>
              <a:t>always </a:t>
            </a:r>
            <a:r>
              <a:rPr lang="en-US" sz="3600" dirty="0">
                <a:solidFill>
                  <a:srgbClr val="312783"/>
                </a:solidFill>
                <a:latin typeface="Myriad Pro Cond" panose="020B0506030403020204" pitchFamily="34" charset="0"/>
              </a:rPr>
              <a:t>work on big projects!</a:t>
            </a:r>
            <a:endParaRPr lang="ro-RO" sz="3600" dirty="0">
              <a:solidFill>
                <a:srgbClr val="312783"/>
              </a:solidFill>
              <a:latin typeface="Myriad Pro Cond" panose="020B0506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6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The solution…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A4874-1A89-3344-0B27-AD823A8C7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9" y="2751884"/>
            <a:ext cx="2523845" cy="2523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93DFD0-F0E6-6EDA-D95C-C4C00BFA2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72" y="2075330"/>
            <a:ext cx="3408830" cy="2272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A6510-CF2C-7665-BBDD-0C332A64B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36" y="3211606"/>
            <a:ext cx="2457613" cy="24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090" y="616343"/>
            <a:ext cx="559031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This is Pie.</a:t>
            </a:r>
            <a:endParaRPr lang="ro-RO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7C1E5-7EC8-FC8B-8529-CAFFD5AC1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71" y="1702348"/>
            <a:ext cx="6824071" cy="41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5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Tool structure / Features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FC4651-DE67-78DE-58B2-3F3258CA9885}"/>
              </a:ext>
            </a:extLst>
          </p:cNvPr>
          <p:cNvSpPr/>
          <p:nvPr/>
        </p:nvSpPr>
        <p:spPr>
          <a:xfrm>
            <a:off x="3809999" y="2767769"/>
            <a:ext cx="1900517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Manager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E063A6-633F-4EEF-A40A-F15E23505423}"/>
              </a:ext>
            </a:extLst>
          </p:cNvPr>
          <p:cNvSpPr/>
          <p:nvPr/>
        </p:nvSpPr>
        <p:spPr>
          <a:xfrm>
            <a:off x="2077692" y="3928616"/>
            <a:ext cx="2250143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Manager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3F9FE-7965-EF0D-3751-07EDD628DF87}"/>
              </a:ext>
            </a:extLst>
          </p:cNvPr>
          <p:cNvSpPr/>
          <p:nvPr/>
        </p:nvSpPr>
        <p:spPr>
          <a:xfrm>
            <a:off x="5710516" y="3958956"/>
            <a:ext cx="2214282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VCS Support 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FA2046-AA5E-B953-C329-AADCB8D7388E}"/>
              </a:ext>
            </a:extLst>
          </p:cNvPr>
          <p:cNvSpPr/>
          <p:nvPr/>
        </p:nvSpPr>
        <p:spPr>
          <a:xfrm>
            <a:off x="815787" y="2731829"/>
            <a:ext cx="1900517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Editor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2F7142-5B99-6804-C73A-D4280BB8292F}"/>
              </a:ext>
            </a:extLst>
          </p:cNvPr>
          <p:cNvSpPr/>
          <p:nvPr/>
        </p:nvSpPr>
        <p:spPr>
          <a:xfrm>
            <a:off x="6804211" y="2767769"/>
            <a:ext cx="1900517" cy="43478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Manager</a:t>
            </a:r>
          </a:p>
        </p:txBody>
      </p:sp>
    </p:spTree>
    <p:extLst>
      <p:ext uri="{BB962C8B-B14F-4D97-AF65-F5344CB8AC3E}">
        <p14:creationId xmlns:p14="http://schemas.microsoft.com/office/powerpoint/2010/main" val="425493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090" y="616343"/>
            <a:ext cx="559031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Build Commands</a:t>
            </a:r>
            <a:endParaRPr lang="ro-RO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E8AA2-1618-41F7-3152-3454EED8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4" y="1628524"/>
            <a:ext cx="3448531" cy="180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8D0304-A019-B0BD-C786-DC25F56A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36" y="2659803"/>
            <a:ext cx="537285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0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090" y="616343"/>
            <a:ext cx="6679522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 Cond" panose="020B0506030403020204" pitchFamily="34" charset="0"/>
              </a:rPr>
              <a:t>Database Connections</a:t>
            </a:r>
            <a:endParaRPr lang="ro-RO" sz="44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60B80-7997-5B43-01A8-6A93A948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40" y="3348318"/>
            <a:ext cx="4026081" cy="250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3EAAF-37F1-A27C-F19A-B29EE4306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45" y="1577634"/>
            <a:ext cx="4452854" cy="37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a_m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1362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5" y="786816"/>
            <a:ext cx="706581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VCS Management System</a:t>
            </a:r>
            <a:endParaRPr lang="ro-RO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A4FD9-FAF6-BEC5-2444-040E7AA1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2" y="1870785"/>
            <a:ext cx="6909254" cy="4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114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Myriad Pro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 STAN</dc:creator>
  <cp:lastModifiedBy>Mario Mateas</cp:lastModifiedBy>
  <cp:revision>31</cp:revision>
  <dcterms:created xsi:type="dcterms:W3CDTF">2014-09-16T06:51:42Z</dcterms:created>
  <dcterms:modified xsi:type="dcterms:W3CDTF">2024-05-23T16:51:25Z</dcterms:modified>
</cp:coreProperties>
</file>