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1" r:id="rId4"/>
    <p:sldId id="262" r:id="rId5"/>
    <p:sldId id="259" r:id="rId6"/>
    <p:sldId id="263" r:id="rId7"/>
    <p:sldId id="260" r:id="rId8"/>
    <p:sldId id="264" r:id="rId9"/>
    <p:sldId id="265" r:id="rId10"/>
    <p:sldId id="266" r:id="rId11"/>
    <p:sldId id="267" r:id="rId12"/>
    <p:sldId id="269" r:id="rId13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DE"/>
    <a:srgbClr val="0011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96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CDFC-FF0C-4AFF-96E9-F12E3E8F0AC2}" type="datetimeFigureOut">
              <a:rPr lang="ro-RO" smtClean="0"/>
              <a:t>23.05.2024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E691-53E6-4182-8F86-3EFEABD20EE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0323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CDFC-FF0C-4AFF-96E9-F12E3E8F0AC2}" type="datetimeFigureOut">
              <a:rPr lang="ro-RO" smtClean="0"/>
              <a:t>23.05.2024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E691-53E6-4182-8F86-3EFEABD20EE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9440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CDFC-FF0C-4AFF-96E9-F12E3E8F0AC2}" type="datetimeFigureOut">
              <a:rPr lang="ro-RO" smtClean="0"/>
              <a:t>23.05.2024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E691-53E6-4182-8F86-3EFEABD20EE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6693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CDFC-FF0C-4AFF-96E9-F12E3E8F0AC2}" type="datetimeFigureOut">
              <a:rPr lang="ro-RO" smtClean="0"/>
              <a:t>23.05.2024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E691-53E6-4182-8F86-3EFEABD20EE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9446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CDFC-FF0C-4AFF-96E9-F12E3E8F0AC2}" type="datetimeFigureOut">
              <a:rPr lang="ro-RO" smtClean="0"/>
              <a:t>23.05.2024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E691-53E6-4182-8F86-3EFEABD20EE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13997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CDFC-FF0C-4AFF-96E9-F12E3E8F0AC2}" type="datetimeFigureOut">
              <a:rPr lang="ro-RO" smtClean="0"/>
              <a:t>23.05.2024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E691-53E6-4182-8F86-3EFEABD20EE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67423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CDFC-FF0C-4AFF-96E9-F12E3E8F0AC2}" type="datetimeFigureOut">
              <a:rPr lang="ro-RO" smtClean="0"/>
              <a:t>23.05.2024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E691-53E6-4182-8F86-3EFEABD20EE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62702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CDFC-FF0C-4AFF-96E9-F12E3E8F0AC2}" type="datetimeFigureOut">
              <a:rPr lang="ro-RO" smtClean="0"/>
              <a:t>23.05.2024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E691-53E6-4182-8F86-3EFEABD20EE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79159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CDFC-FF0C-4AFF-96E9-F12E3E8F0AC2}" type="datetimeFigureOut">
              <a:rPr lang="ro-RO" smtClean="0"/>
              <a:t>23.05.2024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E691-53E6-4182-8F86-3EFEABD20EE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5615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CDFC-FF0C-4AFF-96E9-F12E3E8F0AC2}" type="datetimeFigureOut">
              <a:rPr lang="ro-RO" smtClean="0"/>
              <a:t>23.05.2024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E691-53E6-4182-8F86-3EFEABD20EE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51247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CDFC-FF0C-4AFF-96E9-F12E3E8F0AC2}" type="datetimeFigureOut">
              <a:rPr lang="ro-RO" smtClean="0"/>
              <a:t>23.05.2024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E691-53E6-4182-8F86-3EFEABD20EE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49167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CDFC-FF0C-4AFF-96E9-F12E3E8F0AC2}" type="datetimeFigureOut">
              <a:rPr lang="ro-RO" smtClean="0"/>
              <a:t>23.05.2024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DE691-53E6-4182-8F86-3EFEABD20EE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34603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a_mo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0"/>
            <a:ext cx="911362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10587" y="5508812"/>
            <a:ext cx="25557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312783"/>
                </a:solidFill>
                <a:latin typeface="Myriad Pro Cond" panose="020B0506030403020204" pitchFamily="34" charset="0"/>
              </a:rPr>
              <a:t>Mario-Mihai </a:t>
            </a:r>
            <a:r>
              <a:rPr lang="en-US" sz="2000" dirty="0" err="1">
                <a:solidFill>
                  <a:srgbClr val="312783"/>
                </a:solidFill>
                <a:latin typeface="Myriad Pro Cond" panose="020B0506030403020204" pitchFamily="34" charset="0"/>
              </a:rPr>
              <a:t>Matea</a:t>
            </a:r>
            <a:r>
              <a:rPr lang="ro-RO" sz="2000" dirty="0">
                <a:solidFill>
                  <a:srgbClr val="312783"/>
                </a:solidFill>
                <a:latin typeface="Myriad Pro Cond" panose="020B0506030403020204" pitchFamily="34" charset="0"/>
              </a:rPr>
              <a:t>ș</a:t>
            </a:r>
          </a:p>
          <a:p>
            <a:pPr algn="r"/>
            <a:r>
              <a:rPr lang="ro-RO" sz="2000" dirty="0">
                <a:solidFill>
                  <a:srgbClr val="312783"/>
                </a:solidFill>
                <a:latin typeface="Myriad Pro Cond" panose="020B0506030403020204" pitchFamily="34" charset="0"/>
              </a:rPr>
              <a:t>Cosmin Marșavina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52854" y="2367171"/>
            <a:ext cx="6078886" cy="212365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400" b="1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rgbClr val="0020DE"/>
                </a:solidFill>
                <a:latin typeface="Myriad Pro Cond" panose="020B0506030403020204" pitchFamily="34" charset="0"/>
              </a:rPr>
              <a:t>Pie: A General-Purpose Code Editor</a:t>
            </a:r>
          </a:p>
          <a:p>
            <a:r>
              <a:rPr lang="en-US" sz="4400" b="1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rgbClr val="0020DE"/>
                </a:solidFill>
                <a:latin typeface="Myriad Pro Cond" panose="020B0506030403020204" pitchFamily="34" charset="0"/>
              </a:rPr>
              <a:t>Focused on Simplicity</a:t>
            </a:r>
          </a:p>
        </p:txBody>
      </p:sp>
    </p:spTree>
    <p:extLst>
      <p:ext uri="{BB962C8B-B14F-4D97-AF65-F5344CB8AC3E}">
        <p14:creationId xmlns:p14="http://schemas.microsoft.com/office/powerpoint/2010/main" val="569530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a_mo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0"/>
            <a:ext cx="911362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655" y="786816"/>
            <a:ext cx="7065818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Myriad Pro Cond" panose="020B0506030403020204" pitchFamily="34" charset="0"/>
              </a:rPr>
              <a:t>Feature comparison</a:t>
            </a:r>
            <a:endParaRPr lang="ro-RO" sz="4000" dirty="0">
              <a:solidFill>
                <a:schemeClr val="bg1"/>
              </a:solidFill>
              <a:latin typeface="Myriad Pro Cond" panose="020B0506030403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06438-B790-3A61-8D7B-18FF1497B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10" y="2214825"/>
            <a:ext cx="8077200" cy="29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525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a_mo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0"/>
            <a:ext cx="911362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549" y="1109546"/>
            <a:ext cx="7065818" cy="378565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Myriad Pro Cond" panose="020B0506030403020204" pitchFamily="34" charset="0"/>
              </a:rPr>
              <a:t>Currently available for Windows.</a:t>
            </a:r>
          </a:p>
          <a:p>
            <a:endParaRPr lang="en-US" sz="4000" dirty="0">
              <a:solidFill>
                <a:schemeClr val="bg1"/>
              </a:solidFill>
              <a:latin typeface="Myriad Pro Cond" panose="020B0506030403020204" pitchFamily="34" charset="0"/>
            </a:endParaRPr>
          </a:p>
          <a:p>
            <a:endParaRPr lang="en-US" sz="4000" dirty="0">
              <a:solidFill>
                <a:schemeClr val="bg1"/>
              </a:solidFill>
              <a:latin typeface="Myriad Pro Cond" panose="020B0506030403020204" pitchFamily="34" charset="0"/>
            </a:endParaRPr>
          </a:p>
          <a:p>
            <a:r>
              <a:rPr lang="en-US" sz="4000" dirty="0">
                <a:solidFill>
                  <a:schemeClr val="bg1"/>
                </a:solidFill>
                <a:latin typeface="Myriad Pro Cond" panose="020B0506030403020204" pitchFamily="34" charset="0"/>
              </a:rPr>
              <a:t>Free to download (and fork):</a:t>
            </a:r>
          </a:p>
          <a:p>
            <a:r>
              <a:rPr lang="en-US" sz="4000" dirty="0">
                <a:solidFill>
                  <a:srgbClr val="0020DE"/>
                </a:solidFill>
                <a:latin typeface="Myriad Pro Cond" panose="020B0506030403020204" pitchFamily="34" charset="0"/>
              </a:rPr>
              <a:t>github.com/</a:t>
            </a:r>
            <a:r>
              <a:rPr lang="en-US" sz="4000" dirty="0" err="1">
                <a:solidFill>
                  <a:srgbClr val="0020DE"/>
                </a:solidFill>
                <a:latin typeface="Myriad Pro Cond" panose="020B0506030403020204" pitchFamily="34" charset="0"/>
              </a:rPr>
              <a:t>mateasmario</a:t>
            </a:r>
            <a:r>
              <a:rPr lang="en-US" sz="4000" dirty="0">
                <a:solidFill>
                  <a:srgbClr val="0020DE"/>
                </a:solidFill>
                <a:latin typeface="Myriad Pro Cond" panose="020B0506030403020204" pitchFamily="34" charset="0"/>
              </a:rPr>
              <a:t>/pie</a:t>
            </a:r>
            <a:endParaRPr lang="ro-RO" sz="4000" dirty="0">
              <a:solidFill>
                <a:srgbClr val="0020DE"/>
              </a:solidFill>
              <a:latin typeface="Myriad Pro Cond" panose="020B0506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600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4_mo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1362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88714" y="2481002"/>
            <a:ext cx="5590311" cy="7694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DE"/>
                </a:solidFill>
                <a:latin typeface="Myriad Pro Cond" panose="020B0506030403020204" pitchFamily="34" charset="0"/>
              </a:rPr>
              <a:t>Thank you!</a:t>
            </a:r>
            <a:endParaRPr lang="ro-RO" sz="4400" dirty="0">
              <a:solidFill>
                <a:srgbClr val="0020DE"/>
              </a:solidFill>
              <a:latin typeface="Myriad Pro Cond" panose="020B0506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346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a_mo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0"/>
            <a:ext cx="911362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655" y="786816"/>
            <a:ext cx="7065818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Myriad Pro Cond" panose="020B0506030403020204" pitchFamily="34" charset="0"/>
              </a:rPr>
              <a:t>IDEs are getting too complex…</a:t>
            </a:r>
            <a:endParaRPr lang="ro-RO" sz="4000" dirty="0">
              <a:solidFill>
                <a:schemeClr val="bg1"/>
              </a:solidFill>
              <a:latin typeface="Myriad Pro Cond" panose="020B0506030403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A787CA-962F-06AE-962B-2305211269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23" y="2180665"/>
            <a:ext cx="4827450" cy="37629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BE1156-7D2D-9907-08DE-8E8CC04E0D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559" y="2011736"/>
            <a:ext cx="4315166" cy="28345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234FE4-AD69-76D8-525D-8FDD18A7B4D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445" y="3351072"/>
            <a:ext cx="4631068" cy="304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77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a_mo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0"/>
            <a:ext cx="911362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655" y="786816"/>
            <a:ext cx="7065818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Myriad Pro Cond" panose="020B0506030403020204" pitchFamily="34" charset="0"/>
              </a:rPr>
              <a:t>The problem…</a:t>
            </a:r>
            <a:endParaRPr lang="ro-RO" sz="4000" dirty="0">
              <a:solidFill>
                <a:schemeClr val="bg1"/>
              </a:solidFill>
              <a:latin typeface="Myriad Pro Cond" panose="020B0506030403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6673EF-101D-8BA5-3EA6-78CA87461FE6}"/>
              </a:ext>
            </a:extLst>
          </p:cNvPr>
          <p:cNvSpPr txBox="1"/>
          <p:nvPr/>
        </p:nvSpPr>
        <p:spPr>
          <a:xfrm>
            <a:off x="1242790" y="2976021"/>
            <a:ext cx="7065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12783"/>
                </a:solidFill>
                <a:latin typeface="Myriad Pro Cond" panose="020B0506030403020204" pitchFamily="34" charset="0"/>
              </a:rPr>
              <a:t>People do not </a:t>
            </a:r>
            <a:r>
              <a:rPr lang="en-US" sz="3600" b="1" dirty="0">
                <a:solidFill>
                  <a:srgbClr val="312783"/>
                </a:solidFill>
                <a:latin typeface="Myriad Pro Cond" panose="020B0506030403020204" pitchFamily="34" charset="0"/>
              </a:rPr>
              <a:t>always </a:t>
            </a:r>
            <a:r>
              <a:rPr lang="en-US" sz="3600" dirty="0">
                <a:solidFill>
                  <a:srgbClr val="312783"/>
                </a:solidFill>
                <a:latin typeface="Myriad Pro Cond" panose="020B0506030403020204" pitchFamily="34" charset="0"/>
              </a:rPr>
              <a:t>work on big projects!</a:t>
            </a:r>
            <a:endParaRPr lang="ro-RO" sz="3600" dirty="0">
              <a:solidFill>
                <a:srgbClr val="312783"/>
              </a:solidFill>
              <a:latin typeface="Myriad Pro Cond" panose="020B0506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062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a_mo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0"/>
            <a:ext cx="911362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655" y="786816"/>
            <a:ext cx="7065818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Myriad Pro Cond" panose="020B0506030403020204" pitchFamily="34" charset="0"/>
              </a:rPr>
              <a:t>The solution…</a:t>
            </a:r>
            <a:endParaRPr lang="ro-RO" sz="4000" dirty="0">
              <a:solidFill>
                <a:schemeClr val="bg1"/>
              </a:solidFill>
              <a:latin typeface="Myriad Pro Cond" panose="020B0506030403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9A4874-1A89-3344-0B27-AD823A8C7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49" y="2751884"/>
            <a:ext cx="2523845" cy="25238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93DFD0-F0E6-6EDA-D95C-C4C00BFA2D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472" y="2075330"/>
            <a:ext cx="3408830" cy="22725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3A6510-CF2C-7665-BBDD-0C332A64BF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036" y="3211606"/>
            <a:ext cx="2457613" cy="245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988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4_mo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0"/>
            <a:ext cx="911362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9090" y="616343"/>
            <a:ext cx="5590311" cy="7694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Myriad Pro Cond" panose="020B0506030403020204" pitchFamily="34" charset="0"/>
              </a:rPr>
              <a:t>This is Pie.</a:t>
            </a:r>
            <a:endParaRPr lang="ro-RO" sz="4400" dirty="0">
              <a:solidFill>
                <a:schemeClr val="bg1"/>
              </a:solidFill>
              <a:latin typeface="Myriad Pro Cond" panose="020B05060304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47C1E5-7EC8-FC8B-8529-CAFFD5AC1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071" y="1702348"/>
            <a:ext cx="6824071" cy="416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452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a_mo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0"/>
            <a:ext cx="911362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655" y="786816"/>
            <a:ext cx="7065818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Myriad Pro Cond" panose="020B0506030403020204" pitchFamily="34" charset="0"/>
              </a:rPr>
              <a:t>Tool structure / Features</a:t>
            </a:r>
            <a:endParaRPr lang="ro-RO" sz="4000" dirty="0">
              <a:solidFill>
                <a:schemeClr val="bg1"/>
              </a:solidFill>
              <a:latin typeface="Myriad Pro Cond" panose="020B0506030403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AFC4651-DE67-78DE-58B2-3F3258CA9885}"/>
              </a:ext>
            </a:extLst>
          </p:cNvPr>
          <p:cNvSpPr/>
          <p:nvPr/>
        </p:nvSpPr>
        <p:spPr>
          <a:xfrm>
            <a:off x="3809999" y="2767769"/>
            <a:ext cx="1900517" cy="434789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4000">
                <a:schemeClr val="accent1">
                  <a:lumMod val="75000"/>
                </a:schemeClr>
              </a:gs>
              <a:gs pos="83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 Manager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EE063A6-633F-4EEF-A40A-F15E23505423}"/>
              </a:ext>
            </a:extLst>
          </p:cNvPr>
          <p:cNvSpPr/>
          <p:nvPr/>
        </p:nvSpPr>
        <p:spPr>
          <a:xfrm>
            <a:off x="2077692" y="3928616"/>
            <a:ext cx="2250143" cy="434789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4000">
                <a:schemeClr val="accent1">
                  <a:lumMod val="75000"/>
                </a:schemeClr>
              </a:gs>
              <a:gs pos="83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Manager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AE3F9FE-7965-EF0D-3751-07EDD628DF87}"/>
              </a:ext>
            </a:extLst>
          </p:cNvPr>
          <p:cNvSpPr/>
          <p:nvPr/>
        </p:nvSpPr>
        <p:spPr>
          <a:xfrm>
            <a:off x="5710516" y="3958956"/>
            <a:ext cx="2214282" cy="434789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4000">
                <a:schemeClr val="accent1">
                  <a:lumMod val="75000"/>
                </a:schemeClr>
              </a:gs>
              <a:gs pos="83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VCS Support System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2FA2046-AA5E-B953-C329-AADCB8D7388E}"/>
              </a:ext>
            </a:extLst>
          </p:cNvPr>
          <p:cNvSpPr/>
          <p:nvPr/>
        </p:nvSpPr>
        <p:spPr>
          <a:xfrm>
            <a:off x="815787" y="2731829"/>
            <a:ext cx="1900517" cy="434789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4000">
                <a:schemeClr val="accent1">
                  <a:lumMod val="75000"/>
                </a:schemeClr>
              </a:gs>
              <a:gs pos="83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Editor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42F7142-5B99-6804-C73A-D4280BB8292F}"/>
              </a:ext>
            </a:extLst>
          </p:cNvPr>
          <p:cNvSpPr/>
          <p:nvPr/>
        </p:nvSpPr>
        <p:spPr>
          <a:xfrm>
            <a:off x="6804211" y="2767769"/>
            <a:ext cx="1900517" cy="434789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4000">
                <a:schemeClr val="accent1">
                  <a:lumMod val="75000"/>
                </a:schemeClr>
              </a:gs>
              <a:gs pos="83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Theme Manager</a:t>
            </a:r>
          </a:p>
        </p:txBody>
      </p:sp>
    </p:spTree>
    <p:extLst>
      <p:ext uri="{BB962C8B-B14F-4D97-AF65-F5344CB8AC3E}">
        <p14:creationId xmlns:p14="http://schemas.microsoft.com/office/powerpoint/2010/main" val="4254934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9" y="0"/>
            <a:ext cx="911362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9090" y="616343"/>
            <a:ext cx="5590311" cy="7694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Myriad Pro Cond" panose="020B0506030403020204" pitchFamily="34" charset="0"/>
              </a:rPr>
              <a:t>Build Commands</a:t>
            </a:r>
            <a:endParaRPr lang="ro-RO" sz="4400" dirty="0">
              <a:solidFill>
                <a:schemeClr val="bg1"/>
              </a:solidFill>
              <a:latin typeface="Myriad Pro Cond" panose="020B0506030403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8E8AA2-1618-41F7-3152-3454EED84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14" y="1628524"/>
            <a:ext cx="3448531" cy="18004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B8D0304-A019-B0BD-C786-DC25F56A3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5436" y="2659803"/>
            <a:ext cx="5372850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601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9" y="0"/>
            <a:ext cx="911362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9090" y="616343"/>
            <a:ext cx="6679522" cy="7694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Myriad Pro Cond" panose="020B0506030403020204" pitchFamily="34" charset="0"/>
              </a:rPr>
              <a:t>Database Connections</a:t>
            </a:r>
            <a:endParaRPr lang="ro-RO" sz="4400" dirty="0">
              <a:solidFill>
                <a:schemeClr val="bg1"/>
              </a:solidFill>
              <a:latin typeface="Myriad Pro Cond" panose="020B0506030403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260B80-7997-5B43-01A8-6A93A948F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140" y="3348318"/>
            <a:ext cx="4026081" cy="2502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53EAAF-37F1-A27C-F19A-B29EE43061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145" y="1577634"/>
            <a:ext cx="4452854" cy="370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64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a_mo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0"/>
            <a:ext cx="911362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655" y="786816"/>
            <a:ext cx="7065818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Myriad Pro Cond" panose="020B0506030403020204" pitchFamily="34" charset="0"/>
              </a:rPr>
              <a:t>VCS Management System</a:t>
            </a:r>
            <a:endParaRPr lang="ro-RO" sz="4000" dirty="0">
              <a:solidFill>
                <a:schemeClr val="bg1"/>
              </a:solidFill>
              <a:latin typeface="Myriad Pro Cond" panose="020B0506030403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7A4FD9-FAF6-BEC5-2444-040E7AA1A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342" y="1870785"/>
            <a:ext cx="6909254" cy="420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73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</TotalTime>
  <Words>85</Words>
  <Application>Microsoft Office PowerPoint</Application>
  <PresentationFormat>On-screen Show (4:3)</PresentationFormat>
  <Paragraphs>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Myriad Pro Cond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 STAN</dc:creator>
  <cp:lastModifiedBy>Mario Mateas</cp:lastModifiedBy>
  <cp:revision>25</cp:revision>
  <dcterms:created xsi:type="dcterms:W3CDTF">2014-09-16T06:51:42Z</dcterms:created>
  <dcterms:modified xsi:type="dcterms:W3CDTF">2024-05-23T16:33:04Z</dcterms:modified>
</cp:coreProperties>
</file>