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drawings/drawing7.xml" ContentType="application/vnd.openxmlformats-officedocument.drawingml.chartshapes+xml"/>
  <Override PartName="/ppt/charts/chart9.xml" ContentType="application/vnd.openxmlformats-officedocument.drawingml.chart+xml"/>
  <Override PartName="/ppt/drawings/drawing8.xml" ContentType="application/vnd.openxmlformats-officedocument.drawingml.chartshapes+xml"/>
  <Override PartName="/ppt/charts/chart10.xml" ContentType="application/vnd.openxmlformats-officedocument.drawingml.chart+xml"/>
  <Override PartName="/ppt/drawings/drawing9.xml" ContentType="application/vnd.openxmlformats-officedocument.drawingml.chartshapes+xml"/>
  <Override PartName="/ppt/charts/chart11.xml" ContentType="application/vnd.openxmlformats-officedocument.drawingml.chart+xml"/>
  <Override PartName="/ppt/drawings/drawing10.xml" ContentType="application/vnd.openxmlformats-officedocument.drawingml.chartshapes+xml"/>
  <Override PartName="/ppt/charts/chart12.xml" ContentType="application/vnd.openxmlformats-officedocument.drawingml.chart+xml"/>
  <Override PartName="/ppt/drawings/drawing11.xml" ContentType="application/vnd.openxmlformats-officedocument.drawingml.chartshapes+xml"/>
  <Override PartName="/ppt/charts/chart13.xml" ContentType="application/vnd.openxmlformats-officedocument.drawingml.chart+xml"/>
  <Override PartName="/ppt/drawings/drawing12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44"/>
  </p:notesMasterIdLst>
  <p:sldIdLst>
    <p:sldId id="401" r:id="rId5"/>
    <p:sldId id="403" r:id="rId6"/>
    <p:sldId id="412" r:id="rId7"/>
    <p:sldId id="421" r:id="rId8"/>
    <p:sldId id="420" r:id="rId9"/>
    <p:sldId id="423" r:id="rId10"/>
    <p:sldId id="422" r:id="rId11"/>
    <p:sldId id="432" r:id="rId12"/>
    <p:sldId id="429" r:id="rId13"/>
    <p:sldId id="428" r:id="rId14"/>
    <p:sldId id="414" r:id="rId15"/>
    <p:sldId id="434" r:id="rId16"/>
    <p:sldId id="415" r:id="rId17"/>
    <p:sldId id="433" r:id="rId18"/>
    <p:sldId id="435" r:id="rId19"/>
    <p:sldId id="436" r:id="rId20"/>
    <p:sldId id="443" r:id="rId21"/>
    <p:sldId id="438" r:id="rId22"/>
    <p:sldId id="440" r:id="rId23"/>
    <p:sldId id="441" r:id="rId24"/>
    <p:sldId id="445" r:id="rId25"/>
    <p:sldId id="446" r:id="rId26"/>
    <p:sldId id="447" r:id="rId27"/>
    <p:sldId id="416" r:id="rId28"/>
    <p:sldId id="448" r:id="rId29"/>
    <p:sldId id="449" r:id="rId30"/>
    <p:sldId id="450" r:id="rId31"/>
    <p:sldId id="454" r:id="rId32"/>
    <p:sldId id="457" r:id="rId33"/>
    <p:sldId id="458" r:id="rId34"/>
    <p:sldId id="451" r:id="rId35"/>
    <p:sldId id="459" r:id="rId36"/>
    <p:sldId id="452" r:id="rId37"/>
    <p:sldId id="460" r:id="rId38"/>
    <p:sldId id="461" r:id="rId39"/>
    <p:sldId id="453" r:id="rId40"/>
    <p:sldId id="462" r:id="rId41"/>
    <p:sldId id="427" r:id="rId42"/>
    <p:sldId id="42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četna" id="{3AEFA35C-4CAB-4C96-BB30-9B2535561260}">
          <p14:sldIdLst>
            <p14:sldId id="401"/>
          </p14:sldIdLst>
        </p14:section>
        <p14:section name="Sadržaj" id="{1FB40315-9674-4895-9754-5510C8AD2D41}">
          <p14:sldIdLst>
            <p14:sldId id="403"/>
          </p14:sldIdLst>
        </p14:section>
        <p14:section name="Zlonamjerni softver" id="{4B1121A9-C7F9-4F40-BE33-376FF08D16F5}">
          <p14:sldIdLst>
            <p14:sldId id="412"/>
            <p14:sldId id="421"/>
            <p14:sldId id="420"/>
            <p14:sldId id="423"/>
            <p14:sldId id="422"/>
            <p14:sldId id="432"/>
            <p14:sldId id="429"/>
            <p14:sldId id="428"/>
          </p14:sldIdLst>
        </p14:section>
        <p14:section name="Otkrivanje zlonamjernog softvera" id="{57A9B506-A5A9-419F-9A49-39C3A1029465}">
          <p14:sldIdLst>
            <p14:sldId id="414"/>
            <p14:sldId id="434"/>
          </p14:sldIdLst>
        </p14:section>
        <p14:section name="Korištenje meta-heuristika za otkrivanje zlonamjernog softvera" id="{3905E190-DD6A-4461-85D2-0F558272EBD4}">
          <p14:sldIdLst>
            <p14:sldId id="415"/>
            <p14:sldId id="433"/>
            <p14:sldId id="435"/>
            <p14:sldId id="436"/>
            <p14:sldId id="443"/>
            <p14:sldId id="438"/>
            <p14:sldId id="440"/>
            <p14:sldId id="441"/>
            <p14:sldId id="445"/>
            <p14:sldId id="446"/>
            <p14:sldId id="447"/>
          </p14:sldIdLst>
        </p14:section>
        <p14:section name="Implementacija i rezultati" id="{ED0AB6E1-0B56-44DA-8D55-BA4A70B52A60}">
          <p14:sldIdLst>
            <p14:sldId id="416"/>
            <p14:sldId id="448"/>
            <p14:sldId id="449"/>
            <p14:sldId id="450"/>
            <p14:sldId id="454"/>
            <p14:sldId id="457"/>
            <p14:sldId id="458"/>
            <p14:sldId id="451"/>
            <p14:sldId id="459"/>
            <p14:sldId id="452"/>
            <p14:sldId id="460"/>
            <p14:sldId id="461"/>
            <p14:sldId id="453"/>
            <p14:sldId id="462"/>
          </p14:sldIdLst>
        </p14:section>
        <p14:section name="Demonstracija" id="{4C1C8524-BB9F-4A93-9B96-76784826F3D7}">
          <p14:sldIdLst>
            <p14:sldId id="427"/>
          </p14:sldIdLst>
        </p14:section>
        <p14:section name="Kraj" id="{67C8FABE-793E-4489-9E03-F8EBFCA97BA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3BB"/>
    <a:srgbClr val="009D91"/>
    <a:srgbClr val="F1F1F1"/>
    <a:srgbClr val="E0F9FC"/>
    <a:srgbClr val="E1FBFA"/>
    <a:srgbClr val="E0F5FC"/>
    <a:srgbClr val="E0F3FC"/>
    <a:srgbClr val="E2FAF8"/>
    <a:srgbClr val="DBF9F7"/>
    <a:srgbClr val="BF7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83901" autoAdjust="0"/>
  </p:normalViewPr>
  <p:slideViewPr>
    <p:cSldViewPr snapToGrid="0">
      <p:cViewPr varScale="1">
        <p:scale>
          <a:sx n="95" d="100"/>
          <a:sy n="95" d="100"/>
        </p:scale>
        <p:origin x="1170" y="9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21-45BF-A4E0-0DAA38DCA4D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21-45BF-A4E0-0DAA38DCA4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21-45BF-A4E0-0DAA38DCA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881-4D42-8910-82A3A822CC8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881-4D42-8910-82A3A822CC8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0.89329999999999998</c:v>
                </c:pt>
                <c:pt idx="1">
                  <c:v>0.1067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81-4D42-8910-82A3A822C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F02-4801-AA39-80725AC9062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F02-4801-AA39-80725AC9062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0.93589999999999995</c:v>
                </c:pt>
                <c:pt idx="1">
                  <c:v>6.4100000000000004E-2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02-4801-AA39-80725AC9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FC4-4463-8F3C-5751BC6A3731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FC4-4463-8F3C-5751BC6A373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0.95650000000000002</c:v>
                </c:pt>
                <c:pt idx="1">
                  <c:v>4.3499999999999997E-2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4-4463-8F3C-5751BC6A3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327-4779-AF5A-819A6428DCA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4327-4779-AF5A-819A6428DCA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0.94510000000000005</c:v>
                </c:pt>
                <c:pt idx="1">
                  <c:v>5.4899999999999997E-2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27-4779-AF5A-819A6428D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A83-40D4-BD7F-9F31FE671BB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A83-40D4-BD7F-9F31FE671BB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96.14</c:v>
                </c:pt>
                <c:pt idx="1">
                  <c:v>3.86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83-40D4-BD7F-9F31FE671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BB3-4D9A-B342-25CF2ABF5862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BB3-4D9A-B342-25CF2ABF586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0.95699999999999996</c:v>
                </c:pt>
                <c:pt idx="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B3-4D9A-B342-25CF2ABF5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5DC-43D2-B749-3066D3969DDE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5DC-43D2-B749-3066D3969DD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0.97099999999999997</c:v>
                </c:pt>
                <c:pt idx="1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C-43D2-B749-3066D3969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E15-44E7-86A3-EDC7B4C9D21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E15-44E7-86A3-EDC7B4C9D2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0.96399999999999997</c:v>
                </c:pt>
                <c:pt idx="1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15-44E7-86A3-EDC7B4C9D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C53-4348-82F2-C72B5506888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C53-4348-82F2-C72B5506888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97.09</c:v>
                </c:pt>
                <c:pt idx="1">
                  <c:v>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53-4348-82F2-C72B55068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669-4B50-98C2-5F9233707AC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669-4B50-98C2-5F9233707AC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97.09</c:v>
                </c:pt>
                <c:pt idx="1">
                  <c:v>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69-4B50-98C2-5F9233707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AA4-49DE-B800-52A7C0FE5BB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AA4-49DE-B800-52A7C0FE5BB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98.07</c:v>
                </c:pt>
                <c:pt idx="1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A4-49DE-B800-52A7C0FE5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0C8-4BE6-87E4-8804011F855E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0C8-4BE6-87E4-8804011F855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0.92649999999999999</c:v>
                </c:pt>
                <c:pt idx="1">
                  <c:v>7.3499999999999996E-2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C8-4BE6-87E4-8804011F8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0.1839</cdr:x>
      <cdr:y>0.39401</cdr:y>
    </cdr:from>
    <cdr:to>
      <cdr:x>0.8161</cdr:x>
      <cdr:y>0.60599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243498" y="572067"/>
          <a:ext cx="83708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96.14</a:t>
          </a:r>
          <a:r>
            <a: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%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0.19479</cdr:x>
      <cdr:y>0.39401</cdr:y>
    </cdr:from>
    <cdr:to>
      <cdr:x>0.81265</cdr:x>
      <cdr:y>0.60656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227013" y="513487"/>
          <a:ext cx="7200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0.9359</a:t>
          </a:r>
          <a:endParaRPr lang="ko-KR" altLang="en-US" sz="11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0.19479</cdr:x>
      <cdr:y>0.39401</cdr:y>
    </cdr:from>
    <cdr:to>
      <cdr:x>0.81265</cdr:x>
      <cdr:y>0.60656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227013" y="513487"/>
          <a:ext cx="7200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0.9565</a:t>
          </a:r>
          <a:endParaRPr lang="ko-KR" altLang="en-US" sz="11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0.19479</cdr:x>
      <cdr:y>0.39401</cdr:y>
    </cdr:from>
    <cdr:to>
      <cdr:x>0.81265</cdr:x>
      <cdr:y>0.60656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227013" y="513487"/>
          <a:ext cx="7200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0.9451</a:t>
          </a:r>
          <a:endParaRPr lang="ko-KR" altLang="en-US" sz="11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0.23838</cdr:x>
      <cdr:y>0.39401</cdr:y>
    </cdr:from>
    <cdr:to>
      <cdr:x>0.76162</cdr:x>
      <cdr:y>0.60599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315634" y="572067"/>
          <a:ext cx="69281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0.957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0.23575</cdr:x>
      <cdr:y>0.39401</cdr:y>
    </cdr:from>
    <cdr:to>
      <cdr:x>0.75899</cdr:x>
      <cdr:y>0.60599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312157" y="572067"/>
          <a:ext cx="69281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0.971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0.23838</cdr:x>
      <cdr:y>0.39401</cdr:y>
    </cdr:from>
    <cdr:to>
      <cdr:x>0.76162</cdr:x>
      <cdr:y>0.60599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315636" y="572068"/>
          <a:ext cx="69281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0.964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0.24635</cdr:x>
      <cdr:y>0.40058</cdr:y>
    </cdr:from>
    <cdr:to>
      <cdr:x>0.75364</cdr:x>
      <cdr:y>0.59942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498368" y="744082"/>
          <a:ext cx="102624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97.09</a:t>
          </a:r>
          <a:r>
            <a: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%</a:t>
          </a:r>
          <a:endParaRPr lang="ko-KR" altLang="en-US" sz="16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0.26373</cdr:x>
      <cdr:y>0.41795</cdr:y>
    </cdr:from>
    <cdr:to>
      <cdr:x>0.74883</cdr:x>
      <cdr:y>0.58205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533514" y="940722"/>
          <a:ext cx="98135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0.9849</a:t>
          </a:r>
          <a:endParaRPr lang="ko-KR" altLang="en-US" sz="16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0.24635</cdr:x>
      <cdr:y>0.40058</cdr:y>
    </cdr:from>
    <cdr:to>
      <cdr:x>0.75364</cdr:x>
      <cdr:y>0.59941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498364" y="744076"/>
          <a:ext cx="102624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98.07</a:t>
          </a:r>
          <a:r>
            <a: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%</a:t>
          </a:r>
          <a:endParaRPr lang="ko-KR" altLang="en-US" sz="16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0.19479</cdr:x>
      <cdr:y>0.39401</cdr:y>
    </cdr:from>
    <cdr:to>
      <cdr:x>0.81265</cdr:x>
      <cdr:y>0.60656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227018" y="513486"/>
          <a:ext cx="7200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0.9265</a:t>
          </a:r>
          <a:endParaRPr lang="ko-KR" altLang="en-US" sz="11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0.19479</cdr:x>
      <cdr:y>0.39401</cdr:y>
    </cdr:from>
    <cdr:to>
      <cdr:x>0.81265</cdr:x>
      <cdr:y>0.60656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AA52429-0FDC-424E-96C8-6808DCC4AD4C}"/>
            </a:ext>
          </a:extLst>
        </cdr:cNvPr>
        <cdr:cNvSpPr txBox="1"/>
      </cdr:nvSpPr>
      <cdr:spPr>
        <a:xfrm xmlns:a="http://schemas.openxmlformats.org/drawingml/2006/main">
          <a:off x="227013" y="513487"/>
          <a:ext cx="7200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r-H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rPr>
            <a:t>0.8933</a:t>
          </a:r>
          <a:endParaRPr lang="ko-KR" altLang="en-US" sz="1100" dirty="0">
            <a:solidFill>
              <a:schemeClr val="tx1">
                <a:lumMod val="75000"/>
                <a:lumOff val="25000"/>
              </a:schemeClr>
            </a:solidFill>
            <a:latin typeface="Biome Light" panose="020B0303030204020804" pitchFamily="34" charset="0"/>
            <a:cs typeface="Biome Light" panose="020B03030302040208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1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2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0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6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44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8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71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9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6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00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r-HR" sz="1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49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6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04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7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14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9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4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8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2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5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6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0.png"/><Relationship Id="rId5" Type="http://schemas.openxmlformats.org/officeDocument/2006/relationships/slide" Target="slide18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0.xml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:com/mateastanisic/antic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hyperlink" Target="https://ark.intel.com/content/www/us/en/ark/products/149088/intel-core-i5-8265u-processor-6m-cache-up-to-3-90-ghz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chart" Target="../charts/chart2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11" Type="http://schemas.openxmlformats.org/officeDocument/2006/relationships/slide" Target="slide29.xml"/><Relationship Id="rId5" Type="http://schemas.openxmlformats.org/officeDocument/2006/relationships/slide" Target="slide30.xml"/><Relationship Id="rId15" Type="http://schemas.openxmlformats.org/officeDocument/2006/relationships/chart" Target="../charts/chart4.xml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Relationship Id="rId1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32.xml"/><Relationship Id="rId5" Type="http://schemas.openxmlformats.org/officeDocument/2006/relationships/image" Target="../media/image61.png"/><Relationship Id="rId4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slide" Target="slide34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chart" Target="../charts/chart10.xml"/><Relationship Id="rId7" Type="http://schemas.openxmlformats.org/officeDocument/2006/relationships/image" Target="../media/image67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chart" Target="../charts/chart1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slide" Target="slide10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svg"/><Relationship Id="rId4" Type="http://schemas.openxmlformats.org/officeDocument/2006/relationships/slide" Target="slide9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Meta-heuristički algoritmi za otkrivanje zlonamjernog softvera</a:t>
            </a:r>
            <a:endParaRPr lang="en-US" b="1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328" y="1674546"/>
            <a:ext cx="3401568" cy="3508908"/>
          </a:xfrm>
        </p:spPr>
        <p:txBody>
          <a:bodyPr>
            <a:normAutofit/>
          </a:bodyPr>
          <a:lstStyle/>
          <a:p>
            <a:pPr algn="r"/>
            <a:r>
              <a:rPr lang="hr-HR" sz="2000" dirty="0">
                <a:latin typeface="Biome Light" panose="020B0303030204020804" pitchFamily="34" charset="0"/>
                <a:cs typeface="Biome Light" panose="020B0303030204020804" pitchFamily="34" charset="0"/>
              </a:rPr>
              <a:t>Matea Stanišić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83DAC-96D3-4EC6-B006-CE9039743AFE}"/>
              </a:ext>
            </a:extLst>
          </p:cNvPr>
          <p:cNvSpPr txBox="1"/>
          <p:nvPr/>
        </p:nvSpPr>
        <p:spPr>
          <a:xfrm>
            <a:off x="7426071" y="3600450"/>
            <a:ext cx="431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>
                <a:latin typeface="Biome Light" panose="020B0303030204020804" pitchFamily="34" charset="0"/>
                <a:cs typeface="Biome Light" panose="020B0303030204020804" pitchFamily="34" charset="0"/>
              </a:rPr>
              <a:t>Sveučilište u Zagrebu</a:t>
            </a:r>
          </a:p>
          <a:p>
            <a:pPr algn="r"/>
            <a:r>
              <a:rPr lang="en-US" sz="1200" dirty="0">
                <a:latin typeface="Biome Light" panose="020B0303030204020804" pitchFamily="34" charset="0"/>
                <a:cs typeface="Biome Light" panose="020B0303030204020804" pitchFamily="34" charset="0"/>
              </a:rPr>
              <a:t>Prirodoslovno-matematički fakultet</a:t>
            </a:r>
            <a:endParaRPr lang="hr-HR" sz="12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r"/>
            <a:r>
              <a:rPr lang="en-US" sz="1200" dirty="0">
                <a:latin typeface="Biome Light" panose="020B0303030204020804" pitchFamily="34" charset="0"/>
                <a:cs typeface="Biome Light" panose="020B0303030204020804" pitchFamily="34" charset="0"/>
              </a:rPr>
              <a:t>Matematički odsjek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E472A-C03E-488A-AFAE-90318BE72115}"/>
              </a:ext>
            </a:extLst>
          </p:cNvPr>
          <p:cNvSpPr txBox="1"/>
          <p:nvPr/>
        </p:nvSpPr>
        <p:spPr>
          <a:xfrm>
            <a:off x="7436358" y="5183454"/>
            <a:ext cx="4314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1200" dirty="0">
                <a:latin typeface="Biome Light" panose="020B0303030204020804" pitchFamily="34" charset="0"/>
                <a:cs typeface="Biome Light" panose="020B0303030204020804" pitchFamily="34" charset="0"/>
              </a:rPr>
              <a:t>Voditelj rada:</a:t>
            </a:r>
          </a:p>
          <a:p>
            <a:pPr algn="r"/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doc. dr. sc. Goranka Nogo</a:t>
            </a: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nsomware progress&#10;">
            <a:extLst>
              <a:ext uri="{FF2B5EF4-FFF2-40B4-BE49-F238E27FC236}">
                <a16:creationId xmlns:a16="http://schemas.microsoft.com/office/drawing/2014/main" id="{4F3140E5-1C80-4EAE-AC7D-7729B32F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635ADEB7-D274-438F-A5D6-68C75038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0622" y="6032499"/>
            <a:ext cx="503075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000" b="1" dirty="0">
                <a:latin typeface="Biome Light" panose="020B0303030204020804" pitchFamily="34" charset="0"/>
                <a:cs typeface="Biome Light" panose="020B0303030204020804" pitchFamily="34" charset="0"/>
              </a:rPr>
              <a:t>Porast broja ucjenjivačkih napada od 2014. godine do danas u milijunima</a:t>
            </a:r>
            <a:endParaRPr lang="en-US" sz="1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1328"/>
            <a:ext cx="4319441" cy="2953512"/>
          </a:xfrm>
        </p:spPr>
        <p:txBody>
          <a:bodyPr anchor="b">
            <a:normAutofit/>
          </a:bodyPr>
          <a:lstStyle/>
          <a:p>
            <a:pPr>
              <a:spcBef>
                <a:spcPts val="100"/>
              </a:spcBef>
            </a:pP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Otkrivanje zlonamjernog softvera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E7FEB-0FED-40E3-8604-5926476C247A}"/>
              </a:ext>
            </a:extLst>
          </p:cNvPr>
          <p:cNvSpPr txBox="1"/>
          <p:nvPr/>
        </p:nvSpPr>
        <p:spPr>
          <a:xfrm>
            <a:off x="6487886" y="5417526"/>
            <a:ext cx="54833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dern Love" panose="04090805081005020601" pitchFamily="82" charset="0"/>
              </a:rPr>
              <a:t>”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Ako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zna</a:t>
            </a:r>
            <a:r>
              <a:rPr lang="hr-HR" sz="1600" dirty="0">
                <a:latin typeface="Modern Love" panose="04090805081005020601" pitchFamily="82" charset="0"/>
                <a:cs typeface="Cavolini" panose="020B0502040204020203" pitchFamily="66" charset="0"/>
              </a:rPr>
              <a:t>š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svog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neprijatelja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i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ako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zna</a:t>
            </a:r>
            <a:r>
              <a:rPr lang="hr-HR" sz="1600" dirty="0">
                <a:latin typeface="Modern Love" panose="04090805081005020601" pitchFamily="82" charset="0"/>
                <a:cs typeface="Cavolini" panose="020B0502040204020203" pitchFamily="66" charset="0"/>
              </a:rPr>
              <a:t>š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sebe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– ne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treba</a:t>
            </a:r>
            <a:r>
              <a:rPr lang="hr-HR" sz="1600" dirty="0">
                <a:latin typeface="Modern Love" panose="04090805081005020601" pitchFamily="82" charset="0"/>
                <a:cs typeface="Cavolini" panose="020B0502040204020203" pitchFamily="66" charset="0"/>
              </a:rPr>
              <a:t>š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se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pla</a:t>
            </a:r>
            <a:r>
              <a:rPr lang="hr-HR" sz="1600" dirty="0">
                <a:latin typeface="Modern Love" panose="04090805081005020601" pitchFamily="82" charset="0"/>
                <a:cs typeface="Cavolini" panose="020B0502040204020203" pitchFamily="66" charset="0"/>
              </a:rPr>
              <a:t>š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iti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rezultata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stotine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 </a:t>
            </a:r>
            <a:r>
              <a:rPr lang="en-US" sz="1600" dirty="0" err="1">
                <a:latin typeface="Modern Love" panose="04090805081005020601" pitchFamily="82" charset="0"/>
                <a:cs typeface="Cavolini" panose="020B0502040204020203" pitchFamily="66" charset="0"/>
              </a:rPr>
              <a:t>bitaka</a:t>
            </a:r>
            <a:r>
              <a:rPr lang="en-US" sz="1600" dirty="0">
                <a:latin typeface="Modern Love" panose="04090805081005020601" pitchFamily="82" charset="0"/>
                <a:cs typeface="Cavolini" panose="020B0502040204020203" pitchFamily="66" charset="0"/>
              </a:rPr>
              <a:t>.”</a:t>
            </a:r>
            <a:endParaRPr lang="hr-HR" sz="2000" dirty="0">
              <a:latin typeface="Modern Love" panose="04090805081005020601" pitchFamily="82" charset="0"/>
              <a:cs typeface="Cavolini" panose="020B0502040204020203" pitchFamily="66" charset="0"/>
            </a:endParaRPr>
          </a:p>
          <a:p>
            <a:pPr algn="ctr"/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Sun Tzu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542F96-711C-463D-9D8F-10742F7A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68"/>
            <a:ext cx="6537533" cy="685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9A0DF2-2B6B-4B98-9E01-30C493C665D9}"/>
              </a:ext>
            </a:extLst>
          </p:cNvPr>
          <p:cNvSpPr txBox="1"/>
          <p:nvPr/>
        </p:nvSpPr>
        <p:spPr>
          <a:xfrm>
            <a:off x="273675" y="1293097"/>
            <a:ext cx="49720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Sprječavanje zlonamjernog softvera 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eng.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malware incident prevention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  <a:b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Rukovanje zlonamjernim aktivnostima (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eng.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malware infection handling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Softveri za zaštitu od zlonamjernih aktivnosti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otkrivanje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klasificiranje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uklanjanje</a:t>
            </a:r>
          </a:p>
          <a:p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Tehnike otkrivanja </a:t>
            </a:r>
            <a:b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zlonamjernog softvera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Analiza zlonamjernog </a:t>
            </a:r>
          </a:p>
          <a:p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    softvera</a:t>
            </a:r>
          </a:p>
          <a:p>
            <a:pPr marL="800100" lvl="1" indent="-342900">
              <a:buFont typeface="+mj-lt"/>
              <a:buAutoNum type="arabicPeriod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B8C1EC-B545-4F9B-A6A1-DEB06EB3B686}"/>
              </a:ext>
            </a:extLst>
          </p:cNvPr>
          <p:cNvGrpSpPr/>
          <p:nvPr/>
        </p:nvGrpSpPr>
        <p:grpSpPr>
          <a:xfrm>
            <a:off x="6716772" y="3528821"/>
            <a:ext cx="5190931" cy="3012776"/>
            <a:chOff x="6669883" y="432550"/>
            <a:chExt cx="5190931" cy="3012776"/>
          </a:xfrm>
        </p:grpSpPr>
        <p:pic>
          <p:nvPicPr>
            <p:cNvPr id="131" name="Picture 130" descr="Diagram&#10;&#10;Description automatically generated">
              <a:extLst>
                <a:ext uri="{FF2B5EF4-FFF2-40B4-BE49-F238E27FC236}">
                  <a16:creationId xmlns:a16="http://schemas.microsoft.com/office/drawing/2014/main" id="{6CFA320F-CACB-450E-97A7-0CB0284A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9883" y="432550"/>
              <a:ext cx="5190931" cy="2919899"/>
            </a:xfrm>
            <a:prstGeom prst="rect">
              <a:avLst/>
            </a:prstGeom>
          </p:spPr>
        </p:pic>
        <p:sp>
          <p:nvSpPr>
            <p:cNvPr id="143" name="Footer Placeholder 12">
              <a:extLst>
                <a:ext uri="{FF2B5EF4-FFF2-40B4-BE49-F238E27FC236}">
                  <a16:creationId xmlns:a16="http://schemas.microsoft.com/office/drawing/2014/main" id="{01434F77-61CC-4DD5-BC50-F1ED64D094A8}"/>
                </a:ext>
              </a:extLst>
            </p:cNvPr>
            <p:cNvSpPr txBox="1">
              <a:spLocks/>
            </p:cNvSpPr>
            <p:nvPr/>
          </p:nvSpPr>
          <p:spPr>
            <a:xfrm>
              <a:off x="6819754" y="3080201"/>
              <a:ext cx="5030755" cy="3651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l-PL" sz="10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Tehnike otkrivanja zlonamjernog softvera.</a:t>
              </a:r>
              <a:endParaRPr lang="en-US" sz="10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2903478-FBD3-4D6F-9B3A-756A9CCDED17}"/>
              </a:ext>
            </a:extLst>
          </p:cNvPr>
          <p:cNvGrpSpPr/>
          <p:nvPr/>
        </p:nvGrpSpPr>
        <p:grpSpPr>
          <a:xfrm>
            <a:off x="3473811" y="4192074"/>
            <a:ext cx="2275216" cy="2349523"/>
            <a:chOff x="2005013" y="5514960"/>
            <a:chExt cx="940594" cy="916796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B9659BF-545F-4398-93C6-0B7DE14CDA33}"/>
                </a:ext>
              </a:extLst>
            </p:cNvPr>
            <p:cNvGrpSpPr/>
            <p:nvPr/>
          </p:nvGrpSpPr>
          <p:grpSpPr>
            <a:xfrm>
              <a:off x="2005013" y="5514960"/>
              <a:ext cx="940594" cy="916796"/>
              <a:chOff x="3551703" y="1568606"/>
              <a:chExt cx="2952201" cy="3058907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60497C3-7036-429C-8670-F5428D66F7A6}"/>
                  </a:ext>
                </a:extLst>
              </p:cNvPr>
              <p:cNvSpPr/>
              <p:nvPr/>
            </p:nvSpPr>
            <p:spPr>
              <a:xfrm>
                <a:off x="3571959" y="1571134"/>
                <a:ext cx="2392181" cy="23921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C3E0C7A-4D5A-4398-911D-F665F183909E}"/>
                  </a:ext>
                </a:extLst>
              </p:cNvPr>
              <p:cNvSpPr/>
              <p:nvPr/>
            </p:nvSpPr>
            <p:spPr>
              <a:xfrm>
                <a:off x="3551703" y="1568606"/>
                <a:ext cx="2952201" cy="3058907"/>
              </a:xfrm>
              <a:custGeom>
                <a:avLst/>
                <a:gdLst>
                  <a:gd name="connsiteX0" fmla="*/ 3877491 w 3952875"/>
                  <a:gd name="connsiteY0" fmla="*/ 3295792 h 4095750"/>
                  <a:gd name="connsiteX1" fmla="*/ 3034528 w 3952875"/>
                  <a:gd name="connsiteY1" fmla="*/ 2520458 h 4095750"/>
                  <a:gd name="connsiteX2" fmla="*/ 2997381 w 3952875"/>
                  <a:gd name="connsiteY2" fmla="*/ 2485215 h 4095750"/>
                  <a:gd name="connsiteX3" fmla="*/ 3021193 w 3952875"/>
                  <a:gd name="connsiteY3" fmla="*/ 2444258 h 4095750"/>
                  <a:gd name="connsiteX4" fmla="*/ 3215503 w 3952875"/>
                  <a:gd name="connsiteY4" fmla="*/ 1302210 h 4095750"/>
                  <a:gd name="connsiteX5" fmla="*/ 1768656 w 3952875"/>
                  <a:gd name="connsiteY5" fmla="*/ 4905 h 4095750"/>
                  <a:gd name="connsiteX6" fmla="*/ 217986 w 3952875"/>
                  <a:gd name="connsiteY6" fmla="*/ 810720 h 4095750"/>
                  <a:gd name="connsiteX7" fmla="*/ 78921 w 3952875"/>
                  <a:gd name="connsiteY7" fmla="*/ 1110757 h 4095750"/>
                  <a:gd name="connsiteX8" fmla="*/ 325618 w 3952875"/>
                  <a:gd name="connsiteY8" fmla="*/ 2589037 h 4095750"/>
                  <a:gd name="connsiteX9" fmla="*/ 1662928 w 3952875"/>
                  <a:gd name="connsiteY9" fmla="*/ 3242452 h 4095750"/>
                  <a:gd name="connsiteX10" fmla="*/ 2351586 w 3952875"/>
                  <a:gd name="connsiteY10" fmla="*/ 3085290 h 4095750"/>
                  <a:gd name="connsiteX11" fmla="*/ 2367778 w 3952875"/>
                  <a:gd name="connsiteY11" fmla="*/ 3106245 h 4095750"/>
                  <a:gd name="connsiteX12" fmla="*/ 3026908 w 3952875"/>
                  <a:gd name="connsiteY12" fmla="*/ 4010167 h 4095750"/>
                  <a:gd name="connsiteX13" fmla="*/ 3383143 w 3952875"/>
                  <a:gd name="connsiteY13" fmla="*/ 4050173 h 4095750"/>
                  <a:gd name="connsiteX14" fmla="*/ 3854631 w 3952875"/>
                  <a:gd name="connsiteY14" fmla="*/ 3633930 h 4095750"/>
                  <a:gd name="connsiteX15" fmla="*/ 3892731 w 3952875"/>
                  <a:gd name="connsiteY15" fmla="*/ 3592020 h 4095750"/>
                  <a:gd name="connsiteX16" fmla="*/ 3957501 w 3952875"/>
                  <a:gd name="connsiteY16" fmla="*/ 3442477 h 4095750"/>
                  <a:gd name="connsiteX17" fmla="*/ 3877491 w 3952875"/>
                  <a:gd name="connsiteY17" fmla="*/ 3295792 h 4095750"/>
                  <a:gd name="connsiteX18" fmla="*/ 1598158 w 3952875"/>
                  <a:gd name="connsiteY18" fmla="*/ 3039570 h 4095750"/>
                  <a:gd name="connsiteX19" fmla="*/ 194173 w 3952875"/>
                  <a:gd name="connsiteY19" fmla="*/ 1613677 h 4095750"/>
                  <a:gd name="connsiteX20" fmla="*/ 1625781 w 3952875"/>
                  <a:gd name="connsiteY20" fmla="*/ 206835 h 4095750"/>
                  <a:gd name="connsiteX21" fmla="*/ 3028813 w 3952875"/>
                  <a:gd name="connsiteY21" fmla="*/ 1634632 h 4095750"/>
                  <a:gd name="connsiteX22" fmla="*/ 1598158 w 3952875"/>
                  <a:gd name="connsiteY22" fmla="*/ 3039570 h 40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5" h="4095750">
                    <a:moveTo>
                      <a:pt x="3877491" y="3295792"/>
                    </a:moveTo>
                    <a:cubicBezTo>
                      <a:pt x="3595551" y="3038617"/>
                      <a:pt x="3315516" y="2778585"/>
                      <a:pt x="3034528" y="2520458"/>
                    </a:cubicBezTo>
                    <a:cubicBezTo>
                      <a:pt x="3022146" y="2509027"/>
                      <a:pt x="3009763" y="2496645"/>
                      <a:pt x="2997381" y="2485215"/>
                    </a:cubicBezTo>
                    <a:cubicBezTo>
                      <a:pt x="3006906" y="2469023"/>
                      <a:pt x="3013574" y="2456640"/>
                      <a:pt x="3021193" y="2444258"/>
                    </a:cubicBezTo>
                    <a:cubicBezTo>
                      <a:pt x="3227886" y="2088022"/>
                      <a:pt x="3294561" y="1706070"/>
                      <a:pt x="3215503" y="1302210"/>
                    </a:cubicBezTo>
                    <a:cubicBezTo>
                      <a:pt x="3077391" y="597360"/>
                      <a:pt x="2480174" y="53482"/>
                      <a:pt x="1768656" y="4905"/>
                    </a:cubicBezTo>
                    <a:cubicBezTo>
                      <a:pt x="1094286" y="-40815"/>
                      <a:pt x="574221" y="233505"/>
                      <a:pt x="217986" y="810720"/>
                    </a:cubicBezTo>
                    <a:cubicBezTo>
                      <a:pt x="196078" y="846915"/>
                      <a:pt x="104638" y="1035510"/>
                      <a:pt x="78921" y="1110757"/>
                    </a:cubicBezTo>
                    <a:cubicBezTo>
                      <a:pt x="-76337" y="1647967"/>
                      <a:pt x="-6804" y="2144220"/>
                      <a:pt x="325618" y="2589037"/>
                    </a:cubicBezTo>
                    <a:cubicBezTo>
                      <a:pt x="657088" y="3031950"/>
                      <a:pt x="1113336" y="3237690"/>
                      <a:pt x="1662928" y="3242452"/>
                    </a:cubicBezTo>
                    <a:cubicBezTo>
                      <a:pt x="1761036" y="3242452"/>
                      <a:pt x="2142036" y="3175777"/>
                      <a:pt x="2351586" y="3085290"/>
                    </a:cubicBezTo>
                    <a:cubicBezTo>
                      <a:pt x="2352538" y="3086242"/>
                      <a:pt x="2360158" y="3095767"/>
                      <a:pt x="2367778" y="3106245"/>
                    </a:cubicBezTo>
                    <a:cubicBezTo>
                      <a:pt x="2587806" y="3407235"/>
                      <a:pt x="2806881" y="3709177"/>
                      <a:pt x="3026908" y="4010167"/>
                    </a:cubicBezTo>
                    <a:cubicBezTo>
                      <a:pt x="3101203" y="4111133"/>
                      <a:pt x="3289799" y="4132087"/>
                      <a:pt x="3383143" y="4050173"/>
                    </a:cubicBezTo>
                    <a:cubicBezTo>
                      <a:pt x="3540306" y="3912060"/>
                      <a:pt x="3697468" y="3772995"/>
                      <a:pt x="3854631" y="3633930"/>
                    </a:cubicBezTo>
                    <a:cubicBezTo>
                      <a:pt x="3868918" y="3621548"/>
                      <a:pt x="3881301" y="3607260"/>
                      <a:pt x="3892731" y="3592020"/>
                    </a:cubicBezTo>
                    <a:cubicBezTo>
                      <a:pt x="3932736" y="3538680"/>
                      <a:pt x="3952738" y="3503437"/>
                      <a:pt x="3957501" y="3442477"/>
                    </a:cubicBezTo>
                    <a:cubicBezTo>
                      <a:pt x="3959406" y="3398662"/>
                      <a:pt x="3910828" y="3326273"/>
                      <a:pt x="3877491" y="3295792"/>
                    </a:cubicBezTo>
                    <a:close/>
                    <a:moveTo>
                      <a:pt x="1598158" y="3039570"/>
                    </a:moveTo>
                    <a:cubicBezTo>
                      <a:pt x="811393" y="3026235"/>
                      <a:pt x="181791" y="2387108"/>
                      <a:pt x="194173" y="1613677"/>
                    </a:cubicBezTo>
                    <a:cubicBezTo>
                      <a:pt x="206556" y="821197"/>
                      <a:pt x="845683" y="193500"/>
                      <a:pt x="1625781" y="206835"/>
                    </a:cubicBezTo>
                    <a:cubicBezTo>
                      <a:pt x="2411593" y="220170"/>
                      <a:pt x="3040243" y="860250"/>
                      <a:pt x="3028813" y="1634632"/>
                    </a:cubicBezTo>
                    <a:cubicBezTo>
                      <a:pt x="3016431" y="2420445"/>
                      <a:pt x="2373493" y="3052905"/>
                      <a:pt x="1598158" y="3039570"/>
                    </a:cubicBezTo>
                    <a:close/>
                  </a:path>
                </a:pathLst>
              </a:custGeom>
              <a:solidFill>
                <a:srgbClr val="CCF6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1" name="Group 30" descr="vrste analize zlonamjernog softvera&#10;">
              <a:extLst>
                <a:ext uri="{FF2B5EF4-FFF2-40B4-BE49-F238E27FC236}">
                  <a16:creationId xmlns:a16="http://schemas.microsoft.com/office/drawing/2014/main" id="{65515EDB-C599-46CD-A8D0-450C8D63A660}"/>
                </a:ext>
              </a:extLst>
            </p:cNvPr>
            <p:cNvGrpSpPr/>
            <p:nvPr/>
          </p:nvGrpSpPr>
          <p:grpSpPr>
            <a:xfrm rot="21109899">
              <a:off x="2052128" y="5557921"/>
              <a:ext cx="673664" cy="638587"/>
              <a:chOff x="4767378" y="1425419"/>
              <a:chExt cx="2700000" cy="270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5800B1E-273A-4DAA-9BBE-278420D12A2A}"/>
                  </a:ext>
                </a:extLst>
              </p:cNvPr>
              <p:cNvGrpSpPr/>
              <p:nvPr/>
            </p:nvGrpSpPr>
            <p:grpSpPr>
              <a:xfrm>
                <a:off x="4767378" y="1425419"/>
                <a:ext cx="2700000" cy="2700000"/>
                <a:chOff x="7794000" y="1096324"/>
                <a:chExt cx="2700000" cy="2700000"/>
              </a:xfrm>
            </p:grpSpPr>
            <p:sp>
              <p:nvSpPr>
                <p:cNvPr id="38" name="Rectangle 12">
                  <a:extLst>
                    <a:ext uri="{FF2B5EF4-FFF2-40B4-BE49-F238E27FC236}">
                      <a16:creationId xmlns:a16="http://schemas.microsoft.com/office/drawing/2014/main" id="{17F1E535-84BD-4CC4-BECB-FED76846DEAB}"/>
                    </a:ext>
                  </a:extLst>
                </p:cNvPr>
                <p:cNvSpPr/>
                <p:nvPr/>
              </p:nvSpPr>
              <p:spPr>
                <a:xfrm>
                  <a:off x="7794281" y="1756756"/>
                  <a:ext cx="2699438" cy="68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438" h="684000">
                      <a:moveTo>
                        <a:pt x="190650" y="0"/>
                      </a:moveTo>
                      <a:lnTo>
                        <a:pt x="2508788" y="0"/>
                      </a:lnTo>
                      <a:cubicBezTo>
                        <a:pt x="2629645" y="199728"/>
                        <a:pt x="2698697" y="433837"/>
                        <a:pt x="2699438" y="684000"/>
                      </a:cubicBezTo>
                      <a:lnTo>
                        <a:pt x="0" y="684000"/>
                      </a:lnTo>
                      <a:cubicBezTo>
                        <a:pt x="741" y="433837"/>
                        <a:pt x="69793" y="199728"/>
                        <a:pt x="190650" y="0"/>
                      </a:cubicBezTo>
                      <a:close/>
                    </a:path>
                  </a:pathLst>
                </a:custGeom>
                <a:solidFill>
                  <a:srgbClr val="00E6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39" name="Rectangle 13">
                  <a:extLst>
                    <a:ext uri="{FF2B5EF4-FFF2-40B4-BE49-F238E27FC236}">
                      <a16:creationId xmlns:a16="http://schemas.microsoft.com/office/drawing/2014/main" id="{0CF5FD47-06B8-4FF4-BBA8-1E37476D4F29}"/>
                    </a:ext>
                  </a:extLst>
                </p:cNvPr>
                <p:cNvSpPr/>
                <p:nvPr/>
              </p:nvSpPr>
              <p:spPr>
                <a:xfrm>
                  <a:off x="7794000" y="2440756"/>
                  <a:ext cx="2700000" cy="68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000" h="684000">
                      <a:moveTo>
                        <a:pt x="281" y="0"/>
                      </a:moveTo>
                      <a:lnTo>
                        <a:pt x="2699719" y="0"/>
                      </a:lnTo>
                      <a:cubicBezTo>
                        <a:pt x="2699996" y="1855"/>
                        <a:pt x="2700000" y="3711"/>
                        <a:pt x="2700000" y="5568"/>
                      </a:cubicBezTo>
                      <a:cubicBezTo>
                        <a:pt x="2700000" y="253162"/>
                        <a:pt x="2633347" y="485188"/>
                        <a:pt x="2515834" y="684000"/>
                      </a:cubicBezTo>
                      <a:lnTo>
                        <a:pt x="184166" y="684000"/>
                      </a:lnTo>
                      <a:cubicBezTo>
                        <a:pt x="66654" y="485188"/>
                        <a:pt x="0" y="253162"/>
                        <a:pt x="0" y="5568"/>
                      </a:cubicBezTo>
                      <a:close/>
                    </a:path>
                  </a:pathLst>
                </a:custGeom>
                <a:solidFill>
                  <a:srgbClr val="E890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40" name="Rectangle 14">
                  <a:extLst>
                    <a:ext uri="{FF2B5EF4-FFF2-40B4-BE49-F238E27FC236}">
                      <a16:creationId xmlns:a16="http://schemas.microsoft.com/office/drawing/2014/main" id="{000265BC-ADCA-4321-925A-A8E113A9DAD5}"/>
                    </a:ext>
                  </a:extLst>
                </p:cNvPr>
                <p:cNvSpPr/>
                <p:nvPr/>
              </p:nvSpPr>
              <p:spPr>
                <a:xfrm>
                  <a:off x="7978166" y="3124756"/>
                  <a:ext cx="2331668" cy="67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668" h="671568">
                      <a:moveTo>
                        <a:pt x="0" y="0"/>
                      </a:moveTo>
                      <a:lnTo>
                        <a:pt x="2331668" y="0"/>
                      </a:lnTo>
                      <a:cubicBezTo>
                        <a:pt x="2098837" y="401928"/>
                        <a:pt x="1663824" y="671568"/>
                        <a:pt x="1165834" y="671568"/>
                      </a:cubicBezTo>
                      <a:cubicBezTo>
                        <a:pt x="667844" y="671568"/>
                        <a:pt x="232831" y="401928"/>
                        <a:pt x="0" y="0"/>
                      </a:cubicBezTo>
                      <a:close/>
                    </a:path>
                  </a:pathLst>
                </a:custGeom>
                <a:solidFill>
                  <a:srgbClr val="EDA6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41" name="Oval 18">
                  <a:extLst>
                    <a:ext uri="{FF2B5EF4-FFF2-40B4-BE49-F238E27FC236}">
                      <a16:creationId xmlns:a16="http://schemas.microsoft.com/office/drawing/2014/main" id="{CF678AD4-FBC1-4C4D-AF6C-8EB2A33F673C}"/>
                    </a:ext>
                  </a:extLst>
                </p:cNvPr>
                <p:cNvSpPr/>
                <p:nvPr/>
              </p:nvSpPr>
              <p:spPr>
                <a:xfrm>
                  <a:off x="7984931" y="1096324"/>
                  <a:ext cx="2318138" cy="66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138" h="660432">
                      <a:moveTo>
                        <a:pt x="1159069" y="0"/>
                      </a:moveTo>
                      <a:cubicBezTo>
                        <a:pt x="1652397" y="0"/>
                        <a:pt x="2083921" y="264615"/>
                        <a:pt x="2318138" y="660432"/>
                      </a:cubicBezTo>
                      <a:lnTo>
                        <a:pt x="0" y="660432"/>
                      </a:lnTo>
                      <a:cubicBezTo>
                        <a:pt x="234217" y="264615"/>
                        <a:pt x="665741" y="0"/>
                        <a:pt x="1159069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DB0AC-6EFD-4029-BC5B-1E029CFF9E00}"/>
                  </a:ext>
                </a:extLst>
              </p:cNvPr>
              <p:cNvSpPr txBox="1"/>
              <p:nvPr/>
            </p:nvSpPr>
            <p:spPr>
              <a:xfrm>
                <a:off x="5076608" y="1439534"/>
                <a:ext cx="2038785" cy="66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osnovna </a:t>
                </a:r>
              </a:p>
              <a:p>
                <a:pPr algn="ctr"/>
                <a:r>
                  <a:rPr lang="hr-HR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statička analiza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F132B8-1287-463D-8F2C-C92049AF49D7}"/>
                  </a:ext>
                </a:extLst>
              </p:cNvPr>
              <p:cNvSpPr txBox="1"/>
              <p:nvPr/>
            </p:nvSpPr>
            <p:spPr>
              <a:xfrm>
                <a:off x="5004656" y="2110545"/>
                <a:ext cx="2229663" cy="66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napredna statička </a:t>
                </a:r>
              </a:p>
              <a:p>
                <a:pPr algn="ctr"/>
                <a:r>
                  <a:rPr lang="hr-HR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analiza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7EF619-DDD5-470C-A4EE-89DC305C62D2}"/>
                  </a:ext>
                </a:extLst>
              </p:cNvPr>
              <p:cNvSpPr txBox="1"/>
              <p:nvPr/>
            </p:nvSpPr>
            <p:spPr>
              <a:xfrm>
                <a:off x="4887605" y="3379706"/>
                <a:ext cx="2481890" cy="66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altLang="ko-KR" sz="1000" b="1" dirty="0">
                    <a:solidFill>
                      <a:schemeClr val="bg1">
                        <a:lumMod val="9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napredna dinamička analiza</a:t>
                </a:r>
                <a:endParaRPr lang="ko-KR" altLang="en-US" sz="1000" b="1" dirty="0">
                  <a:solidFill>
                    <a:schemeClr val="bg1">
                      <a:lumMod val="9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6176D-8444-42FB-9C15-E4CA6DAC0A30}"/>
                  </a:ext>
                </a:extLst>
              </p:cNvPr>
              <p:cNvSpPr txBox="1"/>
              <p:nvPr/>
            </p:nvSpPr>
            <p:spPr>
              <a:xfrm rot="14762">
                <a:off x="5016122" y="2735744"/>
                <a:ext cx="2265705" cy="66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altLang="ko-KR" sz="1000" b="1" dirty="0">
                    <a:solidFill>
                      <a:schemeClr val="bg1">
                        <a:lumMod val="9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osnovna dinamička analiza</a:t>
                </a:r>
                <a:endParaRPr lang="ko-KR" altLang="en-US" sz="1000" b="1" dirty="0">
                  <a:solidFill>
                    <a:schemeClr val="bg1">
                      <a:lumMod val="9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CBF0BD0-BECE-4BDC-82E8-D5A9948D58B0}"/>
              </a:ext>
            </a:extLst>
          </p:cNvPr>
          <p:cNvGrpSpPr/>
          <p:nvPr/>
        </p:nvGrpSpPr>
        <p:grpSpPr>
          <a:xfrm>
            <a:off x="7587227" y="1124484"/>
            <a:ext cx="3566359" cy="2323171"/>
            <a:chOff x="6904523" y="3845041"/>
            <a:chExt cx="4924221" cy="235683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665D3EB-8639-4D70-9184-C01B37271997}"/>
                </a:ext>
              </a:extLst>
            </p:cNvPr>
            <p:cNvGrpSpPr/>
            <p:nvPr/>
          </p:nvGrpSpPr>
          <p:grpSpPr>
            <a:xfrm>
              <a:off x="6914827" y="3845041"/>
              <a:ext cx="4898449" cy="2356838"/>
              <a:chOff x="6878594" y="3877583"/>
              <a:chExt cx="4898449" cy="2356838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F0DC8A7-0332-4226-8C98-E774DEC9961C}"/>
                  </a:ext>
                </a:extLst>
              </p:cNvPr>
              <p:cNvSpPr txBox="1"/>
              <p:nvPr/>
            </p:nvSpPr>
            <p:spPr>
              <a:xfrm>
                <a:off x="6878594" y="3999020"/>
                <a:ext cx="4861218" cy="562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altLang="ko-K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Otkrivanje na temelju potpisa </a:t>
                </a:r>
                <a:r>
                  <a:rPr lang="hr-HR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temelji se na čitanju tzv. potpisa – niz bitova koji se ugrade u svaki program, pa tako i zlonamjerni, prilikom njegovog kreiranja.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145" name="자유형 108">
                <a:extLst>
                  <a:ext uri="{FF2B5EF4-FFF2-40B4-BE49-F238E27FC236}">
                    <a16:creationId xmlns:a16="http://schemas.microsoft.com/office/drawing/2014/main" id="{9B7B66A7-C779-44DF-978B-3442375F9D39}"/>
                  </a:ext>
                </a:extLst>
              </p:cNvPr>
              <p:cNvSpPr/>
              <p:nvPr/>
            </p:nvSpPr>
            <p:spPr>
              <a:xfrm flipV="1">
                <a:off x="6899225" y="3877583"/>
                <a:ext cx="4830283" cy="46920"/>
              </a:xfrm>
              <a:custGeom>
                <a:avLst/>
                <a:gdLst>
                  <a:gd name="connsiteX0" fmla="*/ 0 w 7226300"/>
                  <a:gd name="connsiteY0" fmla="*/ 0 h 0"/>
                  <a:gd name="connsiteX1" fmla="*/ 7226300 w 72263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6300">
                    <a:moveTo>
                      <a:pt x="0" y="0"/>
                    </a:moveTo>
                    <a:lnTo>
                      <a:pt x="7226300" y="0"/>
                    </a:lnTo>
                  </a:path>
                </a:pathLst>
              </a:custGeom>
              <a:ln w="19050">
                <a:solidFill>
                  <a:srgbClr val="CCF6F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146" name="자유형 109">
                <a:extLst>
                  <a:ext uri="{FF2B5EF4-FFF2-40B4-BE49-F238E27FC236}">
                    <a16:creationId xmlns:a16="http://schemas.microsoft.com/office/drawing/2014/main" id="{6326C711-C1C1-468F-A3FA-335955E4406E}"/>
                  </a:ext>
                </a:extLst>
              </p:cNvPr>
              <p:cNvSpPr/>
              <p:nvPr/>
            </p:nvSpPr>
            <p:spPr>
              <a:xfrm>
                <a:off x="6946760" y="6187501"/>
                <a:ext cx="4830283" cy="46920"/>
              </a:xfrm>
              <a:custGeom>
                <a:avLst/>
                <a:gdLst>
                  <a:gd name="connsiteX0" fmla="*/ 0 w 7226300"/>
                  <a:gd name="connsiteY0" fmla="*/ 0 h 0"/>
                  <a:gd name="connsiteX1" fmla="*/ 7226300 w 72263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6300">
                    <a:moveTo>
                      <a:pt x="0" y="0"/>
                    </a:moveTo>
                    <a:lnTo>
                      <a:pt x="7226300" y="0"/>
                    </a:lnTo>
                  </a:path>
                </a:pathLst>
              </a:custGeom>
              <a:ln w="19050">
                <a:solidFill>
                  <a:srgbClr val="CCF6F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5165D33-5D81-460A-99FA-F8068E7FB2AD}"/>
                </a:ext>
              </a:extLst>
            </p:cNvPr>
            <p:cNvSpPr txBox="1"/>
            <p:nvPr/>
          </p:nvSpPr>
          <p:spPr>
            <a:xfrm>
              <a:off x="6904523" y="4606404"/>
              <a:ext cx="4861219" cy="71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Otkrivanje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na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heuristi</a:t>
              </a:r>
              <a:r>
                <a:rPr lang="hr-HR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č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koj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osnovi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razlikuje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normalno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abnormalno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pona</a:t>
              </a:r>
              <a:r>
                <a:rPr lang="hr-HR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š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anje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ure</a:t>
              </a:r>
              <a:r>
                <a:rPr lang="hr-HR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đ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aja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zbog</a:t>
              </a:r>
              <a:r>
                <a:rPr lang="hr-HR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č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ega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ovom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tehnikom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mogu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otkriti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nevi</a:t>
              </a:r>
              <a:r>
                <a:rPr lang="hr-HR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đ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eni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zlonamjerni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programi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37496-1992-4B88-A72A-3D71BDEB7122}"/>
                </a:ext>
              </a:extLst>
            </p:cNvPr>
            <p:cNvSpPr txBox="1"/>
            <p:nvPr/>
          </p:nvSpPr>
          <p:spPr>
            <a:xfrm>
              <a:off x="6967525" y="5394388"/>
              <a:ext cx="4861219" cy="71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Otkrivanje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na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hr-HR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temelju karakteristika</a:t>
              </a:r>
              <a:r>
                <a:rPr lang="hr-HR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prati rad aplikacija i provjerava njihovo ponašanje u usporedbi s njihovim karakteristikama opisanih u sistemskoj specifikaciji.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F5E541F-BD89-4CCD-8A95-6F1DD33228D4}"/>
              </a:ext>
            </a:extLst>
          </p:cNvPr>
          <p:cNvGrpSpPr/>
          <p:nvPr/>
        </p:nvGrpSpPr>
        <p:grpSpPr>
          <a:xfrm>
            <a:off x="5133533" y="727068"/>
            <a:ext cx="1918641" cy="2349523"/>
            <a:chOff x="7324253" y="1002496"/>
            <a:chExt cx="4384237" cy="5471178"/>
          </a:xfrm>
        </p:grpSpPr>
        <p:sp>
          <p:nvSpPr>
            <p:cNvPr id="153" name="Graphic 5">
              <a:extLst>
                <a:ext uri="{FF2B5EF4-FFF2-40B4-BE49-F238E27FC236}">
                  <a16:creationId xmlns:a16="http://schemas.microsoft.com/office/drawing/2014/main" id="{E8DE23E5-7B07-449F-BF58-314ED36793AF}"/>
                </a:ext>
              </a:extLst>
            </p:cNvPr>
            <p:cNvSpPr/>
            <p:nvPr/>
          </p:nvSpPr>
          <p:spPr>
            <a:xfrm>
              <a:off x="7324253" y="1002496"/>
              <a:ext cx="4384237" cy="5471178"/>
            </a:xfrm>
            <a:custGeom>
              <a:avLst/>
              <a:gdLst>
                <a:gd name="connsiteX0" fmla="*/ 0 w 5488226"/>
                <a:gd name="connsiteY0" fmla="*/ 2923156 h 6848868"/>
                <a:gd name="connsiteX1" fmla="*/ 728720 w 5488226"/>
                <a:gd name="connsiteY1" fmla="*/ 2905806 h 6848868"/>
                <a:gd name="connsiteX2" fmla="*/ 762507 w 5488226"/>
                <a:gd name="connsiteY2" fmla="*/ 2881150 h 6848868"/>
                <a:gd name="connsiteX3" fmla="*/ 855652 w 5488226"/>
                <a:gd name="connsiteY3" fmla="*/ 2750565 h 6848868"/>
                <a:gd name="connsiteX4" fmla="*/ 940578 w 5488226"/>
                <a:gd name="connsiteY4" fmla="*/ 2684816 h 6848868"/>
                <a:gd name="connsiteX5" fmla="*/ 1013632 w 5488226"/>
                <a:gd name="connsiteY5" fmla="*/ 2529575 h 6848868"/>
                <a:gd name="connsiteX6" fmla="*/ 778945 w 5488226"/>
                <a:gd name="connsiteY6" fmla="*/ 449345 h 6848868"/>
                <a:gd name="connsiteX7" fmla="*/ 811819 w 5488226"/>
                <a:gd name="connsiteY7" fmla="*/ 392728 h 6848868"/>
                <a:gd name="connsiteX8" fmla="*/ 911356 w 5488226"/>
                <a:gd name="connsiteY8" fmla="*/ 363506 h 6848868"/>
                <a:gd name="connsiteX9" fmla="*/ 1018198 w 5488226"/>
                <a:gd name="connsiteY9" fmla="*/ 427429 h 6848868"/>
                <a:gd name="connsiteX10" fmla="*/ 1110430 w 5488226"/>
                <a:gd name="connsiteY10" fmla="*/ 764393 h 6848868"/>
                <a:gd name="connsiteX11" fmla="*/ 1444655 w 5488226"/>
                <a:gd name="connsiteY11" fmla="*/ 2230964 h 6848868"/>
                <a:gd name="connsiteX12" fmla="*/ 1486661 w 5488226"/>
                <a:gd name="connsiteY12" fmla="*/ 2434603 h 6848868"/>
                <a:gd name="connsiteX13" fmla="*/ 1460179 w 5488226"/>
                <a:gd name="connsiteY13" fmla="*/ 2470218 h 6848868"/>
                <a:gd name="connsiteX14" fmla="*/ 1391690 w 5488226"/>
                <a:gd name="connsiteY14" fmla="*/ 2486655 h 6848868"/>
                <a:gd name="connsiteX15" fmla="*/ 1367947 w 5488226"/>
                <a:gd name="connsiteY15" fmla="*/ 2496700 h 6848868"/>
                <a:gd name="connsiteX16" fmla="*/ 1218185 w 5488226"/>
                <a:gd name="connsiteY16" fmla="*/ 2424559 h 6848868"/>
                <a:gd name="connsiteX17" fmla="*/ 1178005 w 5488226"/>
                <a:gd name="connsiteY17" fmla="*/ 2287581 h 6848868"/>
                <a:gd name="connsiteX18" fmla="*/ 1172526 w 5488226"/>
                <a:gd name="connsiteY18" fmla="*/ 2338719 h 6848868"/>
                <a:gd name="connsiteX19" fmla="*/ 1181658 w 5488226"/>
                <a:gd name="connsiteY19" fmla="*/ 2572494 h 6848868"/>
                <a:gd name="connsiteX20" fmla="*/ 1216359 w 5488226"/>
                <a:gd name="connsiteY20" fmla="*/ 2639157 h 6848868"/>
                <a:gd name="connsiteX21" fmla="*/ 1430957 w 5488226"/>
                <a:gd name="connsiteY21" fmla="*/ 2817227 h 6848868"/>
                <a:gd name="connsiteX22" fmla="*/ 1760616 w 5488226"/>
                <a:gd name="connsiteY22" fmla="*/ 2932288 h 6848868"/>
                <a:gd name="connsiteX23" fmla="*/ 1839149 w 5488226"/>
                <a:gd name="connsiteY23" fmla="*/ 2860147 h 6848868"/>
                <a:gd name="connsiteX24" fmla="*/ 1941426 w 5488226"/>
                <a:gd name="connsiteY24" fmla="*/ 2772481 h 6848868"/>
                <a:gd name="connsiteX25" fmla="*/ 2389798 w 5488226"/>
                <a:gd name="connsiteY25" fmla="*/ 2809008 h 6848868"/>
                <a:gd name="connsiteX26" fmla="*/ 2515818 w 5488226"/>
                <a:gd name="connsiteY26" fmla="*/ 2815401 h 6848868"/>
                <a:gd name="connsiteX27" fmla="*/ 2429978 w 5488226"/>
                <a:gd name="connsiteY27" fmla="*/ 2739607 h 6848868"/>
                <a:gd name="connsiteX28" fmla="*/ 2300306 w 5488226"/>
                <a:gd name="connsiteY28" fmla="*/ 2731388 h 6848868"/>
                <a:gd name="connsiteX29" fmla="*/ 2238210 w 5488226"/>
                <a:gd name="connsiteY29" fmla="*/ 2703992 h 6848868"/>
                <a:gd name="connsiteX30" fmla="*/ 2273824 w 5488226"/>
                <a:gd name="connsiteY30" fmla="*/ 2638243 h 6848868"/>
                <a:gd name="connsiteX31" fmla="*/ 2456461 w 5488226"/>
                <a:gd name="connsiteY31" fmla="*/ 2547838 h 6848868"/>
                <a:gd name="connsiteX32" fmla="*/ 2620834 w 5488226"/>
                <a:gd name="connsiteY32" fmla="*/ 2574321 h 6848868"/>
                <a:gd name="connsiteX33" fmla="*/ 2688409 w 5488226"/>
                <a:gd name="connsiteY33" fmla="*/ 2631851 h 6848868"/>
                <a:gd name="connsiteX34" fmla="*/ 3162351 w 5488226"/>
                <a:gd name="connsiteY34" fmla="*/ 2792571 h 6848868"/>
                <a:gd name="connsiteX35" fmla="*/ 3594286 w 5488226"/>
                <a:gd name="connsiteY35" fmla="*/ 2724082 h 6848868"/>
                <a:gd name="connsiteX36" fmla="*/ 3660035 w 5488226"/>
                <a:gd name="connsiteY36" fmla="*/ 2642809 h 6848868"/>
                <a:gd name="connsiteX37" fmla="*/ 3699302 w 5488226"/>
                <a:gd name="connsiteY37" fmla="*/ 2224572 h 6848868"/>
                <a:gd name="connsiteX38" fmla="*/ 3751353 w 5488226"/>
                <a:gd name="connsiteY38" fmla="*/ 1861125 h 6848868"/>
                <a:gd name="connsiteX39" fmla="*/ 3870980 w 5488226"/>
                <a:gd name="connsiteY39" fmla="*/ 1579865 h 6848868"/>
                <a:gd name="connsiteX40" fmla="*/ 3887418 w 5488226"/>
                <a:gd name="connsiteY40" fmla="*/ 1504071 h 6848868"/>
                <a:gd name="connsiteX41" fmla="*/ 3896549 w 5488226"/>
                <a:gd name="connsiteY41" fmla="*/ 1368006 h 6848868"/>
                <a:gd name="connsiteX42" fmla="*/ 3907507 w 5488226"/>
                <a:gd name="connsiteY42" fmla="*/ 1253859 h 6848868"/>
                <a:gd name="connsiteX43" fmla="*/ 3850890 w 5488226"/>
                <a:gd name="connsiteY43" fmla="*/ 1212765 h 6848868"/>
                <a:gd name="connsiteX44" fmla="*/ 3686517 w 5488226"/>
                <a:gd name="connsiteY44" fmla="*/ 1269383 h 6848868"/>
                <a:gd name="connsiteX45" fmla="*/ 3511186 w 5488226"/>
                <a:gd name="connsiteY45" fmla="*/ 1151582 h 6848868"/>
                <a:gd name="connsiteX46" fmla="*/ 3465527 w 5488226"/>
                <a:gd name="connsiteY46" fmla="*/ 1105923 h 6848868"/>
                <a:gd name="connsiteX47" fmla="*/ 3473746 w 5488226"/>
                <a:gd name="connsiteY47" fmla="*/ 1073049 h 6848868"/>
                <a:gd name="connsiteX48" fmla="*/ 3435392 w 5488226"/>
                <a:gd name="connsiteY48" fmla="*/ 1044740 h 6848868"/>
                <a:gd name="connsiteX49" fmla="*/ 3394299 w 5488226"/>
                <a:gd name="connsiteY49" fmla="*/ 965293 h 6848868"/>
                <a:gd name="connsiteX50" fmla="*/ 3324897 w 5488226"/>
                <a:gd name="connsiteY50" fmla="*/ 926026 h 6848868"/>
                <a:gd name="connsiteX51" fmla="*/ 3297502 w 5488226"/>
                <a:gd name="connsiteY51" fmla="*/ 641113 h 6848868"/>
                <a:gd name="connsiteX52" fmla="*/ 3249103 w 5488226"/>
                <a:gd name="connsiteY52" fmla="*/ 506875 h 6848868"/>
                <a:gd name="connsiteX53" fmla="*/ 3162351 w 5488226"/>
                <a:gd name="connsiteY53" fmla="*/ 342503 h 6848868"/>
                <a:gd name="connsiteX54" fmla="*/ 3164177 w 5488226"/>
                <a:gd name="connsiteY54" fmla="*/ 308715 h 6848868"/>
                <a:gd name="connsiteX55" fmla="*/ 3365990 w 5488226"/>
                <a:gd name="connsiteY55" fmla="*/ 158953 h 6848868"/>
                <a:gd name="connsiteX56" fmla="*/ 3672820 w 5488226"/>
                <a:gd name="connsiteY56" fmla="*/ 19236 h 6848868"/>
                <a:gd name="connsiteX57" fmla="*/ 3963212 w 5488226"/>
                <a:gd name="connsiteY57" fmla="*/ 16496 h 6848868"/>
                <a:gd name="connsiteX58" fmla="*/ 4154067 w 5488226"/>
                <a:gd name="connsiteY58" fmla="*/ 163519 h 6848868"/>
                <a:gd name="connsiteX59" fmla="*/ 4265475 w 5488226"/>
                <a:gd name="connsiteY59" fmla="*/ 808226 h 6848868"/>
                <a:gd name="connsiteX60" fmla="*/ 4295610 w 5488226"/>
                <a:gd name="connsiteY60" fmla="*/ 912328 h 6848868"/>
                <a:gd name="connsiteX61" fmla="*/ 4403366 w 5488226"/>
                <a:gd name="connsiteY61" fmla="*/ 1040174 h 6848868"/>
                <a:gd name="connsiteX62" fmla="*/ 4584176 w 5488226"/>
                <a:gd name="connsiteY62" fmla="*/ 1172585 h 6848868"/>
                <a:gd name="connsiteX63" fmla="*/ 4783249 w 5488226"/>
                <a:gd name="connsiteY63" fmla="*/ 1368920 h 6848868"/>
                <a:gd name="connsiteX64" fmla="*/ 4929359 w 5488226"/>
                <a:gd name="connsiteY64" fmla="*/ 1882128 h 6848868"/>
                <a:gd name="connsiteX65" fmla="*/ 4924793 w 5488226"/>
                <a:gd name="connsiteY65" fmla="*/ 3042783 h 6848868"/>
                <a:gd name="connsiteX66" fmla="*/ 4866349 w 5488226"/>
                <a:gd name="connsiteY66" fmla="*/ 3249162 h 6848868"/>
                <a:gd name="connsiteX67" fmla="*/ 4866349 w 5488226"/>
                <a:gd name="connsiteY67" fmla="*/ 3381574 h 6848868"/>
                <a:gd name="connsiteX68" fmla="*/ 4916574 w 5488226"/>
                <a:gd name="connsiteY68" fmla="*/ 3705754 h 6848868"/>
                <a:gd name="connsiteX69" fmla="*/ 4672755 w 5488226"/>
                <a:gd name="connsiteY69" fmla="*/ 4377856 h 6848868"/>
                <a:gd name="connsiteX70" fmla="*/ 4661796 w 5488226"/>
                <a:gd name="connsiteY70" fmla="*/ 4392467 h 6848868"/>
                <a:gd name="connsiteX71" fmla="*/ 4659970 w 5488226"/>
                <a:gd name="connsiteY71" fmla="*/ 4399772 h 6848868"/>
                <a:gd name="connsiteX72" fmla="*/ 4837127 w 5488226"/>
                <a:gd name="connsiteY72" fmla="*/ 4344981 h 6848868"/>
                <a:gd name="connsiteX73" fmla="*/ 4923880 w 5488226"/>
                <a:gd name="connsiteY73" fmla="*/ 4102075 h 6848868"/>
                <a:gd name="connsiteX74" fmla="*/ 4985063 w 5488226"/>
                <a:gd name="connsiteY74" fmla="*/ 3611696 h 6848868"/>
                <a:gd name="connsiteX75" fmla="*/ 5177744 w 5488226"/>
                <a:gd name="connsiteY75" fmla="*/ 2236443 h 6848868"/>
                <a:gd name="connsiteX76" fmla="*/ 5193268 w 5488226"/>
                <a:gd name="connsiteY76" fmla="*/ 2163388 h 6848868"/>
                <a:gd name="connsiteX77" fmla="*/ 5244406 w 5488226"/>
                <a:gd name="connsiteY77" fmla="*/ 2146951 h 6848868"/>
                <a:gd name="connsiteX78" fmla="*/ 5292805 w 5488226"/>
                <a:gd name="connsiteY78" fmla="*/ 2299453 h 6848868"/>
                <a:gd name="connsiteX79" fmla="*/ 5259931 w 5488226"/>
                <a:gd name="connsiteY79" fmla="*/ 2466565 h 6848868"/>
                <a:gd name="connsiteX80" fmla="*/ 5199661 w 5488226"/>
                <a:gd name="connsiteY80" fmla="*/ 3017214 h 6848868"/>
                <a:gd name="connsiteX81" fmla="*/ 5108343 w 5488226"/>
                <a:gd name="connsiteY81" fmla="*/ 3926744 h 6848868"/>
                <a:gd name="connsiteX82" fmla="*/ 4913834 w 5488226"/>
                <a:gd name="connsiteY82" fmla="*/ 4479219 h 6848868"/>
                <a:gd name="connsiteX83" fmla="*/ 4763159 w 5488226"/>
                <a:gd name="connsiteY83" fmla="*/ 4565972 h 6848868"/>
                <a:gd name="connsiteX84" fmla="*/ 4321179 w 5488226"/>
                <a:gd name="connsiteY84" fmla="*/ 4571450 h 6848868"/>
                <a:gd name="connsiteX85" fmla="*/ 4283739 w 5488226"/>
                <a:gd name="connsiteY85" fmla="*/ 4603412 h 6848868"/>
                <a:gd name="connsiteX86" fmla="*/ 4270954 w 5488226"/>
                <a:gd name="connsiteY86" fmla="*/ 4814357 h 6848868"/>
                <a:gd name="connsiteX87" fmla="*/ 4286478 w 5488226"/>
                <a:gd name="connsiteY87" fmla="*/ 5606086 h 6848868"/>
                <a:gd name="connsiteX88" fmla="*/ 4373231 w 5488226"/>
                <a:gd name="connsiteY88" fmla="*/ 6290060 h 6848868"/>
                <a:gd name="connsiteX89" fmla="*/ 4391494 w 5488226"/>
                <a:gd name="connsiteY89" fmla="*/ 6350330 h 6848868"/>
                <a:gd name="connsiteX90" fmla="*/ 4511121 w 5488226"/>
                <a:gd name="connsiteY90" fmla="*/ 6460825 h 6848868"/>
                <a:gd name="connsiteX91" fmla="*/ 4850825 w 5488226"/>
                <a:gd name="connsiteY91" fmla="*/ 6521095 h 6848868"/>
                <a:gd name="connsiteX92" fmla="*/ 5448046 w 5488226"/>
                <a:gd name="connsiteY92" fmla="*/ 6618806 h 6848868"/>
                <a:gd name="connsiteX93" fmla="*/ 5490053 w 5488226"/>
                <a:gd name="connsiteY93" fmla="*/ 6669944 h 6848868"/>
                <a:gd name="connsiteX94" fmla="*/ 5481834 w 5488226"/>
                <a:gd name="connsiteY94" fmla="*/ 6773134 h 6848868"/>
                <a:gd name="connsiteX95" fmla="*/ 5379557 w 5488226"/>
                <a:gd name="connsiteY95" fmla="*/ 6855320 h 6848868"/>
                <a:gd name="connsiteX96" fmla="*/ 5276368 w 5488226"/>
                <a:gd name="connsiteY96" fmla="*/ 6785918 h 6848868"/>
                <a:gd name="connsiteX97" fmla="*/ 5263584 w 5488226"/>
                <a:gd name="connsiteY97" fmla="*/ 6751217 h 6848868"/>
                <a:gd name="connsiteX98" fmla="*/ 5158568 w 5488226"/>
                <a:gd name="connsiteY98" fmla="*/ 6672684 h 6848868"/>
                <a:gd name="connsiteX99" fmla="*/ 4571391 w 5488226"/>
                <a:gd name="connsiteY99" fmla="*/ 6608761 h 6848868"/>
                <a:gd name="connsiteX100" fmla="*/ 4306568 w 5488226"/>
                <a:gd name="connsiteY100" fmla="*/ 6655333 h 6848868"/>
                <a:gd name="connsiteX101" fmla="*/ 3938556 w 5488226"/>
                <a:gd name="connsiteY101" fmla="*/ 6711950 h 6848868"/>
                <a:gd name="connsiteX102" fmla="*/ 3681038 w 5488226"/>
                <a:gd name="connsiteY102" fmla="*/ 6676336 h 6848868"/>
                <a:gd name="connsiteX103" fmla="*/ 3514839 w 5488226"/>
                <a:gd name="connsiteY103" fmla="*/ 6679989 h 6848868"/>
                <a:gd name="connsiteX104" fmla="*/ 3355945 w 5488226"/>
                <a:gd name="connsiteY104" fmla="*/ 6817879 h 6848868"/>
                <a:gd name="connsiteX105" fmla="*/ 3305720 w 5488226"/>
                <a:gd name="connsiteY105" fmla="*/ 6854407 h 6848868"/>
                <a:gd name="connsiteX106" fmla="*/ 3172396 w 5488226"/>
                <a:gd name="connsiteY106" fmla="*/ 6854407 h 6848868"/>
                <a:gd name="connsiteX107" fmla="*/ 3148653 w 5488226"/>
                <a:gd name="connsiteY107" fmla="*/ 6675423 h 6848868"/>
                <a:gd name="connsiteX108" fmla="*/ 3182441 w 5488226"/>
                <a:gd name="connsiteY108" fmla="*/ 6642548 h 6848868"/>
                <a:gd name="connsiteX109" fmla="*/ 3534929 w 5488226"/>
                <a:gd name="connsiteY109" fmla="*/ 6568581 h 6848868"/>
                <a:gd name="connsiteX110" fmla="*/ 3681038 w 5488226"/>
                <a:gd name="connsiteY110" fmla="*/ 6541185 h 6848868"/>
                <a:gd name="connsiteX111" fmla="*/ 3881025 w 5488226"/>
                <a:gd name="connsiteY111" fmla="*/ 6418818 h 6848868"/>
                <a:gd name="connsiteX112" fmla="*/ 4001565 w 5488226"/>
                <a:gd name="connsiteY112" fmla="*/ 6098292 h 6848868"/>
                <a:gd name="connsiteX113" fmla="*/ 4012523 w 5488226"/>
                <a:gd name="connsiteY113" fmla="*/ 5457237 h 6848868"/>
                <a:gd name="connsiteX114" fmla="*/ 3965038 w 5488226"/>
                <a:gd name="connsiteY114" fmla="*/ 5028955 h 6848868"/>
                <a:gd name="connsiteX115" fmla="*/ 3973257 w 5488226"/>
                <a:gd name="connsiteY115" fmla="*/ 4647245 h 6848868"/>
                <a:gd name="connsiteX116" fmla="*/ 3924858 w 5488226"/>
                <a:gd name="connsiteY116" fmla="*/ 4580582 h 6848868"/>
                <a:gd name="connsiteX117" fmla="*/ 3781488 w 5488226"/>
                <a:gd name="connsiteY117" fmla="*/ 4566885 h 6848868"/>
                <a:gd name="connsiteX118" fmla="*/ 3264627 w 5488226"/>
                <a:gd name="connsiteY118" fmla="*/ 4573277 h 6848868"/>
                <a:gd name="connsiteX119" fmla="*/ 3199791 w 5488226"/>
                <a:gd name="connsiteY119" fmla="*/ 4627155 h 6848868"/>
                <a:gd name="connsiteX120" fmla="*/ 3195225 w 5488226"/>
                <a:gd name="connsiteY120" fmla="*/ 4797007 h 6848868"/>
                <a:gd name="connsiteX121" fmla="*/ 3557759 w 5488226"/>
                <a:gd name="connsiteY121" fmla="*/ 5982317 h 6848868"/>
                <a:gd name="connsiteX122" fmla="*/ 3530363 w 5488226"/>
                <a:gd name="connsiteY122" fmla="*/ 6014279 h 6848868"/>
                <a:gd name="connsiteX123" fmla="*/ 3559585 w 5488226"/>
                <a:gd name="connsiteY123" fmla="*/ 6489134 h 6848868"/>
                <a:gd name="connsiteX124" fmla="*/ 3529450 w 5488226"/>
                <a:gd name="connsiteY124" fmla="*/ 6528400 h 6848868"/>
                <a:gd name="connsiteX125" fmla="*/ 3387907 w 5488226"/>
                <a:gd name="connsiteY125" fmla="*/ 6583191 h 6848868"/>
                <a:gd name="connsiteX126" fmla="*/ 3314852 w 5488226"/>
                <a:gd name="connsiteY126" fmla="*/ 6503745 h 6848868"/>
                <a:gd name="connsiteX127" fmla="*/ 3160524 w 5488226"/>
                <a:gd name="connsiteY127" fmla="*/ 6648941 h 6848868"/>
                <a:gd name="connsiteX128" fmla="*/ 2778814 w 5488226"/>
                <a:gd name="connsiteY128" fmla="*/ 6734780 h 6848868"/>
                <a:gd name="connsiteX129" fmla="*/ 2760550 w 5488226"/>
                <a:gd name="connsiteY129" fmla="*/ 6736606 h 6848868"/>
                <a:gd name="connsiteX130" fmla="*/ 2657361 w 5488226"/>
                <a:gd name="connsiteY130" fmla="*/ 6693687 h 6848868"/>
                <a:gd name="connsiteX131" fmla="*/ 2711239 w 5488226"/>
                <a:gd name="connsiteY131" fmla="*/ 6566754 h 6848868"/>
                <a:gd name="connsiteX132" fmla="*/ 2881090 w 5488226"/>
                <a:gd name="connsiteY132" fmla="*/ 6452606 h 6848868"/>
                <a:gd name="connsiteX133" fmla="*/ 3061900 w 5488226"/>
                <a:gd name="connsiteY133" fmla="*/ 6277275 h 6848868"/>
                <a:gd name="connsiteX134" fmla="*/ 3055508 w 5488226"/>
                <a:gd name="connsiteY134" fmla="*/ 6127514 h 6848868"/>
                <a:gd name="connsiteX135" fmla="*/ 2950492 w 5488226"/>
                <a:gd name="connsiteY135" fmla="*/ 6104684 h 6848868"/>
                <a:gd name="connsiteX136" fmla="*/ 2763290 w 5488226"/>
                <a:gd name="connsiteY136" fmla="*/ 6059938 h 6848868"/>
                <a:gd name="connsiteX137" fmla="*/ 2690235 w 5488226"/>
                <a:gd name="connsiteY137" fmla="*/ 5968620 h 6848868"/>
                <a:gd name="connsiteX138" fmla="*/ 2545952 w 5488226"/>
                <a:gd name="connsiteY138" fmla="*/ 5190588 h 6848868"/>
                <a:gd name="connsiteX139" fmla="*/ 2534994 w 5488226"/>
                <a:gd name="connsiteY139" fmla="*/ 5139450 h 6848868"/>
                <a:gd name="connsiteX140" fmla="*/ 2517644 w 5488226"/>
                <a:gd name="connsiteY140" fmla="*/ 5186022 h 6848868"/>
                <a:gd name="connsiteX141" fmla="*/ 2447329 w 5488226"/>
                <a:gd name="connsiteY141" fmla="*/ 5436234 h 6848868"/>
                <a:gd name="connsiteX142" fmla="*/ 2290262 w 5488226"/>
                <a:gd name="connsiteY142" fmla="*/ 5912002 h 6848868"/>
                <a:gd name="connsiteX143" fmla="*/ 2254647 w 5488226"/>
                <a:gd name="connsiteY143" fmla="*/ 6116555 h 6848868"/>
                <a:gd name="connsiteX144" fmla="*/ 2242776 w 5488226"/>
                <a:gd name="connsiteY144" fmla="*/ 6269057 h 6848868"/>
                <a:gd name="connsiteX145" fmla="*/ 2215381 w 5488226"/>
                <a:gd name="connsiteY145" fmla="*/ 6490047 h 6848868"/>
                <a:gd name="connsiteX146" fmla="*/ 2171548 w 5488226"/>
                <a:gd name="connsiteY146" fmla="*/ 6580452 h 6848868"/>
                <a:gd name="connsiteX147" fmla="*/ 1988911 w 5488226"/>
                <a:gd name="connsiteY147" fmla="*/ 6570407 h 6848868"/>
                <a:gd name="connsiteX148" fmla="*/ 1961516 w 5488226"/>
                <a:gd name="connsiteY148" fmla="*/ 6458086 h 6848868"/>
                <a:gd name="connsiteX149" fmla="*/ 1792577 w 5488226"/>
                <a:gd name="connsiteY149" fmla="*/ 6552143 h 6848868"/>
                <a:gd name="connsiteX150" fmla="*/ 992629 w 5488226"/>
                <a:gd name="connsiteY150" fmla="*/ 6564928 h 6848868"/>
                <a:gd name="connsiteX151" fmla="*/ 942404 w 5488226"/>
                <a:gd name="connsiteY151" fmla="*/ 6557622 h 6848868"/>
                <a:gd name="connsiteX152" fmla="*/ 1041028 w 5488226"/>
                <a:gd name="connsiteY152" fmla="*/ 6406034 h 6848868"/>
                <a:gd name="connsiteX153" fmla="*/ 1212706 w 5488226"/>
                <a:gd name="connsiteY153" fmla="*/ 6323848 h 6848868"/>
                <a:gd name="connsiteX154" fmla="*/ 1384385 w 5488226"/>
                <a:gd name="connsiteY154" fmla="*/ 6241661 h 6848868"/>
                <a:gd name="connsiteX155" fmla="*/ 1562455 w 5488226"/>
                <a:gd name="connsiteY155" fmla="*/ 6148517 h 6848868"/>
                <a:gd name="connsiteX156" fmla="*/ 1611767 w 5488226"/>
                <a:gd name="connsiteY156" fmla="*/ 6084594 h 6848868"/>
                <a:gd name="connsiteX157" fmla="*/ 1588024 w 5488226"/>
                <a:gd name="connsiteY157" fmla="*/ 6019758 h 6848868"/>
                <a:gd name="connsiteX158" fmla="*/ 1515883 w 5488226"/>
                <a:gd name="connsiteY158" fmla="*/ 5869083 h 6848868"/>
                <a:gd name="connsiteX159" fmla="*/ 1695780 w 5488226"/>
                <a:gd name="connsiteY159" fmla="*/ 5350395 h 6848868"/>
                <a:gd name="connsiteX160" fmla="*/ 1973387 w 5488226"/>
                <a:gd name="connsiteY160" fmla="*/ 4330370 h 6848868"/>
                <a:gd name="connsiteX161" fmla="*/ 2136847 w 5488226"/>
                <a:gd name="connsiteY161" fmla="*/ 4068287 h 6848868"/>
                <a:gd name="connsiteX162" fmla="*/ 2492075 w 5488226"/>
                <a:gd name="connsiteY162" fmla="*/ 3906654 h 6848868"/>
                <a:gd name="connsiteX163" fmla="*/ 3626247 w 5488226"/>
                <a:gd name="connsiteY163" fmla="*/ 3483850 h 6848868"/>
                <a:gd name="connsiteX164" fmla="*/ 3684691 w 5488226"/>
                <a:gd name="connsiteY164" fmla="*/ 3422667 h 6848868"/>
                <a:gd name="connsiteX165" fmla="*/ 3636292 w 5488226"/>
                <a:gd name="connsiteY165" fmla="*/ 3300301 h 6848868"/>
                <a:gd name="connsiteX166" fmla="*/ 3393386 w 5488226"/>
                <a:gd name="connsiteY166" fmla="*/ 3236378 h 6848868"/>
                <a:gd name="connsiteX167" fmla="*/ 3195225 w 5488226"/>
                <a:gd name="connsiteY167" fmla="*/ 3187066 h 6848868"/>
                <a:gd name="connsiteX168" fmla="*/ 3123997 w 5488226"/>
                <a:gd name="connsiteY168" fmla="*/ 3210809 h 6848868"/>
                <a:gd name="connsiteX169" fmla="*/ 3022634 w 5488226"/>
                <a:gd name="connsiteY169" fmla="*/ 3249162 h 6848868"/>
                <a:gd name="connsiteX170" fmla="*/ 2713978 w 5488226"/>
                <a:gd name="connsiteY170" fmla="*/ 3244596 h 6848868"/>
                <a:gd name="connsiteX171" fmla="*/ 988977 w 5488226"/>
                <a:gd name="connsiteY171" fmla="*/ 3244596 h 6848868"/>
                <a:gd name="connsiteX172" fmla="*/ 937838 w 5488226"/>
                <a:gd name="connsiteY172" fmla="*/ 3244596 h 6848868"/>
                <a:gd name="connsiteX173" fmla="*/ 933272 w 5488226"/>
                <a:gd name="connsiteY173" fmla="*/ 3339567 h 6848868"/>
                <a:gd name="connsiteX174" fmla="*/ 918661 w 5488226"/>
                <a:gd name="connsiteY174" fmla="*/ 5450845 h 6848868"/>
                <a:gd name="connsiteX175" fmla="*/ 919575 w 5488226"/>
                <a:gd name="connsiteY175" fmla="*/ 6477262 h 6848868"/>
                <a:gd name="connsiteX176" fmla="*/ 871176 w 5488226"/>
                <a:gd name="connsiteY176" fmla="*/ 6536619 h 6848868"/>
                <a:gd name="connsiteX177" fmla="*/ 697671 w 5488226"/>
                <a:gd name="connsiteY177" fmla="*/ 6544838 h 6848868"/>
                <a:gd name="connsiteX178" fmla="*/ 605440 w 5488226"/>
                <a:gd name="connsiteY178" fmla="*/ 6450780 h 6848868"/>
                <a:gd name="connsiteX179" fmla="*/ 606353 w 5488226"/>
                <a:gd name="connsiteY179" fmla="*/ 4190653 h 6848868"/>
                <a:gd name="connsiteX180" fmla="*/ 590829 w 5488226"/>
                <a:gd name="connsiteY180" fmla="*/ 3321304 h 6848868"/>
                <a:gd name="connsiteX181" fmla="*/ 530559 w 5488226"/>
                <a:gd name="connsiteY181" fmla="*/ 3255555 h 6848868"/>
                <a:gd name="connsiteX182" fmla="*/ 158894 w 5488226"/>
                <a:gd name="connsiteY182" fmla="*/ 3244596 h 684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5488226" h="6848868">
                  <a:moveTo>
                    <a:pt x="0" y="2923156"/>
                  </a:moveTo>
                  <a:cubicBezTo>
                    <a:pt x="242907" y="2917677"/>
                    <a:pt x="485813" y="2911285"/>
                    <a:pt x="728720" y="2905806"/>
                  </a:cubicBezTo>
                  <a:cubicBezTo>
                    <a:pt x="747896" y="2905806"/>
                    <a:pt x="757028" y="2900327"/>
                    <a:pt x="762507" y="2881150"/>
                  </a:cubicBezTo>
                  <a:cubicBezTo>
                    <a:pt x="777118" y="2826359"/>
                    <a:pt x="810906" y="2784353"/>
                    <a:pt x="855652" y="2750565"/>
                  </a:cubicBezTo>
                  <a:cubicBezTo>
                    <a:pt x="883961" y="2728648"/>
                    <a:pt x="913182" y="2707645"/>
                    <a:pt x="940578" y="2684816"/>
                  </a:cubicBezTo>
                  <a:cubicBezTo>
                    <a:pt x="989890" y="2644635"/>
                    <a:pt x="1011806" y="2593497"/>
                    <a:pt x="1013632" y="2529575"/>
                  </a:cubicBezTo>
                  <a:cubicBezTo>
                    <a:pt x="1030983" y="1825511"/>
                    <a:pt x="940578" y="1133319"/>
                    <a:pt x="778945" y="449345"/>
                  </a:cubicBezTo>
                  <a:cubicBezTo>
                    <a:pt x="770726" y="415557"/>
                    <a:pt x="774379" y="399120"/>
                    <a:pt x="811819" y="392728"/>
                  </a:cubicBezTo>
                  <a:cubicBezTo>
                    <a:pt x="845607" y="386335"/>
                    <a:pt x="877568" y="371724"/>
                    <a:pt x="911356" y="363506"/>
                  </a:cubicBezTo>
                  <a:cubicBezTo>
                    <a:pt x="979845" y="347068"/>
                    <a:pt x="999935" y="358940"/>
                    <a:pt x="1018198" y="427429"/>
                  </a:cubicBezTo>
                  <a:cubicBezTo>
                    <a:pt x="1049247" y="539750"/>
                    <a:pt x="1079382" y="652071"/>
                    <a:pt x="1110430" y="764393"/>
                  </a:cubicBezTo>
                  <a:cubicBezTo>
                    <a:pt x="1243754" y="1248380"/>
                    <a:pt x="1343291" y="1739672"/>
                    <a:pt x="1444655" y="2230964"/>
                  </a:cubicBezTo>
                  <a:cubicBezTo>
                    <a:pt x="1458352" y="2298539"/>
                    <a:pt x="1471137" y="2367028"/>
                    <a:pt x="1486661" y="2434603"/>
                  </a:cubicBezTo>
                  <a:cubicBezTo>
                    <a:pt x="1492140" y="2459260"/>
                    <a:pt x="1484835" y="2467478"/>
                    <a:pt x="1460179" y="2470218"/>
                  </a:cubicBezTo>
                  <a:cubicBezTo>
                    <a:pt x="1437349" y="2472044"/>
                    <a:pt x="1414519" y="2480263"/>
                    <a:pt x="1391690" y="2486655"/>
                  </a:cubicBezTo>
                  <a:cubicBezTo>
                    <a:pt x="1383471" y="2488481"/>
                    <a:pt x="1376166" y="2493960"/>
                    <a:pt x="1367947" y="2496700"/>
                  </a:cubicBezTo>
                  <a:cubicBezTo>
                    <a:pt x="1277542" y="2532314"/>
                    <a:pt x="1245581" y="2517703"/>
                    <a:pt x="1218185" y="2424559"/>
                  </a:cubicBezTo>
                  <a:cubicBezTo>
                    <a:pt x="1205401" y="2379813"/>
                    <a:pt x="1195356" y="2333240"/>
                    <a:pt x="1178005" y="2287581"/>
                  </a:cubicBezTo>
                  <a:cubicBezTo>
                    <a:pt x="1176179" y="2304932"/>
                    <a:pt x="1172526" y="2321369"/>
                    <a:pt x="1172526" y="2338719"/>
                  </a:cubicBezTo>
                  <a:cubicBezTo>
                    <a:pt x="1174353" y="2416340"/>
                    <a:pt x="1175266" y="2494874"/>
                    <a:pt x="1181658" y="2572494"/>
                  </a:cubicBezTo>
                  <a:cubicBezTo>
                    <a:pt x="1183484" y="2595324"/>
                    <a:pt x="1198095" y="2622719"/>
                    <a:pt x="1216359" y="2639157"/>
                  </a:cubicBezTo>
                  <a:cubicBezTo>
                    <a:pt x="1285761" y="2700340"/>
                    <a:pt x="1357902" y="2759696"/>
                    <a:pt x="1430957" y="2817227"/>
                  </a:cubicBezTo>
                  <a:cubicBezTo>
                    <a:pt x="1527754" y="2893021"/>
                    <a:pt x="1636423" y="2934114"/>
                    <a:pt x="1760616" y="2932288"/>
                  </a:cubicBezTo>
                  <a:cubicBezTo>
                    <a:pt x="1821799" y="2931375"/>
                    <a:pt x="1833670" y="2921330"/>
                    <a:pt x="1839149" y="2860147"/>
                  </a:cubicBezTo>
                  <a:cubicBezTo>
                    <a:pt x="1846455" y="2784353"/>
                    <a:pt x="1863805" y="2767002"/>
                    <a:pt x="1941426" y="2772481"/>
                  </a:cubicBezTo>
                  <a:cubicBezTo>
                    <a:pt x="2091188" y="2783439"/>
                    <a:pt x="2240036" y="2797137"/>
                    <a:pt x="2389798" y="2809008"/>
                  </a:cubicBezTo>
                  <a:cubicBezTo>
                    <a:pt x="2431805" y="2812661"/>
                    <a:pt x="2473811" y="2813574"/>
                    <a:pt x="2515818" y="2815401"/>
                  </a:cubicBezTo>
                  <a:cubicBezTo>
                    <a:pt x="2507599" y="2770655"/>
                    <a:pt x="2482030" y="2745999"/>
                    <a:pt x="2429978" y="2739607"/>
                  </a:cubicBezTo>
                  <a:cubicBezTo>
                    <a:pt x="2387059" y="2734127"/>
                    <a:pt x="2343226" y="2734127"/>
                    <a:pt x="2300306" y="2731388"/>
                  </a:cubicBezTo>
                  <a:cubicBezTo>
                    <a:pt x="2276564" y="2729562"/>
                    <a:pt x="2247342" y="2735954"/>
                    <a:pt x="2238210" y="2703992"/>
                  </a:cubicBezTo>
                  <a:cubicBezTo>
                    <a:pt x="2229078" y="2672031"/>
                    <a:pt x="2248255" y="2651028"/>
                    <a:pt x="2273824" y="2638243"/>
                  </a:cubicBezTo>
                  <a:cubicBezTo>
                    <a:pt x="2334094" y="2607195"/>
                    <a:pt x="2394364" y="2574321"/>
                    <a:pt x="2456461" y="2547838"/>
                  </a:cubicBezTo>
                  <a:cubicBezTo>
                    <a:pt x="2514904" y="2523182"/>
                    <a:pt x="2570608" y="2535054"/>
                    <a:pt x="2620834" y="2574321"/>
                  </a:cubicBezTo>
                  <a:cubicBezTo>
                    <a:pt x="2644576" y="2592584"/>
                    <a:pt x="2668319" y="2610848"/>
                    <a:pt x="2688409" y="2631851"/>
                  </a:cubicBezTo>
                  <a:cubicBezTo>
                    <a:pt x="2819907" y="2764262"/>
                    <a:pt x="2985193" y="2806269"/>
                    <a:pt x="3162351" y="2792571"/>
                  </a:cubicBezTo>
                  <a:cubicBezTo>
                    <a:pt x="3307547" y="2780700"/>
                    <a:pt x="3450916" y="2749651"/>
                    <a:pt x="3594286" y="2724082"/>
                  </a:cubicBezTo>
                  <a:cubicBezTo>
                    <a:pt x="3641771" y="2715864"/>
                    <a:pt x="3654556" y="2696687"/>
                    <a:pt x="3660035" y="2642809"/>
                  </a:cubicBezTo>
                  <a:cubicBezTo>
                    <a:pt x="3673733" y="2503092"/>
                    <a:pt x="3682864" y="2363375"/>
                    <a:pt x="3699302" y="2224572"/>
                  </a:cubicBezTo>
                  <a:cubicBezTo>
                    <a:pt x="3713000" y="2103118"/>
                    <a:pt x="3730350" y="1981665"/>
                    <a:pt x="3751353" y="1861125"/>
                  </a:cubicBezTo>
                  <a:cubicBezTo>
                    <a:pt x="3769617" y="1758849"/>
                    <a:pt x="3809797" y="1663878"/>
                    <a:pt x="3870980" y="1579865"/>
                  </a:cubicBezTo>
                  <a:cubicBezTo>
                    <a:pt x="3888331" y="1556122"/>
                    <a:pt x="3889244" y="1532379"/>
                    <a:pt x="3887418" y="1504071"/>
                  </a:cubicBezTo>
                  <a:cubicBezTo>
                    <a:pt x="3884678" y="1459325"/>
                    <a:pt x="3891983" y="1413666"/>
                    <a:pt x="3896549" y="1368006"/>
                  </a:cubicBezTo>
                  <a:cubicBezTo>
                    <a:pt x="3900202" y="1329653"/>
                    <a:pt x="3908421" y="1292212"/>
                    <a:pt x="3907507" y="1253859"/>
                  </a:cubicBezTo>
                  <a:cubicBezTo>
                    <a:pt x="3906594" y="1209113"/>
                    <a:pt x="3892896" y="1199981"/>
                    <a:pt x="3850890" y="1212765"/>
                  </a:cubicBezTo>
                  <a:cubicBezTo>
                    <a:pt x="3795186" y="1229203"/>
                    <a:pt x="3741308" y="1250206"/>
                    <a:pt x="3686517" y="1269383"/>
                  </a:cubicBezTo>
                  <a:cubicBezTo>
                    <a:pt x="3601591" y="1301344"/>
                    <a:pt x="3520318" y="1297691"/>
                    <a:pt x="3511186" y="1151582"/>
                  </a:cubicBezTo>
                  <a:cubicBezTo>
                    <a:pt x="3501141" y="1123274"/>
                    <a:pt x="3495662" y="1134232"/>
                    <a:pt x="3465527" y="1105923"/>
                  </a:cubicBezTo>
                  <a:cubicBezTo>
                    <a:pt x="3456395" y="1097704"/>
                    <a:pt x="3478312" y="1084007"/>
                    <a:pt x="3473746" y="1073049"/>
                  </a:cubicBezTo>
                  <a:cubicBezTo>
                    <a:pt x="3468267" y="1060264"/>
                    <a:pt x="3433566" y="1058438"/>
                    <a:pt x="3435392" y="1044740"/>
                  </a:cubicBezTo>
                  <a:cubicBezTo>
                    <a:pt x="3441784" y="1007299"/>
                    <a:pt x="3441784" y="982643"/>
                    <a:pt x="3394299" y="965293"/>
                  </a:cubicBezTo>
                  <a:cubicBezTo>
                    <a:pt x="3373296" y="958901"/>
                    <a:pt x="3323071" y="963467"/>
                    <a:pt x="3324897" y="926026"/>
                  </a:cubicBezTo>
                  <a:cubicBezTo>
                    <a:pt x="3326723" y="831968"/>
                    <a:pt x="3320331" y="733345"/>
                    <a:pt x="3297502" y="641113"/>
                  </a:cubicBezTo>
                  <a:cubicBezTo>
                    <a:pt x="3285630" y="594541"/>
                    <a:pt x="3270106" y="548882"/>
                    <a:pt x="3249103" y="506875"/>
                  </a:cubicBezTo>
                  <a:cubicBezTo>
                    <a:pt x="3221707" y="451171"/>
                    <a:pt x="3190659" y="398207"/>
                    <a:pt x="3162351" y="342503"/>
                  </a:cubicBezTo>
                  <a:cubicBezTo>
                    <a:pt x="3157785" y="333371"/>
                    <a:pt x="3158698" y="314194"/>
                    <a:pt x="3164177" y="308715"/>
                  </a:cubicBezTo>
                  <a:cubicBezTo>
                    <a:pt x="3229926" y="255750"/>
                    <a:pt x="3296588" y="204612"/>
                    <a:pt x="3365990" y="158953"/>
                  </a:cubicBezTo>
                  <a:cubicBezTo>
                    <a:pt x="3460048" y="97770"/>
                    <a:pt x="3560498" y="47545"/>
                    <a:pt x="3672820" y="19236"/>
                  </a:cubicBezTo>
                  <a:cubicBezTo>
                    <a:pt x="3768704" y="-4507"/>
                    <a:pt x="3866414" y="-7246"/>
                    <a:pt x="3963212" y="16496"/>
                  </a:cubicBezTo>
                  <a:cubicBezTo>
                    <a:pt x="4048137" y="37500"/>
                    <a:pt x="4113887" y="84072"/>
                    <a:pt x="4154067" y="163519"/>
                  </a:cubicBezTo>
                  <a:cubicBezTo>
                    <a:pt x="4256343" y="367159"/>
                    <a:pt x="4300176" y="580843"/>
                    <a:pt x="4265475" y="808226"/>
                  </a:cubicBezTo>
                  <a:cubicBezTo>
                    <a:pt x="4259083" y="850232"/>
                    <a:pt x="4265475" y="881280"/>
                    <a:pt x="4295610" y="912328"/>
                  </a:cubicBezTo>
                  <a:cubicBezTo>
                    <a:pt x="4333964" y="952508"/>
                    <a:pt x="4367751" y="997254"/>
                    <a:pt x="4403366" y="1040174"/>
                  </a:cubicBezTo>
                  <a:cubicBezTo>
                    <a:pt x="4452678" y="1099531"/>
                    <a:pt x="4511121" y="1148843"/>
                    <a:pt x="4584176" y="1172585"/>
                  </a:cubicBezTo>
                  <a:cubicBezTo>
                    <a:pt x="4684626" y="1205460"/>
                    <a:pt x="4743070" y="1276688"/>
                    <a:pt x="4783249" y="1368920"/>
                  </a:cubicBezTo>
                  <a:cubicBezTo>
                    <a:pt x="4854477" y="1533293"/>
                    <a:pt x="4899224" y="1705884"/>
                    <a:pt x="4929359" y="1882128"/>
                  </a:cubicBezTo>
                  <a:cubicBezTo>
                    <a:pt x="4995108" y="2269318"/>
                    <a:pt x="4995108" y="2656507"/>
                    <a:pt x="4924793" y="3042783"/>
                  </a:cubicBezTo>
                  <a:cubicBezTo>
                    <a:pt x="4912008" y="3113098"/>
                    <a:pt x="4891918" y="3182500"/>
                    <a:pt x="4866349" y="3249162"/>
                  </a:cubicBezTo>
                  <a:cubicBezTo>
                    <a:pt x="4848999" y="3295735"/>
                    <a:pt x="4848086" y="3337741"/>
                    <a:pt x="4866349" y="3381574"/>
                  </a:cubicBezTo>
                  <a:cubicBezTo>
                    <a:pt x="4910182" y="3485677"/>
                    <a:pt x="4919314" y="3595258"/>
                    <a:pt x="4916574" y="3705754"/>
                  </a:cubicBezTo>
                  <a:cubicBezTo>
                    <a:pt x="4909268" y="3956879"/>
                    <a:pt x="4827996" y="4180608"/>
                    <a:pt x="4672755" y="4377856"/>
                  </a:cubicBezTo>
                  <a:cubicBezTo>
                    <a:pt x="4669102" y="4382422"/>
                    <a:pt x="4664536" y="4386988"/>
                    <a:pt x="4661796" y="4392467"/>
                  </a:cubicBezTo>
                  <a:cubicBezTo>
                    <a:pt x="4660883" y="4394293"/>
                    <a:pt x="4660883" y="4397033"/>
                    <a:pt x="4659970" y="4399772"/>
                  </a:cubicBezTo>
                  <a:cubicBezTo>
                    <a:pt x="4733938" y="4421689"/>
                    <a:pt x="4792381" y="4404338"/>
                    <a:pt x="4837127" y="4344981"/>
                  </a:cubicBezTo>
                  <a:cubicBezTo>
                    <a:pt x="4891005" y="4272840"/>
                    <a:pt x="4911095" y="4187914"/>
                    <a:pt x="4923880" y="4102075"/>
                  </a:cubicBezTo>
                  <a:cubicBezTo>
                    <a:pt x="4948536" y="3939528"/>
                    <a:pt x="4964973" y="3775155"/>
                    <a:pt x="4985063" y="3611696"/>
                  </a:cubicBezTo>
                  <a:cubicBezTo>
                    <a:pt x="5042593" y="3152365"/>
                    <a:pt x="5083687" y="2690295"/>
                    <a:pt x="5177744" y="2236443"/>
                  </a:cubicBezTo>
                  <a:cubicBezTo>
                    <a:pt x="5182310" y="2211787"/>
                    <a:pt x="5187789" y="2188044"/>
                    <a:pt x="5193268" y="2163388"/>
                  </a:cubicBezTo>
                  <a:cubicBezTo>
                    <a:pt x="5201487" y="2128688"/>
                    <a:pt x="5217011" y="2123208"/>
                    <a:pt x="5244406" y="2146951"/>
                  </a:cubicBezTo>
                  <a:cubicBezTo>
                    <a:pt x="5290979" y="2188044"/>
                    <a:pt x="5301937" y="2241009"/>
                    <a:pt x="5292805" y="2299453"/>
                  </a:cubicBezTo>
                  <a:cubicBezTo>
                    <a:pt x="5283673" y="2356070"/>
                    <a:pt x="5266323" y="2410861"/>
                    <a:pt x="5259931" y="2466565"/>
                  </a:cubicBezTo>
                  <a:cubicBezTo>
                    <a:pt x="5238014" y="2650115"/>
                    <a:pt x="5218837" y="2833664"/>
                    <a:pt x="5199661" y="3017214"/>
                  </a:cubicBezTo>
                  <a:cubicBezTo>
                    <a:pt x="5169525" y="3320390"/>
                    <a:pt x="5144870" y="3624480"/>
                    <a:pt x="5108343" y="3926744"/>
                  </a:cubicBezTo>
                  <a:cubicBezTo>
                    <a:pt x="5084600" y="4123991"/>
                    <a:pt x="5021590" y="4309367"/>
                    <a:pt x="4913834" y="4479219"/>
                  </a:cubicBezTo>
                  <a:cubicBezTo>
                    <a:pt x="4877307" y="4537663"/>
                    <a:pt x="4832561" y="4565972"/>
                    <a:pt x="4763159" y="4565972"/>
                  </a:cubicBezTo>
                  <a:cubicBezTo>
                    <a:pt x="4616137" y="4565058"/>
                    <a:pt x="4468201" y="4569624"/>
                    <a:pt x="4321179" y="4571450"/>
                  </a:cubicBezTo>
                  <a:cubicBezTo>
                    <a:pt x="4296523" y="4571450"/>
                    <a:pt x="4285565" y="4577843"/>
                    <a:pt x="4283739" y="4603412"/>
                  </a:cubicBezTo>
                  <a:cubicBezTo>
                    <a:pt x="4280086" y="4673727"/>
                    <a:pt x="4270041" y="4744042"/>
                    <a:pt x="4270954" y="4814357"/>
                  </a:cubicBezTo>
                  <a:cubicBezTo>
                    <a:pt x="4273694" y="5078267"/>
                    <a:pt x="4276433" y="5342177"/>
                    <a:pt x="4286478" y="5606086"/>
                  </a:cubicBezTo>
                  <a:cubicBezTo>
                    <a:pt x="4295610" y="5836208"/>
                    <a:pt x="4315700" y="6066330"/>
                    <a:pt x="4373231" y="6290060"/>
                  </a:cubicBezTo>
                  <a:cubicBezTo>
                    <a:pt x="4378710" y="6310150"/>
                    <a:pt x="4385102" y="6330240"/>
                    <a:pt x="4391494" y="6350330"/>
                  </a:cubicBezTo>
                  <a:cubicBezTo>
                    <a:pt x="4410671" y="6408774"/>
                    <a:pt x="4449938" y="6448954"/>
                    <a:pt x="4511121" y="6460825"/>
                  </a:cubicBezTo>
                  <a:cubicBezTo>
                    <a:pt x="4624356" y="6482741"/>
                    <a:pt x="4737590" y="6501918"/>
                    <a:pt x="4850825" y="6521095"/>
                  </a:cubicBezTo>
                  <a:cubicBezTo>
                    <a:pt x="5049899" y="6553970"/>
                    <a:pt x="5248972" y="6586844"/>
                    <a:pt x="5448046" y="6618806"/>
                  </a:cubicBezTo>
                  <a:cubicBezTo>
                    <a:pt x="5479094" y="6623372"/>
                    <a:pt x="5493705" y="6637069"/>
                    <a:pt x="5490053" y="6669944"/>
                  </a:cubicBezTo>
                  <a:cubicBezTo>
                    <a:pt x="5486400" y="6704645"/>
                    <a:pt x="5489139" y="6739346"/>
                    <a:pt x="5481834" y="6773134"/>
                  </a:cubicBezTo>
                  <a:cubicBezTo>
                    <a:pt x="5470876" y="6823359"/>
                    <a:pt x="5429782" y="6852580"/>
                    <a:pt x="5379557" y="6855320"/>
                  </a:cubicBezTo>
                  <a:cubicBezTo>
                    <a:pt x="5321114" y="6858059"/>
                    <a:pt x="5300111" y="6844362"/>
                    <a:pt x="5276368" y="6785918"/>
                  </a:cubicBezTo>
                  <a:cubicBezTo>
                    <a:pt x="5271802" y="6774047"/>
                    <a:pt x="5267236" y="6763088"/>
                    <a:pt x="5263584" y="6751217"/>
                  </a:cubicBezTo>
                  <a:cubicBezTo>
                    <a:pt x="5248059" y="6699166"/>
                    <a:pt x="5211532" y="6678162"/>
                    <a:pt x="5158568" y="6672684"/>
                  </a:cubicBezTo>
                  <a:cubicBezTo>
                    <a:pt x="4963146" y="6652593"/>
                    <a:pt x="4766812" y="6630677"/>
                    <a:pt x="4571391" y="6608761"/>
                  </a:cubicBezTo>
                  <a:cubicBezTo>
                    <a:pt x="4478247" y="6597803"/>
                    <a:pt x="4389668" y="6603281"/>
                    <a:pt x="4306568" y="6655333"/>
                  </a:cubicBezTo>
                  <a:cubicBezTo>
                    <a:pt x="4193334" y="6726561"/>
                    <a:pt x="4066401" y="6725648"/>
                    <a:pt x="3938556" y="6711950"/>
                  </a:cubicBezTo>
                  <a:cubicBezTo>
                    <a:pt x="3852716" y="6702818"/>
                    <a:pt x="3766877" y="6684555"/>
                    <a:pt x="3681038" y="6676336"/>
                  </a:cubicBezTo>
                  <a:cubicBezTo>
                    <a:pt x="3626247" y="6670857"/>
                    <a:pt x="3569630" y="6671770"/>
                    <a:pt x="3514839" y="6679989"/>
                  </a:cubicBezTo>
                  <a:cubicBezTo>
                    <a:pt x="3434479" y="6691860"/>
                    <a:pt x="3379688" y="6740259"/>
                    <a:pt x="3355945" y="6817879"/>
                  </a:cubicBezTo>
                  <a:cubicBezTo>
                    <a:pt x="3347727" y="6846188"/>
                    <a:pt x="3333116" y="6855320"/>
                    <a:pt x="3305720" y="6854407"/>
                  </a:cubicBezTo>
                  <a:cubicBezTo>
                    <a:pt x="3260061" y="6852580"/>
                    <a:pt x="3215315" y="6854407"/>
                    <a:pt x="3172396" y="6854407"/>
                  </a:cubicBezTo>
                  <a:cubicBezTo>
                    <a:pt x="3164177" y="6790484"/>
                    <a:pt x="3156872" y="6732953"/>
                    <a:pt x="3148653" y="6675423"/>
                  </a:cubicBezTo>
                  <a:cubicBezTo>
                    <a:pt x="3144087" y="6646201"/>
                    <a:pt x="3165090" y="6646201"/>
                    <a:pt x="3182441" y="6642548"/>
                  </a:cubicBezTo>
                  <a:cubicBezTo>
                    <a:pt x="3300241" y="6617893"/>
                    <a:pt x="3417129" y="6592323"/>
                    <a:pt x="3534929" y="6568581"/>
                  </a:cubicBezTo>
                  <a:cubicBezTo>
                    <a:pt x="3583328" y="6558536"/>
                    <a:pt x="3631726" y="6546664"/>
                    <a:pt x="3681038" y="6541185"/>
                  </a:cubicBezTo>
                  <a:cubicBezTo>
                    <a:pt x="3766877" y="6530227"/>
                    <a:pt x="3830800" y="6485481"/>
                    <a:pt x="3881025" y="6418818"/>
                  </a:cubicBezTo>
                  <a:cubicBezTo>
                    <a:pt x="3952253" y="6323848"/>
                    <a:pt x="3980562" y="6212439"/>
                    <a:pt x="4001565" y="6098292"/>
                  </a:cubicBezTo>
                  <a:cubicBezTo>
                    <a:pt x="4040832" y="5885520"/>
                    <a:pt x="4034440" y="5670922"/>
                    <a:pt x="4012523" y="5457237"/>
                  </a:cubicBezTo>
                  <a:cubicBezTo>
                    <a:pt x="3997912" y="5314781"/>
                    <a:pt x="3972343" y="5172324"/>
                    <a:pt x="3965038" y="5028955"/>
                  </a:cubicBezTo>
                  <a:cubicBezTo>
                    <a:pt x="3958646" y="4902023"/>
                    <a:pt x="3968691" y="4774177"/>
                    <a:pt x="3973257" y="4647245"/>
                  </a:cubicBezTo>
                  <a:cubicBezTo>
                    <a:pt x="3975083" y="4599759"/>
                    <a:pt x="3971430" y="4589714"/>
                    <a:pt x="3924858" y="4580582"/>
                  </a:cubicBezTo>
                  <a:cubicBezTo>
                    <a:pt x="3877372" y="4572364"/>
                    <a:pt x="3828974" y="4566885"/>
                    <a:pt x="3781488" y="4566885"/>
                  </a:cubicBezTo>
                  <a:cubicBezTo>
                    <a:pt x="3608897" y="4567798"/>
                    <a:pt x="3437218" y="4571450"/>
                    <a:pt x="3264627" y="4573277"/>
                  </a:cubicBezTo>
                  <a:cubicBezTo>
                    <a:pt x="3227187" y="4573277"/>
                    <a:pt x="3203444" y="4593367"/>
                    <a:pt x="3199791" y="4627155"/>
                  </a:cubicBezTo>
                  <a:cubicBezTo>
                    <a:pt x="3194312" y="4683772"/>
                    <a:pt x="3193399" y="4740389"/>
                    <a:pt x="3195225" y="4797007"/>
                  </a:cubicBezTo>
                  <a:cubicBezTo>
                    <a:pt x="3204357" y="5147669"/>
                    <a:pt x="3434479" y="5659964"/>
                    <a:pt x="3557759" y="5982317"/>
                  </a:cubicBezTo>
                  <a:cubicBezTo>
                    <a:pt x="3569630" y="6012452"/>
                    <a:pt x="3514839" y="5985970"/>
                    <a:pt x="3530363" y="6014279"/>
                  </a:cubicBezTo>
                  <a:cubicBezTo>
                    <a:pt x="3638119" y="6207874"/>
                    <a:pt x="3604331" y="6278189"/>
                    <a:pt x="3559585" y="6489134"/>
                  </a:cubicBezTo>
                  <a:cubicBezTo>
                    <a:pt x="3556845" y="6503745"/>
                    <a:pt x="3543148" y="6522008"/>
                    <a:pt x="3529450" y="6528400"/>
                  </a:cubicBezTo>
                  <a:cubicBezTo>
                    <a:pt x="3483791" y="6549404"/>
                    <a:pt x="3436305" y="6568581"/>
                    <a:pt x="3387907" y="6583191"/>
                  </a:cubicBezTo>
                  <a:cubicBezTo>
                    <a:pt x="3338595" y="6597803"/>
                    <a:pt x="3344074" y="6540272"/>
                    <a:pt x="3314852" y="6503745"/>
                  </a:cubicBezTo>
                  <a:cubicBezTo>
                    <a:pt x="3264627" y="6532966"/>
                    <a:pt x="3208923" y="6619719"/>
                    <a:pt x="3160524" y="6648941"/>
                  </a:cubicBezTo>
                  <a:cubicBezTo>
                    <a:pt x="3054595" y="6714690"/>
                    <a:pt x="2901181" y="6717429"/>
                    <a:pt x="2778814" y="6734780"/>
                  </a:cubicBezTo>
                  <a:cubicBezTo>
                    <a:pt x="2772422" y="6735693"/>
                    <a:pt x="2766029" y="6735693"/>
                    <a:pt x="2760550" y="6736606"/>
                  </a:cubicBezTo>
                  <a:cubicBezTo>
                    <a:pt x="2706673" y="6739346"/>
                    <a:pt x="2667406" y="6722909"/>
                    <a:pt x="2657361" y="6693687"/>
                  </a:cubicBezTo>
                  <a:cubicBezTo>
                    <a:pt x="2645490" y="6658986"/>
                    <a:pt x="2673798" y="6591410"/>
                    <a:pt x="2711239" y="6566754"/>
                  </a:cubicBezTo>
                  <a:cubicBezTo>
                    <a:pt x="2767856" y="6529314"/>
                    <a:pt x="2829039" y="6496439"/>
                    <a:pt x="2881090" y="6452606"/>
                  </a:cubicBezTo>
                  <a:cubicBezTo>
                    <a:pt x="2945013" y="6398729"/>
                    <a:pt x="3006197" y="6340285"/>
                    <a:pt x="3061900" y="6277275"/>
                  </a:cubicBezTo>
                  <a:cubicBezTo>
                    <a:pt x="3108473" y="6224311"/>
                    <a:pt x="3101167" y="6122948"/>
                    <a:pt x="3055508" y="6127514"/>
                  </a:cubicBezTo>
                  <a:cubicBezTo>
                    <a:pt x="3041811" y="6112902"/>
                    <a:pt x="2971495" y="6108336"/>
                    <a:pt x="2950492" y="6104684"/>
                  </a:cubicBezTo>
                  <a:cubicBezTo>
                    <a:pt x="2867393" y="6090073"/>
                    <a:pt x="2846390" y="6071809"/>
                    <a:pt x="2763290" y="6059938"/>
                  </a:cubicBezTo>
                  <a:cubicBezTo>
                    <a:pt x="2730415" y="6055372"/>
                    <a:pt x="2696628" y="6006060"/>
                    <a:pt x="2690235" y="5968620"/>
                  </a:cubicBezTo>
                  <a:cubicBezTo>
                    <a:pt x="2643663" y="5709276"/>
                    <a:pt x="2594351" y="5449932"/>
                    <a:pt x="2545952" y="5190588"/>
                  </a:cubicBezTo>
                  <a:cubicBezTo>
                    <a:pt x="2543213" y="5176890"/>
                    <a:pt x="2540474" y="5164106"/>
                    <a:pt x="2534994" y="5139450"/>
                  </a:cubicBezTo>
                  <a:cubicBezTo>
                    <a:pt x="2526776" y="5161367"/>
                    <a:pt x="2521297" y="5173238"/>
                    <a:pt x="2517644" y="5186022"/>
                  </a:cubicBezTo>
                  <a:cubicBezTo>
                    <a:pt x="2493901" y="5269122"/>
                    <a:pt x="2468332" y="5352221"/>
                    <a:pt x="2447329" y="5436234"/>
                  </a:cubicBezTo>
                  <a:cubicBezTo>
                    <a:pt x="2407149" y="5598781"/>
                    <a:pt x="2352358" y="5755848"/>
                    <a:pt x="2290262" y="5912002"/>
                  </a:cubicBezTo>
                  <a:cubicBezTo>
                    <a:pt x="2264692" y="5976838"/>
                    <a:pt x="2271085" y="6048067"/>
                    <a:pt x="2254647" y="6116555"/>
                  </a:cubicBezTo>
                  <a:cubicBezTo>
                    <a:pt x="2235471" y="6199655"/>
                    <a:pt x="2229991" y="6186870"/>
                    <a:pt x="2242776" y="6269057"/>
                  </a:cubicBezTo>
                  <a:cubicBezTo>
                    <a:pt x="2251908" y="6327500"/>
                    <a:pt x="2240036" y="6434343"/>
                    <a:pt x="2215381" y="6490047"/>
                  </a:cubicBezTo>
                  <a:cubicBezTo>
                    <a:pt x="2200770" y="6522921"/>
                    <a:pt x="2209901" y="6585018"/>
                    <a:pt x="2171548" y="6580452"/>
                  </a:cubicBezTo>
                  <a:cubicBezTo>
                    <a:pt x="2138673" y="6576799"/>
                    <a:pt x="2021786" y="6575886"/>
                    <a:pt x="1988911" y="6570407"/>
                  </a:cubicBezTo>
                  <a:cubicBezTo>
                    <a:pt x="1970648" y="6545751"/>
                    <a:pt x="1975214" y="6527487"/>
                    <a:pt x="1961516" y="6458086"/>
                  </a:cubicBezTo>
                  <a:cubicBezTo>
                    <a:pt x="1862892" y="6459912"/>
                    <a:pt x="1874763" y="6514703"/>
                    <a:pt x="1792577" y="6552143"/>
                  </a:cubicBezTo>
                  <a:cubicBezTo>
                    <a:pt x="1741439" y="6550317"/>
                    <a:pt x="1043767" y="6569494"/>
                    <a:pt x="992629" y="6564928"/>
                  </a:cubicBezTo>
                  <a:cubicBezTo>
                    <a:pt x="978018" y="6564015"/>
                    <a:pt x="964321" y="6561275"/>
                    <a:pt x="942404" y="6557622"/>
                  </a:cubicBezTo>
                  <a:cubicBezTo>
                    <a:pt x="915922" y="6529314"/>
                    <a:pt x="1030070" y="6416993"/>
                    <a:pt x="1041028" y="6406034"/>
                  </a:cubicBezTo>
                  <a:cubicBezTo>
                    <a:pt x="1096732" y="6370420"/>
                    <a:pt x="1135086" y="6358549"/>
                    <a:pt x="1212706" y="6323848"/>
                  </a:cubicBezTo>
                  <a:cubicBezTo>
                    <a:pt x="1266584" y="6299192"/>
                    <a:pt x="1333246" y="6270883"/>
                    <a:pt x="1384385" y="6241661"/>
                  </a:cubicBezTo>
                  <a:cubicBezTo>
                    <a:pt x="1447394" y="6205134"/>
                    <a:pt x="1504011" y="6192349"/>
                    <a:pt x="1562455" y="6148517"/>
                  </a:cubicBezTo>
                  <a:cubicBezTo>
                    <a:pt x="1583458" y="6132992"/>
                    <a:pt x="1598982" y="6107423"/>
                    <a:pt x="1611767" y="6084594"/>
                  </a:cubicBezTo>
                  <a:cubicBezTo>
                    <a:pt x="1629117" y="6053545"/>
                    <a:pt x="1620899" y="6033456"/>
                    <a:pt x="1588024" y="6019758"/>
                  </a:cubicBezTo>
                  <a:cubicBezTo>
                    <a:pt x="1504011" y="5984144"/>
                    <a:pt x="1486661" y="5959488"/>
                    <a:pt x="1515883" y="5869083"/>
                  </a:cubicBezTo>
                  <a:cubicBezTo>
                    <a:pt x="1571587" y="5694665"/>
                    <a:pt x="1630944" y="5521160"/>
                    <a:pt x="1695780" y="5350395"/>
                  </a:cubicBezTo>
                  <a:cubicBezTo>
                    <a:pt x="1762442" y="5175064"/>
                    <a:pt x="1972474" y="4357766"/>
                    <a:pt x="1973387" y="4330370"/>
                  </a:cubicBezTo>
                  <a:cubicBezTo>
                    <a:pt x="1975214" y="4209830"/>
                    <a:pt x="2028178" y="4120338"/>
                    <a:pt x="2136847" y="4068287"/>
                  </a:cubicBezTo>
                  <a:cubicBezTo>
                    <a:pt x="2253734" y="4011670"/>
                    <a:pt x="2371535" y="3955965"/>
                    <a:pt x="2492075" y="3906654"/>
                  </a:cubicBezTo>
                  <a:cubicBezTo>
                    <a:pt x="2865566" y="3754152"/>
                    <a:pt x="3239971" y="3603477"/>
                    <a:pt x="3626247" y="3483850"/>
                  </a:cubicBezTo>
                  <a:cubicBezTo>
                    <a:pt x="3657295" y="3474718"/>
                    <a:pt x="3686517" y="3461934"/>
                    <a:pt x="3684691" y="3422667"/>
                  </a:cubicBezTo>
                  <a:cubicBezTo>
                    <a:pt x="3683778" y="3376095"/>
                    <a:pt x="3700215" y="3319477"/>
                    <a:pt x="3636292" y="3300301"/>
                  </a:cubicBezTo>
                  <a:cubicBezTo>
                    <a:pt x="3555932" y="3276558"/>
                    <a:pt x="3474659" y="3256468"/>
                    <a:pt x="3393386" y="3236378"/>
                  </a:cubicBezTo>
                  <a:cubicBezTo>
                    <a:pt x="3327637" y="3219940"/>
                    <a:pt x="3260974" y="3205330"/>
                    <a:pt x="3195225" y="3187066"/>
                  </a:cubicBezTo>
                  <a:cubicBezTo>
                    <a:pt x="3163264" y="3177934"/>
                    <a:pt x="3141347" y="3177934"/>
                    <a:pt x="3123997" y="3210809"/>
                  </a:cubicBezTo>
                  <a:cubicBezTo>
                    <a:pt x="3102081" y="3251902"/>
                    <a:pt x="3060988" y="3249162"/>
                    <a:pt x="3022634" y="3249162"/>
                  </a:cubicBezTo>
                  <a:cubicBezTo>
                    <a:pt x="2919444" y="3248249"/>
                    <a:pt x="2817168" y="3244596"/>
                    <a:pt x="2713978" y="3244596"/>
                  </a:cubicBezTo>
                  <a:cubicBezTo>
                    <a:pt x="2138673" y="3243683"/>
                    <a:pt x="1564281" y="3244596"/>
                    <a:pt x="988977" y="3244596"/>
                  </a:cubicBezTo>
                  <a:cubicBezTo>
                    <a:pt x="973452" y="3244596"/>
                    <a:pt x="957015" y="3244596"/>
                    <a:pt x="937838" y="3244596"/>
                  </a:cubicBezTo>
                  <a:cubicBezTo>
                    <a:pt x="936012" y="3278384"/>
                    <a:pt x="933272" y="3308519"/>
                    <a:pt x="933272" y="3339567"/>
                  </a:cubicBezTo>
                  <a:cubicBezTo>
                    <a:pt x="928706" y="4043631"/>
                    <a:pt x="923227" y="4746782"/>
                    <a:pt x="918661" y="5450845"/>
                  </a:cubicBezTo>
                  <a:cubicBezTo>
                    <a:pt x="916835" y="5793288"/>
                    <a:pt x="917748" y="6134819"/>
                    <a:pt x="919575" y="6477262"/>
                  </a:cubicBezTo>
                  <a:cubicBezTo>
                    <a:pt x="919575" y="6516529"/>
                    <a:pt x="904964" y="6533880"/>
                    <a:pt x="871176" y="6536619"/>
                  </a:cubicBezTo>
                  <a:cubicBezTo>
                    <a:pt x="813646" y="6542098"/>
                    <a:pt x="755202" y="6544838"/>
                    <a:pt x="697671" y="6544838"/>
                  </a:cubicBezTo>
                  <a:cubicBezTo>
                    <a:pt x="606353" y="6544838"/>
                    <a:pt x="605440" y="6543012"/>
                    <a:pt x="605440" y="6450780"/>
                  </a:cubicBezTo>
                  <a:cubicBezTo>
                    <a:pt x="606353" y="5697404"/>
                    <a:pt x="608179" y="4944029"/>
                    <a:pt x="606353" y="4190653"/>
                  </a:cubicBezTo>
                  <a:cubicBezTo>
                    <a:pt x="605440" y="3901175"/>
                    <a:pt x="596308" y="3610783"/>
                    <a:pt x="590829" y="3321304"/>
                  </a:cubicBezTo>
                  <a:cubicBezTo>
                    <a:pt x="589916" y="3272905"/>
                    <a:pt x="578958" y="3257381"/>
                    <a:pt x="530559" y="3255555"/>
                  </a:cubicBezTo>
                  <a:cubicBezTo>
                    <a:pt x="407279" y="3250076"/>
                    <a:pt x="283087" y="3245510"/>
                    <a:pt x="158894" y="3244596"/>
                  </a:cubicBezTo>
                </a:path>
              </a:pathLst>
            </a:custGeom>
            <a:solidFill>
              <a:schemeClr val="tx1">
                <a:lumMod val="65000"/>
                <a:lumOff val="35000"/>
                <a:alpha val="76000"/>
              </a:schemeClr>
            </a:solidFill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222A7C8-07AF-4B61-9EEE-957726CD6A41}"/>
                </a:ext>
              </a:extLst>
            </p:cNvPr>
            <p:cNvGrpSpPr/>
            <p:nvPr/>
          </p:nvGrpSpPr>
          <p:grpSpPr>
            <a:xfrm rot="2344525">
              <a:off x="7431544" y="1315967"/>
              <a:ext cx="1504796" cy="1437736"/>
              <a:chOff x="9233752" y="1035385"/>
              <a:chExt cx="2542649" cy="2429341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F791DF2-FE16-4145-B86D-B8F01A08BD81}"/>
                  </a:ext>
                </a:extLst>
              </p:cNvPr>
              <p:cNvSpPr/>
              <p:nvPr/>
            </p:nvSpPr>
            <p:spPr>
              <a:xfrm>
                <a:off x="9233752" y="1035385"/>
                <a:ext cx="2542649" cy="2429341"/>
              </a:xfrm>
              <a:custGeom>
                <a:avLst/>
                <a:gdLst>
                  <a:gd name="connsiteX0" fmla="*/ 975369 w 2542649"/>
                  <a:gd name="connsiteY0" fmla="*/ 315128 h 2429341"/>
                  <a:gd name="connsiteX1" fmla="*/ 937888 w 2542649"/>
                  <a:gd name="connsiteY1" fmla="*/ 342518 h 2429341"/>
                  <a:gd name="connsiteX2" fmla="*/ 883974 w 2542649"/>
                  <a:gd name="connsiteY2" fmla="*/ 421516 h 2429341"/>
                  <a:gd name="connsiteX3" fmla="*/ 891470 w 2542649"/>
                  <a:gd name="connsiteY3" fmla="*/ 438815 h 2429341"/>
                  <a:gd name="connsiteX4" fmla="*/ 920878 w 2542649"/>
                  <a:gd name="connsiteY4" fmla="*/ 444293 h 2429341"/>
                  <a:gd name="connsiteX5" fmla="*/ 1006796 w 2542649"/>
                  <a:gd name="connsiteY5" fmla="*/ 435356 h 2429341"/>
                  <a:gd name="connsiteX6" fmla="*/ 1012562 w 2542649"/>
                  <a:gd name="connsiteY6" fmla="*/ 432184 h 2429341"/>
                  <a:gd name="connsiteX7" fmla="*/ 1032744 w 2542649"/>
                  <a:gd name="connsiteY7" fmla="*/ 394703 h 2429341"/>
                  <a:gd name="connsiteX8" fmla="*/ 1047160 w 2542649"/>
                  <a:gd name="connsiteY8" fmla="*/ 337040 h 2429341"/>
                  <a:gd name="connsiteX9" fmla="*/ 985749 w 2542649"/>
                  <a:gd name="connsiteY9" fmla="*/ 315705 h 2429341"/>
                  <a:gd name="connsiteX10" fmla="*/ 975369 w 2542649"/>
                  <a:gd name="connsiteY10" fmla="*/ 315128 h 2429341"/>
                  <a:gd name="connsiteX11" fmla="*/ 1562667 w 2542649"/>
                  <a:gd name="connsiteY11" fmla="*/ 314263 h 2429341"/>
                  <a:gd name="connsiteX12" fmla="*/ 1500102 w 2542649"/>
                  <a:gd name="connsiteY12" fmla="*/ 338482 h 2429341"/>
                  <a:gd name="connsiteX13" fmla="*/ 1514230 w 2542649"/>
                  <a:gd name="connsiteY13" fmla="*/ 378846 h 2429341"/>
                  <a:gd name="connsiteX14" fmla="*/ 1539890 w 2542649"/>
                  <a:gd name="connsiteY14" fmla="*/ 431031 h 2429341"/>
                  <a:gd name="connsiteX15" fmla="*/ 1547386 w 2542649"/>
                  <a:gd name="connsiteY15" fmla="*/ 435067 h 2429341"/>
                  <a:gd name="connsiteX16" fmla="*/ 1628403 w 2542649"/>
                  <a:gd name="connsiteY16" fmla="*/ 439968 h 2429341"/>
                  <a:gd name="connsiteX17" fmla="*/ 1661847 w 2542649"/>
                  <a:gd name="connsiteY17" fmla="*/ 433626 h 2429341"/>
                  <a:gd name="connsiteX18" fmla="*/ 1668478 w 2542649"/>
                  <a:gd name="connsiteY18" fmla="*/ 415462 h 2429341"/>
                  <a:gd name="connsiteX19" fmla="*/ 1630421 w 2542649"/>
                  <a:gd name="connsiteY19" fmla="*/ 358375 h 2429341"/>
                  <a:gd name="connsiteX20" fmla="*/ 1574200 w 2542649"/>
                  <a:gd name="connsiteY20" fmla="*/ 314263 h 2429341"/>
                  <a:gd name="connsiteX21" fmla="*/ 1562667 w 2542649"/>
                  <a:gd name="connsiteY21" fmla="*/ 314263 h 2429341"/>
                  <a:gd name="connsiteX22" fmla="*/ 1171712 w 2542649"/>
                  <a:gd name="connsiteY22" fmla="*/ 172124 h 2429341"/>
                  <a:gd name="connsiteX23" fmla="*/ 1123275 w 2542649"/>
                  <a:gd name="connsiteY23" fmla="*/ 194901 h 2429341"/>
                  <a:gd name="connsiteX24" fmla="*/ 1150088 w 2542649"/>
                  <a:gd name="connsiteY24" fmla="*/ 251699 h 2429341"/>
                  <a:gd name="connsiteX25" fmla="*/ 1210634 w 2542649"/>
                  <a:gd name="connsiteY25" fmla="*/ 212488 h 2429341"/>
                  <a:gd name="connsiteX26" fmla="*/ 1190741 w 2542649"/>
                  <a:gd name="connsiteY26" fmla="*/ 174719 h 2429341"/>
                  <a:gd name="connsiteX27" fmla="*/ 1171712 w 2542649"/>
                  <a:gd name="connsiteY27" fmla="*/ 172124 h 2429341"/>
                  <a:gd name="connsiteX28" fmla="*/ 1380740 w 2542649"/>
                  <a:gd name="connsiteY28" fmla="*/ 171259 h 2429341"/>
                  <a:gd name="connsiteX29" fmla="*/ 1352774 w 2542649"/>
                  <a:gd name="connsiteY29" fmla="*/ 177890 h 2429341"/>
                  <a:gd name="connsiteX30" fmla="*/ 1339223 w 2542649"/>
                  <a:gd name="connsiteY30" fmla="*/ 221137 h 2429341"/>
                  <a:gd name="connsiteX31" fmla="*/ 1403517 w 2542649"/>
                  <a:gd name="connsiteY31" fmla="*/ 247086 h 2429341"/>
                  <a:gd name="connsiteX32" fmla="*/ 1422258 w 2542649"/>
                  <a:gd name="connsiteY32" fmla="*/ 233535 h 2429341"/>
                  <a:gd name="connsiteX33" fmla="*/ 1380740 w 2542649"/>
                  <a:gd name="connsiteY33" fmla="*/ 171259 h 2429341"/>
                  <a:gd name="connsiteX34" fmla="*/ 1727583 w 2542649"/>
                  <a:gd name="connsiteY34" fmla="*/ 0 h 2429341"/>
                  <a:gd name="connsiteX35" fmla="*/ 1732484 w 2542649"/>
                  <a:gd name="connsiteY35" fmla="*/ 14992 h 2429341"/>
                  <a:gd name="connsiteX36" fmla="*/ 1723258 w 2542649"/>
                  <a:gd name="connsiteY36" fmla="*/ 43824 h 2429341"/>
                  <a:gd name="connsiteX37" fmla="*/ 1659540 w 2542649"/>
                  <a:gd name="connsiteY37" fmla="*/ 148771 h 2429341"/>
                  <a:gd name="connsiteX38" fmla="*/ 1564397 w 2542649"/>
                  <a:gd name="connsiteY38" fmla="*/ 237572 h 2429341"/>
                  <a:gd name="connsiteX39" fmla="*/ 1558054 w 2542649"/>
                  <a:gd name="connsiteY39" fmla="*/ 241608 h 2429341"/>
                  <a:gd name="connsiteX40" fmla="*/ 1565838 w 2542649"/>
                  <a:gd name="connsiteY40" fmla="*/ 297829 h 2429341"/>
                  <a:gd name="connsiteX41" fmla="*/ 1624943 w 2542649"/>
                  <a:gd name="connsiteY41" fmla="*/ 344536 h 2429341"/>
                  <a:gd name="connsiteX42" fmla="*/ 1701058 w 2542649"/>
                  <a:gd name="connsiteY42" fmla="*/ 487541 h 2429341"/>
                  <a:gd name="connsiteX43" fmla="*/ 1696157 w 2542649"/>
                  <a:gd name="connsiteY43" fmla="*/ 545780 h 2429341"/>
                  <a:gd name="connsiteX44" fmla="*/ 1768524 w 2542649"/>
                  <a:gd name="connsiteY44" fmla="*/ 621895 h 2429341"/>
                  <a:gd name="connsiteX45" fmla="*/ 1945549 w 2542649"/>
                  <a:gd name="connsiteY45" fmla="*/ 326372 h 2429341"/>
                  <a:gd name="connsiteX46" fmla="*/ 2001482 w 2542649"/>
                  <a:gd name="connsiteY46" fmla="*/ 347708 h 2429341"/>
                  <a:gd name="connsiteX47" fmla="*/ 2223773 w 2542649"/>
                  <a:gd name="connsiteY47" fmla="*/ 378846 h 2429341"/>
                  <a:gd name="connsiteX48" fmla="*/ 2356686 w 2542649"/>
                  <a:gd name="connsiteY48" fmla="*/ 372503 h 2429341"/>
                  <a:gd name="connsiteX49" fmla="*/ 2366489 w 2542649"/>
                  <a:gd name="connsiteY49" fmla="*/ 368178 h 2429341"/>
                  <a:gd name="connsiteX50" fmla="*/ 2413772 w 2542649"/>
                  <a:gd name="connsiteY50" fmla="*/ 303596 h 2429341"/>
                  <a:gd name="connsiteX51" fmla="*/ 2420692 w 2542649"/>
                  <a:gd name="connsiteY51" fmla="*/ 294081 h 2429341"/>
                  <a:gd name="connsiteX52" fmla="*/ 2408294 w 2542649"/>
                  <a:gd name="connsiteY52" fmla="*/ 337328 h 2429341"/>
                  <a:gd name="connsiteX53" fmla="*/ 2365624 w 2542649"/>
                  <a:gd name="connsiteY53" fmla="*/ 380287 h 2429341"/>
                  <a:gd name="connsiteX54" fmla="*/ 2358128 w 2542649"/>
                  <a:gd name="connsiteY54" fmla="*/ 383170 h 2429341"/>
                  <a:gd name="connsiteX55" fmla="*/ 2148522 w 2542649"/>
                  <a:gd name="connsiteY55" fmla="*/ 403641 h 2429341"/>
                  <a:gd name="connsiteX56" fmla="*/ 1958811 w 2542649"/>
                  <a:gd name="connsiteY56" fmla="*/ 348861 h 2429341"/>
                  <a:gd name="connsiteX57" fmla="*/ 1955352 w 2542649"/>
                  <a:gd name="connsiteY57" fmla="*/ 347419 h 2429341"/>
                  <a:gd name="connsiteX58" fmla="*/ 1792742 w 2542649"/>
                  <a:gd name="connsiteY58" fmla="*/ 652745 h 2429341"/>
                  <a:gd name="connsiteX59" fmla="*/ 1842621 w 2542649"/>
                  <a:gd name="connsiteY59" fmla="*/ 748465 h 2429341"/>
                  <a:gd name="connsiteX60" fmla="*/ 1903167 w 2542649"/>
                  <a:gd name="connsiteY60" fmla="*/ 964702 h 2429341"/>
                  <a:gd name="connsiteX61" fmla="*/ 1917294 w 2542649"/>
                  <a:gd name="connsiteY61" fmla="*/ 1158161 h 2429341"/>
                  <a:gd name="connsiteX62" fmla="*/ 1917583 w 2542649"/>
                  <a:gd name="connsiteY62" fmla="*/ 1165657 h 2429341"/>
                  <a:gd name="connsiteX63" fmla="*/ 2173894 w 2542649"/>
                  <a:gd name="connsiteY63" fmla="*/ 1080893 h 2429341"/>
                  <a:gd name="connsiteX64" fmla="*/ 2198113 w 2542649"/>
                  <a:gd name="connsiteY64" fmla="*/ 1132213 h 2429341"/>
                  <a:gd name="connsiteX65" fmla="*/ 2341982 w 2542649"/>
                  <a:gd name="connsiteY65" fmla="*/ 1312409 h 2429341"/>
                  <a:gd name="connsiteX66" fmla="*/ 2439144 w 2542649"/>
                  <a:gd name="connsiteY66" fmla="*/ 1395733 h 2429341"/>
                  <a:gd name="connsiteX67" fmla="*/ 2452695 w 2542649"/>
                  <a:gd name="connsiteY67" fmla="*/ 1400634 h 2429341"/>
                  <a:gd name="connsiteX68" fmla="*/ 2529675 w 2542649"/>
                  <a:gd name="connsiteY68" fmla="*/ 1386218 h 2429341"/>
                  <a:gd name="connsiteX69" fmla="*/ 2542649 w 2542649"/>
                  <a:gd name="connsiteY69" fmla="*/ 1383623 h 2429341"/>
                  <a:gd name="connsiteX70" fmla="*/ 2504592 w 2542649"/>
                  <a:gd name="connsiteY70" fmla="*/ 1406689 h 2429341"/>
                  <a:gd name="connsiteX71" fmla="*/ 2442892 w 2542649"/>
                  <a:gd name="connsiteY71" fmla="*/ 1408995 h 2429341"/>
                  <a:gd name="connsiteX72" fmla="*/ 2435396 w 2542649"/>
                  <a:gd name="connsiteY72" fmla="*/ 1406112 h 2429341"/>
                  <a:gd name="connsiteX73" fmla="*/ 2263849 w 2542649"/>
                  <a:gd name="connsiteY73" fmla="*/ 1271757 h 2429341"/>
                  <a:gd name="connsiteX74" fmla="*/ 2168128 w 2542649"/>
                  <a:gd name="connsiteY74" fmla="*/ 1107994 h 2429341"/>
                  <a:gd name="connsiteX75" fmla="*/ 2166975 w 2542649"/>
                  <a:gd name="connsiteY75" fmla="*/ 1104534 h 2429341"/>
                  <a:gd name="connsiteX76" fmla="*/ 2086247 w 2542649"/>
                  <a:gd name="connsiteY76" fmla="*/ 1149223 h 2429341"/>
                  <a:gd name="connsiteX77" fmla="*/ 1925655 w 2542649"/>
                  <a:gd name="connsiteY77" fmla="*/ 1201985 h 2429341"/>
                  <a:gd name="connsiteX78" fmla="*/ 1915276 w 2542649"/>
                  <a:gd name="connsiteY78" fmla="*/ 1214383 h 2429341"/>
                  <a:gd name="connsiteX79" fmla="*/ 1827917 w 2542649"/>
                  <a:gd name="connsiteY79" fmla="*/ 1575353 h 2429341"/>
                  <a:gd name="connsiteX80" fmla="*/ 1704806 w 2542649"/>
                  <a:gd name="connsiteY80" fmla="*/ 1767082 h 2429341"/>
                  <a:gd name="connsiteX81" fmla="*/ 1699040 w 2542649"/>
                  <a:gd name="connsiteY81" fmla="*/ 1773714 h 2429341"/>
                  <a:gd name="connsiteX82" fmla="*/ 1988508 w 2542649"/>
                  <a:gd name="connsiteY82" fmla="*/ 1808888 h 2429341"/>
                  <a:gd name="connsiteX83" fmla="*/ 1988796 w 2542649"/>
                  <a:gd name="connsiteY83" fmla="*/ 1816384 h 2429341"/>
                  <a:gd name="connsiteX84" fmla="*/ 2025989 w 2542649"/>
                  <a:gd name="connsiteY84" fmla="*/ 2038387 h 2429341"/>
                  <a:gd name="connsiteX85" fmla="*/ 2099798 w 2542649"/>
                  <a:gd name="connsiteY85" fmla="*/ 2206474 h 2429341"/>
                  <a:gd name="connsiteX86" fmla="*/ 2109889 w 2542649"/>
                  <a:gd name="connsiteY86" fmla="*/ 2215700 h 2429341"/>
                  <a:gd name="connsiteX87" fmla="*/ 2186868 w 2542649"/>
                  <a:gd name="connsiteY87" fmla="*/ 2234440 h 2429341"/>
                  <a:gd name="connsiteX88" fmla="*/ 2196095 w 2542649"/>
                  <a:gd name="connsiteY88" fmla="*/ 2235594 h 2429341"/>
                  <a:gd name="connsiteX89" fmla="*/ 2137278 w 2542649"/>
                  <a:gd name="connsiteY89" fmla="*/ 2237035 h 2429341"/>
                  <a:gd name="connsiteX90" fmla="*/ 2098933 w 2542649"/>
                  <a:gd name="connsiteY90" fmla="*/ 2218871 h 2429341"/>
                  <a:gd name="connsiteX91" fmla="*/ 2091436 w 2542649"/>
                  <a:gd name="connsiteY91" fmla="*/ 2212240 h 2429341"/>
                  <a:gd name="connsiteX92" fmla="*/ 1990526 w 2542649"/>
                  <a:gd name="connsiteY92" fmla="*/ 2017340 h 2429341"/>
                  <a:gd name="connsiteX93" fmla="*/ 1971498 w 2542649"/>
                  <a:gd name="connsiteY93" fmla="*/ 1834548 h 2429341"/>
                  <a:gd name="connsiteX94" fmla="*/ 1972362 w 2542649"/>
                  <a:gd name="connsiteY94" fmla="*/ 1825034 h 2429341"/>
                  <a:gd name="connsiteX95" fmla="*/ 1952469 w 2542649"/>
                  <a:gd name="connsiteY95" fmla="*/ 1828205 h 2429341"/>
                  <a:gd name="connsiteX96" fmla="*/ 1708554 w 2542649"/>
                  <a:gd name="connsiteY96" fmla="*/ 1814078 h 2429341"/>
                  <a:gd name="connsiteX97" fmla="*/ 1675974 w 2542649"/>
                  <a:gd name="connsiteY97" fmla="*/ 1806005 h 2429341"/>
                  <a:gd name="connsiteX98" fmla="*/ 1663865 w 2542649"/>
                  <a:gd name="connsiteY98" fmla="*/ 1809176 h 2429341"/>
                  <a:gd name="connsiteX99" fmla="*/ 1439556 w 2542649"/>
                  <a:gd name="connsiteY99" fmla="*/ 1948432 h 2429341"/>
                  <a:gd name="connsiteX100" fmla="*/ 1226203 w 2542649"/>
                  <a:gd name="connsiteY100" fmla="*/ 1972939 h 2429341"/>
                  <a:gd name="connsiteX101" fmla="*/ 908480 w 2542649"/>
                  <a:gd name="connsiteY101" fmla="*/ 1829646 h 2429341"/>
                  <a:gd name="connsiteX102" fmla="*/ 897813 w 2542649"/>
                  <a:gd name="connsiteY102" fmla="*/ 1820420 h 2429341"/>
                  <a:gd name="connsiteX103" fmla="*/ 895506 w 2542649"/>
                  <a:gd name="connsiteY103" fmla="*/ 1818979 h 2429341"/>
                  <a:gd name="connsiteX104" fmla="*/ 633428 w 2542649"/>
                  <a:gd name="connsiteY104" fmla="*/ 1962271 h 2429341"/>
                  <a:gd name="connsiteX105" fmla="*/ 653898 w 2542649"/>
                  <a:gd name="connsiteY105" fmla="*/ 1995428 h 2429341"/>
                  <a:gd name="connsiteX106" fmla="*/ 698875 w 2542649"/>
                  <a:gd name="connsiteY106" fmla="*/ 2146216 h 2429341"/>
                  <a:gd name="connsiteX107" fmla="*/ 689072 w 2542649"/>
                  <a:gd name="connsiteY107" fmla="*/ 2362741 h 2429341"/>
                  <a:gd name="connsiteX108" fmla="*/ 688208 w 2542649"/>
                  <a:gd name="connsiteY108" fmla="*/ 2367642 h 2429341"/>
                  <a:gd name="connsiteX109" fmla="*/ 604020 w 2542649"/>
                  <a:gd name="connsiteY109" fmla="*/ 2429341 h 2429341"/>
                  <a:gd name="connsiteX110" fmla="*/ 614399 w 2542649"/>
                  <a:gd name="connsiteY110" fmla="*/ 2422133 h 2429341"/>
                  <a:gd name="connsiteX111" fmla="*/ 676675 w 2542649"/>
                  <a:gd name="connsiteY111" fmla="*/ 2369660 h 2429341"/>
                  <a:gd name="connsiteX112" fmla="*/ 678694 w 2542649"/>
                  <a:gd name="connsiteY112" fmla="*/ 2363029 h 2429341"/>
                  <a:gd name="connsiteX113" fmla="*/ 649862 w 2542649"/>
                  <a:gd name="connsiteY113" fmla="*/ 2048189 h 2429341"/>
                  <a:gd name="connsiteX114" fmla="*/ 613822 w 2542649"/>
                  <a:gd name="connsiteY114" fmla="*/ 1953045 h 2429341"/>
                  <a:gd name="connsiteX115" fmla="*/ 868981 w 2542649"/>
                  <a:gd name="connsiteY115" fmla="*/ 1791877 h 2429341"/>
                  <a:gd name="connsiteX116" fmla="*/ 854277 w 2542649"/>
                  <a:gd name="connsiteY116" fmla="*/ 1775443 h 2429341"/>
                  <a:gd name="connsiteX117" fmla="*/ 691091 w 2542649"/>
                  <a:gd name="connsiteY117" fmla="*/ 1498085 h 2429341"/>
                  <a:gd name="connsiteX118" fmla="*/ 639771 w 2542649"/>
                  <a:gd name="connsiteY118" fmla="*/ 1272334 h 2429341"/>
                  <a:gd name="connsiteX119" fmla="*/ 627373 w 2542649"/>
                  <a:gd name="connsiteY119" fmla="*/ 1257918 h 2429341"/>
                  <a:gd name="connsiteX120" fmla="*/ 397875 w 2542649"/>
                  <a:gd name="connsiteY120" fmla="*/ 1171712 h 2429341"/>
                  <a:gd name="connsiteX121" fmla="*/ 375963 w 2542649"/>
                  <a:gd name="connsiteY121" fmla="*/ 1157008 h 2429341"/>
                  <a:gd name="connsiteX122" fmla="*/ 373368 w 2542649"/>
                  <a:gd name="connsiteY122" fmla="*/ 1165657 h 2429341"/>
                  <a:gd name="connsiteX123" fmla="*/ 260925 w 2542649"/>
                  <a:gd name="connsiteY123" fmla="*/ 1344701 h 2429341"/>
                  <a:gd name="connsiteX124" fmla="*/ 107541 w 2542649"/>
                  <a:gd name="connsiteY124" fmla="*/ 1459739 h 2429341"/>
                  <a:gd name="connsiteX125" fmla="*/ 74097 w 2542649"/>
                  <a:gd name="connsiteY125" fmla="*/ 1464928 h 2429341"/>
                  <a:gd name="connsiteX126" fmla="*/ 11244 w 2542649"/>
                  <a:gd name="connsiteY126" fmla="*/ 1449071 h 2429341"/>
                  <a:gd name="connsiteX127" fmla="*/ 5190 w 2542649"/>
                  <a:gd name="connsiteY127" fmla="*/ 1443881 h 2429341"/>
                  <a:gd name="connsiteX128" fmla="*/ 0 w 2542649"/>
                  <a:gd name="connsiteY128" fmla="*/ 1437827 h 2429341"/>
                  <a:gd name="connsiteX129" fmla="*/ 14992 w 2542649"/>
                  <a:gd name="connsiteY129" fmla="*/ 1441863 h 2429341"/>
                  <a:gd name="connsiteX130" fmla="*/ 94279 w 2542649"/>
                  <a:gd name="connsiteY130" fmla="*/ 1455125 h 2429341"/>
                  <a:gd name="connsiteX131" fmla="*/ 102352 w 2542649"/>
                  <a:gd name="connsiteY131" fmla="*/ 1451666 h 2429341"/>
                  <a:gd name="connsiteX132" fmla="*/ 304172 w 2542649"/>
                  <a:gd name="connsiteY132" fmla="*/ 1252152 h 2429341"/>
                  <a:gd name="connsiteX133" fmla="*/ 364718 w 2542649"/>
                  <a:gd name="connsiteY133" fmla="*/ 1144610 h 2429341"/>
                  <a:gd name="connsiteX134" fmla="*/ 369043 w 2542649"/>
                  <a:gd name="connsiteY134" fmla="*/ 1135384 h 2429341"/>
                  <a:gd name="connsiteX135" fmla="*/ 634869 w 2542649"/>
                  <a:gd name="connsiteY135" fmla="*/ 1222167 h 2429341"/>
                  <a:gd name="connsiteX136" fmla="*/ 635158 w 2542649"/>
                  <a:gd name="connsiteY136" fmla="*/ 1103381 h 2429341"/>
                  <a:gd name="connsiteX137" fmla="*/ 685613 w 2542649"/>
                  <a:gd name="connsiteY137" fmla="*/ 800362 h 2429341"/>
                  <a:gd name="connsiteX138" fmla="*/ 728283 w 2542649"/>
                  <a:gd name="connsiteY138" fmla="*/ 696280 h 2429341"/>
                  <a:gd name="connsiteX139" fmla="*/ 547222 w 2542649"/>
                  <a:gd name="connsiteY139" fmla="*/ 506858 h 2429341"/>
                  <a:gd name="connsiteX140" fmla="*/ 544915 w 2542649"/>
                  <a:gd name="connsiteY140" fmla="*/ 508011 h 2429341"/>
                  <a:gd name="connsiteX141" fmla="*/ 369043 w 2542649"/>
                  <a:gd name="connsiteY141" fmla="*/ 629103 h 2429341"/>
                  <a:gd name="connsiteX142" fmla="*/ 180485 w 2542649"/>
                  <a:gd name="connsiteY142" fmla="*/ 672927 h 2429341"/>
                  <a:gd name="connsiteX143" fmla="*/ 164628 w 2542649"/>
                  <a:gd name="connsiteY143" fmla="*/ 671197 h 2429341"/>
                  <a:gd name="connsiteX144" fmla="*/ 101199 w 2542649"/>
                  <a:gd name="connsiteY144" fmla="*/ 633140 h 2429341"/>
                  <a:gd name="connsiteX145" fmla="*/ 88513 w 2542649"/>
                  <a:gd name="connsiteY145" fmla="*/ 612093 h 2429341"/>
                  <a:gd name="connsiteX146" fmla="*/ 90819 w 2542649"/>
                  <a:gd name="connsiteY146" fmla="*/ 610363 h 2429341"/>
                  <a:gd name="connsiteX147" fmla="*/ 99757 w 2542649"/>
                  <a:gd name="connsiteY147" fmla="*/ 617571 h 2429341"/>
                  <a:gd name="connsiteX148" fmla="*/ 167222 w 2542649"/>
                  <a:gd name="connsiteY148" fmla="*/ 662836 h 2429341"/>
                  <a:gd name="connsiteX149" fmla="*/ 175872 w 2542649"/>
                  <a:gd name="connsiteY149" fmla="*/ 663124 h 2429341"/>
                  <a:gd name="connsiteX150" fmla="*/ 416038 w 2542649"/>
                  <a:gd name="connsiteY150" fmla="*/ 577495 h 2429341"/>
                  <a:gd name="connsiteX151" fmla="*/ 542609 w 2542649"/>
                  <a:gd name="connsiteY151" fmla="*/ 488405 h 2429341"/>
                  <a:gd name="connsiteX152" fmla="*/ 548663 w 2542649"/>
                  <a:gd name="connsiteY152" fmla="*/ 483216 h 2429341"/>
                  <a:gd name="connsiteX153" fmla="*/ 747601 w 2542649"/>
                  <a:gd name="connsiteY153" fmla="*/ 665431 h 2429341"/>
                  <a:gd name="connsiteX154" fmla="*/ 796326 w 2542649"/>
                  <a:gd name="connsiteY154" fmla="*/ 607479 h 2429341"/>
                  <a:gd name="connsiteX155" fmla="*/ 850817 w 2542649"/>
                  <a:gd name="connsiteY155" fmla="*/ 556736 h 2429341"/>
                  <a:gd name="connsiteX156" fmla="*/ 850817 w 2542649"/>
                  <a:gd name="connsiteY156" fmla="*/ 480621 h 2429341"/>
                  <a:gd name="connsiteX157" fmla="*/ 977676 w 2542649"/>
                  <a:gd name="connsiteY157" fmla="*/ 304749 h 2429341"/>
                  <a:gd name="connsiteX158" fmla="*/ 983154 w 2542649"/>
                  <a:gd name="connsiteY158" fmla="*/ 291775 h 2429341"/>
                  <a:gd name="connsiteX159" fmla="*/ 989497 w 2542649"/>
                  <a:gd name="connsiteY159" fmla="*/ 246509 h 2429341"/>
                  <a:gd name="connsiteX160" fmla="*/ 998723 w 2542649"/>
                  <a:gd name="connsiteY160" fmla="*/ 228634 h 2429341"/>
                  <a:gd name="connsiteX161" fmla="*/ 991227 w 2542649"/>
                  <a:gd name="connsiteY161" fmla="*/ 224309 h 2429341"/>
                  <a:gd name="connsiteX162" fmla="*/ 857449 w 2542649"/>
                  <a:gd name="connsiteY162" fmla="*/ 114749 h 2429341"/>
                  <a:gd name="connsiteX163" fmla="*/ 812183 w 2542649"/>
                  <a:gd name="connsiteY163" fmla="*/ 57375 h 2429341"/>
                  <a:gd name="connsiteX164" fmla="*/ 801804 w 2542649"/>
                  <a:gd name="connsiteY164" fmla="*/ 34598 h 2429341"/>
                  <a:gd name="connsiteX165" fmla="*/ 805264 w 2542649"/>
                  <a:gd name="connsiteY165" fmla="*/ 22200 h 2429341"/>
                  <a:gd name="connsiteX166" fmla="*/ 817085 w 2542649"/>
                  <a:gd name="connsiteY166" fmla="*/ 24219 h 2429341"/>
                  <a:gd name="connsiteX167" fmla="*/ 843610 w 2542649"/>
                  <a:gd name="connsiteY167" fmla="*/ 65159 h 2429341"/>
                  <a:gd name="connsiteX168" fmla="*/ 871864 w 2542649"/>
                  <a:gd name="connsiteY168" fmla="*/ 114173 h 2429341"/>
                  <a:gd name="connsiteX169" fmla="*/ 1012562 w 2542649"/>
                  <a:gd name="connsiteY169" fmla="*/ 209605 h 2429341"/>
                  <a:gd name="connsiteX170" fmla="*/ 1060134 w 2542649"/>
                  <a:gd name="connsiteY170" fmla="*/ 170394 h 2429341"/>
                  <a:gd name="connsiteX171" fmla="*/ 1031014 w 2542649"/>
                  <a:gd name="connsiteY171" fmla="*/ 141851 h 2429341"/>
                  <a:gd name="connsiteX172" fmla="*/ 1004489 w 2542649"/>
                  <a:gd name="connsiteY172" fmla="*/ 36904 h 2429341"/>
                  <a:gd name="connsiteX173" fmla="*/ 1028996 w 2542649"/>
                  <a:gd name="connsiteY173" fmla="*/ 11244 h 2429341"/>
                  <a:gd name="connsiteX174" fmla="*/ 1053503 w 2542649"/>
                  <a:gd name="connsiteY174" fmla="*/ 21912 h 2429341"/>
                  <a:gd name="connsiteX175" fmla="*/ 1069648 w 2542649"/>
                  <a:gd name="connsiteY175" fmla="*/ 79287 h 2429341"/>
                  <a:gd name="connsiteX176" fmla="*/ 1078586 w 2542649"/>
                  <a:gd name="connsiteY176" fmla="*/ 119939 h 2429341"/>
                  <a:gd name="connsiteX177" fmla="*/ 1095020 w 2542649"/>
                  <a:gd name="connsiteY177" fmla="*/ 150500 h 2429341"/>
                  <a:gd name="connsiteX178" fmla="*/ 1449071 w 2542649"/>
                  <a:gd name="connsiteY178" fmla="*/ 149059 h 2429341"/>
                  <a:gd name="connsiteX179" fmla="*/ 1484245 w 2542649"/>
                  <a:gd name="connsiteY179" fmla="*/ 95721 h 2429341"/>
                  <a:gd name="connsiteX180" fmla="*/ 1502986 w 2542649"/>
                  <a:gd name="connsiteY180" fmla="*/ 28543 h 2429341"/>
                  <a:gd name="connsiteX181" fmla="*/ 1503851 w 2542649"/>
                  <a:gd name="connsiteY181" fmla="*/ 26813 h 2429341"/>
                  <a:gd name="connsiteX182" fmla="*/ 1520285 w 2542649"/>
                  <a:gd name="connsiteY182" fmla="*/ 8073 h 2429341"/>
                  <a:gd name="connsiteX183" fmla="*/ 1550846 w 2542649"/>
                  <a:gd name="connsiteY183" fmla="*/ 22777 h 2429341"/>
                  <a:gd name="connsiteX184" fmla="*/ 1556612 w 2542649"/>
                  <a:gd name="connsiteY184" fmla="*/ 68042 h 2429341"/>
                  <a:gd name="connsiteX185" fmla="*/ 1490300 w 2542649"/>
                  <a:gd name="connsiteY185" fmla="*/ 166358 h 2429341"/>
                  <a:gd name="connsiteX186" fmla="*/ 1523168 w 2542649"/>
                  <a:gd name="connsiteY186" fmla="*/ 185963 h 2429341"/>
                  <a:gd name="connsiteX187" fmla="*/ 1536430 w 2542649"/>
                  <a:gd name="connsiteY187" fmla="*/ 211047 h 2429341"/>
                  <a:gd name="connsiteX188" fmla="*/ 1541908 w 2542649"/>
                  <a:gd name="connsiteY188" fmla="*/ 222867 h 2429341"/>
                  <a:gd name="connsiteX189" fmla="*/ 1645990 w 2542649"/>
                  <a:gd name="connsiteY189" fmla="*/ 141851 h 2429341"/>
                  <a:gd name="connsiteX190" fmla="*/ 1690679 w 2542649"/>
                  <a:gd name="connsiteY190" fmla="*/ 77845 h 2429341"/>
                  <a:gd name="connsiteX191" fmla="*/ 1695292 w 2542649"/>
                  <a:gd name="connsiteY191" fmla="*/ 57375 h 2429341"/>
                  <a:gd name="connsiteX192" fmla="*/ 1705383 w 2542649"/>
                  <a:gd name="connsiteY192" fmla="*/ 20470 h 2429341"/>
                  <a:gd name="connsiteX193" fmla="*/ 1714032 w 2542649"/>
                  <a:gd name="connsiteY193" fmla="*/ 6920 h 2429341"/>
                  <a:gd name="connsiteX194" fmla="*/ 1727583 w 2542649"/>
                  <a:gd name="connsiteY194" fmla="*/ 0 h 242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</a:cxnLst>
                <a:rect l="l" t="t" r="r" b="b"/>
                <a:pathLst>
                  <a:path w="2542649" h="2429341">
                    <a:moveTo>
                      <a:pt x="975369" y="315128"/>
                    </a:moveTo>
                    <a:cubicBezTo>
                      <a:pt x="962395" y="323778"/>
                      <a:pt x="949133" y="332139"/>
                      <a:pt x="937888" y="342518"/>
                    </a:cubicBezTo>
                    <a:cubicBezTo>
                      <a:pt x="913958" y="364718"/>
                      <a:pt x="895506" y="390667"/>
                      <a:pt x="883974" y="421516"/>
                    </a:cubicBezTo>
                    <a:cubicBezTo>
                      <a:pt x="880514" y="430743"/>
                      <a:pt x="883109" y="436509"/>
                      <a:pt x="891470" y="438815"/>
                    </a:cubicBezTo>
                    <a:cubicBezTo>
                      <a:pt x="900984" y="441699"/>
                      <a:pt x="911364" y="444870"/>
                      <a:pt x="920878" y="444293"/>
                    </a:cubicBezTo>
                    <a:cubicBezTo>
                      <a:pt x="949421" y="442275"/>
                      <a:pt x="977964" y="438527"/>
                      <a:pt x="1006796" y="435356"/>
                    </a:cubicBezTo>
                    <a:cubicBezTo>
                      <a:pt x="1008814" y="435067"/>
                      <a:pt x="1011697" y="433914"/>
                      <a:pt x="1012562" y="432184"/>
                    </a:cubicBezTo>
                    <a:cubicBezTo>
                      <a:pt x="1019482" y="419787"/>
                      <a:pt x="1028131" y="407966"/>
                      <a:pt x="1032744" y="394703"/>
                    </a:cubicBezTo>
                    <a:cubicBezTo>
                      <a:pt x="1038799" y="376251"/>
                      <a:pt x="1042258" y="356934"/>
                      <a:pt x="1047160" y="337040"/>
                    </a:cubicBezTo>
                    <a:cubicBezTo>
                      <a:pt x="1023806" y="340212"/>
                      <a:pt x="1003624" y="331562"/>
                      <a:pt x="985749" y="315705"/>
                    </a:cubicBezTo>
                    <a:cubicBezTo>
                      <a:pt x="983730" y="313687"/>
                      <a:pt x="977676" y="313398"/>
                      <a:pt x="975369" y="315128"/>
                    </a:cubicBezTo>
                    <a:close/>
                    <a:moveTo>
                      <a:pt x="1562667" y="314263"/>
                    </a:moveTo>
                    <a:cubicBezTo>
                      <a:pt x="1545080" y="330986"/>
                      <a:pt x="1525186" y="340788"/>
                      <a:pt x="1500102" y="338482"/>
                    </a:cubicBezTo>
                    <a:cubicBezTo>
                      <a:pt x="1505292" y="352897"/>
                      <a:pt x="1511923" y="365583"/>
                      <a:pt x="1514230" y="378846"/>
                    </a:cubicBezTo>
                    <a:cubicBezTo>
                      <a:pt x="1517690" y="399316"/>
                      <a:pt x="1527781" y="415462"/>
                      <a:pt x="1539890" y="431031"/>
                    </a:cubicBezTo>
                    <a:cubicBezTo>
                      <a:pt x="1541332" y="433049"/>
                      <a:pt x="1544791" y="434779"/>
                      <a:pt x="1547386" y="435067"/>
                    </a:cubicBezTo>
                    <a:cubicBezTo>
                      <a:pt x="1574488" y="437085"/>
                      <a:pt x="1601301" y="439392"/>
                      <a:pt x="1628403" y="439968"/>
                    </a:cubicBezTo>
                    <a:cubicBezTo>
                      <a:pt x="1639359" y="440257"/>
                      <a:pt x="1650891" y="436797"/>
                      <a:pt x="1661847" y="433626"/>
                    </a:cubicBezTo>
                    <a:cubicBezTo>
                      <a:pt x="1670785" y="431031"/>
                      <a:pt x="1673957" y="424111"/>
                      <a:pt x="1668478" y="415462"/>
                    </a:cubicBezTo>
                    <a:cubicBezTo>
                      <a:pt x="1656081" y="396145"/>
                      <a:pt x="1644837" y="376251"/>
                      <a:pt x="1630421" y="358375"/>
                    </a:cubicBezTo>
                    <a:cubicBezTo>
                      <a:pt x="1615428" y="339635"/>
                      <a:pt x="1596688" y="324066"/>
                      <a:pt x="1574200" y="314263"/>
                    </a:cubicBezTo>
                    <a:cubicBezTo>
                      <a:pt x="1571028" y="312822"/>
                      <a:pt x="1564685" y="312245"/>
                      <a:pt x="1562667" y="314263"/>
                    </a:cubicBezTo>
                    <a:close/>
                    <a:moveTo>
                      <a:pt x="1171712" y="172124"/>
                    </a:moveTo>
                    <a:cubicBezTo>
                      <a:pt x="1151818" y="172124"/>
                      <a:pt x="1134807" y="177314"/>
                      <a:pt x="1123275" y="194901"/>
                    </a:cubicBezTo>
                    <a:cubicBezTo>
                      <a:pt x="1109724" y="215659"/>
                      <a:pt x="1125870" y="250257"/>
                      <a:pt x="1150088" y="251699"/>
                    </a:cubicBezTo>
                    <a:cubicBezTo>
                      <a:pt x="1172577" y="253140"/>
                      <a:pt x="1202850" y="233535"/>
                      <a:pt x="1210634" y="212488"/>
                    </a:cubicBezTo>
                    <a:cubicBezTo>
                      <a:pt x="1217266" y="194324"/>
                      <a:pt x="1209481" y="179044"/>
                      <a:pt x="1190741" y="174719"/>
                    </a:cubicBezTo>
                    <a:cubicBezTo>
                      <a:pt x="1184398" y="173277"/>
                      <a:pt x="1178055" y="172989"/>
                      <a:pt x="1171712" y="172124"/>
                    </a:cubicBezTo>
                    <a:close/>
                    <a:moveTo>
                      <a:pt x="1380740" y="171259"/>
                    </a:moveTo>
                    <a:cubicBezTo>
                      <a:pt x="1375262" y="172412"/>
                      <a:pt x="1363729" y="173854"/>
                      <a:pt x="1352774" y="177890"/>
                    </a:cubicBezTo>
                    <a:cubicBezTo>
                      <a:pt x="1332592" y="185098"/>
                      <a:pt x="1327402" y="203262"/>
                      <a:pt x="1339223" y="221137"/>
                    </a:cubicBezTo>
                    <a:cubicBezTo>
                      <a:pt x="1351332" y="239301"/>
                      <a:pt x="1382758" y="252852"/>
                      <a:pt x="1403517" y="247086"/>
                    </a:cubicBezTo>
                    <a:cubicBezTo>
                      <a:pt x="1410725" y="245068"/>
                      <a:pt x="1418509" y="239590"/>
                      <a:pt x="1422258" y="233535"/>
                    </a:cubicBezTo>
                    <a:cubicBezTo>
                      <a:pt x="1440421" y="203839"/>
                      <a:pt x="1421104" y="171547"/>
                      <a:pt x="1380740" y="171259"/>
                    </a:cubicBezTo>
                    <a:close/>
                    <a:moveTo>
                      <a:pt x="1727583" y="0"/>
                    </a:moveTo>
                    <a:cubicBezTo>
                      <a:pt x="1729313" y="4901"/>
                      <a:pt x="1733349" y="10379"/>
                      <a:pt x="1732484" y="14992"/>
                    </a:cubicBezTo>
                    <a:cubicBezTo>
                      <a:pt x="1730755" y="24795"/>
                      <a:pt x="1728448" y="35175"/>
                      <a:pt x="1723258" y="43824"/>
                    </a:cubicBezTo>
                    <a:cubicBezTo>
                      <a:pt x="1702788" y="79287"/>
                      <a:pt x="1682318" y="114749"/>
                      <a:pt x="1659540" y="148771"/>
                    </a:cubicBezTo>
                    <a:cubicBezTo>
                      <a:pt x="1635034" y="185675"/>
                      <a:pt x="1601301" y="213642"/>
                      <a:pt x="1564397" y="237572"/>
                    </a:cubicBezTo>
                    <a:cubicBezTo>
                      <a:pt x="1561514" y="239301"/>
                      <a:pt x="1558919" y="241320"/>
                      <a:pt x="1558054" y="241608"/>
                    </a:cubicBezTo>
                    <a:cubicBezTo>
                      <a:pt x="1560649" y="261213"/>
                      <a:pt x="1563243" y="279089"/>
                      <a:pt x="1565838" y="297829"/>
                    </a:cubicBezTo>
                    <a:cubicBezTo>
                      <a:pt x="1584290" y="312245"/>
                      <a:pt x="1605914" y="326949"/>
                      <a:pt x="1624943" y="344536"/>
                    </a:cubicBezTo>
                    <a:cubicBezTo>
                      <a:pt x="1667037" y="382882"/>
                      <a:pt x="1693850" y="430166"/>
                      <a:pt x="1701058" y="487541"/>
                    </a:cubicBezTo>
                    <a:cubicBezTo>
                      <a:pt x="1704229" y="512047"/>
                      <a:pt x="1702211" y="531076"/>
                      <a:pt x="1696157" y="545780"/>
                    </a:cubicBezTo>
                    <a:cubicBezTo>
                      <a:pt x="1720952" y="571728"/>
                      <a:pt x="1744305" y="596523"/>
                      <a:pt x="1768524" y="621895"/>
                    </a:cubicBezTo>
                    <a:cubicBezTo>
                      <a:pt x="1848964" y="536842"/>
                      <a:pt x="1907203" y="437662"/>
                      <a:pt x="1945549" y="326372"/>
                    </a:cubicBezTo>
                    <a:cubicBezTo>
                      <a:pt x="1964578" y="333580"/>
                      <a:pt x="1982742" y="341365"/>
                      <a:pt x="2001482" y="347708"/>
                    </a:cubicBezTo>
                    <a:cubicBezTo>
                      <a:pt x="2073561" y="371638"/>
                      <a:pt x="2148234" y="379711"/>
                      <a:pt x="2223773" y="378846"/>
                    </a:cubicBezTo>
                    <a:cubicBezTo>
                      <a:pt x="2268174" y="378269"/>
                      <a:pt x="2312286" y="374809"/>
                      <a:pt x="2356686" y="372503"/>
                    </a:cubicBezTo>
                    <a:cubicBezTo>
                      <a:pt x="2360146" y="372214"/>
                      <a:pt x="2363894" y="370485"/>
                      <a:pt x="2366489" y="368178"/>
                    </a:cubicBezTo>
                    <a:cubicBezTo>
                      <a:pt x="2386671" y="349726"/>
                      <a:pt x="2405700" y="330697"/>
                      <a:pt x="2413772" y="303596"/>
                    </a:cubicBezTo>
                    <a:cubicBezTo>
                      <a:pt x="2414638" y="300713"/>
                      <a:pt x="2417521" y="298406"/>
                      <a:pt x="2420692" y="294081"/>
                    </a:cubicBezTo>
                    <a:cubicBezTo>
                      <a:pt x="2422999" y="312245"/>
                      <a:pt x="2417809" y="326372"/>
                      <a:pt x="2408294" y="337328"/>
                    </a:cubicBezTo>
                    <a:cubicBezTo>
                      <a:pt x="2395320" y="352609"/>
                      <a:pt x="2380040" y="366160"/>
                      <a:pt x="2365624" y="380287"/>
                    </a:cubicBezTo>
                    <a:cubicBezTo>
                      <a:pt x="2363894" y="382017"/>
                      <a:pt x="2360722" y="382594"/>
                      <a:pt x="2358128" y="383170"/>
                    </a:cubicBezTo>
                    <a:cubicBezTo>
                      <a:pt x="2288932" y="397298"/>
                      <a:pt x="2219448" y="406812"/>
                      <a:pt x="2148522" y="403641"/>
                    </a:cubicBezTo>
                    <a:cubicBezTo>
                      <a:pt x="2080768" y="400470"/>
                      <a:pt x="2016474" y="386054"/>
                      <a:pt x="1958811" y="348861"/>
                    </a:cubicBezTo>
                    <a:cubicBezTo>
                      <a:pt x="1957947" y="348284"/>
                      <a:pt x="1957082" y="347996"/>
                      <a:pt x="1955352" y="347419"/>
                    </a:cubicBezTo>
                    <a:cubicBezTo>
                      <a:pt x="1929403" y="465052"/>
                      <a:pt x="1872894" y="566250"/>
                      <a:pt x="1792742" y="652745"/>
                    </a:cubicBezTo>
                    <a:cubicBezTo>
                      <a:pt x="1809753" y="685036"/>
                      <a:pt x="1827628" y="716174"/>
                      <a:pt x="1842621" y="748465"/>
                    </a:cubicBezTo>
                    <a:cubicBezTo>
                      <a:pt x="1874335" y="817373"/>
                      <a:pt x="1891922" y="890317"/>
                      <a:pt x="1903167" y="964702"/>
                    </a:cubicBezTo>
                    <a:cubicBezTo>
                      <a:pt x="1912969" y="1028708"/>
                      <a:pt x="1917006" y="1093290"/>
                      <a:pt x="1917294" y="1158161"/>
                    </a:cubicBezTo>
                    <a:cubicBezTo>
                      <a:pt x="1917294" y="1160179"/>
                      <a:pt x="1917583" y="1162198"/>
                      <a:pt x="1917583" y="1165657"/>
                    </a:cubicBezTo>
                    <a:cubicBezTo>
                      <a:pt x="2008402" y="1152683"/>
                      <a:pt x="2092878" y="1123275"/>
                      <a:pt x="2173894" y="1080893"/>
                    </a:cubicBezTo>
                    <a:cubicBezTo>
                      <a:pt x="2181967" y="1098192"/>
                      <a:pt x="2189175" y="1115490"/>
                      <a:pt x="2198113" y="1132213"/>
                    </a:cubicBezTo>
                    <a:cubicBezTo>
                      <a:pt x="2234729" y="1201120"/>
                      <a:pt x="2285184" y="1259648"/>
                      <a:pt x="2341982" y="1312409"/>
                    </a:cubicBezTo>
                    <a:cubicBezTo>
                      <a:pt x="2373120" y="1341529"/>
                      <a:pt x="2406565" y="1368343"/>
                      <a:pt x="2439144" y="1395733"/>
                    </a:cubicBezTo>
                    <a:cubicBezTo>
                      <a:pt x="2442604" y="1398616"/>
                      <a:pt x="2448082" y="1400634"/>
                      <a:pt x="2452695" y="1400634"/>
                    </a:cubicBezTo>
                    <a:cubicBezTo>
                      <a:pt x="2479220" y="1400634"/>
                      <a:pt x="2505456" y="1400057"/>
                      <a:pt x="2529675" y="1386218"/>
                    </a:cubicBezTo>
                    <a:cubicBezTo>
                      <a:pt x="2532558" y="1384488"/>
                      <a:pt x="2536595" y="1384777"/>
                      <a:pt x="2542649" y="1383623"/>
                    </a:cubicBezTo>
                    <a:cubicBezTo>
                      <a:pt x="2531693" y="1397463"/>
                      <a:pt x="2519008" y="1404959"/>
                      <a:pt x="2504592" y="1406689"/>
                    </a:cubicBezTo>
                    <a:cubicBezTo>
                      <a:pt x="2484122" y="1408995"/>
                      <a:pt x="2463651" y="1408707"/>
                      <a:pt x="2442892" y="1408995"/>
                    </a:cubicBezTo>
                    <a:cubicBezTo>
                      <a:pt x="2440298" y="1408995"/>
                      <a:pt x="2437703" y="1407553"/>
                      <a:pt x="2435396" y="1406112"/>
                    </a:cubicBezTo>
                    <a:cubicBezTo>
                      <a:pt x="2373696" y="1367189"/>
                      <a:pt x="2314304" y="1325384"/>
                      <a:pt x="2263849" y="1271757"/>
                    </a:cubicBezTo>
                    <a:cubicBezTo>
                      <a:pt x="2219448" y="1224474"/>
                      <a:pt x="2184562" y="1171712"/>
                      <a:pt x="2168128" y="1107994"/>
                    </a:cubicBezTo>
                    <a:cubicBezTo>
                      <a:pt x="2167840" y="1106264"/>
                      <a:pt x="2166975" y="1104823"/>
                      <a:pt x="2166975" y="1104534"/>
                    </a:cubicBezTo>
                    <a:cubicBezTo>
                      <a:pt x="2140162" y="1119527"/>
                      <a:pt x="2113925" y="1135673"/>
                      <a:pt x="2086247" y="1149223"/>
                    </a:cubicBezTo>
                    <a:cubicBezTo>
                      <a:pt x="2035215" y="1174595"/>
                      <a:pt x="1981300" y="1190741"/>
                      <a:pt x="1925655" y="1201985"/>
                    </a:cubicBezTo>
                    <a:cubicBezTo>
                      <a:pt x="1917294" y="1203715"/>
                      <a:pt x="1915564" y="1206886"/>
                      <a:pt x="1915276" y="1214383"/>
                    </a:cubicBezTo>
                    <a:cubicBezTo>
                      <a:pt x="1908933" y="1340088"/>
                      <a:pt x="1880678" y="1460892"/>
                      <a:pt x="1827917" y="1575353"/>
                    </a:cubicBezTo>
                    <a:cubicBezTo>
                      <a:pt x="1795625" y="1644837"/>
                      <a:pt x="1754973" y="1708843"/>
                      <a:pt x="1704806" y="1767082"/>
                    </a:cubicBezTo>
                    <a:cubicBezTo>
                      <a:pt x="1703364" y="1768812"/>
                      <a:pt x="1701635" y="1770542"/>
                      <a:pt x="1699040" y="1773714"/>
                    </a:cubicBezTo>
                    <a:cubicBezTo>
                      <a:pt x="1793895" y="1803410"/>
                      <a:pt x="1889904" y="1814366"/>
                      <a:pt x="1988508" y="1808888"/>
                    </a:cubicBezTo>
                    <a:cubicBezTo>
                      <a:pt x="1988508" y="1811771"/>
                      <a:pt x="1988796" y="1814078"/>
                      <a:pt x="1988796" y="1816384"/>
                    </a:cubicBezTo>
                    <a:cubicBezTo>
                      <a:pt x="1984760" y="1893076"/>
                      <a:pt x="2001482" y="1966308"/>
                      <a:pt x="2025989" y="2038387"/>
                    </a:cubicBezTo>
                    <a:cubicBezTo>
                      <a:pt x="2045882" y="2096338"/>
                      <a:pt x="2071543" y="2151982"/>
                      <a:pt x="2099798" y="2206474"/>
                    </a:cubicBezTo>
                    <a:cubicBezTo>
                      <a:pt x="2101816" y="2210222"/>
                      <a:pt x="2105852" y="2213970"/>
                      <a:pt x="2109889" y="2215700"/>
                    </a:cubicBezTo>
                    <a:cubicBezTo>
                      <a:pt x="2134107" y="2226944"/>
                      <a:pt x="2158902" y="2237324"/>
                      <a:pt x="2186868" y="2234440"/>
                    </a:cubicBezTo>
                    <a:cubicBezTo>
                      <a:pt x="2189752" y="2232999"/>
                      <a:pt x="2192923" y="2234729"/>
                      <a:pt x="2196095" y="2235594"/>
                    </a:cubicBezTo>
                    <a:cubicBezTo>
                      <a:pt x="2176489" y="2246550"/>
                      <a:pt x="2156596" y="2244243"/>
                      <a:pt x="2137278" y="2237035"/>
                    </a:cubicBezTo>
                    <a:cubicBezTo>
                      <a:pt x="2124016" y="2232134"/>
                      <a:pt x="2111618" y="2225215"/>
                      <a:pt x="2098933" y="2218871"/>
                    </a:cubicBezTo>
                    <a:cubicBezTo>
                      <a:pt x="2096050" y="2217430"/>
                      <a:pt x="2093455" y="2214835"/>
                      <a:pt x="2091436" y="2212240"/>
                    </a:cubicBezTo>
                    <a:cubicBezTo>
                      <a:pt x="2050784" y="2150829"/>
                      <a:pt x="2014168" y="2087400"/>
                      <a:pt x="1990526" y="2017340"/>
                    </a:cubicBezTo>
                    <a:cubicBezTo>
                      <a:pt x="1970344" y="1957947"/>
                      <a:pt x="1961118" y="1897112"/>
                      <a:pt x="1971498" y="1834548"/>
                    </a:cubicBezTo>
                    <a:cubicBezTo>
                      <a:pt x="1972074" y="1831953"/>
                      <a:pt x="1972074" y="1829070"/>
                      <a:pt x="1972362" y="1825034"/>
                    </a:cubicBezTo>
                    <a:cubicBezTo>
                      <a:pt x="1965443" y="1826187"/>
                      <a:pt x="1959100" y="1827340"/>
                      <a:pt x="1952469" y="1828205"/>
                    </a:cubicBezTo>
                    <a:cubicBezTo>
                      <a:pt x="1870299" y="1840314"/>
                      <a:pt x="1788994" y="1833683"/>
                      <a:pt x="1708554" y="1814078"/>
                    </a:cubicBezTo>
                    <a:cubicBezTo>
                      <a:pt x="1697598" y="1811483"/>
                      <a:pt x="1686930" y="1808023"/>
                      <a:pt x="1675974" y="1806005"/>
                    </a:cubicBezTo>
                    <a:cubicBezTo>
                      <a:pt x="1672227" y="1805428"/>
                      <a:pt x="1666748" y="1806581"/>
                      <a:pt x="1663865" y="1809176"/>
                    </a:cubicBezTo>
                    <a:cubicBezTo>
                      <a:pt x="1598995" y="1871452"/>
                      <a:pt x="1525186" y="1919601"/>
                      <a:pt x="1439556" y="1948432"/>
                    </a:cubicBezTo>
                    <a:cubicBezTo>
                      <a:pt x="1370361" y="1971786"/>
                      <a:pt x="1299147" y="1980147"/>
                      <a:pt x="1226203" y="1972939"/>
                    </a:cubicBezTo>
                    <a:cubicBezTo>
                      <a:pt x="1104246" y="1960830"/>
                      <a:pt x="1000164" y="1908933"/>
                      <a:pt x="908480" y="1829646"/>
                    </a:cubicBezTo>
                    <a:cubicBezTo>
                      <a:pt x="905020" y="1826475"/>
                      <a:pt x="901272" y="1823304"/>
                      <a:pt x="897813" y="1820420"/>
                    </a:cubicBezTo>
                    <a:cubicBezTo>
                      <a:pt x="897236" y="1820132"/>
                      <a:pt x="896659" y="1819844"/>
                      <a:pt x="895506" y="1818979"/>
                    </a:cubicBezTo>
                    <a:cubicBezTo>
                      <a:pt x="819103" y="1885579"/>
                      <a:pt x="733185" y="1936323"/>
                      <a:pt x="633428" y="1962271"/>
                    </a:cubicBezTo>
                    <a:cubicBezTo>
                      <a:pt x="640347" y="1973516"/>
                      <a:pt x="647555" y="1984183"/>
                      <a:pt x="653898" y="1995428"/>
                    </a:cubicBezTo>
                    <a:cubicBezTo>
                      <a:pt x="680423" y="2042134"/>
                      <a:pt x="693109" y="2093166"/>
                      <a:pt x="698875" y="2146216"/>
                    </a:cubicBezTo>
                    <a:cubicBezTo>
                      <a:pt x="706372" y="2218871"/>
                      <a:pt x="700317" y="2290950"/>
                      <a:pt x="689072" y="2362741"/>
                    </a:cubicBezTo>
                    <a:cubicBezTo>
                      <a:pt x="688784" y="2364471"/>
                      <a:pt x="689072" y="2366489"/>
                      <a:pt x="688208" y="2367642"/>
                    </a:cubicBezTo>
                    <a:cubicBezTo>
                      <a:pt x="667449" y="2397915"/>
                      <a:pt x="646114" y="2427035"/>
                      <a:pt x="604020" y="2429341"/>
                    </a:cubicBezTo>
                    <a:cubicBezTo>
                      <a:pt x="607479" y="2426746"/>
                      <a:pt x="610651" y="2423575"/>
                      <a:pt x="614399" y="2422133"/>
                    </a:cubicBezTo>
                    <a:cubicBezTo>
                      <a:pt x="640924" y="2411754"/>
                      <a:pt x="659088" y="2391284"/>
                      <a:pt x="676675" y="2369660"/>
                    </a:cubicBezTo>
                    <a:cubicBezTo>
                      <a:pt x="678117" y="2367930"/>
                      <a:pt x="678405" y="2365335"/>
                      <a:pt x="678694" y="2363029"/>
                    </a:cubicBezTo>
                    <a:cubicBezTo>
                      <a:pt x="683594" y="2256641"/>
                      <a:pt x="680711" y="2151118"/>
                      <a:pt x="649862" y="2048189"/>
                    </a:cubicBezTo>
                    <a:cubicBezTo>
                      <a:pt x="640059" y="2016186"/>
                      <a:pt x="626220" y="1985337"/>
                      <a:pt x="613822" y="1953045"/>
                    </a:cubicBezTo>
                    <a:cubicBezTo>
                      <a:pt x="707236" y="1916141"/>
                      <a:pt x="792578" y="1862515"/>
                      <a:pt x="868981" y="1791877"/>
                    </a:cubicBezTo>
                    <a:cubicBezTo>
                      <a:pt x="863791" y="1786111"/>
                      <a:pt x="859178" y="1780633"/>
                      <a:pt x="854277" y="1775443"/>
                    </a:cubicBezTo>
                    <a:cubicBezTo>
                      <a:pt x="781045" y="1694138"/>
                      <a:pt x="728283" y="1600725"/>
                      <a:pt x="691091" y="1498085"/>
                    </a:cubicBezTo>
                    <a:cubicBezTo>
                      <a:pt x="664854" y="1424852"/>
                      <a:pt x="647555" y="1349602"/>
                      <a:pt x="639771" y="1272334"/>
                    </a:cubicBezTo>
                    <a:cubicBezTo>
                      <a:pt x="638906" y="1264549"/>
                      <a:pt x="637176" y="1259648"/>
                      <a:pt x="627373" y="1257918"/>
                    </a:cubicBezTo>
                    <a:cubicBezTo>
                      <a:pt x="545780" y="1243214"/>
                      <a:pt x="468800" y="1215536"/>
                      <a:pt x="397875" y="1171712"/>
                    </a:cubicBezTo>
                    <a:cubicBezTo>
                      <a:pt x="390667" y="1167387"/>
                      <a:pt x="383747" y="1162198"/>
                      <a:pt x="375963" y="1157008"/>
                    </a:cubicBezTo>
                    <a:cubicBezTo>
                      <a:pt x="375098" y="1160179"/>
                      <a:pt x="373945" y="1162774"/>
                      <a:pt x="373368" y="1165657"/>
                    </a:cubicBezTo>
                    <a:cubicBezTo>
                      <a:pt x="354627" y="1237159"/>
                      <a:pt x="312822" y="1294246"/>
                      <a:pt x="260925" y="1344701"/>
                    </a:cubicBezTo>
                    <a:cubicBezTo>
                      <a:pt x="214795" y="1389678"/>
                      <a:pt x="162610" y="1426582"/>
                      <a:pt x="107541" y="1459739"/>
                    </a:cubicBezTo>
                    <a:cubicBezTo>
                      <a:pt x="98604" y="1465217"/>
                      <a:pt x="85341" y="1464640"/>
                      <a:pt x="74097" y="1464928"/>
                    </a:cubicBezTo>
                    <a:cubicBezTo>
                      <a:pt x="51897" y="1465505"/>
                      <a:pt x="29985" y="1462910"/>
                      <a:pt x="11244" y="1449071"/>
                    </a:cubicBezTo>
                    <a:cubicBezTo>
                      <a:pt x="8938" y="1447629"/>
                      <a:pt x="6920" y="1445611"/>
                      <a:pt x="5190" y="1443881"/>
                    </a:cubicBezTo>
                    <a:cubicBezTo>
                      <a:pt x="4036" y="1442728"/>
                      <a:pt x="3172" y="1441575"/>
                      <a:pt x="0" y="1437827"/>
                    </a:cubicBezTo>
                    <a:cubicBezTo>
                      <a:pt x="6920" y="1439556"/>
                      <a:pt x="11244" y="1440133"/>
                      <a:pt x="14992" y="1441863"/>
                    </a:cubicBezTo>
                    <a:cubicBezTo>
                      <a:pt x="40076" y="1454837"/>
                      <a:pt x="66889" y="1455414"/>
                      <a:pt x="94279" y="1455125"/>
                    </a:cubicBezTo>
                    <a:cubicBezTo>
                      <a:pt x="96874" y="1455125"/>
                      <a:pt x="100045" y="1453395"/>
                      <a:pt x="102352" y="1451666"/>
                    </a:cubicBezTo>
                    <a:cubicBezTo>
                      <a:pt x="177314" y="1392849"/>
                      <a:pt x="247662" y="1329709"/>
                      <a:pt x="304172" y="1252152"/>
                    </a:cubicBezTo>
                    <a:cubicBezTo>
                      <a:pt x="328391" y="1218707"/>
                      <a:pt x="349438" y="1183244"/>
                      <a:pt x="364718" y="1144610"/>
                    </a:cubicBezTo>
                    <a:cubicBezTo>
                      <a:pt x="365872" y="1141727"/>
                      <a:pt x="367313" y="1139132"/>
                      <a:pt x="369043" y="1135384"/>
                    </a:cubicBezTo>
                    <a:cubicBezTo>
                      <a:pt x="452943" y="1179208"/>
                      <a:pt x="541167" y="1208328"/>
                      <a:pt x="634869" y="1222167"/>
                    </a:cubicBezTo>
                    <a:cubicBezTo>
                      <a:pt x="634869" y="1181803"/>
                      <a:pt x="633716" y="1142592"/>
                      <a:pt x="635158" y="1103381"/>
                    </a:cubicBezTo>
                    <a:cubicBezTo>
                      <a:pt x="638906" y="1000164"/>
                      <a:pt x="651592" y="898389"/>
                      <a:pt x="685613" y="800362"/>
                    </a:cubicBezTo>
                    <a:cubicBezTo>
                      <a:pt x="697722" y="765476"/>
                      <a:pt x="713580" y="731743"/>
                      <a:pt x="728283" y="696280"/>
                    </a:cubicBezTo>
                    <a:cubicBezTo>
                      <a:pt x="657070" y="645825"/>
                      <a:pt x="594217" y="584126"/>
                      <a:pt x="547222" y="506858"/>
                    </a:cubicBezTo>
                    <a:cubicBezTo>
                      <a:pt x="546357" y="507146"/>
                      <a:pt x="545492" y="507434"/>
                      <a:pt x="544915" y="508011"/>
                    </a:cubicBezTo>
                    <a:cubicBezTo>
                      <a:pt x="499361" y="567404"/>
                      <a:pt x="437662" y="603443"/>
                      <a:pt x="369043" y="629103"/>
                    </a:cubicBezTo>
                    <a:cubicBezTo>
                      <a:pt x="308209" y="651880"/>
                      <a:pt x="244779" y="663989"/>
                      <a:pt x="180485" y="672927"/>
                    </a:cubicBezTo>
                    <a:cubicBezTo>
                      <a:pt x="175295" y="673504"/>
                      <a:pt x="169529" y="672639"/>
                      <a:pt x="164628" y="671197"/>
                    </a:cubicBezTo>
                    <a:cubicBezTo>
                      <a:pt x="140698" y="663124"/>
                      <a:pt x="117632" y="653321"/>
                      <a:pt x="101199" y="633140"/>
                    </a:cubicBezTo>
                    <a:cubicBezTo>
                      <a:pt x="96009" y="626797"/>
                      <a:pt x="92549" y="619301"/>
                      <a:pt x="88513" y="612093"/>
                    </a:cubicBezTo>
                    <a:cubicBezTo>
                      <a:pt x="89378" y="611516"/>
                      <a:pt x="89954" y="610939"/>
                      <a:pt x="90819" y="610363"/>
                    </a:cubicBezTo>
                    <a:cubicBezTo>
                      <a:pt x="93991" y="612669"/>
                      <a:pt x="97739" y="614687"/>
                      <a:pt x="99757" y="617571"/>
                    </a:cubicBezTo>
                    <a:cubicBezTo>
                      <a:pt x="117056" y="640347"/>
                      <a:pt x="141851" y="651880"/>
                      <a:pt x="167222" y="662836"/>
                    </a:cubicBezTo>
                    <a:cubicBezTo>
                      <a:pt x="169817" y="663989"/>
                      <a:pt x="173277" y="663989"/>
                      <a:pt x="175872" y="663124"/>
                    </a:cubicBezTo>
                    <a:cubicBezTo>
                      <a:pt x="258618" y="642366"/>
                      <a:pt x="339923" y="616994"/>
                      <a:pt x="416038" y="577495"/>
                    </a:cubicBezTo>
                    <a:cubicBezTo>
                      <a:pt x="462169" y="553565"/>
                      <a:pt x="505128" y="525022"/>
                      <a:pt x="542609" y="488405"/>
                    </a:cubicBezTo>
                    <a:cubicBezTo>
                      <a:pt x="544339" y="486676"/>
                      <a:pt x="546068" y="485234"/>
                      <a:pt x="548663" y="483216"/>
                    </a:cubicBezTo>
                    <a:cubicBezTo>
                      <a:pt x="604885" y="555295"/>
                      <a:pt x="671485" y="615841"/>
                      <a:pt x="747601" y="665431"/>
                    </a:cubicBezTo>
                    <a:cubicBezTo>
                      <a:pt x="764034" y="645537"/>
                      <a:pt x="779027" y="625643"/>
                      <a:pt x="796326" y="607479"/>
                    </a:cubicBezTo>
                    <a:cubicBezTo>
                      <a:pt x="813336" y="589604"/>
                      <a:pt x="832365" y="573747"/>
                      <a:pt x="850817" y="556736"/>
                    </a:cubicBezTo>
                    <a:cubicBezTo>
                      <a:pt x="836978" y="531941"/>
                      <a:pt x="844186" y="505993"/>
                      <a:pt x="850817" y="480621"/>
                    </a:cubicBezTo>
                    <a:cubicBezTo>
                      <a:pt x="870134" y="405659"/>
                      <a:pt x="913093" y="347131"/>
                      <a:pt x="977676" y="304749"/>
                    </a:cubicBezTo>
                    <a:cubicBezTo>
                      <a:pt x="982865" y="301289"/>
                      <a:pt x="984596" y="298694"/>
                      <a:pt x="983154" y="291775"/>
                    </a:cubicBezTo>
                    <a:cubicBezTo>
                      <a:pt x="979406" y="276206"/>
                      <a:pt x="982865" y="260925"/>
                      <a:pt x="989497" y="246509"/>
                    </a:cubicBezTo>
                    <a:cubicBezTo>
                      <a:pt x="992380" y="240743"/>
                      <a:pt x="995263" y="234977"/>
                      <a:pt x="998723" y="228634"/>
                    </a:cubicBezTo>
                    <a:cubicBezTo>
                      <a:pt x="996416" y="227192"/>
                      <a:pt x="993821" y="225751"/>
                      <a:pt x="991227" y="224309"/>
                    </a:cubicBezTo>
                    <a:cubicBezTo>
                      <a:pt x="937312" y="199226"/>
                      <a:pt x="893488" y="161745"/>
                      <a:pt x="857449" y="114749"/>
                    </a:cubicBezTo>
                    <a:cubicBezTo>
                      <a:pt x="842744" y="95432"/>
                      <a:pt x="826599" y="76980"/>
                      <a:pt x="812183" y="57375"/>
                    </a:cubicBezTo>
                    <a:cubicBezTo>
                      <a:pt x="807282" y="50743"/>
                      <a:pt x="804110" y="42382"/>
                      <a:pt x="801804" y="34598"/>
                    </a:cubicBezTo>
                    <a:cubicBezTo>
                      <a:pt x="800651" y="30850"/>
                      <a:pt x="802380" y="24795"/>
                      <a:pt x="805264" y="22200"/>
                    </a:cubicBezTo>
                    <a:cubicBezTo>
                      <a:pt x="807282" y="20470"/>
                      <a:pt x="813913" y="21912"/>
                      <a:pt x="817085" y="24219"/>
                    </a:cubicBezTo>
                    <a:cubicBezTo>
                      <a:pt x="831500" y="34021"/>
                      <a:pt x="840150" y="48725"/>
                      <a:pt x="843610" y="65159"/>
                    </a:cubicBezTo>
                    <a:cubicBezTo>
                      <a:pt x="847934" y="85053"/>
                      <a:pt x="858890" y="99757"/>
                      <a:pt x="871864" y="114173"/>
                    </a:cubicBezTo>
                    <a:cubicBezTo>
                      <a:pt x="911075" y="157420"/>
                      <a:pt x="957206" y="189711"/>
                      <a:pt x="1012562" y="209605"/>
                    </a:cubicBezTo>
                    <a:cubicBezTo>
                      <a:pt x="1020346" y="185963"/>
                      <a:pt x="1039375" y="177025"/>
                      <a:pt x="1060134" y="170394"/>
                    </a:cubicBezTo>
                    <a:cubicBezTo>
                      <a:pt x="1050331" y="161168"/>
                      <a:pt x="1039087" y="152519"/>
                      <a:pt x="1031014" y="141851"/>
                    </a:cubicBezTo>
                    <a:cubicBezTo>
                      <a:pt x="1007372" y="111001"/>
                      <a:pt x="997570" y="75827"/>
                      <a:pt x="1004489" y="36904"/>
                    </a:cubicBezTo>
                    <a:cubicBezTo>
                      <a:pt x="1006796" y="23642"/>
                      <a:pt x="1015733" y="14992"/>
                      <a:pt x="1028996" y="11244"/>
                    </a:cubicBezTo>
                    <a:cubicBezTo>
                      <a:pt x="1041970" y="7496"/>
                      <a:pt x="1049178" y="9514"/>
                      <a:pt x="1053503" y="21912"/>
                    </a:cubicBezTo>
                    <a:cubicBezTo>
                      <a:pt x="1060134" y="40653"/>
                      <a:pt x="1064747" y="59970"/>
                      <a:pt x="1069648" y="79287"/>
                    </a:cubicBezTo>
                    <a:cubicBezTo>
                      <a:pt x="1073108" y="92837"/>
                      <a:pt x="1073973" y="106965"/>
                      <a:pt x="1078586" y="119939"/>
                    </a:cubicBezTo>
                    <a:cubicBezTo>
                      <a:pt x="1082334" y="131183"/>
                      <a:pt x="1089830" y="140986"/>
                      <a:pt x="1095020" y="150500"/>
                    </a:cubicBezTo>
                    <a:cubicBezTo>
                      <a:pt x="1214094" y="77845"/>
                      <a:pt x="1329997" y="76692"/>
                      <a:pt x="1449071" y="149059"/>
                    </a:cubicBezTo>
                    <a:cubicBezTo>
                      <a:pt x="1469541" y="139256"/>
                      <a:pt x="1478190" y="118497"/>
                      <a:pt x="1484245" y="95721"/>
                    </a:cubicBezTo>
                    <a:cubicBezTo>
                      <a:pt x="1490012" y="73232"/>
                      <a:pt x="1496643" y="50743"/>
                      <a:pt x="1502986" y="28543"/>
                    </a:cubicBezTo>
                    <a:cubicBezTo>
                      <a:pt x="1503274" y="27967"/>
                      <a:pt x="1503562" y="27390"/>
                      <a:pt x="1503851" y="26813"/>
                    </a:cubicBezTo>
                    <a:cubicBezTo>
                      <a:pt x="1507887" y="19029"/>
                      <a:pt x="1510194" y="8938"/>
                      <a:pt x="1520285" y="8073"/>
                    </a:cubicBezTo>
                    <a:cubicBezTo>
                      <a:pt x="1532682" y="7208"/>
                      <a:pt x="1543638" y="12109"/>
                      <a:pt x="1550846" y="22777"/>
                    </a:cubicBezTo>
                    <a:cubicBezTo>
                      <a:pt x="1560072" y="36904"/>
                      <a:pt x="1559495" y="52473"/>
                      <a:pt x="1556612" y="68042"/>
                    </a:cubicBezTo>
                    <a:cubicBezTo>
                      <a:pt x="1549116" y="111290"/>
                      <a:pt x="1529222" y="146464"/>
                      <a:pt x="1490300" y="166358"/>
                    </a:cubicBezTo>
                    <a:cubicBezTo>
                      <a:pt x="1501256" y="172701"/>
                      <a:pt x="1512500" y="178755"/>
                      <a:pt x="1523168" y="185963"/>
                    </a:cubicBezTo>
                    <a:cubicBezTo>
                      <a:pt x="1531529" y="191730"/>
                      <a:pt x="1536430" y="200091"/>
                      <a:pt x="1536430" y="211047"/>
                    </a:cubicBezTo>
                    <a:cubicBezTo>
                      <a:pt x="1536430" y="214795"/>
                      <a:pt x="1539890" y="218543"/>
                      <a:pt x="1541908" y="222867"/>
                    </a:cubicBezTo>
                    <a:cubicBezTo>
                      <a:pt x="1583137" y="202974"/>
                      <a:pt x="1618023" y="176161"/>
                      <a:pt x="1645990" y="141851"/>
                    </a:cubicBezTo>
                    <a:cubicBezTo>
                      <a:pt x="1662424" y="121669"/>
                      <a:pt x="1676551" y="99757"/>
                      <a:pt x="1690679" y="77845"/>
                    </a:cubicBezTo>
                    <a:cubicBezTo>
                      <a:pt x="1694138" y="72367"/>
                      <a:pt x="1693562" y="64294"/>
                      <a:pt x="1695292" y="57375"/>
                    </a:cubicBezTo>
                    <a:cubicBezTo>
                      <a:pt x="1698463" y="44977"/>
                      <a:pt x="1701346" y="32580"/>
                      <a:pt x="1705383" y="20470"/>
                    </a:cubicBezTo>
                    <a:cubicBezTo>
                      <a:pt x="1707113" y="15569"/>
                      <a:pt x="1710284" y="10379"/>
                      <a:pt x="1714032" y="6920"/>
                    </a:cubicBezTo>
                    <a:cubicBezTo>
                      <a:pt x="1717780" y="3460"/>
                      <a:pt x="1722970" y="2307"/>
                      <a:pt x="17275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81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05605D1-BAF4-4D18-B523-5CA40F9EC004}"/>
                  </a:ext>
                </a:extLst>
              </p:cNvPr>
              <p:cNvSpPr/>
              <p:nvPr/>
            </p:nvSpPr>
            <p:spPr>
              <a:xfrm>
                <a:off x="9850169" y="1593781"/>
                <a:ext cx="617398" cy="1420139"/>
              </a:xfrm>
              <a:custGeom>
                <a:avLst/>
                <a:gdLst>
                  <a:gd name="connsiteX0" fmla="*/ 392988 w 617398"/>
                  <a:gd name="connsiteY0" fmla="*/ 908059 h 1420139"/>
                  <a:gd name="connsiteX1" fmla="*/ 282152 w 617398"/>
                  <a:gd name="connsiteY1" fmla="*/ 1018895 h 1420139"/>
                  <a:gd name="connsiteX2" fmla="*/ 392988 w 617398"/>
                  <a:gd name="connsiteY2" fmla="*/ 1129731 h 1420139"/>
                  <a:gd name="connsiteX3" fmla="*/ 503824 w 617398"/>
                  <a:gd name="connsiteY3" fmla="*/ 1018895 h 1420139"/>
                  <a:gd name="connsiteX4" fmla="*/ 392988 w 617398"/>
                  <a:gd name="connsiteY4" fmla="*/ 908059 h 1420139"/>
                  <a:gd name="connsiteX5" fmla="*/ 255863 w 617398"/>
                  <a:gd name="connsiteY5" fmla="*/ 531904 h 1420139"/>
                  <a:gd name="connsiteX6" fmla="*/ 145027 w 617398"/>
                  <a:gd name="connsiteY6" fmla="*/ 642740 h 1420139"/>
                  <a:gd name="connsiteX7" fmla="*/ 255863 w 617398"/>
                  <a:gd name="connsiteY7" fmla="*/ 753576 h 1420139"/>
                  <a:gd name="connsiteX8" fmla="*/ 366699 w 617398"/>
                  <a:gd name="connsiteY8" fmla="*/ 642740 h 1420139"/>
                  <a:gd name="connsiteX9" fmla="*/ 255863 w 617398"/>
                  <a:gd name="connsiteY9" fmla="*/ 531904 h 1420139"/>
                  <a:gd name="connsiteX10" fmla="*/ 392988 w 617398"/>
                  <a:gd name="connsiteY10" fmla="*/ 155748 h 1420139"/>
                  <a:gd name="connsiteX11" fmla="*/ 282152 w 617398"/>
                  <a:gd name="connsiteY11" fmla="*/ 266584 h 1420139"/>
                  <a:gd name="connsiteX12" fmla="*/ 392988 w 617398"/>
                  <a:gd name="connsiteY12" fmla="*/ 377420 h 1420139"/>
                  <a:gd name="connsiteX13" fmla="*/ 503824 w 617398"/>
                  <a:gd name="connsiteY13" fmla="*/ 266584 h 1420139"/>
                  <a:gd name="connsiteX14" fmla="*/ 392988 w 617398"/>
                  <a:gd name="connsiteY14" fmla="*/ 155748 h 1420139"/>
                  <a:gd name="connsiteX15" fmla="*/ 194691 w 617398"/>
                  <a:gd name="connsiteY15" fmla="*/ 0 h 1420139"/>
                  <a:gd name="connsiteX16" fmla="*/ 234615 w 617398"/>
                  <a:gd name="connsiteY16" fmla="*/ 17890 h 1420139"/>
                  <a:gd name="connsiteX17" fmla="*/ 533063 w 617398"/>
                  <a:gd name="connsiteY17" fmla="*/ 77380 h 1420139"/>
                  <a:gd name="connsiteX18" fmla="*/ 617398 w 617398"/>
                  <a:gd name="connsiteY18" fmla="*/ 80523 h 1420139"/>
                  <a:gd name="connsiteX19" fmla="*/ 617398 w 617398"/>
                  <a:gd name="connsiteY19" fmla="*/ 1420139 h 1420139"/>
                  <a:gd name="connsiteX20" fmla="*/ 520627 w 617398"/>
                  <a:gd name="connsiteY20" fmla="*/ 1407687 h 1420139"/>
                  <a:gd name="connsiteX21" fmla="*/ 0 w 617398"/>
                  <a:gd name="connsiteY21" fmla="*/ 592378 h 1420139"/>
                  <a:gd name="connsiteX22" fmla="*/ 190977 w 617398"/>
                  <a:gd name="connsiteY22" fmla="*/ 3912 h 1420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398" h="1420139">
                    <a:moveTo>
                      <a:pt x="392988" y="908059"/>
                    </a:moveTo>
                    <a:cubicBezTo>
                      <a:pt x="331775" y="908059"/>
                      <a:pt x="282152" y="957682"/>
                      <a:pt x="282152" y="1018895"/>
                    </a:cubicBezTo>
                    <a:cubicBezTo>
                      <a:pt x="282152" y="1080108"/>
                      <a:pt x="331775" y="1129731"/>
                      <a:pt x="392988" y="1129731"/>
                    </a:cubicBezTo>
                    <a:cubicBezTo>
                      <a:pt x="454201" y="1129731"/>
                      <a:pt x="503824" y="1080108"/>
                      <a:pt x="503824" y="1018895"/>
                    </a:cubicBezTo>
                    <a:cubicBezTo>
                      <a:pt x="503824" y="957682"/>
                      <a:pt x="454201" y="908059"/>
                      <a:pt x="392988" y="908059"/>
                    </a:cubicBezTo>
                    <a:close/>
                    <a:moveTo>
                      <a:pt x="255863" y="531904"/>
                    </a:moveTo>
                    <a:cubicBezTo>
                      <a:pt x="194650" y="531904"/>
                      <a:pt x="145027" y="581527"/>
                      <a:pt x="145027" y="642740"/>
                    </a:cubicBezTo>
                    <a:cubicBezTo>
                      <a:pt x="145027" y="703953"/>
                      <a:pt x="194650" y="753576"/>
                      <a:pt x="255863" y="753576"/>
                    </a:cubicBezTo>
                    <a:cubicBezTo>
                      <a:pt x="317076" y="753576"/>
                      <a:pt x="366699" y="703953"/>
                      <a:pt x="366699" y="642740"/>
                    </a:cubicBezTo>
                    <a:cubicBezTo>
                      <a:pt x="366699" y="581527"/>
                      <a:pt x="317076" y="531904"/>
                      <a:pt x="255863" y="531904"/>
                    </a:cubicBezTo>
                    <a:close/>
                    <a:moveTo>
                      <a:pt x="392988" y="155748"/>
                    </a:moveTo>
                    <a:cubicBezTo>
                      <a:pt x="331775" y="155748"/>
                      <a:pt x="282152" y="205371"/>
                      <a:pt x="282152" y="266584"/>
                    </a:cubicBezTo>
                    <a:cubicBezTo>
                      <a:pt x="282152" y="327797"/>
                      <a:pt x="331775" y="377420"/>
                      <a:pt x="392988" y="377420"/>
                    </a:cubicBezTo>
                    <a:cubicBezTo>
                      <a:pt x="454201" y="377420"/>
                      <a:pt x="503824" y="327797"/>
                      <a:pt x="503824" y="266584"/>
                    </a:cubicBezTo>
                    <a:cubicBezTo>
                      <a:pt x="503824" y="205371"/>
                      <a:pt x="454201" y="155748"/>
                      <a:pt x="392988" y="155748"/>
                    </a:cubicBezTo>
                    <a:close/>
                    <a:moveTo>
                      <a:pt x="194691" y="0"/>
                    </a:moveTo>
                    <a:lnTo>
                      <a:pt x="234615" y="17890"/>
                    </a:lnTo>
                    <a:cubicBezTo>
                      <a:pt x="314735" y="47512"/>
                      <a:pt x="417779" y="68658"/>
                      <a:pt x="533063" y="77380"/>
                    </a:cubicBezTo>
                    <a:lnTo>
                      <a:pt x="617398" y="80523"/>
                    </a:lnTo>
                    <a:lnTo>
                      <a:pt x="617398" y="1420139"/>
                    </a:lnTo>
                    <a:lnTo>
                      <a:pt x="520627" y="1407687"/>
                    </a:lnTo>
                    <a:cubicBezTo>
                      <a:pt x="223506" y="1330086"/>
                      <a:pt x="0" y="994547"/>
                      <a:pt x="0" y="592378"/>
                    </a:cubicBezTo>
                    <a:cubicBezTo>
                      <a:pt x="0" y="362568"/>
                      <a:pt x="72982" y="154513"/>
                      <a:pt x="190977" y="39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F768D5-F19D-4DC1-82F2-33EF2380D0AA}"/>
                  </a:ext>
                </a:extLst>
              </p:cNvPr>
              <p:cNvSpPr/>
              <p:nvPr/>
            </p:nvSpPr>
            <p:spPr>
              <a:xfrm flipH="1">
                <a:off x="10554826" y="1593781"/>
                <a:ext cx="617398" cy="1420139"/>
              </a:xfrm>
              <a:custGeom>
                <a:avLst/>
                <a:gdLst>
                  <a:gd name="connsiteX0" fmla="*/ 392988 w 617398"/>
                  <a:gd name="connsiteY0" fmla="*/ 908059 h 1420139"/>
                  <a:gd name="connsiteX1" fmla="*/ 282152 w 617398"/>
                  <a:gd name="connsiteY1" fmla="*/ 1018895 h 1420139"/>
                  <a:gd name="connsiteX2" fmla="*/ 392988 w 617398"/>
                  <a:gd name="connsiteY2" fmla="*/ 1129731 h 1420139"/>
                  <a:gd name="connsiteX3" fmla="*/ 503824 w 617398"/>
                  <a:gd name="connsiteY3" fmla="*/ 1018895 h 1420139"/>
                  <a:gd name="connsiteX4" fmla="*/ 392988 w 617398"/>
                  <a:gd name="connsiteY4" fmla="*/ 908059 h 1420139"/>
                  <a:gd name="connsiteX5" fmla="*/ 255863 w 617398"/>
                  <a:gd name="connsiteY5" fmla="*/ 531904 h 1420139"/>
                  <a:gd name="connsiteX6" fmla="*/ 145027 w 617398"/>
                  <a:gd name="connsiteY6" fmla="*/ 642740 h 1420139"/>
                  <a:gd name="connsiteX7" fmla="*/ 255863 w 617398"/>
                  <a:gd name="connsiteY7" fmla="*/ 753576 h 1420139"/>
                  <a:gd name="connsiteX8" fmla="*/ 366699 w 617398"/>
                  <a:gd name="connsiteY8" fmla="*/ 642740 h 1420139"/>
                  <a:gd name="connsiteX9" fmla="*/ 255863 w 617398"/>
                  <a:gd name="connsiteY9" fmla="*/ 531904 h 1420139"/>
                  <a:gd name="connsiteX10" fmla="*/ 392988 w 617398"/>
                  <a:gd name="connsiteY10" fmla="*/ 155748 h 1420139"/>
                  <a:gd name="connsiteX11" fmla="*/ 282152 w 617398"/>
                  <a:gd name="connsiteY11" fmla="*/ 266584 h 1420139"/>
                  <a:gd name="connsiteX12" fmla="*/ 392988 w 617398"/>
                  <a:gd name="connsiteY12" fmla="*/ 377420 h 1420139"/>
                  <a:gd name="connsiteX13" fmla="*/ 503824 w 617398"/>
                  <a:gd name="connsiteY13" fmla="*/ 266584 h 1420139"/>
                  <a:gd name="connsiteX14" fmla="*/ 392988 w 617398"/>
                  <a:gd name="connsiteY14" fmla="*/ 155748 h 1420139"/>
                  <a:gd name="connsiteX15" fmla="*/ 194691 w 617398"/>
                  <a:gd name="connsiteY15" fmla="*/ 0 h 1420139"/>
                  <a:gd name="connsiteX16" fmla="*/ 234615 w 617398"/>
                  <a:gd name="connsiteY16" fmla="*/ 17890 h 1420139"/>
                  <a:gd name="connsiteX17" fmla="*/ 533063 w 617398"/>
                  <a:gd name="connsiteY17" fmla="*/ 77380 h 1420139"/>
                  <a:gd name="connsiteX18" fmla="*/ 617398 w 617398"/>
                  <a:gd name="connsiteY18" fmla="*/ 80523 h 1420139"/>
                  <a:gd name="connsiteX19" fmla="*/ 617398 w 617398"/>
                  <a:gd name="connsiteY19" fmla="*/ 1420139 h 1420139"/>
                  <a:gd name="connsiteX20" fmla="*/ 520627 w 617398"/>
                  <a:gd name="connsiteY20" fmla="*/ 1407687 h 1420139"/>
                  <a:gd name="connsiteX21" fmla="*/ 0 w 617398"/>
                  <a:gd name="connsiteY21" fmla="*/ 592378 h 1420139"/>
                  <a:gd name="connsiteX22" fmla="*/ 190977 w 617398"/>
                  <a:gd name="connsiteY22" fmla="*/ 3912 h 1420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398" h="1420139">
                    <a:moveTo>
                      <a:pt x="392988" y="908059"/>
                    </a:moveTo>
                    <a:cubicBezTo>
                      <a:pt x="331775" y="908059"/>
                      <a:pt x="282152" y="957682"/>
                      <a:pt x="282152" y="1018895"/>
                    </a:cubicBezTo>
                    <a:cubicBezTo>
                      <a:pt x="282152" y="1080108"/>
                      <a:pt x="331775" y="1129731"/>
                      <a:pt x="392988" y="1129731"/>
                    </a:cubicBezTo>
                    <a:cubicBezTo>
                      <a:pt x="454201" y="1129731"/>
                      <a:pt x="503824" y="1080108"/>
                      <a:pt x="503824" y="1018895"/>
                    </a:cubicBezTo>
                    <a:cubicBezTo>
                      <a:pt x="503824" y="957682"/>
                      <a:pt x="454201" y="908059"/>
                      <a:pt x="392988" y="908059"/>
                    </a:cubicBezTo>
                    <a:close/>
                    <a:moveTo>
                      <a:pt x="255863" y="531904"/>
                    </a:moveTo>
                    <a:cubicBezTo>
                      <a:pt x="194650" y="531904"/>
                      <a:pt x="145027" y="581527"/>
                      <a:pt x="145027" y="642740"/>
                    </a:cubicBezTo>
                    <a:cubicBezTo>
                      <a:pt x="145027" y="703953"/>
                      <a:pt x="194650" y="753576"/>
                      <a:pt x="255863" y="753576"/>
                    </a:cubicBezTo>
                    <a:cubicBezTo>
                      <a:pt x="317076" y="753576"/>
                      <a:pt x="366699" y="703953"/>
                      <a:pt x="366699" y="642740"/>
                    </a:cubicBezTo>
                    <a:cubicBezTo>
                      <a:pt x="366699" y="581527"/>
                      <a:pt x="317076" y="531904"/>
                      <a:pt x="255863" y="531904"/>
                    </a:cubicBezTo>
                    <a:close/>
                    <a:moveTo>
                      <a:pt x="392988" y="155748"/>
                    </a:moveTo>
                    <a:cubicBezTo>
                      <a:pt x="331775" y="155748"/>
                      <a:pt x="282152" y="205371"/>
                      <a:pt x="282152" y="266584"/>
                    </a:cubicBezTo>
                    <a:cubicBezTo>
                      <a:pt x="282152" y="327797"/>
                      <a:pt x="331775" y="377420"/>
                      <a:pt x="392988" y="377420"/>
                    </a:cubicBezTo>
                    <a:cubicBezTo>
                      <a:pt x="454201" y="377420"/>
                      <a:pt x="503824" y="327797"/>
                      <a:pt x="503824" y="266584"/>
                    </a:cubicBezTo>
                    <a:cubicBezTo>
                      <a:pt x="503824" y="205371"/>
                      <a:pt x="454201" y="155748"/>
                      <a:pt x="392988" y="155748"/>
                    </a:cubicBezTo>
                    <a:close/>
                    <a:moveTo>
                      <a:pt x="194691" y="0"/>
                    </a:moveTo>
                    <a:lnTo>
                      <a:pt x="234615" y="17890"/>
                    </a:lnTo>
                    <a:cubicBezTo>
                      <a:pt x="314735" y="47512"/>
                      <a:pt x="417779" y="68658"/>
                      <a:pt x="533063" y="77380"/>
                    </a:cubicBezTo>
                    <a:lnTo>
                      <a:pt x="617398" y="80523"/>
                    </a:lnTo>
                    <a:lnTo>
                      <a:pt x="617398" y="1420139"/>
                    </a:lnTo>
                    <a:lnTo>
                      <a:pt x="520627" y="1407687"/>
                    </a:lnTo>
                    <a:cubicBezTo>
                      <a:pt x="223506" y="1330086"/>
                      <a:pt x="0" y="994547"/>
                      <a:pt x="0" y="592378"/>
                    </a:cubicBezTo>
                    <a:cubicBezTo>
                      <a:pt x="0" y="362568"/>
                      <a:pt x="72982" y="154513"/>
                      <a:pt x="190977" y="39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&quot;Not Allowed&quot; Symbol 154">
              <a:extLst>
                <a:ext uri="{FF2B5EF4-FFF2-40B4-BE49-F238E27FC236}">
                  <a16:creationId xmlns:a16="http://schemas.microsoft.com/office/drawing/2014/main" id="{E1125430-6494-427E-8C38-44D3E688AA18}"/>
                </a:ext>
              </a:extLst>
            </p:cNvPr>
            <p:cNvSpPr/>
            <p:nvPr/>
          </p:nvSpPr>
          <p:spPr>
            <a:xfrm>
              <a:off x="7342975" y="1072142"/>
              <a:ext cx="1800194" cy="1800194"/>
            </a:xfrm>
            <a:prstGeom prst="noSmoking">
              <a:avLst>
                <a:gd name="adj" fmla="val 689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02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1328"/>
            <a:ext cx="4319441" cy="2953512"/>
          </a:xfrm>
        </p:spPr>
        <p:txBody>
          <a:bodyPr anchor="b">
            <a:normAutofit fontScale="90000"/>
          </a:bodyPr>
          <a:lstStyle/>
          <a:p>
            <a:pPr>
              <a:spcBef>
                <a:spcPts val="100"/>
              </a:spcBef>
            </a:pP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Korištenje meta-heuristika za otkrivanje</a:t>
            </a:r>
            <a:b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zlonamjernog softvera</a:t>
            </a:r>
          </a:p>
        </p:txBody>
      </p:sp>
    </p:spTree>
    <p:extLst>
      <p:ext uri="{BB962C8B-B14F-4D97-AF65-F5344CB8AC3E}">
        <p14:creationId xmlns:p14="http://schemas.microsoft.com/office/powerpoint/2010/main" val="257344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FE95E3-4878-4ED6-81A4-D69F1673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" y="-4000"/>
            <a:ext cx="5796184" cy="68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C77BD-0CEC-4003-9890-A158F4A9C7DC}"/>
              </a:ext>
            </a:extLst>
          </p:cNvPr>
          <p:cNvSpPr txBox="1"/>
          <p:nvPr/>
        </p:nvSpPr>
        <p:spPr>
          <a:xfrm>
            <a:off x="313676" y="1232290"/>
            <a:ext cx="4458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1986. 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Fred 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Glover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hr-HR" dirty="0">
              <a:latin typeface="Symbol" panose="05050102010706020507" pitchFamily="18" charset="2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meta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(„viša razina” - </a:t>
            </a:r>
            <a:r>
              <a:rPr lang="hr-HR" dirty="0">
                <a:latin typeface="Symbol" panose="05050102010706020507" pitchFamily="18" charset="2"/>
                <a:ea typeface="Segoe UI Symbol" panose="020B0502040204020203" pitchFamily="34" charset="0"/>
              </a:rPr>
              <a:t>m</a:t>
            </a:r>
            <a:r>
              <a:rPr lang="en-US" dirty="0">
                <a:latin typeface="Symbol" panose="05050102010706020507" pitchFamily="18" charset="2"/>
                <a:ea typeface="Segoe UI Symbol" panose="020B0502040204020203" pitchFamily="34" charset="0"/>
              </a:rPr>
              <a:t>et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ά</a:t>
            </a:r>
            <a:r>
              <a:rPr lang="hr-HR" dirty="0">
                <a:latin typeface="Biome Light" panose="020B0303030204020804" pitchFamily="34" charset="0"/>
                <a:ea typeface="Segoe UI Symbol" panose="020B0502040204020203" pitchFamily="34" charset="0"/>
                <a:cs typeface="Biome Light" panose="020B0303030204020804" pitchFamily="34" charset="0"/>
              </a:rPr>
              <a:t>) 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+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heuristika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(„umjetnost otkrivanja novih metoda” - </a:t>
            </a:r>
            <a:r>
              <a:rPr lang="en-US" dirty="0" err="1">
                <a:latin typeface="Symbol" panose="05050102010706020507" pitchFamily="18" charset="2"/>
              </a:rPr>
              <a:t>EuriswEin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A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lgoritamsko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okru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ž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enje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visokoj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razini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koje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pru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ž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a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skup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smjernica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ili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metoda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za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razvoj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heuristi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čkih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algoritama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Zasnovane na jednom rješenju </a:t>
            </a:r>
          </a:p>
          <a:p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    ili na cijeloj populaciji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Otkrivanje zlonamjernog </a:t>
            </a:r>
            <a:b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softvera</a:t>
            </a:r>
          </a:p>
          <a:p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9283FC-5E9D-4C56-A9AF-7CC08E620C5D}"/>
              </a:ext>
            </a:extLst>
          </p:cNvPr>
          <p:cNvGrpSpPr/>
          <p:nvPr/>
        </p:nvGrpSpPr>
        <p:grpSpPr>
          <a:xfrm>
            <a:off x="4795876" y="1005032"/>
            <a:ext cx="7369429" cy="5852968"/>
            <a:chOff x="4795876" y="1005032"/>
            <a:chExt cx="7369429" cy="58529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80D10B1-DAAB-4F7A-AFE0-E250565B6184}"/>
                </a:ext>
              </a:extLst>
            </p:cNvPr>
            <p:cNvGrpSpPr/>
            <p:nvPr/>
          </p:nvGrpSpPr>
          <p:grpSpPr>
            <a:xfrm>
              <a:off x="4795876" y="1005032"/>
              <a:ext cx="7369429" cy="5852968"/>
              <a:chOff x="4795876" y="1005032"/>
              <a:chExt cx="7369429" cy="585296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CCE1A75-043A-483F-ACAD-B4F19F2878C8}"/>
                  </a:ext>
                </a:extLst>
              </p:cNvPr>
              <p:cNvGrpSpPr/>
              <p:nvPr/>
            </p:nvGrpSpPr>
            <p:grpSpPr>
              <a:xfrm>
                <a:off x="4795876" y="1005032"/>
                <a:ext cx="7369429" cy="5852968"/>
                <a:chOff x="4795876" y="1005032"/>
                <a:chExt cx="7369429" cy="585296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FE35DF0-F2D4-4C6D-9239-A61513A8359A}"/>
                    </a:ext>
                  </a:extLst>
                </p:cNvPr>
                <p:cNvGrpSpPr/>
                <p:nvPr/>
              </p:nvGrpSpPr>
              <p:grpSpPr>
                <a:xfrm>
                  <a:off x="5744677" y="1899643"/>
                  <a:ext cx="5731394" cy="4958357"/>
                  <a:chOff x="6054435" y="1899643"/>
                  <a:chExt cx="5731394" cy="4958357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386A43FE-A221-4BF0-ACB1-0F1AFC90F755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59" y="3686584"/>
                    <a:ext cx="3565265" cy="3171416"/>
                    <a:chOff x="1569022" y="1657523"/>
                    <a:chExt cx="5617573" cy="5088315"/>
                  </a:xfrm>
                </p:grpSpPr>
                <p:sp>
                  <p:nvSpPr>
                    <p:cNvPr id="7" name="Freeform: Shape 6">
                      <a:extLst>
                        <a:ext uri="{FF2B5EF4-FFF2-40B4-BE49-F238E27FC236}">
                          <a16:creationId xmlns:a16="http://schemas.microsoft.com/office/drawing/2014/main" id="{CFC2638F-164D-4CDC-8A9F-1E29EA634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068" y="1665471"/>
                      <a:ext cx="2967885" cy="2156018"/>
                    </a:xfrm>
                    <a:custGeom>
                      <a:avLst/>
                      <a:gdLst>
                        <a:gd name="connsiteX0" fmla="*/ 1117322 w 2162559"/>
                        <a:gd name="connsiteY0" fmla="*/ 0 h 1570989"/>
                        <a:gd name="connsiteX1" fmla="*/ 1073836 w 2162559"/>
                        <a:gd name="connsiteY1" fmla="*/ 10186 h 1570989"/>
                        <a:gd name="connsiteX2" fmla="*/ 986864 w 2162559"/>
                        <a:gd name="connsiteY2" fmla="*/ 48579 h 1570989"/>
                        <a:gd name="connsiteX3" fmla="*/ 987255 w 2162559"/>
                        <a:gd name="connsiteY3" fmla="*/ 48971 h 1570989"/>
                        <a:gd name="connsiteX4" fmla="*/ 902242 w 2162559"/>
                        <a:gd name="connsiteY4" fmla="*/ 75219 h 1570989"/>
                        <a:gd name="connsiteX5" fmla="*/ 861498 w 2162559"/>
                        <a:gd name="connsiteY5" fmla="*/ 91674 h 1570989"/>
                        <a:gd name="connsiteX6" fmla="*/ 807434 w 2162559"/>
                        <a:gd name="connsiteY6" fmla="*/ 134376 h 1570989"/>
                        <a:gd name="connsiteX7" fmla="*/ 746318 w 2162559"/>
                        <a:gd name="connsiteY7" fmla="*/ 155924 h 1570989"/>
                        <a:gd name="connsiteX8" fmla="*/ 680893 w 2162559"/>
                        <a:gd name="connsiteY8" fmla="*/ 180605 h 1570989"/>
                        <a:gd name="connsiteX9" fmla="*/ 680893 w 2162559"/>
                        <a:gd name="connsiteY9" fmla="*/ 180605 h 1570989"/>
                        <a:gd name="connsiteX10" fmla="*/ 601364 w 2162559"/>
                        <a:gd name="connsiteY10" fmla="*/ 193142 h 1570989"/>
                        <a:gd name="connsiteX11" fmla="*/ 517526 w 2162559"/>
                        <a:gd name="connsiteY11" fmla="*/ 244072 h 1570989"/>
                        <a:gd name="connsiteX12" fmla="*/ 506556 w 2162559"/>
                        <a:gd name="connsiteY12" fmla="*/ 249165 h 1570989"/>
                        <a:gd name="connsiteX13" fmla="*/ 352591 w 2162559"/>
                        <a:gd name="connsiteY13" fmla="*/ 363561 h 1570989"/>
                        <a:gd name="connsiteX14" fmla="*/ 310280 w 2162559"/>
                        <a:gd name="connsiteY14" fmla="*/ 418017 h 1570989"/>
                        <a:gd name="connsiteX15" fmla="*/ 310280 w 2162559"/>
                        <a:gd name="connsiteY15" fmla="*/ 418017 h 1570989"/>
                        <a:gd name="connsiteX16" fmla="*/ 180605 w 2162559"/>
                        <a:gd name="connsiteY16" fmla="*/ 607241 h 1570989"/>
                        <a:gd name="connsiteX17" fmla="*/ 0 w 2162559"/>
                        <a:gd name="connsiteY17" fmla="*/ 837992 h 1570989"/>
                        <a:gd name="connsiteX18" fmla="*/ 65425 w 2162559"/>
                        <a:gd name="connsiteY18" fmla="*/ 870900 h 1570989"/>
                        <a:gd name="connsiteX19" fmla="*/ 159450 w 2162559"/>
                        <a:gd name="connsiteY19" fmla="*/ 938285 h 1570989"/>
                        <a:gd name="connsiteX20" fmla="*/ 225658 w 2162559"/>
                        <a:gd name="connsiteY20" fmla="*/ 1012721 h 1570989"/>
                        <a:gd name="connsiteX21" fmla="*/ 343189 w 2162559"/>
                        <a:gd name="connsiteY21" fmla="*/ 907727 h 1570989"/>
                        <a:gd name="connsiteX22" fmla="*/ 440347 w 2162559"/>
                        <a:gd name="connsiteY22" fmla="*/ 865807 h 1570989"/>
                        <a:gd name="connsiteX23" fmla="*/ 490102 w 2162559"/>
                        <a:gd name="connsiteY23" fmla="*/ 868942 h 1570989"/>
                        <a:gd name="connsiteX24" fmla="*/ 501855 w 2162559"/>
                        <a:gd name="connsiteY24" fmla="*/ 914778 h 1570989"/>
                        <a:gd name="connsiteX25" fmla="*/ 539856 w 2162559"/>
                        <a:gd name="connsiteY25" fmla="*/ 1009978 h 1570989"/>
                        <a:gd name="connsiteX26" fmla="*/ 609983 w 2162559"/>
                        <a:gd name="connsiteY26" fmla="*/ 1037402 h 1570989"/>
                        <a:gd name="connsiteX27" fmla="*/ 669532 w 2162559"/>
                        <a:gd name="connsiteY27" fmla="*/ 1015463 h 1570989"/>
                        <a:gd name="connsiteX28" fmla="*/ 679718 w 2162559"/>
                        <a:gd name="connsiteY28" fmla="*/ 1020556 h 1570989"/>
                        <a:gd name="connsiteX29" fmla="*/ 691862 w 2162559"/>
                        <a:gd name="connsiteY29" fmla="*/ 1081672 h 1570989"/>
                        <a:gd name="connsiteX30" fmla="*/ 746710 w 2162559"/>
                        <a:gd name="connsiteY30" fmla="*/ 1361002 h 1570989"/>
                        <a:gd name="connsiteX31" fmla="*/ 757679 w 2162559"/>
                        <a:gd name="connsiteY31" fmla="*/ 1393911 h 1570989"/>
                        <a:gd name="connsiteX32" fmla="*/ 1106353 w 2162559"/>
                        <a:gd name="connsiteY32" fmla="*/ 1567856 h 1570989"/>
                        <a:gd name="connsiteX33" fmla="*/ 1138870 w 2162559"/>
                        <a:gd name="connsiteY33" fmla="*/ 1567856 h 1570989"/>
                        <a:gd name="connsiteX34" fmla="*/ 1334362 w 2162559"/>
                        <a:gd name="connsiteY34" fmla="*/ 1441315 h 1570989"/>
                        <a:gd name="connsiteX35" fmla="*/ 1422902 w 2162559"/>
                        <a:gd name="connsiteY35" fmla="*/ 1036618 h 1570989"/>
                        <a:gd name="connsiteX36" fmla="*/ 1434263 w 2162559"/>
                        <a:gd name="connsiteY36" fmla="*/ 1031134 h 1570989"/>
                        <a:gd name="connsiteX37" fmla="*/ 1490677 w 2162559"/>
                        <a:gd name="connsiteY37" fmla="*/ 1053856 h 1570989"/>
                        <a:gd name="connsiteX38" fmla="*/ 1551010 w 2162559"/>
                        <a:gd name="connsiteY38" fmla="*/ 1030350 h 1570989"/>
                        <a:gd name="connsiteX39" fmla="*/ 1580000 w 2162559"/>
                        <a:gd name="connsiteY39" fmla="*/ 877952 h 1570989"/>
                        <a:gd name="connsiteX40" fmla="*/ 1601156 w 2162559"/>
                        <a:gd name="connsiteY40" fmla="*/ 863457 h 1570989"/>
                        <a:gd name="connsiteX41" fmla="*/ 1727697 w 2162559"/>
                        <a:gd name="connsiteY41" fmla="*/ 915170 h 1570989"/>
                        <a:gd name="connsiteX42" fmla="*/ 1800958 w 2162559"/>
                        <a:gd name="connsiteY42" fmla="*/ 963750 h 1570989"/>
                        <a:gd name="connsiteX43" fmla="*/ 1927107 w 2162559"/>
                        <a:gd name="connsiteY43" fmla="*/ 1104002 h 1570989"/>
                        <a:gd name="connsiteX44" fmla="*/ 2165302 w 2162559"/>
                        <a:gd name="connsiteY44" fmla="*/ 915954 h 1570989"/>
                        <a:gd name="connsiteX45" fmla="*/ 2023482 w 2162559"/>
                        <a:gd name="connsiteY45" fmla="*/ 751019 h 1570989"/>
                        <a:gd name="connsiteX46" fmla="*/ 1894198 w 2162559"/>
                        <a:gd name="connsiteY46" fmla="*/ 627221 h 1570989"/>
                        <a:gd name="connsiteX47" fmla="*/ 1800174 w 2162559"/>
                        <a:gd name="connsiteY47" fmla="*/ 504989 h 1570989"/>
                        <a:gd name="connsiteX48" fmla="*/ 1751203 w 2162559"/>
                        <a:gd name="connsiteY48" fmla="*/ 421151 h 1570989"/>
                        <a:gd name="connsiteX49" fmla="*/ 1751203 w 2162559"/>
                        <a:gd name="connsiteY49" fmla="*/ 421151 h 1570989"/>
                        <a:gd name="connsiteX50" fmla="*/ 1699098 w 2162559"/>
                        <a:gd name="connsiteY50" fmla="*/ 333395 h 1570989"/>
                        <a:gd name="connsiteX51" fmla="*/ 1669324 w 2162559"/>
                        <a:gd name="connsiteY51" fmla="*/ 311064 h 1570989"/>
                        <a:gd name="connsiteX52" fmla="*/ 1598414 w 2162559"/>
                        <a:gd name="connsiteY52" fmla="*/ 271495 h 1570989"/>
                        <a:gd name="connsiteX53" fmla="*/ 1591362 w 2162559"/>
                        <a:gd name="connsiteY53" fmla="*/ 265227 h 1570989"/>
                        <a:gd name="connsiteX54" fmla="*/ 1580000 w 2162559"/>
                        <a:gd name="connsiteY54" fmla="*/ 238195 h 1570989"/>
                        <a:gd name="connsiteX55" fmla="*/ 1580000 w 2162559"/>
                        <a:gd name="connsiteY55" fmla="*/ 238195 h 1570989"/>
                        <a:gd name="connsiteX56" fmla="*/ 1552577 w 2162559"/>
                        <a:gd name="connsiteY56" fmla="*/ 195101 h 1570989"/>
                        <a:gd name="connsiteX57" fmla="*/ 1529854 w 2162559"/>
                        <a:gd name="connsiteY57" fmla="*/ 173162 h 1570989"/>
                        <a:gd name="connsiteX58" fmla="*/ 1463254 w 2162559"/>
                        <a:gd name="connsiteY58" fmla="*/ 145346 h 1570989"/>
                        <a:gd name="connsiteX59" fmla="*/ 1357476 w 2162559"/>
                        <a:gd name="connsiteY59" fmla="*/ 159058 h 1570989"/>
                        <a:gd name="connsiteX60" fmla="*/ 1284999 w 2162559"/>
                        <a:gd name="connsiteY60" fmla="*/ 86189 h 1570989"/>
                        <a:gd name="connsiteX61" fmla="*/ 1210955 w 2162559"/>
                        <a:gd name="connsiteY61" fmla="*/ 36434 h 15709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</a:cxnLst>
                      <a:rect l="l" t="t" r="r" b="b"/>
                      <a:pathLst>
                        <a:path w="2162559" h="1570989">
                          <a:moveTo>
                            <a:pt x="1117322" y="0"/>
                          </a:moveTo>
                          <a:cubicBezTo>
                            <a:pt x="1102043" y="0"/>
                            <a:pt x="1087156" y="1959"/>
                            <a:pt x="1073836" y="10186"/>
                          </a:cubicBezTo>
                          <a:cubicBezTo>
                            <a:pt x="1071486" y="14495"/>
                            <a:pt x="1011937" y="43878"/>
                            <a:pt x="986864" y="48579"/>
                          </a:cubicBezTo>
                          <a:cubicBezTo>
                            <a:pt x="986864" y="48579"/>
                            <a:pt x="987255" y="48971"/>
                            <a:pt x="987255" y="48971"/>
                          </a:cubicBezTo>
                          <a:cubicBezTo>
                            <a:pt x="983338" y="52497"/>
                            <a:pt x="904592" y="72477"/>
                            <a:pt x="902242" y="75219"/>
                          </a:cubicBezTo>
                          <a:cubicBezTo>
                            <a:pt x="899891" y="75611"/>
                            <a:pt x="870509" y="81880"/>
                            <a:pt x="861498" y="91674"/>
                          </a:cubicBezTo>
                          <a:cubicBezTo>
                            <a:pt x="845827" y="101076"/>
                            <a:pt x="809393" y="129283"/>
                            <a:pt x="807434" y="134376"/>
                          </a:cubicBezTo>
                          <a:cubicBezTo>
                            <a:pt x="787062" y="141428"/>
                            <a:pt x="767082" y="149264"/>
                            <a:pt x="746318" y="155924"/>
                          </a:cubicBezTo>
                          <a:cubicBezTo>
                            <a:pt x="728297" y="161408"/>
                            <a:pt x="684811" y="178646"/>
                            <a:pt x="680893" y="180605"/>
                          </a:cubicBezTo>
                          <a:cubicBezTo>
                            <a:pt x="680893" y="180605"/>
                            <a:pt x="680893" y="180605"/>
                            <a:pt x="680893" y="180605"/>
                          </a:cubicBezTo>
                          <a:cubicBezTo>
                            <a:pt x="653469" y="178254"/>
                            <a:pt x="626829" y="183739"/>
                            <a:pt x="601364" y="193142"/>
                          </a:cubicBezTo>
                          <a:cubicBezTo>
                            <a:pt x="577466" y="202152"/>
                            <a:pt x="523794" y="239762"/>
                            <a:pt x="517526" y="244072"/>
                          </a:cubicBezTo>
                          <a:cubicBezTo>
                            <a:pt x="517526" y="244072"/>
                            <a:pt x="510474" y="247597"/>
                            <a:pt x="506556" y="249165"/>
                          </a:cubicBezTo>
                          <a:cubicBezTo>
                            <a:pt x="448183" y="277764"/>
                            <a:pt x="392943" y="310672"/>
                            <a:pt x="352591" y="363561"/>
                          </a:cubicBezTo>
                          <a:cubicBezTo>
                            <a:pt x="349849" y="367087"/>
                            <a:pt x="310280" y="418017"/>
                            <a:pt x="310280" y="418017"/>
                          </a:cubicBezTo>
                          <a:cubicBezTo>
                            <a:pt x="310280" y="418017"/>
                            <a:pt x="310280" y="418017"/>
                            <a:pt x="310280" y="418017"/>
                          </a:cubicBezTo>
                          <a:cubicBezTo>
                            <a:pt x="310280" y="418017"/>
                            <a:pt x="198626" y="579817"/>
                            <a:pt x="180605" y="607241"/>
                          </a:cubicBezTo>
                          <a:cubicBezTo>
                            <a:pt x="141428" y="667965"/>
                            <a:pt x="10970" y="824280"/>
                            <a:pt x="0" y="837992"/>
                          </a:cubicBezTo>
                          <a:cubicBezTo>
                            <a:pt x="392" y="841126"/>
                            <a:pt x="54064" y="864240"/>
                            <a:pt x="65425" y="870900"/>
                          </a:cubicBezTo>
                          <a:cubicBezTo>
                            <a:pt x="67776" y="873251"/>
                            <a:pt x="143779" y="923397"/>
                            <a:pt x="159450" y="938285"/>
                          </a:cubicBezTo>
                          <a:cubicBezTo>
                            <a:pt x="183739" y="961007"/>
                            <a:pt x="203719" y="987647"/>
                            <a:pt x="225658" y="1012721"/>
                          </a:cubicBezTo>
                          <a:cubicBezTo>
                            <a:pt x="253866" y="986080"/>
                            <a:pt x="335353" y="913995"/>
                            <a:pt x="343189" y="907727"/>
                          </a:cubicBezTo>
                          <a:cubicBezTo>
                            <a:pt x="372180" y="885788"/>
                            <a:pt x="402738" y="867375"/>
                            <a:pt x="440347" y="865807"/>
                          </a:cubicBezTo>
                          <a:cubicBezTo>
                            <a:pt x="449358" y="865416"/>
                            <a:pt x="489318" y="864632"/>
                            <a:pt x="490102" y="868942"/>
                          </a:cubicBezTo>
                          <a:cubicBezTo>
                            <a:pt x="494019" y="884221"/>
                            <a:pt x="497154" y="899891"/>
                            <a:pt x="501855" y="914778"/>
                          </a:cubicBezTo>
                          <a:cubicBezTo>
                            <a:pt x="511257" y="947687"/>
                            <a:pt x="521051" y="980987"/>
                            <a:pt x="539856" y="1009978"/>
                          </a:cubicBezTo>
                          <a:cubicBezTo>
                            <a:pt x="556311" y="1035443"/>
                            <a:pt x="580208" y="1044454"/>
                            <a:pt x="609983" y="1037402"/>
                          </a:cubicBezTo>
                          <a:cubicBezTo>
                            <a:pt x="630747" y="1032309"/>
                            <a:pt x="650727" y="1025257"/>
                            <a:pt x="669532" y="1015463"/>
                          </a:cubicBezTo>
                          <a:cubicBezTo>
                            <a:pt x="676975" y="1011545"/>
                            <a:pt x="678542" y="1013504"/>
                            <a:pt x="679718" y="1020556"/>
                          </a:cubicBezTo>
                          <a:cubicBezTo>
                            <a:pt x="683635" y="1040928"/>
                            <a:pt x="687945" y="1061300"/>
                            <a:pt x="691862" y="1081672"/>
                          </a:cubicBezTo>
                          <a:cubicBezTo>
                            <a:pt x="710275" y="1174913"/>
                            <a:pt x="728297" y="1268153"/>
                            <a:pt x="746710" y="1361002"/>
                          </a:cubicBezTo>
                          <a:cubicBezTo>
                            <a:pt x="749452" y="1372364"/>
                            <a:pt x="746710" y="1387643"/>
                            <a:pt x="757679" y="1393911"/>
                          </a:cubicBezTo>
                          <a:cubicBezTo>
                            <a:pt x="778835" y="1406056"/>
                            <a:pt x="1094600" y="1562371"/>
                            <a:pt x="1106353" y="1567856"/>
                          </a:cubicBezTo>
                          <a:cubicBezTo>
                            <a:pt x="1117322" y="1577258"/>
                            <a:pt x="1128292" y="1573732"/>
                            <a:pt x="1138870" y="1567856"/>
                          </a:cubicBezTo>
                          <a:cubicBezTo>
                            <a:pt x="1145530" y="1561196"/>
                            <a:pt x="1332795" y="1447583"/>
                            <a:pt x="1334362" y="1441315"/>
                          </a:cubicBezTo>
                          <a:cubicBezTo>
                            <a:pt x="1338671" y="1422902"/>
                            <a:pt x="1416241" y="1067176"/>
                            <a:pt x="1422902" y="1036618"/>
                          </a:cubicBezTo>
                          <a:cubicBezTo>
                            <a:pt x="1424469" y="1029175"/>
                            <a:pt x="1426428" y="1026824"/>
                            <a:pt x="1434263" y="1031134"/>
                          </a:cubicBezTo>
                          <a:cubicBezTo>
                            <a:pt x="1452284" y="1040928"/>
                            <a:pt x="1471089" y="1048371"/>
                            <a:pt x="1490677" y="1053856"/>
                          </a:cubicBezTo>
                          <a:cubicBezTo>
                            <a:pt x="1520452" y="1062083"/>
                            <a:pt x="1538473" y="1055423"/>
                            <a:pt x="1551010" y="1030350"/>
                          </a:cubicBezTo>
                          <a:cubicBezTo>
                            <a:pt x="1554144" y="1024082"/>
                            <a:pt x="1579217" y="879128"/>
                            <a:pt x="1580000" y="877952"/>
                          </a:cubicBezTo>
                          <a:cubicBezTo>
                            <a:pt x="1580392" y="856013"/>
                            <a:pt x="1581176" y="855230"/>
                            <a:pt x="1601156" y="863457"/>
                          </a:cubicBezTo>
                          <a:cubicBezTo>
                            <a:pt x="1643467" y="880695"/>
                            <a:pt x="1685386" y="898324"/>
                            <a:pt x="1727697" y="915170"/>
                          </a:cubicBezTo>
                          <a:cubicBezTo>
                            <a:pt x="1755513" y="926532"/>
                            <a:pt x="1780586" y="939852"/>
                            <a:pt x="1800958" y="963750"/>
                          </a:cubicBezTo>
                          <a:cubicBezTo>
                            <a:pt x="1834258" y="1003318"/>
                            <a:pt x="1923581" y="1092641"/>
                            <a:pt x="1927107" y="1104002"/>
                          </a:cubicBezTo>
                          <a:cubicBezTo>
                            <a:pt x="1929066" y="1102044"/>
                            <a:pt x="2139837" y="932800"/>
                            <a:pt x="2165302" y="915954"/>
                          </a:cubicBezTo>
                          <a:cubicBezTo>
                            <a:pt x="2162560" y="912428"/>
                            <a:pt x="2029358" y="752587"/>
                            <a:pt x="2023482" y="751019"/>
                          </a:cubicBezTo>
                          <a:cubicBezTo>
                            <a:pt x="2021915" y="750628"/>
                            <a:pt x="1931025" y="672666"/>
                            <a:pt x="1894198" y="627221"/>
                          </a:cubicBezTo>
                          <a:cubicBezTo>
                            <a:pt x="1861682" y="587260"/>
                            <a:pt x="1827598" y="548867"/>
                            <a:pt x="1800174" y="504989"/>
                          </a:cubicBezTo>
                          <a:cubicBezTo>
                            <a:pt x="1782936" y="477565"/>
                            <a:pt x="1767657" y="448966"/>
                            <a:pt x="1751203" y="421151"/>
                          </a:cubicBezTo>
                          <a:cubicBezTo>
                            <a:pt x="1751203" y="421151"/>
                            <a:pt x="1751203" y="421151"/>
                            <a:pt x="1751203" y="421151"/>
                          </a:cubicBezTo>
                          <a:cubicBezTo>
                            <a:pt x="1735924" y="390593"/>
                            <a:pt x="1719470" y="360818"/>
                            <a:pt x="1699098" y="333395"/>
                          </a:cubicBezTo>
                          <a:cubicBezTo>
                            <a:pt x="1691654" y="323209"/>
                            <a:pt x="1682252" y="313806"/>
                            <a:pt x="1669324" y="311064"/>
                          </a:cubicBezTo>
                          <a:cubicBezTo>
                            <a:pt x="1641508" y="305187"/>
                            <a:pt x="1619569" y="289517"/>
                            <a:pt x="1598414" y="271495"/>
                          </a:cubicBezTo>
                          <a:cubicBezTo>
                            <a:pt x="1597238" y="267969"/>
                            <a:pt x="1595671" y="265619"/>
                            <a:pt x="1591362" y="265227"/>
                          </a:cubicBezTo>
                          <a:cubicBezTo>
                            <a:pt x="1591362" y="265227"/>
                            <a:pt x="1585877" y="238979"/>
                            <a:pt x="1580000" y="238195"/>
                          </a:cubicBezTo>
                          <a:lnTo>
                            <a:pt x="1580000" y="238195"/>
                          </a:lnTo>
                          <a:cubicBezTo>
                            <a:pt x="1572557" y="222916"/>
                            <a:pt x="1562371" y="209204"/>
                            <a:pt x="1552577" y="195101"/>
                          </a:cubicBezTo>
                          <a:cubicBezTo>
                            <a:pt x="1547484" y="185306"/>
                            <a:pt x="1540432" y="177471"/>
                            <a:pt x="1529854" y="173162"/>
                          </a:cubicBezTo>
                          <a:cubicBezTo>
                            <a:pt x="1509091" y="160233"/>
                            <a:pt x="1487935" y="149264"/>
                            <a:pt x="1463254" y="145346"/>
                          </a:cubicBezTo>
                          <a:cubicBezTo>
                            <a:pt x="1426428" y="139078"/>
                            <a:pt x="1391560" y="146129"/>
                            <a:pt x="1357476" y="159058"/>
                          </a:cubicBezTo>
                          <a:cubicBezTo>
                            <a:pt x="1343373" y="142995"/>
                            <a:pt x="1296361" y="92457"/>
                            <a:pt x="1284999" y="86189"/>
                          </a:cubicBezTo>
                          <a:cubicBezTo>
                            <a:pt x="1283040" y="86189"/>
                            <a:pt x="1234069" y="51322"/>
                            <a:pt x="1210955" y="36434"/>
                          </a:cubicBezTo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" name="Freeform: Shape 7">
                      <a:extLst>
                        <a:ext uri="{FF2B5EF4-FFF2-40B4-BE49-F238E27FC236}">
                          <a16:creationId xmlns:a16="http://schemas.microsoft.com/office/drawing/2014/main" id="{5B434FF2-300A-4941-9EEA-FE6169A8F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9022" y="2980450"/>
                      <a:ext cx="2394717" cy="3753708"/>
                    </a:xfrm>
                    <a:custGeom>
                      <a:avLst/>
                      <a:gdLst>
                        <a:gd name="connsiteX0" fmla="*/ 1569189 w 1743367"/>
                        <a:gd name="connsiteY0" fmla="*/ 1800667 h 1813886"/>
                        <a:gd name="connsiteX1" fmla="*/ 1568014 w 1743367"/>
                        <a:gd name="connsiteY1" fmla="*/ 1801842 h 1813886"/>
                        <a:gd name="connsiteX2" fmla="*/ 1413265 w 1743367"/>
                        <a:gd name="connsiteY2" fmla="*/ 1809677 h 1813886"/>
                        <a:gd name="connsiteX3" fmla="*/ 1019146 w 1743367"/>
                        <a:gd name="connsiteY3" fmla="*/ 1807718 h 1813886"/>
                        <a:gd name="connsiteX4" fmla="*/ 959989 w 1743367"/>
                        <a:gd name="connsiteY4" fmla="*/ 1806935 h 1813886"/>
                        <a:gd name="connsiteX5" fmla="*/ 964691 w 1743367"/>
                        <a:gd name="connsiteY5" fmla="*/ 1694889 h 1813886"/>
                        <a:gd name="connsiteX6" fmla="*/ 820912 w 1743367"/>
                        <a:gd name="connsiteY6" fmla="*/ 1613793 h 1813886"/>
                        <a:gd name="connsiteX7" fmla="*/ 395452 w 1743367"/>
                        <a:gd name="connsiteY7" fmla="*/ 1453168 h 1813886"/>
                        <a:gd name="connsiteX8" fmla="*/ 390359 w 1743367"/>
                        <a:gd name="connsiteY8" fmla="*/ 1451601 h 1813886"/>
                        <a:gd name="connsiteX9" fmla="*/ 196042 w 1743367"/>
                        <a:gd name="connsiteY9" fmla="*/ 1350133 h 1813886"/>
                        <a:gd name="connsiteX10" fmla="*/ 51871 w 1743367"/>
                        <a:gd name="connsiteY10" fmla="*/ 1191859 h 1813886"/>
                        <a:gd name="connsiteX11" fmla="*/ 6034 w 1743367"/>
                        <a:gd name="connsiteY11" fmla="*/ 1120557 h 1813886"/>
                        <a:gd name="connsiteX12" fmla="*/ 107502 w 1743367"/>
                        <a:gd name="connsiteY12" fmla="*/ 827515 h 1813886"/>
                        <a:gd name="connsiteX13" fmla="*/ 401720 w 1743367"/>
                        <a:gd name="connsiteY13" fmla="*/ 469830 h 1813886"/>
                        <a:gd name="connsiteX14" fmla="*/ 805241 w 1743367"/>
                        <a:gd name="connsiteY14" fmla="*/ 8328 h 1813886"/>
                        <a:gd name="connsiteX15" fmla="*/ 830314 w 1743367"/>
                        <a:gd name="connsiteY15" fmla="*/ 8719 h 1813886"/>
                        <a:gd name="connsiteX16" fmla="*/ 952546 w 1743367"/>
                        <a:gd name="connsiteY16" fmla="*/ 125466 h 1813886"/>
                        <a:gd name="connsiteX17" fmla="*/ 1092799 w 1743367"/>
                        <a:gd name="connsiteY17" fmla="*/ 242605 h 1813886"/>
                        <a:gd name="connsiteX18" fmla="*/ 1126099 w 1743367"/>
                        <a:gd name="connsiteY18" fmla="*/ 282957 h 1813886"/>
                        <a:gd name="connsiteX19" fmla="*/ 979578 w 1743367"/>
                        <a:gd name="connsiteY19" fmla="*/ 589711 h 1813886"/>
                        <a:gd name="connsiteX20" fmla="*/ 869883 w 1743367"/>
                        <a:gd name="connsiteY20" fmla="*/ 706067 h 1813886"/>
                        <a:gd name="connsiteX21" fmla="*/ 790354 w 1743367"/>
                        <a:gd name="connsiteY21" fmla="*/ 860423 h 1813886"/>
                        <a:gd name="connsiteX22" fmla="*/ 797406 w 1743367"/>
                        <a:gd name="connsiteY22" fmla="*/ 874527 h 1813886"/>
                        <a:gd name="connsiteX23" fmla="*/ 848727 w 1743367"/>
                        <a:gd name="connsiteY23" fmla="*/ 846711 h 1813886"/>
                        <a:gd name="connsiteX24" fmla="*/ 902791 w 1743367"/>
                        <a:gd name="connsiteY24" fmla="*/ 688829 h 1813886"/>
                        <a:gd name="connsiteX25" fmla="*/ 952154 w 1743367"/>
                        <a:gd name="connsiteY25" fmla="*/ 665323 h 1813886"/>
                        <a:gd name="connsiteX26" fmla="*/ 1325117 w 1743367"/>
                        <a:gd name="connsiteY26" fmla="*/ 734666 h 1813886"/>
                        <a:gd name="connsiteX27" fmla="*/ 1413265 w 1743367"/>
                        <a:gd name="connsiteY27" fmla="*/ 771884 h 1813886"/>
                        <a:gd name="connsiteX28" fmla="*/ 1421101 w 1743367"/>
                        <a:gd name="connsiteY28" fmla="*/ 748769 h 1813886"/>
                        <a:gd name="connsiteX29" fmla="*/ 1453225 w 1743367"/>
                        <a:gd name="connsiteY29" fmla="*/ 714685 h 1813886"/>
                        <a:gd name="connsiteX30" fmla="*/ 1633831 w 1743367"/>
                        <a:gd name="connsiteY30" fmla="*/ 551710 h 1813886"/>
                        <a:gd name="connsiteX31" fmla="*/ 1703174 w 1743367"/>
                        <a:gd name="connsiteY31" fmla="*/ 509791 h 1813886"/>
                        <a:gd name="connsiteX32" fmla="*/ 1711009 w 1743367"/>
                        <a:gd name="connsiteY32" fmla="*/ 633981 h 1813886"/>
                        <a:gd name="connsiteX33" fmla="*/ 1743917 w 1743367"/>
                        <a:gd name="connsiteY33" fmla="*/ 795782 h 1813886"/>
                        <a:gd name="connsiteX34" fmla="*/ 1721978 w 1743367"/>
                        <a:gd name="connsiteY34" fmla="*/ 957973 h 1813886"/>
                        <a:gd name="connsiteX35" fmla="*/ 1660862 w 1743367"/>
                        <a:gd name="connsiteY35" fmla="*/ 1311348 h 1813886"/>
                        <a:gd name="connsiteX36" fmla="*/ 1618552 w 1743367"/>
                        <a:gd name="connsiteY36" fmla="*/ 1567565 h 1813886"/>
                        <a:gd name="connsiteX37" fmla="*/ 1597396 w 1743367"/>
                        <a:gd name="connsiteY37" fmla="*/ 1695673 h 1813886"/>
                        <a:gd name="connsiteX38" fmla="*/ 1569189 w 1743367"/>
                        <a:gd name="connsiteY38" fmla="*/ 1800667 h 1813886"/>
                        <a:gd name="connsiteX0" fmla="*/ 1636072 w 1744918"/>
                        <a:gd name="connsiteY0" fmla="*/ 2744463 h 2744463"/>
                        <a:gd name="connsiteX1" fmla="*/ 1568014 w 1744918"/>
                        <a:gd name="connsiteY1" fmla="*/ 1801842 h 2744463"/>
                        <a:gd name="connsiteX2" fmla="*/ 1413265 w 1744918"/>
                        <a:gd name="connsiteY2" fmla="*/ 1809677 h 2744463"/>
                        <a:gd name="connsiteX3" fmla="*/ 1019146 w 1744918"/>
                        <a:gd name="connsiteY3" fmla="*/ 1807718 h 2744463"/>
                        <a:gd name="connsiteX4" fmla="*/ 959989 w 1744918"/>
                        <a:gd name="connsiteY4" fmla="*/ 1806935 h 2744463"/>
                        <a:gd name="connsiteX5" fmla="*/ 964691 w 1744918"/>
                        <a:gd name="connsiteY5" fmla="*/ 1694889 h 2744463"/>
                        <a:gd name="connsiteX6" fmla="*/ 820912 w 1744918"/>
                        <a:gd name="connsiteY6" fmla="*/ 1613793 h 2744463"/>
                        <a:gd name="connsiteX7" fmla="*/ 395452 w 1744918"/>
                        <a:gd name="connsiteY7" fmla="*/ 1453168 h 2744463"/>
                        <a:gd name="connsiteX8" fmla="*/ 390359 w 1744918"/>
                        <a:gd name="connsiteY8" fmla="*/ 1451601 h 2744463"/>
                        <a:gd name="connsiteX9" fmla="*/ 196042 w 1744918"/>
                        <a:gd name="connsiteY9" fmla="*/ 1350133 h 2744463"/>
                        <a:gd name="connsiteX10" fmla="*/ 51871 w 1744918"/>
                        <a:gd name="connsiteY10" fmla="*/ 1191859 h 2744463"/>
                        <a:gd name="connsiteX11" fmla="*/ 6034 w 1744918"/>
                        <a:gd name="connsiteY11" fmla="*/ 1120557 h 2744463"/>
                        <a:gd name="connsiteX12" fmla="*/ 107502 w 1744918"/>
                        <a:gd name="connsiteY12" fmla="*/ 827515 h 2744463"/>
                        <a:gd name="connsiteX13" fmla="*/ 401720 w 1744918"/>
                        <a:gd name="connsiteY13" fmla="*/ 469830 h 2744463"/>
                        <a:gd name="connsiteX14" fmla="*/ 805241 w 1744918"/>
                        <a:gd name="connsiteY14" fmla="*/ 8328 h 2744463"/>
                        <a:gd name="connsiteX15" fmla="*/ 830314 w 1744918"/>
                        <a:gd name="connsiteY15" fmla="*/ 8719 h 2744463"/>
                        <a:gd name="connsiteX16" fmla="*/ 952546 w 1744918"/>
                        <a:gd name="connsiteY16" fmla="*/ 125466 h 2744463"/>
                        <a:gd name="connsiteX17" fmla="*/ 1092799 w 1744918"/>
                        <a:gd name="connsiteY17" fmla="*/ 242605 h 2744463"/>
                        <a:gd name="connsiteX18" fmla="*/ 1126099 w 1744918"/>
                        <a:gd name="connsiteY18" fmla="*/ 282957 h 2744463"/>
                        <a:gd name="connsiteX19" fmla="*/ 979578 w 1744918"/>
                        <a:gd name="connsiteY19" fmla="*/ 589711 h 2744463"/>
                        <a:gd name="connsiteX20" fmla="*/ 869883 w 1744918"/>
                        <a:gd name="connsiteY20" fmla="*/ 706067 h 2744463"/>
                        <a:gd name="connsiteX21" fmla="*/ 790354 w 1744918"/>
                        <a:gd name="connsiteY21" fmla="*/ 860423 h 2744463"/>
                        <a:gd name="connsiteX22" fmla="*/ 797406 w 1744918"/>
                        <a:gd name="connsiteY22" fmla="*/ 874527 h 2744463"/>
                        <a:gd name="connsiteX23" fmla="*/ 848727 w 1744918"/>
                        <a:gd name="connsiteY23" fmla="*/ 846711 h 2744463"/>
                        <a:gd name="connsiteX24" fmla="*/ 902791 w 1744918"/>
                        <a:gd name="connsiteY24" fmla="*/ 688829 h 2744463"/>
                        <a:gd name="connsiteX25" fmla="*/ 952154 w 1744918"/>
                        <a:gd name="connsiteY25" fmla="*/ 665323 h 2744463"/>
                        <a:gd name="connsiteX26" fmla="*/ 1325117 w 1744918"/>
                        <a:gd name="connsiteY26" fmla="*/ 734666 h 2744463"/>
                        <a:gd name="connsiteX27" fmla="*/ 1413265 w 1744918"/>
                        <a:gd name="connsiteY27" fmla="*/ 771884 h 2744463"/>
                        <a:gd name="connsiteX28" fmla="*/ 1421101 w 1744918"/>
                        <a:gd name="connsiteY28" fmla="*/ 748769 h 2744463"/>
                        <a:gd name="connsiteX29" fmla="*/ 1453225 w 1744918"/>
                        <a:gd name="connsiteY29" fmla="*/ 714685 h 2744463"/>
                        <a:gd name="connsiteX30" fmla="*/ 1633831 w 1744918"/>
                        <a:gd name="connsiteY30" fmla="*/ 551710 h 2744463"/>
                        <a:gd name="connsiteX31" fmla="*/ 1703174 w 1744918"/>
                        <a:gd name="connsiteY31" fmla="*/ 509791 h 2744463"/>
                        <a:gd name="connsiteX32" fmla="*/ 1711009 w 1744918"/>
                        <a:gd name="connsiteY32" fmla="*/ 633981 h 2744463"/>
                        <a:gd name="connsiteX33" fmla="*/ 1743917 w 1744918"/>
                        <a:gd name="connsiteY33" fmla="*/ 795782 h 2744463"/>
                        <a:gd name="connsiteX34" fmla="*/ 1721978 w 1744918"/>
                        <a:gd name="connsiteY34" fmla="*/ 957973 h 2744463"/>
                        <a:gd name="connsiteX35" fmla="*/ 1660862 w 1744918"/>
                        <a:gd name="connsiteY35" fmla="*/ 1311348 h 2744463"/>
                        <a:gd name="connsiteX36" fmla="*/ 1618552 w 1744918"/>
                        <a:gd name="connsiteY36" fmla="*/ 1567565 h 2744463"/>
                        <a:gd name="connsiteX37" fmla="*/ 1597396 w 1744918"/>
                        <a:gd name="connsiteY37" fmla="*/ 1695673 h 2744463"/>
                        <a:gd name="connsiteX38" fmla="*/ 1636072 w 1744918"/>
                        <a:gd name="connsiteY38" fmla="*/ 2744463 h 2744463"/>
                        <a:gd name="connsiteX0" fmla="*/ 1636072 w 1744918"/>
                        <a:gd name="connsiteY0" fmla="*/ 2744463 h 2744796"/>
                        <a:gd name="connsiteX1" fmla="*/ 1413265 w 1744918"/>
                        <a:gd name="connsiteY1" fmla="*/ 1809677 h 2744796"/>
                        <a:gd name="connsiteX2" fmla="*/ 1019146 w 1744918"/>
                        <a:gd name="connsiteY2" fmla="*/ 1807718 h 2744796"/>
                        <a:gd name="connsiteX3" fmla="*/ 959989 w 1744918"/>
                        <a:gd name="connsiteY3" fmla="*/ 1806935 h 2744796"/>
                        <a:gd name="connsiteX4" fmla="*/ 964691 w 1744918"/>
                        <a:gd name="connsiteY4" fmla="*/ 1694889 h 2744796"/>
                        <a:gd name="connsiteX5" fmla="*/ 820912 w 1744918"/>
                        <a:gd name="connsiteY5" fmla="*/ 1613793 h 2744796"/>
                        <a:gd name="connsiteX6" fmla="*/ 395452 w 1744918"/>
                        <a:gd name="connsiteY6" fmla="*/ 1453168 h 2744796"/>
                        <a:gd name="connsiteX7" fmla="*/ 390359 w 1744918"/>
                        <a:gd name="connsiteY7" fmla="*/ 1451601 h 2744796"/>
                        <a:gd name="connsiteX8" fmla="*/ 196042 w 1744918"/>
                        <a:gd name="connsiteY8" fmla="*/ 1350133 h 2744796"/>
                        <a:gd name="connsiteX9" fmla="*/ 51871 w 1744918"/>
                        <a:gd name="connsiteY9" fmla="*/ 1191859 h 2744796"/>
                        <a:gd name="connsiteX10" fmla="*/ 6034 w 1744918"/>
                        <a:gd name="connsiteY10" fmla="*/ 1120557 h 2744796"/>
                        <a:gd name="connsiteX11" fmla="*/ 107502 w 1744918"/>
                        <a:gd name="connsiteY11" fmla="*/ 827515 h 2744796"/>
                        <a:gd name="connsiteX12" fmla="*/ 401720 w 1744918"/>
                        <a:gd name="connsiteY12" fmla="*/ 469830 h 2744796"/>
                        <a:gd name="connsiteX13" fmla="*/ 805241 w 1744918"/>
                        <a:gd name="connsiteY13" fmla="*/ 8328 h 2744796"/>
                        <a:gd name="connsiteX14" fmla="*/ 830314 w 1744918"/>
                        <a:gd name="connsiteY14" fmla="*/ 8719 h 2744796"/>
                        <a:gd name="connsiteX15" fmla="*/ 952546 w 1744918"/>
                        <a:gd name="connsiteY15" fmla="*/ 125466 h 2744796"/>
                        <a:gd name="connsiteX16" fmla="*/ 1092799 w 1744918"/>
                        <a:gd name="connsiteY16" fmla="*/ 242605 h 2744796"/>
                        <a:gd name="connsiteX17" fmla="*/ 1126099 w 1744918"/>
                        <a:gd name="connsiteY17" fmla="*/ 282957 h 2744796"/>
                        <a:gd name="connsiteX18" fmla="*/ 979578 w 1744918"/>
                        <a:gd name="connsiteY18" fmla="*/ 589711 h 2744796"/>
                        <a:gd name="connsiteX19" fmla="*/ 869883 w 1744918"/>
                        <a:gd name="connsiteY19" fmla="*/ 706067 h 2744796"/>
                        <a:gd name="connsiteX20" fmla="*/ 790354 w 1744918"/>
                        <a:gd name="connsiteY20" fmla="*/ 860423 h 2744796"/>
                        <a:gd name="connsiteX21" fmla="*/ 797406 w 1744918"/>
                        <a:gd name="connsiteY21" fmla="*/ 874527 h 2744796"/>
                        <a:gd name="connsiteX22" fmla="*/ 848727 w 1744918"/>
                        <a:gd name="connsiteY22" fmla="*/ 846711 h 2744796"/>
                        <a:gd name="connsiteX23" fmla="*/ 902791 w 1744918"/>
                        <a:gd name="connsiteY23" fmla="*/ 688829 h 2744796"/>
                        <a:gd name="connsiteX24" fmla="*/ 952154 w 1744918"/>
                        <a:gd name="connsiteY24" fmla="*/ 665323 h 2744796"/>
                        <a:gd name="connsiteX25" fmla="*/ 1325117 w 1744918"/>
                        <a:gd name="connsiteY25" fmla="*/ 734666 h 2744796"/>
                        <a:gd name="connsiteX26" fmla="*/ 1413265 w 1744918"/>
                        <a:gd name="connsiteY26" fmla="*/ 771884 h 2744796"/>
                        <a:gd name="connsiteX27" fmla="*/ 1421101 w 1744918"/>
                        <a:gd name="connsiteY27" fmla="*/ 748769 h 2744796"/>
                        <a:gd name="connsiteX28" fmla="*/ 1453225 w 1744918"/>
                        <a:gd name="connsiteY28" fmla="*/ 714685 h 2744796"/>
                        <a:gd name="connsiteX29" fmla="*/ 1633831 w 1744918"/>
                        <a:gd name="connsiteY29" fmla="*/ 551710 h 2744796"/>
                        <a:gd name="connsiteX30" fmla="*/ 1703174 w 1744918"/>
                        <a:gd name="connsiteY30" fmla="*/ 509791 h 2744796"/>
                        <a:gd name="connsiteX31" fmla="*/ 1711009 w 1744918"/>
                        <a:gd name="connsiteY31" fmla="*/ 633981 h 2744796"/>
                        <a:gd name="connsiteX32" fmla="*/ 1743917 w 1744918"/>
                        <a:gd name="connsiteY32" fmla="*/ 795782 h 2744796"/>
                        <a:gd name="connsiteX33" fmla="*/ 1721978 w 1744918"/>
                        <a:gd name="connsiteY33" fmla="*/ 957973 h 2744796"/>
                        <a:gd name="connsiteX34" fmla="*/ 1660862 w 1744918"/>
                        <a:gd name="connsiteY34" fmla="*/ 1311348 h 2744796"/>
                        <a:gd name="connsiteX35" fmla="*/ 1618552 w 1744918"/>
                        <a:gd name="connsiteY35" fmla="*/ 1567565 h 2744796"/>
                        <a:gd name="connsiteX36" fmla="*/ 1597396 w 1744918"/>
                        <a:gd name="connsiteY36" fmla="*/ 1695673 h 2744796"/>
                        <a:gd name="connsiteX37" fmla="*/ 1636072 w 1744918"/>
                        <a:gd name="connsiteY37" fmla="*/ 2744463 h 2744796"/>
                        <a:gd name="connsiteX0" fmla="*/ 1636072 w 1744918"/>
                        <a:gd name="connsiteY0" fmla="*/ 2744463 h 2744785"/>
                        <a:gd name="connsiteX1" fmla="*/ 1019146 w 1744918"/>
                        <a:gd name="connsiteY1" fmla="*/ 1807718 h 2744785"/>
                        <a:gd name="connsiteX2" fmla="*/ 959989 w 1744918"/>
                        <a:gd name="connsiteY2" fmla="*/ 1806935 h 2744785"/>
                        <a:gd name="connsiteX3" fmla="*/ 964691 w 1744918"/>
                        <a:gd name="connsiteY3" fmla="*/ 1694889 h 2744785"/>
                        <a:gd name="connsiteX4" fmla="*/ 820912 w 1744918"/>
                        <a:gd name="connsiteY4" fmla="*/ 1613793 h 2744785"/>
                        <a:gd name="connsiteX5" fmla="*/ 395452 w 1744918"/>
                        <a:gd name="connsiteY5" fmla="*/ 1453168 h 2744785"/>
                        <a:gd name="connsiteX6" fmla="*/ 390359 w 1744918"/>
                        <a:gd name="connsiteY6" fmla="*/ 1451601 h 2744785"/>
                        <a:gd name="connsiteX7" fmla="*/ 196042 w 1744918"/>
                        <a:gd name="connsiteY7" fmla="*/ 1350133 h 2744785"/>
                        <a:gd name="connsiteX8" fmla="*/ 51871 w 1744918"/>
                        <a:gd name="connsiteY8" fmla="*/ 1191859 h 2744785"/>
                        <a:gd name="connsiteX9" fmla="*/ 6034 w 1744918"/>
                        <a:gd name="connsiteY9" fmla="*/ 1120557 h 2744785"/>
                        <a:gd name="connsiteX10" fmla="*/ 107502 w 1744918"/>
                        <a:gd name="connsiteY10" fmla="*/ 827515 h 2744785"/>
                        <a:gd name="connsiteX11" fmla="*/ 401720 w 1744918"/>
                        <a:gd name="connsiteY11" fmla="*/ 469830 h 2744785"/>
                        <a:gd name="connsiteX12" fmla="*/ 805241 w 1744918"/>
                        <a:gd name="connsiteY12" fmla="*/ 8328 h 2744785"/>
                        <a:gd name="connsiteX13" fmla="*/ 830314 w 1744918"/>
                        <a:gd name="connsiteY13" fmla="*/ 8719 h 2744785"/>
                        <a:gd name="connsiteX14" fmla="*/ 952546 w 1744918"/>
                        <a:gd name="connsiteY14" fmla="*/ 125466 h 2744785"/>
                        <a:gd name="connsiteX15" fmla="*/ 1092799 w 1744918"/>
                        <a:gd name="connsiteY15" fmla="*/ 242605 h 2744785"/>
                        <a:gd name="connsiteX16" fmla="*/ 1126099 w 1744918"/>
                        <a:gd name="connsiteY16" fmla="*/ 282957 h 2744785"/>
                        <a:gd name="connsiteX17" fmla="*/ 979578 w 1744918"/>
                        <a:gd name="connsiteY17" fmla="*/ 589711 h 2744785"/>
                        <a:gd name="connsiteX18" fmla="*/ 869883 w 1744918"/>
                        <a:gd name="connsiteY18" fmla="*/ 706067 h 2744785"/>
                        <a:gd name="connsiteX19" fmla="*/ 790354 w 1744918"/>
                        <a:gd name="connsiteY19" fmla="*/ 860423 h 2744785"/>
                        <a:gd name="connsiteX20" fmla="*/ 797406 w 1744918"/>
                        <a:gd name="connsiteY20" fmla="*/ 874527 h 2744785"/>
                        <a:gd name="connsiteX21" fmla="*/ 848727 w 1744918"/>
                        <a:gd name="connsiteY21" fmla="*/ 846711 h 2744785"/>
                        <a:gd name="connsiteX22" fmla="*/ 902791 w 1744918"/>
                        <a:gd name="connsiteY22" fmla="*/ 688829 h 2744785"/>
                        <a:gd name="connsiteX23" fmla="*/ 952154 w 1744918"/>
                        <a:gd name="connsiteY23" fmla="*/ 665323 h 2744785"/>
                        <a:gd name="connsiteX24" fmla="*/ 1325117 w 1744918"/>
                        <a:gd name="connsiteY24" fmla="*/ 734666 h 2744785"/>
                        <a:gd name="connsiteX25" fmla="*/ 1413265 w 1744918"/>
                        <a:gd name="connsiteY25" fmla="*/ 771884 h 2744785"/>
                        <a:gd name="connsiteX26" fmla="*/ 1421101 w 1744918"/>
                        <a:gd name="connsiteY26" fmla="*/ 748769 h 2744785"/>
                        <a:gd name="connsiteX27" fmla="*/ 1453225 w 1744918"/>
                        <a:gd name="connsiteY27" fmla="*/ 714685 h 2744785"/>
                        <a:gd name="connsiteX28" fmla="*/ 1633831 w 1744918"/>
                        <a:gd name="connsiteY28" fmla="*/ 551710 h 2744785"/>
                        <a:gd name="connsiteX29" fmla="*/ 1703174 w 1744918"/>
                        <a:gd name="connsiteY29" fmla="*/ 509791 h 2744785"/>
                        <a:gd name="connsiteX30" fmla="*/ 1711009 w 1744918"/>
                        <a:gd name="connsiteY30" fmla="*/ 633981 h 2744785"/>
                        <a:gd name="connsiteX31" fmla="*/ 1743917 w 1744918"/>
                        <a:gd name="connsiteY31" fmla="*/ 795782 h 2744785"/>
                        <a:gd name="connsiteX32" fmla="*/ 1721978 w 1744918"/>
                        <a:gd name="connsiteY32" fmla="*/ 957973 h 2744785"/>
                        <a:gd name="connsiteX33" fmla="*/ 1660862 w 1744918"/>
                        <a:gd name="connsiteY33" fmla="*/ 1311348 h 2744785"/>
                        <a:gd name="connsiteX34" fmla="*/ 1618552 w 1744918"/>
                        <a:gd name="connsiteY34" fmla="*/ 1567565 h 2744785"/>
                        <a:gd name="connsiteX35" fmla="*/ 1597396 w 1744918"/>
                        <a:gd name="connsiteY35" fmla="*/ 1695673 h 2744785"/>
                        <a:gd name="connsiteX36" fmla="*/ 1636072 w 1744918"/>
                        <a:gd name="connsiteY36" fmla="*/ 2744463 h 2744785"/>
                        <a:gd name="connsiteX0" fmla="*/ 1636072 w 1744918"/>
                        <a:gd name="connsiteY0" fmla="*/ 2744463 h 2744787"/>
                        <a:gd name="connsiteX1" fmla="*/ 959989 w 1744918"/>
                        <a:gd name="connsiteY1" fmla="*/ 1806935 h 2744787"/>
                        <a:gd name="connsiteX2" fmla="*/ 964691 w 1744918"/>
                        <a:gd name="connsiteY2" fmla="*/ 1694889 h 2744787"/>
                        <a:gd name="connsiteX3" fmla="*/ 820912 w 1744918"/>
                        <a:gd name="connsiteY3" fmla="*/ 1613793 h 2744787"/>
                        <a:gd name="connsiteX4" fmla="*/ 395452 w 1744918"/>
                        <a:gd name="connsiteY4" fmla="*/ 1453168 h 2744787"/>
                        <a:gd name="connsiteX5" fmla="*/ 390359 w 1744918"/>
                        <a:gd name="connsiteY5" fmla="*/ 1451601 h 2744787"/>
                        <a:gd name="connsiteX6" fmla="*/ 196042 w 1744918"/>
                        <a:gd name="connsiteY6" fmla="*/ 1350133 h 2744787"/>
                        <a:gd name="connsiteX7" fmla="*/ 51871 w 1744918"/>
                        <a:gd name="connsiteY7" fmla="*/ 1191859 h 2744787"/>
                        <a:gd name="connsiteX8" fmla="*/ 6034 w 1744918"/>
                        <a:gd name="connsiteY8" fmla="*/ 1120557 h 2744787"/>
                        <a:gd name="connsiteX9" fmla="*/ 107502 w 1744918"/>
                        <a:gd name="connsiteY9" fmla="*/ 827515 h 2744787"/>
                        <a:gd name="connsiteX10" fmla="*/ 401720 w 1744918"/>
                        <a:gd name="connsiteY10" fmla="*/ 469830 h 2744787"/>
                        <a:gd name="connsiteX11" fmla="*/ 805241 w 1744918"/>
                        <a:gd name="connsiteY11" fmla="*/ 8328 h 2744787"/>
                        <a:gd name="connsiteX12" fmla="*/ 830314 w 1744918"/>
                        <a:gd name="connsiteY12" fmla="*/ 8719 h 2744787"/>
                        <a:gd name="connsiteX13" fmla="*/ 952546 w 1744918"/>
                        <a:gd name="connsiteY13" fmla="*/ 125466 h 2744787"/>
                        <a:gd name="connsiteX14" fmla="*/ 1092799 w 1744918"/>
                        <a:gd name="connsiteY14" fmla="*/ 242605 h 2744787"/>
                        <a:gd name="connsiteX15" fmla="*/ 1126099 w 1744918"/>
                        <a:gd name="connsiteY15" fmla="*/ 282957 h 2744787"/>
                        <a:gd name="connsiteX16" fmla="*/ 979578 w 1744918"/>
                        <a:gd name="connsiteY16" fmla="*/ 589711 h 2744787"/>
                        <a:gd name="connsiteX17" fmla="*/ 869883 w 1744918"/>
                        <a:gd name="connsiteY17" fmla="*/ 706067 h 2744787"/>
                        <a:gd name="connsiteX18" fmla="*/ 790354 w 1744918"/>
                        <a:gd name="connsiteY18" fmla="*/ 860423 h 2744787"/>
                        <a:gd name="connsiteX19" fmla="*/ 797406 w 1744918"/>
                        <a:gd name="connsiteY19" fmla="*/ 874527 h 2744787"/>
                        <a:gd name="connsiteX20" fmla="*/ 848727 w 1744918"/>
                        <a:gd name="connsiteY20" fmla="*/ 846711 h 2744787"/>
                        <a:gd name="connsiteX21" fmla="*/ 902791 w 1744918"/>
                        <a:gd name="connsiteY21" fmla="*/ 688829 h 2744787"/>
                        <a:gd name="connsiteX22" fmla="*/ 952154 w 1744918"/>
                        <a:gd name="connsiteY22" fmla="*/ 665323 h 2744787"/>
                        <a:gd name="connsiteX23" fmla="*/ 1325117 w 1744918"/>
                        <a:gd name="connsiteY23" fmla="*/ 734666 h 2744787"/>
                        <a:gd name="connsiteX24" fmla="*/ 1413265 w 1744918"/>
                        <a:gd name="connsiteY24" fmla="*/ 771884 h 2744787"/>
                        <a:gd name="connsiteX25" fmla="*/ 1421101 w 1744918"/>
                        <a:gd name="connsiteY25" fmla="*/ 748769 h 2744787"/>
                        <a:gd name="connsiteX26" fmla="*/ 1453225 w 1744918"/>
                        <a:gd name="connsiteY26" fmla="*/ 714685 h 2744787"/>
                        <a:gd name="connsiteX27" fmla="*/ 1633831 w 1744918"/>
                        <a:gd name="connsiteY27" fmla="*/ 551710 h 2744787"/>
                        <a:gd name="connsiteX28" fmla="*/ 1703174 w 1744918"/>
                        <a:gd name="connsiteY28" fmla="*/ 509791 h 2744787"/>
                        <a:gd name="connsiteX29" fmla="*/ 1711009 w 1744918"/>
                        <a:gd name="connsiteY29" fmla="*/ 633981 h 2744787"/>
                        <a:gd name="connsiteX30" fmla="*/ 1743917 w 1744918"/>
                        <a:gd name="connsiteY30" fmla="*/ 795782 h 2744787"/>
                        <a:gd name="connsiteX31" fmla="*/ 1721978 w 1744918"/>
                        <a:gd name="connsiteY31" fmla="*/ 957973 h 2744787"/>
                        <a:gd name="connsiteX32" fmla="*/ 1660862 w 1744918"/>
                        <a:gd name="connsiteY32" fmla="*/ 1311348 h 2744787"/>
                        <a:gd name="connsiteX33" fmla="*/ 1618552 w 1744918"/>
                        <a:gd name="connsiteY33" fmla="*/ 1567565 h 2744787"/>
                        <a:gd name="connsiteX34" fmla="*/ 1597396 w 1744918"/>
                        <a:gd name="connsiteY34" fmla="*/ 1695673 h 2744787"/>
                        <a:gd name="connsiteX35" fmla="*/ 1636072 w 1744918"/>
                        <a:gd name="connsiteY35" fmla="*/ 2744463 h 2744787"/>
                        <a:gd name="connsiteX0" fmla="*/ 1636072 w 1744918"/>
                        <a:gd name="connsiteY0" fmla="*/ 2744463 h 2800429"/>
                        <a:gd name="connsiteX1" fmla="*/ 969485 w 1744918"/>
                        <a:gd name="connsiteY1" fmla="*/ 2705866 h 2800429"/>
                        <a:gd name="connsiteX2" fmla="*/ 964691 w 1744918"/>
                        <a:gd name="connsiteY2" fmla="*/ 1694889 h 2800429"/>
                        <a:gd name="connsiteX3" fmla="*/ 820912 w 1744918"/>
                        <a:gd name="connsiteY3" fmla="*/ 1613793 h 2800429"/>
                        <a:gd name="connsiteX4" fmla="*/ 395452 w 1744918"/>
                        <a:gd name="connsiteY4" fmla="*/ 1453168 h 2800429"/>
                        <a:gd name="connsiteX5" fmla="*/ 390359 w 1744918"/>
                        <a:gd name="connsiteY5" fmla="*/ 1451601 h 2800429"/>
                        <a:gd name="connsiteX6" fmla="*/ 196042 w 1744918"/>
                        <a:gd name="connsiteY6" fmla="*/ 1350133 h 2800429"/>
                        <a:gd name="connsiteX7" fmla="*/ 51871 w 1744918"/>
                        <a:gd name="connsiteY7" fmla="*/ 1191859 h 2800429"/>
                        <a:gd name="connsiteX8" fmla="*/ 6034 w 1744918"/>
                        <a:gd name="connsiteY8" fmla="*/ 1120557 h 2800429"/>
                        <a:gd name="connsiteX9" fmla="*/ 107502 w 1744918"/>
                        <a:gd name="connsiteY9" fmla="*/ 827515 h 2800429"/>
                        <a:gd name="connsiteX10" fmla="*/ 401720 w 1744918"/>
                        <a:gd name="connsiteY10" fmla="*/ 469830 h 2800429"/>
                        <a:gd name="connsiteX11" fmla="*/ 805241 w 1744918"/>
                        <a:gd name="connsiteY11" fmla="*/ 8328 h 2800429"/>
                        <a:gd name="connsiteX12" fmla="*/ 830314 w 1744918"/>
                        <a:gd name="connsiteY12" fmla="*/ 8719 h 2800429"/>
                        <a:gd name="connsiteX13" fmla="*/ 952546 w 1744918"/>
                        <a:gd name="connsiteY13" fmla="*/ 125466 h 2800429"/>
                        <a:gd name="connsiteX14" fmla="*/ 1092799 w 1744918"/>
                        <a:gd name="connsiteY14" fmla="*/ 242605 h 2800429"/>
                        <a:gd name="connsiteX15" fmla="*/ 1126099 w 1744918"/>
                        <a:gd name="connsiteY15" fmla="*/ 282957 h 2800429"/>
                        <a:gd name="connsiteX16" fmla="*/ 979578 w 1744918"/>
                        <a:gd name="connsiteY16" fmla="*/ 589711 h 2800429"/>
                        <a:gd name="connsiteX17" fmla="*/ 869883 w 1744918"/>
                        <a:gd name="connsiteY17" fmla="*/ 706067 h 2800429"/>
                        <a:gd name="connsiteX18" fmla="*/ 790354 w 1744918"/>
                        <a:gd name="connsiteY18" fmla="*/ 860423 h 2800429"/>
                        <a:gd name="connsiteX19" fmla="*/ 797406 w 1744918"/>
                        <a:gd name="connsiteY19" fmla="*/ 874527 h 2800429"/>
                        <a:gd name="connsiteX20" fmla="*/ 848727 w 1744918"/>
                        <a:gd name="connsiteY20" fmla="*/ 846711 h 2800429"/>
                        <a:gd name="connsiteX21" fmla="*/ 902791 w 1744918"/>
                        <a:gd name="connsiteY21" fmla="*/ 688829 h 2800429"/>
                        <a:gd name="connsiteX22" fmla="*/ 952154 w 1744918"/>
                        <a:gd name="connsiteY22" fmla="*/ 665323 h 2800429"/>
                        <a:gd name="connsiteX23" fmla="*/ 1325117 w 1744918"/>
                        <a:gd name="connsiteY23" fmla="*/ 734666 h 2800429"/>
                        <a:gd name="connsiteX24" fmla="*/ 1413265 w 1744918"/>
                        <a:gd name="connsiteY24" fmla="*/ 771884 h 2800429"/>
                        <a:gd name="connsiteX25" fmla="*/ 1421101 w 1744918"/>
                        <a:gd name="connsiteY25" fmla="*/ 748769 h 2800429"/>
                        <a:gd name="connsiteX26" fmla="*/ 1453225 w 1744918"/>
                        <a:gd name="connsiteY26" fmla="*/ 714685 h 2800429"/>
                        <a:gd name="connsiteX27" fmla="*/ 1633831 w 1744918"/>
                        <a:gd name="connsiteY27" fmla="*/ 551710 h 2800429"/>
                        <a:gd name="connsiteX28" fmla="*/ 1703174 w 1744918"/>
                        <a:gd name="connsiteY28" fmla="*/ 509791 h 2800429"/>
                        <a:gd name="connsiteX29" fmla="*/ 1711009 w 1744918"/>
                        <a:gd name="connsiteY29" fmla="*/ 633981 h 2800429"/>
                        <a:gd name="connsiteX30" fmla="*/ 1743917 w 1744918"/>
                        <a:gd name="connsiteY30" fmla="*/ 795782 h 2800429"/>
                        <a:gd name="connsiteX31" fmla="*/ 1721978 w 1744918"/>
                        <a:gd name="connsiteY31" fmla="*/ 957973 h 2800429"/>
                        <a:gd name="connsiteX32" fmla="*/ 1660862 w 1744918"/>
                        <a:gd name="connsiteY32" fmla="*/ 1311348 h 2800429"/>
                        <a:gd name="connsiteX33" fmla="*/ 1618552 w 1744918"/>
                        <a:gd name="connsiteY33" fmla="*/ 1567565 h 2800429"/>
                        <a:gd name="connsiteX34" fmla="*/ 1597396 w 1744918"/>
                        <a:gd name="connsiteY34" fmla="*/ 1695673 h 2800429"/>
                        <a:gd name="connsiteX35" fmla="*/ 1636072 w 1744918"/>
                        <a:gd name="connsiteY35" fmla="*/ 2744463 h 2800429"/>
                        <a:gd name="connsiteX0" fmla="*/ 1636072 w 1744918"/>
                        <a:gd name="connsiteY0" fmla="*/ 2744463 h 2748763"/>
                        <a:gd name="connsiteX1" fmla="*/ 969485 w 1744918"/>
                        <a:gd name="connsiteY1" fmla="*/ 2705866 h 2748763"/>
                        <a:gd name="connsiteX2" fmla="*/ 964691 w 1744918"/>
                        <a:gd name="connsiteY2" fmla="*/ 1694889 h 2748763"/>
                        <a:gd name="connsiteX3" fmla="*/ 820912 w 1744918"/>
                        <a:gd name="connsiteY3" fmla="*/ 1613793 h 2748763"/>
                        <a:gd name="connsiteX4" fmla="*/ 395452 w 1744918"/>
                        <a:gd name="connsiteY4" fmla="*/ 1453168 h 2748763"/>
                        <a:gd name="connsiteX5" fmla="*/ 390359 w 1744918"/>
                        <a:gd name="connsiteY5" fmla="*/ 1451601 h 2748763"/>
                        <a:gd name="connsiteX6" fmla="*/ 196042 w 1744918"/>
                        <a:gd name="connsiteY6" fmla="*/ 1350133 h 2748763"/>
                        <a:gd name="connsiteX7" fmla="*/ 51871 w 1744918"/>
                        <a:gd name="connsiteY7" fmla="*/ 1191859 h 2748763"/>
                        <a:gd name="connsiteX8" fmla="*/ 6034 w 1744918"/>
                        <a:gd name="connsiteY8" fmla="*/ 1120557 h 2748763"/>
                        <a:gd name="connsiteX9" fmla="*/ 107502 w 1744918"/>
                        <a:gd name="connsiteY9" fmla="*/ 827515 h 2748763"/>
                        <a:gd name="connsiteX10" fmla="*/ 401720 w 1744918"/>
                        <a:gd name="connsiteY10" fmla="*/ 469830 h 2748763"/>
                        <a:gd name="connsiteX11" fmla="*/ 805241 w 1744918"/>
                        <a:gd name="connsiteY11" fmla="*/ 8328 h 2748763"/>
                        <a:gd name="connsiteX12" fmla="*/ 830314 w 1744918"/>
                        <a:gd name="connsiteY12" fmla="*/ 8719 h 2748763"/>
                        <a:gd name="connsiteX13" fmla="*/ 952546 w 1744918"/>
                        <a:gd name="connsiteY13" fmla="*/ 125466 h 2748763"/>
                        <a:gd name="connsiteX14" fmla="*/ 1092799 w 1744918"/>
                        <a:gd name="connsiteY14" fmla="*/ 242605 h 2748763"/>
                        <a:gd name="connsiteX15" fmla="*/ 1126099 w 1744918"/>
                        <a:gd name="connsiteY15" fmla="*/ 282957 h 2748763"/>
                        <a:gd name="connsiteX16" fmla="*/ 979578 w 1744918"/>
                        <a:gd name="connsiteY16" fmla="*/ 589711 h 2748763"/>
                        <a:gd name="connsiteX17" fmla="*/ 869883 w 1744918"/>
                        <a:gd name="connsiteY17" fmla="*/ 706067 h 2748763"/>
                        <a:gd name="connsiteX18" fmla="*/ 790354 w 1744918"/>
                        <a:gd name="connsiteY18" fmla="*/ 860423 h 2748763"/>
                        <a:gd name="connsiteX19" fmla="*/ 797406 w 1744918"/>
                        <a:gd name="connsiteY19" fmla="*/ 874527 h 2748763"/>
                        <a:gd name="connsiteX20" fmla="*/ 848727 w 1744918"/>
                        <a:gd name="connsiteY20" fmla="*/ 846711 h 2748763"/>
                        <a:gd name="connsiteX21" fmla="*/ 902791 w 1744918"/>
                        <a:gd name="connsiteY21" fmla="*/ 688829 h 2748763"/>
                        <a:gd name="connsiteX22" fmla="*/ 952154 w 1744918"/>
                        <a:gd name="connsiteY22" fmla="*/ 665323 h 2748763"/>
                        <a:gd name="connsiteX23" fmla="*/ 1325117 w 1744918"/>
                        <a:gd name="connsiteY23" fmla="*/ 734666 h 2748763"/>
                        <a:gd name="connsiteX24" fmla="*/ 1413265 w 1744918"/>
                        <a:gd name="connsiteY24" fmla="*/ 771884 h 2748763"/>
                        <a:gd name="connsiteX25" fmla="*/ 1421101 w 1744918"/>
                        <a:gd name="connsiteY25" fmla="*/ 748769 h 2748763"/>
                        <a:gd name="connsiteX26" fmla="*/ 1453225 w 1744918"/>
                        <a:gd name="connsiteY26" fmla="*/ 714685 h 2748763"/>
                        <a:gd name="connsiteX27" fmla="*/ 1633831 w 1744918"/>
                        <a:gd name="connsiteY27" fmla="*/ 551710 h 2748763"/>
                        <a:gd name="connsiteX28" fmla="*/ 1703174 w 1744918"/>
                        <a:gd name="connsiteY28" fmla="*/ 509791 h 2748763"/>
                        <a:gd name="connsiteX29" fmla="*/ 1711009 w 1744918"/>
                        <a:gd name="connsiteY29" fmla="*/ 633981 h 2748763"/>
                        <a:gd name="connsiteX30" fmla="*/ 1743917 w 1744918"/>
                        <a:gd name="connsiteY30" fmla="*/ 795782 h 2748763"/>
                        <a:gd name="connsiteX31" fmla="*/ 1721978 w 1744918"/>
                        <a:gd name="connsiteY31" fmla="*/ 957973 h 2748763"/>
                        <a:gd name="connsiteX32" fmla="*/ 1660862 w 1744918"/>
                        <a:gd name="connsiteY32" fmla="*/ 1311348 h 2748763"/>
                        <a:gd name="connsiteX33" fmla="*/ 1618552 w 1744918"/>
                        <a:gd name="connsiteY33" fmla="*/ 1567565 h 2748763"/>
                        <a:gd name="connsiteX34" fmla="*/ 1597396 w 1744918"/>
                        <a:gd name="connsiteY34" fmla="*/ 1695673 h 2748763"/>
                        <a:gd name="connsiteX35" fmla="*/ 1636072 w 1744918"/>
                        <a:gd name="connsiteY35" fmla="*/ 2744463 h 2748763"/>
                        <a:gd name="connsiteX0" fmla="*/ 1632907 w 1744918"/>
                        <a:gd name="connsiteY0" fmla="*/ 2725471 h 2731694"/>
                        <a:gd name="connsiteX1" fmla="*/ 969485 w 1744918"/>
                        <a:gd name="connsiteY1" fmla="*/ 2705866 h 2731694"/>
                        <a:gd name="connsiteX2" fmla="*/ 964691 w 1744918"/>
                        <a:gd name="connsiteY2" fmla="*/ 1694889 h 2731694"/>
                        <a:gd name="connsiteX3" fmla="*/ 820912 w 1744918"/>
                        <a:gd name="connsiteY3" fmla="*/ 1613793 h 2731694"/>
                        <a:gd name="connsiteX4" fmla="*/ 395452 w 1744918"/>
                        <a:gd name="connsiteY4" fmla="*/ 1453168 h 2731694"/>
                        <a:gd name="connsiteX5" fmla="*/ 390359 w 1744918"/>
                        <a:gd name="connsiteY5" fmla="*/ 1451601 h 2731694"/>
                        <a:gd name="connsiteX6" fmla="*/ 196042 w 1744918"/>
                        <a:gd name="connsiteY6" fmla="*/ 1350133 h 2731694"/>
                        <a:gd name="connsiteX7" fmla="*/ 51871 w 1744918"/>
                        <a:gd name="connsiteY7" fmla="*/ 1191859 h 2731694"/>
                        <a:gd name="connsiteX8" fmla="*/ 6034 w 1744918"/>
                        <a:gd name="connsiteY8" fmla="*/ 1120557 h 2731694"/>
                        <a:gd name="connsiteX9" fmla="*/ 107502 w 1744918"/>
                        <a:gd name="connsiteY9" fmla="*/ 827515 h 2731694"/>
                        <a:gd name="connsiteX10" fmla="*/ 401720 w 1744918"/>
                        <a:gd name="connsiteY10" fmla="*/ 469830 h 2731694"/>
                        <a:gd name="connsiteX11" fmla="*/ 805241 w 1744918"/>
                        <a:gd name="connsiteY11" fmla="*/ 8328 h 2731694"/>
                        <a:gd name="connsiteX12" fmla="*/ 830314 w 1744918"/>
                        <a:gd name="connsiteY12" fmla="*/ 8719 h 2731694"/>
                        <a:gd name="connsiteX13" fmla="*/ 952546 w 1744918"/>
                        <a:gd name="connsiteY13" fmla="*/ 125466 h 2731694"/>
                        <a:gd name="connsiteX14" fmla="*/ 1092799 w 1744918"/>
                        <a:gd name="connsiteY14" fmla="*/ 242605 h 2731694"/>
                        <a:gd name="connsiteX15" fmla="*/ 1126099 w 1744918"/>
                        <a:gd name="connsiteY15" fmla="*/ 282957 h 2731694"/>
                        <a:gd name="connsiteX16" fmla="*/ 979578 w 1744918"/>
                        <a:gd name="connsiteY16" fmla="*/ 589711 h 2731694"/>
                        <a:gd name="connsiteX17" fmla="*/ 869883 w 1744918"/>
                        <a:gd name="connsiteY17" fmla="*/ 706067 h 2731694"/>
                        <a:gd name="connsiteX18" fmla="*/ 790354 w 1744918"/>
                        <a:gd name="connsiteY18" fmla="*/ 860423 h 2731694"/>
                        <a:gd name="connsiteX19" fmla="*/ 797406 w 1744918"/>
                        <a:gd name="connsiteY19" fmla="*/ 874527 h 2731694"/>
                        <a:gd name="connsiteX20" fmla="*/ 848727 w 1744918"/>
                        <a:gd name="connsiteY20" fmla="*/ 846711 h 2731694"/>
                        <a:gd name="connsiteX21" fmla="*/ 902791 w 1744918"/>
                        <a:gd name="connsiteY21" fmla="*/ 688829 h 2731694"/>
                        <a:gd name="connsiteX22" fmla="*/ 952154 w 1744918"/>
                        <a:gd name="connsiteY22" fmla="*/ 665323 h 2731694"/>
                        <a:gd name="connsiteX23" fmla="*/ 1325117 w 1744918"/>
                        <a:gd name="connsiteY23" fmla="*/ 734666 h 2731694"/>
                        <a:gd name="connsiteX24" fmla="*/ 1413265 w 1744918"/>
                        <a:gd name="connsiteY24" fmla="*/ 771884 h 2731694"/>
                        <a:gd name="connsiteX25" fmla="*/ 1421101 w 1744918"/>
                        <a:gd name="connsiteY25" fmla="*/ 748769 h 2731694"/>
                        <a:gd name="connsiteX26" fmla="*/ 1453225 w 1744918"/>
                        <a:gd name="connsiteY26" fmla="*/ 714685 h 2731694"/>
                        <a:gd name="connsiteX27" fmla="*/ 1633831 w 1744918"/>
                        <a:gd name="connsiteY27" fmla="*/ 551710 h 2731694"/>
                        <a:gd name="connsiteX28" fmla="*/ 1703174 w 1744918"/>
                        <a:gd name="connsiteY28" fmla="*/ 509791 h 2731694"/>
                        <a:gd name="connsiteX29" fmla="*/ 1711009 w 1744918"/>
                        <a:gd name="connsiteY29" fmla="*/ 633981 h 2731694"/>
                        <a:gd name="connsiteX30" fmla="*/ 1743917 w 1744918"/>
                        <a:gd name="connsiteY30" fmla="*/ 795782 h 2731694"/>
                        <a:gd name="connsiteX31" fmla="*/ 1721978 w 1744918"/>
                        <a:gd name="connsiteY31" fmla="*/ 957973 h 2731694"/>
                        <a:gd name="connsiteX32" fmla="*/ 1660862 w 1744918"/>
                        <a:gd name="connsiteY32" fmla="*/ 1311348 h 2731694"/>
                        <a:gd name="connsiteX33" fmla="*/ 1618552 w 1744918"/>
                        <a:gd name="connsiteY33" fmla="*/ 1567565 h 2731694"/>
                        <a:gd name="connsiteX34" fmla="*/ 1597396 w 1744918"/>
                        <a:gd name="connsiteY34" fmla="*/ 1695673 h 2731694"/>
                        <a:gd name="connsiteX35" fmla="*/ 1632907 w 1744918"/>
                        <a:gd name="connsiteY35" fmla="*/ 2725471 h 2731694"/>
                        <a:gd name="connsiteX0" fmla="*/ 1632907 w 1744918"/>
                        <a:gd name="connsiteY0" fmla="*/ 2725471 h 2735151"/>
                        <a:gd name="connsiteX1" fmla="*/ 966320 w 1744918"/>
                        <a:gd name="connsiteY1" fmla="*/ 2721693 h 2735151"/>
                        <a:gd name="connsiteX2" fmla="*/ 964691 w 1744918"/>
                        <a:gd name="connsiteY2" fmla="*/ 1694889 h 2735151"/>
                        <a:gd name="connsiteX3" fmla="*/ 820912 w 1744918"/>
                        <a:gd name="connsiteY3" fmla="*/ 1613793 h 2735151"/>
                        <a:gd name="connsiteX4" fmla="*/ 395452 w 1744918"/>
                        <a:gd name="connsiteY4" fmla="*/ 1453168 h 2735151"/>
                        <a:gd name="connsiteX5" fmla="*/ 390359 w 1744918"/>
                        <a:gd name="connsiteY5" fmla="*/ 1451601 h 2735151"/>
                        <a:gd name="connsiteX6" fmla="*/ 196042 w 1744918"/>
                        <a:gd name="connsiteY6" fmla="*/ 1350133 h 2735151"/>
                        <a:gd name="connsiteX7" fmla="*/ 51871 w 1744918"/>
                        <a:gd name="connsiteY7" fmla="*/ 1191859 h 2735151"/>
                        <a:gd name="connsiteX8" fmla="*/ 6034 w 1744918"/>
                        <a:gd name="connsiteY8" fmla="*/ 1120557 h 2735151"/>
                        <a:gd name="connsiteX9" fmla="*/ 107502 w 1744918"/>
                        <a:gd name="connsiteY9" fmla="*/ 827515 h 2735151"/>
                        <a:gd name="connsiteX10" fmla="*/ 401720 w 1744918"/>
                        <a:gd name="connsiteY10" fmla="*/ 469830 h 2735151"/>
                        <a:gd name="connsiteX11" fmla="*/ 805241 w 1744918"/>
                        <a:gd name="connsiteY11" fmla="*/ 8328 h 2735151"/>
                        <a:gd name="connsiteX12" fmla="*/ 830314 w 1744918"/>
                        <a:gd name="connsiteY12" fmla="*/ 8719 h 2735151"/>
                        <a:gd name="connsiteX13" fmla="*/ 952546 w 1744918"/>
                        <a:gd name="connsiteY13" fmla="*/ 125466 h 2735151"/>
                        <a:gd name="connsiteX14" fmla="*/ 1092799 w 1744918"/>
                        <a:gd name="connsiteY14" fmla="*/ 242605 h 2735151"/>
                        <a:gd name="connsiteX15" fmla="*/ 1126099 w 1744918"/>
                        <a:gd name="connsiteY15" fmla="*/ 282957 h 2735151"/>
                        <a:gd name="connsiteX16" fmla="*/ 979578 w 1744918"/>
                        <a:gd name="connsiteY16" fmla="*/ 589711 h 2735151"/>
                        <a:gd name="connsiteX17" fmla="*/ 869883 w 1744918"/>
                        <a:gd name="connsiteY17" fmla="*/ 706067 h 2735151"/>
                        <a:gd name="connsiteX18" fmla="*/ 790354 w 1744918"/>
                        <a:gd name="connsiteY18" fmla="*/ 860423 h 2735151"/>
                        <a:gd name="connsiteX19" fmla="*/ 797406 w 1744918"/>
                        <a:gd name="connsiteY19" fmla="*/ 874527 h 2735151"/>
                        <a:gd name="connsiteX20" fmla="*/ 848727 w 1744918"/>
                        <a:gd name="connsiteY20" fmla="*/ 846711 h 2735151"/>
                        <a:gd name="connsiteX21" fmla="*/ 902791 w 1744918"/>
                        <a:gd name="connsiteY21" fmla="*/ 688829 h 2735151"/>
                        <a:gd name="connsiteX22" fmla="*/ 952154 w 1744918"/>
                        <a:gd name="connsiteY22" fmla="*/ 665323 h 2735151"/>
                        <a:gd name="connsiteX23" fmla="*/ 1325117 w 1744918"/>
                        <a:gd name="connsiteY23" fmla="*/ 734666 h 2735151"/>
                        <a:gd name="connsiteX24" fmla="*/ 1413265 w 1744918"/>
                        <a:gd name="connsiteY24" fmla="*/ 771884 h 2735151"/>
                        <a:gd name="connsiteX25" fmla="*/ 1421101 w 1744918"/>
                        <a:gd name="connsiteY25" fmla="*/ 748769 h 2735151"/>
                        <a:gd name="connsiteX26" fmla="*/ 1453225 w 1744918"/>
                        <a:gd name="connsiteY26" fmla="*/ 714685 h 2735151"/>
                        <a:gd name="connsiteX27" fmla="*/ 1633831 w 1744918"/>
                        <a:gd name="connsiteY27" fmla="*/ 551710 h 2735151"/>
                        <a:gd name="connsiteX28" fmla="*/ 1703174 w 1744918"/>
                        <a:gd name="connsiteY28" fmla="*/ 509791 h 2735151"/>
                        <a:gd name="connsiteX29" fmla="*/ 1711009 w 1744918"/>
                        <a:gd name="connsiteY29" fmla="*/ 633981 h 2735151"/>
                        <a:gd name="connsiteX30" fmla="*/ 1743917 w 1744918"/>
                        <a:gd name="connsiteY30" fmla="*/ 795782 h 2735151"/>
                        <a:gd name="connsiteX31" fmla="*/ 1721978 w 1744918"/>
                        <a:gd name="connsiteY31" fmla="*/ 957973 h 2735151"/>
                        <a:gd name="connsiteX32" fmla="*/ 1660862 w 1744918"/>
                        <a:gd name="connsiteY32" fmla="*/ 1311348 h 2735151"/>
                        <a:gd name="connsiteX33" fmla="*/ 1618552 w 1744918"/>
                        <a:gd name="connsiteY33" fmla="*/ 1567565 h 2735151"/>
                        <a:gd name="connsiteX34" fmla="*/ 1597396 w 1744918"/>
                        <a:gd name="connsiteY34" fmla="*/ 1695673 h 2735151"/>
                        <a:gd name="connsiteX35" fmla="*/ 1632907 w 1744918"/>
                        <a:gd name="connsiteY35" fmla="*/ 2725471 h 2735151"/>
                        <a:gd name="connsiteX0" fmla="*/ 1632907 w 1744918"/>
                        <a:gd name="connsiteY0" fmla="*/ 2725471 h 2735151"/>
                        <a:gd name="connsiteX1" fmla="*/ 966320 w 1744918"/>
                        <a:gd name="connsiteY1" fmla="*/ 2721693 h 2735151"/>
                        <a:gd name="connsiteX2" fmla="*/ 964691 w 1744918"/>
                        <a:gd name="connsiteY2" fmla="*/ 1694889 h 2735151"/>
                        <a:gd name="connsiteX3" fmla="*/ 820912 w 1744918"/>
                        <a:gd name="connsiteY3" fmla="*/ 1613793 h 2735151"/>
                        <a:gd name="connsiteX4" fmla="*/ 395452 w 1744918"/>
                        <a:gd name="connsiteY4" fmla="*/ 1453168 h 2735151"/>
                        <a:gd name="connsiteX5" fmla="*/ 390359 w 1744918"/>
                        <a:gd name="connsiteY5" fmla="*/ 1451601 h 2735151"/>
                        <a:gd name="connsiteX6" fmla="*/ 196042 w 1744918"/>
                        <a:gd name="connsiteY6" fmla="*/ 1350133 h 2735151"/>
                        <a:gd name="connsiteX7" fmla="*/ 51871 w 1744918"/>
                        <a:gd name="connsiteY7" fmla="*/ 1191859 h 2735151"/>
                        <a:gd name="connsiteX8" fmla="*/ 6034 w 1744918"/>
                        <a:gd name="connsiteY8" fmla="*/ 1120557 h 2735151"/>
                        <a:gd name="connsiteX9" fmla="*/ 107502 w 1744918"/>
                        <a:gd name="connsiteY9" fmla="*/ 827515 h 2735151"/>
                        <a:gd name="connsiteX10" fmla="*/ 401720 w 1744918"/>
                        <a:gd name="connsiteY10" fmla="*/ 469830 h 2735151"/>
                        <a:gd name="connsiteX11" fmla="*/ 805241 w 1744918"/>
                        <a:gd name="connsiteY11" fmla="*/ 8328 h 2735151"/>
                        <a:gd name="connsiteX12" fmla="*/ 830314 w 1744918"/>
                        <a:gd name="connsiteY12" fmla="*/ 8719 h 2735151"/>
                        <a:gd name="connsiteX13" fmla="*/ 952546 w 1744918"/>
                        <a:gd name="connsiteY13" fmla="*/ 125466 h 2735151"/>
                        <a:gd name="connsiteX14" fmla="*/ 1092799 w 1744918"/>
                        <a:gd name="connsiteY14" fmla="*/ 242605 h 2735151"/>
                        <a:gd name="connsiteX15" fmla="*/ 1126099 w 1744918"/>
                        <a:gd name="connsiteY15" fmla="*/ 282957 h 2735151"/>
                        <a:gd name="connsiteX16" fmla="*/ 979578 w 1744918"/>
                        <a:gd name="connsiteY16" fmla="*/ 589711 h 2735151"/>
                        <a:gd name="connsiteX17" fmla="*/ 869883 w 1744918"/>
                        <a:gd name="connsiteY17" fmla="*/ 706067 h 2735151"/>
                        <a:gd name="connsiteX18" fmla="*/ 790354 w 1744918"/>
                        <a:gd name="connsiteY18" fmla="*/ 860423 h 2735151"/>
                        <a:gd name="connsiteX19" fmla="*/ 797406 w 1744918"/>
                        <a:gd name="connsiteY19" fmla="*/ 874527 h 2735151"/>
                        <a:gd name="connsiteX20" fmla="*/ 848727 w 1744918"/>
                        <a:gd name="connsiteY20" fmla="*/ 846711 h 2735151"/>
                        <a:gd name="connsiteX21" fmla="*/ 902791 w 1744918"/>
                        <a:gd name="connsiteY21" fmla="*/ 688829 h 2735151"/>
                        <a:gd name="connsiteX22" fmla="*/ 952154 w 1744918"/>
                        <a:gd name="connsiteY22" fmla="*/ 665323 h 2735151"/>
                        <a:gd name="connsiteX23" fmla="*/ 1325117 w 1744918"/>
                        <a:gd name="connsiteY23" fmla="*/ 734666 h 2735151"/>
                        <a:gd name="connsiteX24" fmla="*/ 1413265 w 1744918"/>
                        <a:gd name="connsiteY24" fmla="*/ 771884 h 2735151"/>
                        <a:gd name="connsiteX25" fmla="*/ 1421101 w 1744918"/>
                        <a:gd name="connsiteY25" fmla="*/ 748769 h 2735151"/>
                        <a:gd name="connsiteX26" fmla="*/ 1453225 w 1744918"/>
                        <a:gd name="connsiteY26" fmla="*/ 714685 h 2735151"/>
                        <a:gd name="connsiteX27" fmla="*/ 1633831 w 1744918"/>
                        <a:gd name="connsiteY27" fmla="*/ 551710 h 2735151"/>
                        <a:gd name="connsiteX28" fmla="*/ 1703174 w 1744918"/>
                        <a:gd name="connsiteY28" fmla="*/ 509791 h 2735151"/>
                        <a:gd name="connsiteX29" fmla="*/ 1711009 w 1744918"/>
                        <a:gd name="connsiteY29" fmla="*/ 633981 h 2735151"/>
                        <a:gd name="connsiteX30" fmla="*/ 1743917 w 1744918"/>
                        <a:gd name="connsiteY30" fmla="*/ 795782 h 2735151"/>
                        <a:gd name="connsiteX31" fmla="*/ 1721978 w 1744918"/>
                        <a:gd name="connsiteY31" fmla="*/ 957973 h 2735151"/>
                        <a:gd name="connsiteX32" fmla="*/ 1660862 w 1744918"/>
                        <a:gd name="connsiteY32" fmla="*/ 1311348 h 2735151"/>
                        <a:gd name="connsiteX33" fmla="*/ 1618552 w 1744918"/>
                        <a:gd name="connsiteY33" fmla="*/ 1567565 h 2735151"/>
                        <a:gd name="connsiteX34" fmla="*/ 1635379 w 1744918"/>
                        <a:gd name="connsiteY34" fmla="*/ 2097660 h 2735151"/>
                        <a:gd name="connsiteX35" fmla="*/ 1632907 w 1744918"/>
                        <a:gd name="connsiteY35" fmla="*/ 2725471 h 2735151"/>
                        <a:gd name="connsiteX0" fmla="*/ 1632907 w 1744918"/>
                        <a:gd name="connsiteY0" fmla="*/ 2725471 h 2735151"/>
                        <a:gd name="connsiteX1" fmla="*/ 966320 w 1744918"/>
                        <a:gd name="connsiteY1" fmla="*/ 2721693 h 2735151"/>
                        <a:gd name="connsiteX2" fmla="*/ 951956 w 1744918"/>
                        <a:gd name="connsiteY2" fmla="*/ 2136971 h 2735151"/>
                        <a:gd name="connsiteX3" fmla="*/ 964691 w 1744918"/>
                        <a:gd name="connsiteY3" fmla="*/ 1694889 h 2735151"/>
                        <a:gd name="connsiteX4" fmla="*/ 820912 w 1744918"/>
                        <a:gd name="connsiteY4" fmla="*/ 1613793 h 2735151"/>
                        <a:gd name="connsiteX5" fmla="*/ 395452 w 1744918"/>
                        <a:gd name="connsiteY5" fmla="*/ 1453168 h 2735151"/>
                        <a:gd name="connsiteX6" fmla="*/ 390359 w 1744918"/>
                        <a:gd name="connsiteY6" fmla="*/ 1451601 h 2735151"/>
                        <a:gd name="connsiteX7" fmla="*/ 196042 w 1744918"/>
                        <a:gd name="connsiteY7" fmla="*/ 1350133 h 2735151"/>
                        <a:gd name="connsiteX8" fmla="*/ 51871 w 1744918"/>
                        <a:gd name="connsiteY8" fmla="*/ 1191859 h 2735151"/>
                        <a:gd name="connsiteX9" fmla="*/ 6034 w 1744918"/>
                        <a:gd name="connsiteY9" fmla="*/ 1120557 h 2735151"/>
                        <a:gd name="connsiteX10" fmla="*/ 107502 w 1744918"/>
                        <a:gd name="connsiteY10" fmla="*/ 827515 h 2735151"/>
                        <a:gd name="connsiteX11" fmla="*/ 401720 w 1744918"/>
                        <a:gd name="connsiteY11" fmla="*/ 469830 h 2735151"/>
                        <a:gd name="connsiteX12" fmla="*/ 805241 w 1744918"/>
                        <a:gd name="connsiteY12" fmla="*/ 8328 h 2735151"/>
                        <a:gd name="connsiteX13" fmla="*/ 830314 w 1744918"/>
                        <a:gd name="connsiteY13" fmla="*/ 8719 h 2735151"/>
                        <a:gd name="connsiteX14" fmla="*/ 952546 w 1744918"/>
                        <a:gd name="connsiteY14" fmla="*/ 125466 h 2735151"/>
                        <a:gd name="connsiteX15" fmla="*/ 1092799 w 1744918"/>
                        <a:gd name="connsiteY15" fmla="*/ 242605 h 2735151"/>
                        <a:gd name="connsiteX16" fmla="*/ 1126099 w 1744918"/>
                        <a:gd name="connsiteY16" fmla="*/ 282957 h 2735151"/>
                        <a:gd name="connsiteX17" fmla="*/ 979578 w 1744918"/>
                        <a:gd name="connsiteY17" fmla="*/ 589711 h 2735151"/>
                        <a:gd name="connsiteX18" fmla="*/ 869883 w 1744918"/>
                        <a:gd name="connsiteY18" fmla="*/ 706067 h 2735151"/>
                        <a:gd name="connsiteX19" fmla="*/ 790354 w 1744918"/>
                        <a:gd name="connsiteY19" fmla="*/ 860423 h 2735151"/>
                        <a:gd name="connsiteX20" fmla="*/ 797406 w 1744918"/>
                        <a:gd name="connsiteY20" fmla="*/ 874527 h 2735151"/>
                        <a:gd name="connsiteX21" fmla="*/ 848727 w 1744918"/>
                        <a:gd name="connsiteY21" fmla="*/ 846711 h 2735151"/>
                        <a:gd name="connsiteX22" fmla="*/ 902791 w 1744918"/>
                        <a:gd name="connsiteY22" fmla="*/ 688829 h 2735151"/>
                        <a:gd name="connsiteX23" fmla="*/ 952154 w 1744918"/>
                        <a:gd name="connsiteY23" fmla="*/ 665323 h 2735151"/>
                        <a:gd name="connsiteX24" fmla="*/ 1325117 w 1744918"/>
                        <a:gd name="connsiteY24" fmla="*/ 734666 h 2735151"/>
                        <a:gd name="connsiteX25" fmla="*/ 1413265 w 1744918"/>
                        <a:gd name="connsiteY25" fmla="*/ 771884 h 2735151"/>
                        <a:gd name="connsiteX26" fmla="*/ 1421101 w 1744918"/>
                        <a:gd name="connsiteY26" fmla="*/ 748769 h 2735151"/>
                        <a:gd name="connsiteX27" fmla="*/ 1453225 w 1744918"/>
                        <a:gd name="connsiteY27" fmla="*/ 714685 h 2735151"/>
                        <a:gd name="connsiteX28" fmla="*/ 1633831 w 1744918"/>
                        <a:gd name="connsiteY28" fmla="*/ 551710 h 2735151"/>
                        <a:gd name="connsiteX29" fmla="*/ 1703174 w 1744918"/>
                        <a:gd name="connsiteY29" fmla="*/ 509791 h 2735151"/>
                        <a:gd name="connsiteX30" fmla="*/ 1711009 w 1744918"/>
                        <a:gd name="connsiteY30" fmla="*/ 633981 h 2735151"/>
                        <a:gd name="connsiteX31" fmla="*/ 1743917 w 1744918"/>
                        <a:gd name="connsiteY31" fmla="*/ 795782 h 2735151"/>
                        <a:gd name="connsiteX32" fmla="*/ 1721978 w 1744918"/>
                        <a:gd name="connsiteY32" fmla="*/ 957973 h 2735151"/>
                        <a:gd name="connsiteX33" fmla="*/ 1660862 w 1744918"/>
                        <a:gd name="connsiteY33" fmla="*/ 1311348 h 2735151"/>
                        <a:gd name="connsiteX34" fmla="*/ 1618552 w 1744918"/>
                        <a:gd name="connsiteY34" fmla="*/ 1567565 h 2735151"/>
                        <a:gd name="connsiteX35" fmla="*/ 1635379 w 1744918"/>
                        <a:gd name="connsiteY35" fmla="*/ 2097660 h 2735151"/>
                        <a:gd name="connsiteX36" fmla="*/ 1632907 w 1744918"/>
                        <a:gd name="connsiteY36" fmla="*/ 2725471 h 2735151"/>
                        <a:gd name="connsiteX0" fmla="*/ 1632907 w 1744918"/>
                        <a:gd name="connsiteY0" fmla="*/ 2725471 h 2735151"/>
                        <a:gd name="connsiteX1" fmla="*/ 966320 w 1744918"/>
                        <a:gd name="connsiteY1" fmla="*/ 2721693 h 2735151"/>
                        <a:gd name="connsiteX2" fmla="*/ 951956 w 1744918"/>
                        <a:gd name="connsiteY2" fmla="*/ 2136971 h 2735151"/>
                        <a:gd name="connsiteX3" fmla="*/ 964691 w 1744918"/>
                        <a:gd name="connsiteY3" fmla="*/ 1694889 h 2735151"/>
                        <a:gd name="connsiteX4" fmla="*/ 820912 w 1744918"/>
                        <a:gd name="connsiteY4" fmla="*/ 1613793 h 2735151"/>
                        <a:gd name="connsiteX5" fmla="*/ 395452 w 1744918"/>
                        <a:gd name="connsiteY5" fmla="*/ 1453168 h 2735151"/>
                        <a:gd name="connsiteX6" fmla="*/ 390359 w 1744918"/>
                        <a:gd name="connsiteY6" fmla="*/ 1451601 h 2735151"/>
                        <a:gd name="connsiteX7" fmla="*/ 196042 w 1744918"/>
                        <a:gd name="connsiteY7" fmla="*/ 1350133 h 2735151"/>
                        <a:gd name="connsiteX8" fmla="*/ 51871 w 1744918"/>
                        <a:gd name="connsiteY8" fmla="*/ 1191859 h 2735151"/>
                        <a:gd name="connsiteX9" fmla="*/ 6034 w 1744918"/>
                        <a:gd name="connsiteY9" fmla="*/ 1120557 h 2735151"/>
                        <a:gd name="connsiteX10" fmla="*/ 107502 w 1744918"/>
                        <a:gd name="connsiteY10" fmla="*/ 827515 h 2735151"/>
                        <a:gd name="connsiteX11" fmla="*/ 401720 w 1744918"/>
                        <a:gd name="connsiteY11" fmla="*/ 469830 h 2735151"/>
                        <a:gd name="connsiteX12" fmla="*/ 805241 w 1744918"/>
                        <a:gd name="connsiteY12" fmla="*/ 8328 h 2735151"/>
                        <a:gd name="connsiteX13" fmla="*/ 830314 w 1744918"/>
                        <a:gd name="connsiteY13" fmla="*/ 8719 h 2735151"/>
                        <a:gd name="connsiteX14" fmla="*/ 952546 w 1744918"/>
                        <a:gd name="connsiteY14" fmla="*/ 125466 h 2735151"/>
                        <a:gd name="connsiteX15" fmla="*/ 1092799 w 1744918"/>
                        <a:gd name="connsiteY15" fmla="*/ 242605 h 2735151"/>
                        <a:gd name="connsiteX16" fmla="*/ 1126099 w 1744918"/>
                        <a:gd name="connsiteY16" fmla="*/ 282957 h 2735151"/>
                        <a:gd name="connsiteX17" fmla="*/ 979578 w 1744918"/>
                        <a:gd name="connsiteY17" fmla="*/ 589711 h 2735151"/>
                        <a:gd name="connsiteX18" fmla="*/ 869883 w 1744918"/>
                        <a:gd name="connsiteY18" fmla="*/ 706067 h 2735151"/>
                        <a:gd name="connsiteX19" fmla="*/ 790354 w 1744918"/>
                        <a:gd name="connsiteY19" fmla="*/ 860423 h 2735151"/>
                        <a:gd name="connsiteX20" fmla="*/ 797406 w 1744918"/>
                        <a:gd name="connsiteY20" fmla="*/ 874527 h 2735151"/>
                        <a:gd name="connsiteX21" fmla="*/ 848727 w 1744918"/>
                        <a:gd name="connsiteY21" fmla="*/ 846711 h 2735151"/>
                        <a:gd name="connsiteX22" fmla="*/ 902791 w 1744918"/>
                        <a:gd name="connsiteY22" fmla="*/ 688829 h 2735151"/>
                        <a:gd name="connsiteX23" fmla="*/ 952154 w 1744918"/>
                        <a:gd name="connsiteY23" fmla="*/ 665323 h 2735151"/>
                        <a:gd name="connsiteX24" fmla="*/ 1325117 w 1744918"/>
                        <a:gd name="connsiteY24" fmla="*/ 734666 h 2735151"/>
                        <a:gd name="connsiteX25" fmla="*/ 1413265 w 1744918"/>
                        <a:gd name="connsiteY25" fmla="*/ 771884 h 2735151"/>
                        <a:gd name="connsiteX26" fmla="*/ 1421101 w 1744918"/>
                        <a:gd name="connsiteY26" fmla="*/ 748769 h 2735151"/>
                        <a:gd name="connsiteX27" fmla="*/ 1453225 w 1744918"/>
                        <a:gd name="connsiteY27" fmla="*/ 714685 h 2735151"/>
                        <a:gd name="connsiteX28" fmla="*/ 1633831 w 1744918"/>
                        <a:gd name="connsiteY28" fmla="*/ 551710 h 2735151"/>
                        <a:gd name="connsiteX29" fmla="*/ 1703174 w 1744918"/>
                        <a:gd name="connsiteY29" fmla="*/ 509791 h 2735151"/>
                        <a:gd name="connsiteX30" fmla="*/ 1711009 w 1744918"/>
                        <a:gd name="connsiteY30" fmla="*/ 633981 h 2735151"/>
                        <a:gd name="connsiteX31" fmla="*/ 1743917 w 1744918"/>
                        <a:gd name="connsiteY31" fmla="*/ 795782 h 2735151"/>
                        <a:gd name="connsiteX32" fmla="*/ 1721978 w 1744918"/>
                        <a:gd name="connsiteY32" fmla="*/ 957973 h 2735151"/>
                        <a:gd name="connsiteX33" fmla="*/ 1660862 w 1744918"/>
                        <a:gd name="connsiteY33" fmla="*/ 1311348 h 2735151"/>
                        <a:gd name="connsiteX34" fmla="*/ 1618552 w 1744918"/>
                        <a:gd name="connsiteY34" fmla="*/ 1567565 h 2735151"/>
                        <a:gd name="connsiteX35" fmla="*/ 1635379 w 1744918"/>
                        <a:gd name="connsiteY35" fmla="*/ 2097660 h 2735151"/>
                        <a:gd name="connsiteX36" fmla="*/ 1632907 w 1744918"/>
                        <a:gd name="connsiteY36" fmla="*/ 2725471 h 2735151"/>
                        <a:gd name="connsiteX0" fmla="*/ 1632907 w 1744918"/>
                        <a:gd name="connsiteY0" fmla="*/ 2725471 h 2735151"/>
                        <a:gd name="connsiteX1" fmla="*/ 966320 w 1744918"/>
                        <a:gd name="connsiteY1" fmla="*/ 2721693 h 2735151"/>
                        <a:gd name="connsiteX2" fmla="*/ 1012095 w 1744918"/>
                        <a:gd name="connsiteY2" fmla="*/ 2124310 h 2735151"/>
                        <a:gd name="connsiteX3" fmla="*/ 964691 w 1744918"/>
                        <a:gd name="connsiteY3" fmla="*/ 1694889 h 2735151"/>
                        <a:gd name="connsiteX4" fmla="*/ 820912 w 1744918"/>
                        <a:gd name="connsiteY4" fmla="*/ 1613793 h 2735151"/>
                        <a:gd name="connsiteX5" fmla="*/ 395452 w 1744918"/>
                        <a:gd name="connsiteY5" fmla="*/ 1453168 h 2735151"/>
                        <a:gd name="connsiteX6" fmla="*/ 390359 w 1744918"/>
                        <a:gd name="connsiteY6" fmla="*/ 1451601 h 2735151"/>
                        <a:gd name="connsiteX7" fmla="*/ 196042 w 1744918"/>
                        <a:gd name="connsiteY7" fmla="*/ 1350133 h 2735151"/>
                        <a:gd name="connsiteX8" fmla="*/ 51871 w 1744918"/>
                        <a:gd name="connsiteY8" fmla="*/ 1191859 h 2735151"/>
                        <a:gd name="connsiteX9" fmla="*/ 6034 w 1744918"/>
                        <a:gd name="connsiteY9" fmla="*/ 1120557 h 2735151"/>
                        <a:gd name="connsiteX10" fmla="*/ 107502 w 1744918"/>
                        <a:gd name="connsiteY10" fmla="*/ 827515 h 2735151"/>
                        <a:gd name="connsiteX11" fmla="*/ 401720 w 1744918"/>
                        <a:gd name="connsiteY11" fmla="*/ 469830 h 2735151"/>
                        <a:gd name="connsiteX12" fmla="*/ 805241 w 1744918"/>
                        <a:gd name="connsiteY12" fmla="*/ 8328 h 2735151"/>
                        <a:gd name="connsiteX13" fmla="*/ 830314 w 1744918"/>
                        <a:gd name="connsiteY13" fmla="*/ 8719 h 2735151"/>
                        <a:gd name="connsiteX14" fmla="*/ 952546 w 1744918"/>
                        <a:gd name="connsiteY14" fmla="*/ 125466 h 2735151"/>
                        <a:gd name="connsiteX15" fmla="*/ 1092799 w 1744918"/>
                        <a:gd name="connsiteY15" fmla="*/ 242605 h 2735151"/>
                        <a:gd name="connsiteX16" fmla="*/ 1126099 w 1744918"/>
                        <a:gd name="connsiteY16" fmla="*/ 282957 h 2735151"/>
                        <a:gd name="connsiteX17" fmla="*/ 979578 w 1744918"/>
                        <a:gd name="connsiteY17" fmla="*/ 589711 h 2735151"/>
                        <a:gd name="connsiteX18" fmla="*/ 869883 w 1744918"/>
                        <a:gd name="connsiteY18" fmla="*/ 706067 h 2735151"/>
                        <a:gd name="connsiteX19" fmla="*/ 790354 w 1744918"/>
                        <a:gd name="connsiteY19" fmla="*/ 860423 h 2735151"/>
                        <a:gd name="connsiteX20" fmla="*/ 797406 w 1744918"/>
                        <a:gd name="connsiteY20" fmla="*/ 874527 h 2735151"/>
                        <a:gd name="connsiteX21" fmla="*/ 848727 w 1744918"/>
                        <a:gd name="connsiteY21" fmla="*/ 846711 h 2735151"/>
                        <a:gd name="connsiteX22" fmla="*/ 902791 w 1744918"/>
                        <a:gd name="connsiteY22" fmla="*/ 688829 h 2735151"/>
                        <a:gd name="connsiteX23" fmla="*/ 952154 w 1744918"/>
                        <a:gd name="connsiteY23" fmla="*/ 665323 h 2735151"/>
                        <a:gd name="connsiteX24" fmla="*/ 1325117 w 1744918"/>
                        <a:gd name="connsiteY24" fmla="*/ 734666 h 2735151"/>
                        <a:gd name="connsiteX25" fmla="*/ 1413265 w 1744918"/>
                        <a:gd name="connsiteY25" fmla="*/ 771884 h 2735151"/>
                        <a:gd name="connsiteX26" fmla="*/ 1421101 w 1744918"/>
                        <a:gd name="connsiteY26" fmla="*/ 748769 h 2735151"/>
                        <a:gd name="connsiteX27" fmla="*/ 1453225 w 1744918"/>
                        <a:gd name="connsiteY27" fmla="*/ 714685 h 2735151"/>
                        <a:gd name="connsiteX28" fmla="*/ 1633831 w 1744918"/>
                        <a:gd name="connsiteY28" fmla="*/ 551710 h 2735151"/>
                        <a:gd name="connsiteX29" fmla="*/ 1703174 w 1744918"/>
                        <a:gd name="connsiteY29" fmla="*/ 509791 h 2735151"/>
                        <a:gd name="connsiteX30" fmla="*/ 1711009 w 1744918"/>
                        <a:gd name="connsiteY30" fmla="*/ 633981 h 2735151"/>
                        <a:gd name="connsiteX31" fmla="*/ 1743917 w 1744918"/>
                        <a:gd name="connsiteY31" fmla="*/ 795782 h 2735151"/>
                        <a:gd name="connsiteX32" fmla="*/ 1721978 w 1744918"/>
                        <a:gd name="connsiteY32" fmla="*/ 957973 h 2735151"/>
                        <a:gd name="connsiteX33" fmla="*/ 1660862 w 1744918"/>
                        <a:gd name="connsiteY33" fmla="*/ 1311348 h 2735151"/>
                        <a:gd name="connsiteX34" fmla="*/ 1618552 w 1744918"/>
                        <a:gd name="connsiteY34" fmla="*/ 1567565 h 2735151"/>
                        <a:gd name="connsiteX35" fmla="*/ 1635379 w 1744918"/>
                        <a:gd name="connsiteY35" fmla="*/ 2097660 h 2735151"/>
                        <a:gd name="connsiteX36" fmla="*/ 1632907 w 1744918"/>
                        <a:gd name="connsiteY36" fmla="*/ 2725471 h 2735151"/>
                        <a:gd name="connsiteX0" fmla="*/ 1632907 w 1744918"/>
                        <a:gd name="connsiteY0" fmla="*/ 2725471 h 2735151"/>
                        <a:gd name="connsiteX1" fmla="*/ 966320 w 1744918"/>
                        <a:gd name="connsiteY1" fmla="*/ 2721693 h 2735151"/>
                        <a:gd name="connsiteX2" fmla="*/ 1012095 w 1744918"/>
                        <a:gd name="connsiteY2" fmla="*/ 2124310 h 2735151"/>
                        <a:gd name="connsiteX3" fmla="*/ 964691 w 1744918"/>
                        <a:gd name="connsiteY3" fmla="*/ 1694889 h 2735151"/>
                        <a:gd name="connsiteX4" fmla="*/ 820912 w 1744918"/>
                        <a:gd name="connsiteY4" fmla="*/ 1613793 h 2735151"/>
                        <a:gd name="connsiteX5" fmla="*/ 395452 w 1744918"/>
                        <a:gd name="connsiteY5" fmla="*/ 1453168 h 2735151"/>
                        <a:gd name="connsiteX6" fmla="*/ 390359 w 1744918"/>
                        <a:gd name="connsiteY6" fmla="*/ 1451601 h 2735151"/>
                        <a:gd name="connsiteX7" fmla="*/ 196042 w 1744918"/>
                        <a:gd name="connsiteY7" fmla="*/ 1350133 h 2735151"/>
                        <a:gd name="connsiteX8" fmla="*/ 51871 w 1744918"/>
                        <a:gd name="connsiteY8" fmla="*/ 1191859 h 2735151"/>
                        <a:gd name="connsiteX9" fmla="*/ 6034 w 1744918"/>
                        <a:gd name="connsiteY9" fmla="*/ 1120557 h 2735151"/>
                        <a:gd name="connsiteX10" fmla="*/ 107502 w 1744918"/>
                        <a:gd name="connsiteY10" fmla="*/ 827515 h 2735151"/>
                        <a:gd name="connsiteX11" fmla="*/ 401720 w 1744918"/>
                        <a:gd name="connsiteY11" fmla="*/ 469830 h 2735151"/>
                        <a:gd name="connsiteX12" fmla="*/ 805241 w 1744918"/>
                        <a:gd name="connsiteY12" fmla="*/ 8328 h 2735151"/>
                        <a:gd name="connsiteX13" fmla="*/ 830314 w 1744918"/>
                        <a:gd name="connsiteY13" fmla="*/ 8719 h 2735151"/>
                        <a:gd name="connsiteX14" fmla="*/ 952546 w 1744918"/>
                        <a:gd name="connsiteY14" fmla="*/ 125466 h 2735151"/>
                        <a:gd name="connsiteX15" fmla="*/ 1092799 w 1744918"/>
                        <a:gd name="connsiteY15" fmla="*/ 242605 h 2735151"/>
                        <a:gd name="connsiteX16" fmla="*/ 1126099 w 1744918"/>
                        <a:gd name="connsiteY16" fmla="*/ 282957 h 2735151"/>
                        <a:gd name="connsiteX17" fmla="*/ 979578 w 1744918"/>
                        <a:gd name="connsiteY17" fmla="*/ 589711 h 2735151"/>
                        <a:gd name="connsiteX18" fmla="*/ 869883 w 1744918"/>
                        <a:gd name="connsiteY18" fmla="*/ 706067 h 2735151"/>
                        <a:gd name="connsiteX19" fmla="*/ 790354 w 1744918"/>
                        <a:gd name="connsiteY19" fmla="*/ 860423 h 2735151"/>
                        <a:gd name="connsiteX20" fmla="*/ 797406 w 1744918"/>
                        <a:gd name="connsiteY20" fmla="*/ 874527 h 2735151"/>
                        <a:gd name="connsiteX21" fmla="*/ 848727 w 1744918"/>
                        <a:gd name="connsiteY21" fmla="*/ 846711 h 2735151"/>
                        <a:gd name="connsiteX22" fmla="*/ 902791 w 1744918"/>
                        <a:gd name="connsiteY22" fmla="*/ 688829 h 2735151"/>
                        <a:gd name="connsiteX23" fmla="*/ 952154 w 1744918"/>
                        <a:gd name="connsiteY23" fmla="*/ 665323 h 2735151"/>
                        <a:gd name="connsiteX24" fmla="*/ 1325117 w 1744918"/>
                        <a:gd name="connsiteY24" fmla="*/ 734666 h 2735151"/>
                        <a:gd name="connsiteX25" fmla="*/ 1413265 w 1744918"/>
                        <a:gd name="connsiteY25" fmla="*/ 771884 h 2735151"/>
                        <a:gd name="connsiteX26" fmla="*/ 1421101 w 1744918"/>
                        <a:gd name="connsiteY26" fmla="*/ 748769 h 2735151"/>
                        <a:gd name="connsiteX27" fmla="*/ 1453225 w 1744918"/>
                        <a:gd name="connsiteY27" fmla="*/ 714685 h 2735151"/>
                        <a:gd name="connsiteX28" fmla="*/ 1633831 w 1744918"/>
                        <a:gd name="connsiteY28" fmla="*/ 551710 h 2735151"/>
                        <a:gd name="connsiteX29" fmla="*/ 1703174 w 1744918"/>
                        <a:gd name="connsiteY29" fmla="*/ 509791 h 2735151"/>
                        <a:gd name="connsiteX30" fmla="*/ 1711009 w 1744918"/>
                        <a:gd name="connsiteY30" fmla="*/ 633981 h 2735151"/>
                        <a:gd name="connsiteX31" fmla="*/ 1743917 w 1744918"/>
                        <a:gd name="connsiteY31" fmla="*/ 795782 h 2735151"/>
                        <a:gd name="connsiteX32" fmla="*/ 1721978 w 1744918"/>
                        <a:gd name="connsiteY32" fmla="*/ 957973 h 2735151"/>
                        <a:gd name="connsiteX33" fmla="*/ 1660862 w 1744918"/>
                        <a:gd name="connsiteY33" fmla="*/ 1311348 h 2735151"/>
                        <a:gd name="connsiteX34" fmla="*/ 1618552 w 1744918"/>
                        <a:gd name="connsiteY34" fmla="*/ 1567565 h 2735151"/>
                        <a:gd name="connsiteX35" fmla="*/ 1635379 w 1744918"/>
                        <a:gd name="connsiteY35" fmla="*/ 2097660 h 2735151"/>
                        <a:gd name="connsiteX36" fmla="*/ 1632907 w 1744918"/>
                        <a:gd name="connsiteY36" fmla="*/ 2725471 h 27351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1744918" h="2735151">
                          <a:moveTo>
                            <a:pt x="1632907" y="2725471"/>
                          </a:moveTo>
                          <a:cubicBezTo>
                            <a:pt x="1526672" y="2744015"/>
                            <a:pt x="1236479" y="2732029"/>
                            <a:pt x="966320" y="2721693"/>
                          </a:cubicBezTo>
                          <a:cubicBezTo>
                            <a:pt x="985769" y="2576131"/>
                            <a:pt x="1012366" y="2295444"/>
                            <a:pt x="1012095" y="2124310"/>
                          </a:cubicBezTo>
                          <a:cubicBezTo>
                            <a:pt x="1002328" y="2019646"/>
                            <a:pt x="986532" y="1782085"/>
                            <a:pt x="964691" y="1694889"/>
                          </a:cubicBezTo>
                          <a:cubicBezTo>
                            <a:pt x="966650" y="1644351"/>
                            <a:pt x="861264" y="1629072"/>
                            <a:pt x="820912" y="1613793"/>
                          </a:cubicBezTo>
                          <a:cubicBezTo>
                            <a:pt x="679484" y="1562472"/>
                            <a:pt x="539622" y="1495871"/>
                            <a:pt x="395452" y="1453168"/>
                          </a:cubicBezTo>
                          <a:cubicBezTo>
                            <a:pt x="393885" y="1452777"/>
                            <a:pt x="392318" y="1451993"/>
                            <a:pt x="390359" y="1451601"/>
                          </a:cubicBezTo>
                          <a:cubicBezTo>
                            <a:pt x="326501" y="1424177"/>
                            <a:pt x="253240" y="1392053"/>
                            <a:pt x="196042" y="1350133"/>
                          </a:cubicBezTo>
                          <a:cubicBezTo>
                            <a:pt x="138844" y="1308214"/>
                            <a:pt x="94574" y="1247490"/>
                            <a:pt x="51871" y="1191859"/>
                          </a:cubicBezTo>
                          <a:cubicBezTo>
                            <a:pt x="34633" y="1169136"/>
                            <a:pt x="13478" y="1148373"/>
                            <a:pt x="6034" y="1120557"/>
                          </a:cubicBezTo>
                          <a:cubicBezTo>
                            <a:pt x="-21389" y="1016739"/>
                            <a:pt x="50304" y="907827"/>
                            <a:pt x="107502" y="827515"/>
                          </a:cubicBezTo>
                          <a:cubicBezTo>
                            <a:pt x="196825" y="701757"/>
                            <a:pt x="301819" y="587361"/>
                            <a:pt x="401720" y="469830"/>
                          </a:cubicBezTo>
                          <a:cubicBezTo>
                            <a:pt x="534529" y="313907"/>
                            <a:pt x="667339" y="158767"/>
                            <a:pt x="805241" y="8328"/>
                          </a:cubicBezTo>
                          <a:cubicBezTo>
                            <a:pt x="815819" y="-3034"/>
                            <a:pt x="820128" y="-2642"/>
                            <a:pt x="830314" y="8719"/>
                          </a:cubicBezTo>
                          <a:cubicBezTo>
                            <a:pt x="858130" y="58474"/>
                            <a:pt x="908668" y="91382"/>
                            <a:pt x="952546" y="125466"/>
                          </a:cubicBezTo>
                          <a:cubicBezTo>
                            <a:pt x="1000733" y="162684"/>
                            <a:pt x="1046962" y="202645"/>
                            <a:pt x="1092799" y="242605"/>
                          </a:cubicBezTo>
                          <a:cubicBezTo>
                            <a:pt x="1110820" y="258276"/>
                            <a:pt x="1146471" y="244956"/>
                            <a:pt x="1126099" y="282957"/>
                          </a:cubicBezTo>
                          <a:cubicBezTo>
                            <a:pt x="1073210" y="383250"/>
                            <a:pt x="1027374" y="487068"/>
                            <a:pt x="979578" y="589711"/>
                          </a:cubicBezTo>
                          <a:cubicBezTo>
                            <a:pt x="956072" y="639858"/>
                            <a:pt x="902791" y="662972"/>
                            <a:pt x="869883" y="706067"/>
                          </a:cubicBezTo>
                          <a:cubicBezTo>
                            <a:pt x="834624" y="752295"/>
                            <a:pt x="815819" y="808710"/>
                            <a:pt x="790354" y="860423"/>
                          </a:cubicBezTo>
                          <a:cubicBezTo>
                            <a:pt x="785261" y="871001"/>
                            <a:pt x="786436" y="872960"/>
                            <a:pt x="797406" y="874527"/>
                          </a:cubicBezTo>
                          <a:cubicBezTo>
                            <a:pt x="824829" y="879228"/>
                            <a:pt x="838150" y="872960"/>
                            <a:pt x="848727" y="846711"/>
                          </a:cubicBezTo>
                          <a:cubicBezTo>
                            <a:pt x="868708" y="796565"/>
                            <a:pt x="876151" y="735057"/>
                            <a:pt x="902791" y="688829"/>
                          </a:cubicBezTo>
                          <a:cubicBezTo>
                            <a:pt x="913761" y="670024"/>
                            <a:pt x="930607" y="662972"/>
                            <a:pt x="952154" y="665323"/>
                          </a:cubicBezTo>
                          <a:cubicBezTo>
                            <a:pt x="1077520" y="680602"/>
                            <a:pt x="1202102" y="706850"/>
                            <a:pt x="1325117" y="734666"/>
                          </a:cubicBezTo>
                          <a:cubicBezTo>
                            <a:pt x="1337654" y="737408"/>
                            <a:pt x="1408956" y="774626"/>
                            <a:pt x="1413265" y="771884"/>
                          </a:cubicBezTo>
                          <a:cubicBezTo>
                            <a:pt x="1418750" y="768749"/>
                            <a:pt x="1417575" y="755038"/>
                            <a:pt x="1421101" y="748769"/>
                          </a:cubicBezTo>
                          <a:cubicBezTo>
                            <a:pt x="1428544" y="735449"/>
                            <a:pt x="1442648" y="725263"/>
                            <a:pt x="1453225" y="714685"/>
                          </a:cubicBezTo>
                          <a:cubicBezTo>
                            <a:pt x="1511207" y="657487"/>
                            <a:pt x="1575457" y="608125"/>
                            <a:pt x="1633831" y="551710"/>
                          </a:cubicBezTo>
                          <a:cubicBezTo>
                            <a:pt x="1641666" y="544266"/>
                            <a:pt x="1694163" y="486676"/>
                            <a:pt x="1703174" y="509791"/>
                          </a:cubicBezTo>
                          <a:cubicBezTo>
                            <a:pt x="1716885" y="544658"/>
                            <a:pt x="1704741" y="596371"/>
                            <a:pt x="1711009" y="633981"/>
                          </a:cubicBezTo>
                          <a:cubicBezTo>
                            <a:pt x="1720019" y="688045"/>
                            <a:pt x="1738433" y="740934"/>
                            <a:pt x="1743917" y="795782"/>
                          </a:cubicBezTo>
                          <a:cubicBezTo>
                            <a:pt x="1749402" y="848670"/>
                            <a:pt x="1730989" y="905868"/>
                            <a:pt x="1721978" y="957973"/>
                          </a:cubicBezTo>
                          <a:lnTo>
                            <a:pt x="1660862" y="1311348"/>
                          </a:lnTo>
                          <a:cubicBezTo>
                            <a:pt x="1646367" y="1396754"/>
                            <a:pt x="1632655" y="1482159"/>
                            <a:pt x="1618552" y="1567565"/>
                          </a:cubicBezTo>
                          <a:lnTo>
                            <a:pt x="1635379" y="2097660"/>
                          </a:lnTo>
                          <a:cubicBezTo>
                            <a:pt x="1631461" y="2125084"/>
                            <a:pt x="1657196" y="2704707"/>
                            <a:pt x="1632907" y="27254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Freeform: Shape 8">
                      <a:extLst>
                        <a:ext uri="{FF2B5EF4-FFF2-40B4-BE49-F238E27FC236}">
                          <a16:creationId xmlns:a16="http://schemas.microsoft.com/office/drawing/2014/main" id="{A8967A68-505C-4E44-A67A-F9F3CF5E7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2554" y="3031724"/>
                      <a:ext cx="2364041" cy="3683963"/>
                    </a:xfrm>
                    <a:custGeom>
                      <a:avLst/>
                      <a:gdLst>
                        <a:gd name="connsiteX0" fmla="*/ 782411 w 1719861"/>
                        <a:gd name="connsiteY0" fmla="*/ 1769183 h 1770791"/>
                        <a:gd name="connsiteX1" fmla="*/ 707191 w 1719861"/>
                        <a:gd name="connsiteY1" fmla="*/ 1769574 h 1770791"/>
                        <a:gd name="connsiteX2" fmla="*/ 622961 w 1719861"/>
                        <a:gd name="connsiteY2" fmla="*/ 1769574 h 1770791"/>
                        <a:gd name="connsiteX3" fmla="*/ 292309 w 1719861"/>
                        <a:gd name="connsiteY3" fmla="*/ 1769574 h 1770791"/>
                        <a:gd name="connsiteX4" fmla="*/ 283690 w 1719861"/>
                        <a:gd name="connsiteY4" fmla="*/ 1751553 h 1770791"/>
                        <a:gd name="connsiteX5" fmla="*/ 215130 w 1719861"/>
                        <a:gd name="connsiteY5" fmla="*/ 1500821 h 1770791"/>
                        <a:gd name="connsiteX6" fmla="*/ 35309 w 1719861"/>
                        <a:gd name="connsiteY6" fmla="*/ 852445 h 1770791"/>
                        <a:gd name="connsiteX7" fmla="*/ 4751 w 1719861"/>
                        <a:gd name="connsiteY7" fmla="*/ 753720 h 1770791"/>
                        <a:gd name="connsiteX8" fmla="*/ 50 w 1719861"/>
                        <a:gd name="connsiteY8" fmla="*/ 725904 h 1770791"/>
                        <a:gd name="connsiteX9" fmla="*/ 50 w 1719861"/>
                        <a:gd name="connsiteY9" fmla="*/ 482224 h 1770791"/>
                        <a:gd name="connsiteX10" fmla="*/ 1617 w 1719861"/>
                        <a:gd name="connsiteY10" fmla="*/ 467337 h 1770791"/>
                        <a:gd name="connsiteX11" fmla="*/ 15329 w 1719861"/>
                        <a:gd name="connsiteY11" fmla="*/ 466945 h 1770791"/>
                        <a:gd name="connsiteX12" fmla="*/ 34525 w 1719861"/>
                        <a:gd name="connsiteY12" fmla="*/ 484183 h 1770791"/>
                        <a:gd name="connsiteX13" fmla="*/ 158324 w 1719861"/>
                        <a:gd name="connsiteY13" fmla="*/ 602497 h 1770791"/>
                        <a:gd name="connsiteX14" fmla="*/ 184181 w 1719861"/>
                        <a:gd name="connsiteY14" fmla="*/ 631488 h 1770791"/>
                        <a:gd name="connsiteX15" fmla="*/ 214739 w 1719861"/>
                        <a:gd name="connsiteY15" fmla="*/ 624828 h 1770791"/>
                        <a:gd name="connsiteX16" fmla="*/ 316598 w 1719861"/>
                        <a:gd name="connsiteY16" fmla="*/ 603281 h 1770791"/>
                        <a:gd name="connsiteX17" fmla="*/ 494461 w 1719861"/>
                        <a:gd name="connsiteY17" fmla="*/ 579383 h 1770791"/>
                        <a:gd name="connsiteX18" fmla="*/ 634714 w 1719861"/>
                        <a:gd name="connsiteY18" fmla="*/ 540598 h 1770791"/>
                        <a:gd name="connsiteX19" fmla="*/ 749894 w 1719861"/>
                        <a:gd name="connsiteY19" fmla="*/ 584084 h 1770791"/>
                        <a:gd name="connsiteX20" fmla="*/ 801215 w 1719861"/>
                        <a:gd name="connsiteY20" fmla="*/ 721203 h 1770791"/>
                        <a:gd name="connsiteX21" fmla="*/ 805525 w 1719861"/>
                        <a:gd name="connsiteY21" fmla="*/ 738441 h 1770791"/>
                        <a:gd name="connsiteX22" fmla="*/ 828247 w 1719861"/>
                        <a:gd name="connsiteY22" fmla="*/ 761947 h 1770791"/>
                        <a:gd name="connsiteX23" fmla="*/ 892106 w 1719861"/>
                        <a:gd name="connsiteY23" fmla="*/ 799165 h 1770791"/>
                        <a:gd name="connsiteX24" fmla="*/ 929715 w 1719861"/>
                        <a:gd name="connsiteY24" fmla="*/ 808959 h 1770791"/>
                        <a:gd name="connsiteX25" fmla="*/ 951654 w 1719861"/>
                        <a:gd name="connsiteY25" fmla="*/ 800732 h 1770791"/>
                        <a:gd name="connsiteX26" fmla="*/ 936375 w 1719861"/>
                        <a:gd name="connsiteY26" fmla="*/ 781927 h 1770791"/>
                        <a:gd name="connsiteX27" fmla="*/ 744801 w 1719861"/>
                        <a:gd name="connsiteY27" fmla="*/ 493194 h 1770791"/>
                        <a:gd name="connsiteX28" fmla="*/ 619043 w 1719861"/>
                        <a:gd name="connsiteY28" fmla="*/ 278505 h 1770791"/>
                        <a:gd name="connsiteX29" fmla="*/ 632363 w 1719861"/>
                        <a:gd name="connsiteY29" fmla="*/ 248731 h 1770791"/>
                        <a:gd name="connsiteX30" fmla="*/ 821196 w 1719861"/>
                        <a:gd name="connsiteY30" fmla="*/ 168418 h 1770791"/>
                        <a:gd name="connsiteX31" fmla="*/ 884270 w 1719861"/>
                        <a:gd name="connsiteY31" fmla="*/ 53238 h 1770791"/>
                        <a:gd name="connsiteX32" fmla="*/ 913261 w 1719861"/>
                        <a:gd name="connsiteY32" fmla="*/ 9752 h 1770791"/>
                        <a:gd name="connsiteX33" fmla="*/ 971634 w 1719861"/>
                        <a:gd name="connsiteY33" fmla="*/ 64991 h 1770791"/>
                        <a:gd name="connsiteX34" fmla="*/ 1198077 w 1719861"/>
                        <a:gd name="connsiteY34" fmla="*/ 294567 h 1770791"/>
                        <a:gd name="connsiteX35" fmla="*/ 1428828 w 1719861"/>
                        <a:gd name="connsiteY35" fmla="*/ 554701 h 1770791"/>
                        <a:gd name="connsiteX36" fmla="*/ 1704632 w 1719861"/>
                        <a:gd name="connsiteY36" fmla="*/ 927665 h 1770791"/>
                        <a:gd name="connsiteX37" fmla="*/ 1718736 w 1719861"/>
                        <a:gd name="connsiteY37" fmla="*/ 1061649 h 1770791"/>
                        <a:gd name="connsiteX38" fmla="*/ 1661930 w 1719861"/>
                        <a:gd name="connsiteY38" fmla="*/ 1210521 h 1770791"/>
                        <a:gd name="connsiteX39" fmla="*/ 1510707 w 1719861"/>
                        <a:gd name="connsiteY39" fmla="*/ 1304545 h 1770791"/>
                        <a:gd name="connsiteX40" fmla="*/ 1153807 w 1719861"/>
                        <a:gd name="connsiteY40" fmla="*/ 1446366 h 1770791"/>
                        <a:gd name="connsiteX41" fmla="*/ 968500 w 1719861"/>
                        <a:gd name="connsiteY41" fmla="*/ 1505914 h 1770791"/>
                        <a:gd name="connsiteX42" fmla="*/ 817670 w 1719861"/>
                        <a:gd name="connsiteY42" fmla="*/ 1537256 h 1770791"/>
                        <a:gd name="connsiteX43" fmla="*/ 791029 w 1719861"/>
                        <a:gd name="connsiteY43" fmla="*/ 1627362 h 1770791"/>
                        <a:gd name="connsiteX44" fmla="*/ 782411 w 1719861"/>
                        <a:gd name="connsiteY44" fmla="*/ 1769183 h 1770791"/>
                        <a:gd name="connsiteX0" fmla="*/ 782411 w 1722566"/>
                        <a:gd name="connsiteY0" fmla="*/ 1769183 h 2684332"/>
                        <a:gd name="connsiteX1" fmla="*/ 707191 w 1722566"/>
                        <a:gd name="connsiteY1" fmla="*/ 1769574 h 2684332"/>
                        <a:gd name="connsiteX2" fmla="*/ 622961 w 1722566"/>
                        <a:gd name="connsiteY2" fmla="*/ 1769574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2411 w 1722566"/>
                        <a:gd name="connsiteY44" fmla="*/ 1769183 h 2684332"/>
                        <a:gd name="connsiteX0" fmla="*/ 788742 w 1722566"/>
                        <a:gd name="connsiteY0" fmla="*/ 1930611 h 2684332"/>
                        <a:gd name="connsiteX1" fmla="*/ 707191 w 1722566"/>
                        <a:gd name="connsiteY1" fmla="*/ 1769574 h 2684332"/>
                        <a:gd name="connsiteX2" fmla="*/ 622961 w 1722566"/>
                        <a:gd name="connsiteY2" fmla="*/ 1769574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30611 h 2684332"/>
                        <a:gd name="connsiteX0" fmla="*/ 788742 w 1722566"/>
                        <a:gd name="connsiteY0" fmla="*/ 1930611 h 2684332"/>
                        <a:gd name="connsiteX1" fmla="*/ 795819 w 1722566"/>
                        <a:gd name="connsiteY1" fmla="*/ 2260188 h 2684332"/>
                        <a:gd name="connsiteX2" fmla="*/ 622961 w 1722566"/>
                        <a:gd name="connsiteY2" fmla="*/ 1769574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30611 h 2684332"/>
                        <a:gd name="connsiteX0" fmla="*/ 788742 w 1722566"/>
                        <a:gd name="connsiteY0" fmla="*/ 1930611 h 2715750"/>
                        <a:gd name="connsiteX1" fmla="*/ 795819 w 1722566"/>
                        <a:gd name="connsiteY1" fmla="*/ 2260188 h 2715750"/>
                        <a:gd name="connsiteX2" fmla="*/ 876181 w 1722566"/>
                        <a:gd name="connsiteY2" fmla="*/ 2684333 h 2715750"/>
                        <a:gd name="connsiteX3" fmla="*/ 393598 w 1722566"/>
                        <a:gd name="connsiteY3" fmla="*/ 2684332 h 2715750"/>
                        <a:gd name="connsiteX4" fmla="*/ 283690 w 1722566"/>
                        <a:gd name="connsiteY4" fmla="*/ 1751553 h 2715750"/>
                        <a:gd name="connsiteX5" fmla="*/ 215130 w 1722566"/>
                        <a:gd name="connsiteY5" fmla="*/ 1500821 h 2715750"/>
                        <a:gd name="connsiteX6" fmla="*/ 35309 w 1722566"/>
                        <a:gd name="connsiteY6" fmla="*/ 852445 h 2715750"/>
                        <a:gd name="connsiteX7" fmla="*/ 4751 w 1722566"/>
                        <a:gd name="connsiteY7" fmla="*/ 753720 h 2715750"/>
                        <a:gd name="connsiteX8" fmla="*/ 50 w 1722566"/>
                        <a:gd name="connsiteY8" fmla="*/ 725904 h 2715750"/>
                        <a:gd name="connsiteX9" fmla="*/ 50 w 1722566"/>
                        <a:gd name="connsiteY9" fmla="*/ 482224 h 2715750"/>
                        <a:gd name="connsiteX10" fmla="*/ 1617 w 1722566"/>
                        <a:gd name="connsiteY10" fmla="*/ 467337 h 2715750"/>
                        <a:gd name="connsiteX11" fmla="*/ 15329 w 1722566"/>
                        <a:gd name="connsiteY11" fmla="*/ 466945 h 2715750"/>
                        <a:gd name="connsiteX12" fmla="*/ 34525 w 1722566"/>
                        <a:gd name="connsiteY12" fmla="*/ 484183 h 2715750"/>
                        <a:gd name="connsiteX13" fmla="*/ 158324 w 1722566"/>
                        <a:gd name="connsiteY13" fmla="*/ 602497 h 2715750"/>
                        <a:gd name="connsiteX14" fmla="*/ 184181 w 1722566"/>
                        <a:gd name="connsiteY14" fmla="*/ 631488 h 2715750"/>
                        <a:gd name="connsiteX15" fmla="*/ 214739 w 1722566"/>
                        <a:gd name="connsiteY15" fmla="*/ 624828 h 2715750"/>
                        <a:gd name="connsiteX16" fmla="*/ 316598 w 1722566"/>
                        <a:gd name="connsiteY16" fmla="*/ 603281 h 2715750"/>
                        <a:gd name="connsiteX17" fmla="*/ 494461 w 1722566"/>
                        <a:gd name="connsiteY17" fmla="*/ 579383 h 2715750"/>
                        <a:gd name="connsiteX18" fmla="*/ 634714 w 1722566"/>
                        <a:gd name="connsiteY18" fmla="*/ 540598 h 2715750"/>
                        <a:gd name="connsiteX19" fmla="*/ 749894 w 1722566"/>
                        <a:gd name="connsiteY19" fmla="*/ 584084 h 2715750"/>
                        <a:gd name="connsiteX20" fmla="*/ 801215 w 1722566"/>
                        <a:gd name="connsiteY20" fmla="*/ 721203 h 2715750"/>
                        <a:gd name="connsiteX21" fmla="*/ 805525 w 1722566"/>
                        <a:gd name="connsiteY21" fmla="*/ 738441 h 2715750"/>
                        <a:gd name="connsiteX22" fmla="*/ 828247 w 1722566"/>
                        <a:gd name="connsiteY22" fmla="*/ 761947 h 2715750"/>
                        <a:gd name="connsiteX23" fmla="*/ 892106 w 1722566"/>
                        <a:gd name="connsiteY23" fmla="*/ 799165 h 2715750"/>
                        <a:gd name="connsiteX24" fmla="*/ 929715 w 1722566"/>
                        <a:gd name="connsiteY24" fmla="*/ 808959 h 2715750"/>
                        <a:gd name="connsiteX25" fmla="*/ 951654 w 1722566"/>
                        <a:gd name="connsiteY25" fmla="*/ 800732 h 2715750"/>
                        <a:gd name="connsiteX26" fmla="*/ 936375 w 1722566"/>
                        <a:gd name="connsiteY26" fmla="*/ 781927 h 2715750"/>
                        <a:gd name="connsiteX27" fmla="*/ 744801 w 1722566"/>
                        <a:gd name="connsiteY27" fmla="*/ 493194 h 2715750"/>
                        <a:gd name="connsiteX28" fmla="*/ 619043 w 1722566"/>
                        <a:gd name="connsiteY28" fmla="*/ 278505 h 2715750"/>
                        <a:gd name="connsiteX29" fmla="*/ 632363 w 1722566"/>
                        <a:gd name="connsiteY29" fmla="*/ 248731 h 2715750"/>
                        <a:gd name="connsiteX30" fmla="*/ 821196 w 1722566"/>
                        <a:gd name="connsiteY30" fmla="*/ 168418 h 2715750"/>
                        <a:gd name="connsiteX31" fmla="*/ 884270 w 1722566"/>
                        <a:gd name="connsiteY31" fmla="*/ 53238 h 2715750"/>
                        <a:gd name="connsiteX32" fmla="*/ 913261 w 1722566"/>
                        <a:gd name="connsiteY32" fmla="*/ 9752 h 2715750"/>
                        <a:gd name="connsiteX33" fmla="*/ 971634 w 1722566"/>
                        <a:gd name="connsiteY33" fmla="*/ 64991 h 2715750"/>
                        <a:gd name="connsiteX34" fmla="*/ 1198077 w 1722566"/>
                        <a:gd name="connsiteY34" fmla="*/ 294567 h 2715750"/>
                        <a:gd name="connsiteX35" fmla="*/ 1428828 w 1722566"/>
                        <a:gd name="connsiteY35" fmla="*/ 554701 h 2715750"/>
                        <a:gd name="connsiteX36" fmla="*/ 1704632 w 1722566"/>
                        <a:gd name="connsiteY36" fmla="*/ 927665 h 2715750"/>
                        <a:gd name="connsiteX37" fmla="*/ 1718736 w 1722566"/>
                        <a:gd name="connsiteY37" fmla="*/ 1061649 h 2715750"/>
                        <a:gd name="connsiteX38" fmla="*/ 1661930 w 1722566"/>
                        <a:gd name="connsiteY38" fmla="*/ 1210521 h 2715750"/>
                        <a:gd name="connsiteX39" fmla="*/ 1510707 w 1722566"/>
                        <a:gd name="connsiteY39" fmla="*/ 1304545 h 2715750"/>
                        <a:gd name="connsiteX40" fmla="*/ 1153807 w 1722566"/>
                        <a:gd name="connsiteY40" fmla="*/ 1446366 h 2715750"/>
                        <a:gd name="connsiteX41" fmla="*/ 968500 w 1722566"/>
                        <a:gd name="connsiteY41" fmla="*/ 1505914 h 2715750"/>
                        <a:gd name="connsiteX42" fmla="*/ 817670 w 1722566"/>
                        <a:gd name="connsiteY42" fmla="*/ 1537256 h 2715750"/>
                        <a:gd name="connsiteX43" fmla="*/ 791029 w 1722566"/>
                        <a:gd name="connsiteY43" fmla="*/ 1627362 h 2715750"/>
                        <a:gd name="connsiteX44" fmla="*/ 788742 w 1722566"/>
                        <a:gd name="connsiteY44" fmla="*/ 1930611 h 2715750"/>
                        <a:gd name="connsiteX0" fmla="*/ 788742 w 1722566"/>
                        <a:gd name="connsiteY0" fmla="*/ 1930611 h 2689022"/>
                        <a:gd name="connsiteX1" fmla="*/ 795819 w 1722566"/>
                        <a:gd name="connsiteY1" fmla="*/ 2260188 h 2689022"/>
                        <a:gd name="connsiteX2" fmla="*/ 876181 w 1722566"/>
                        <a:gd name="connsiteY2" fmla="*/ 2684333 h 2689022"/>
                        <a:gd name="connsiteX3" fmla="*/ 393598 w 1722566"/>
                        <a:gd name="connsiteY3" fmla="*/ 2684332 h 2689022"/>
                        <a:gd name="connsiteX4" fmla="*/ 283690 w 1722566"/>
                        <a:gd name="connsiteY4" fmla="*/ 1751553 h 2689022"/>
                        <a:gd name="connsiteX5" fmla="*/ 215130 w 1722566"/>
                        <a:gd name="connsiteY5" fmla="*/ 1500821 h 2689022"/>
                        <a:gd name="connsiteX6" fmla="*/ 35309 w 1722566"/>
                        <a:gd name="connsiteY6" fmla="*/ 852445 h 2689022"/>
                        <a:gd name="connsiteX7" fmla="*/ 4751 w 1722566"/>
                        <a:gd name="connsiteY7" fmla="*/ 753720 h 2689022"/>
                        <a:gd name="connsiteX8" fmla="*/ 50 w 1722566"/>
                        <a:gd name="connsiteY8" fmla="*/ 725904 h 2689022"/>
                        <a:gd name="connsiteX9" fmla="*/ 50 w 1722566"/>
                        <a:gd name="connsiteY9" fmla="*/ 482224 h 2689022"/>
                        <a:gd name="connsiteX10" fmla="*/ 1617 w 1722566"/>
                        <a:gd name="connsiteY10" fmla="*/ 467337 h 2689022"/>
                        <a:gd name="connsiteX11" fmla="*/ 15329 w 1722566"/>
                        <a:gd name="connsiteY11" fmla="*/ 466945 h 2689022"/>
                        <a:gd name="connsiteX12" fmla="*/ 34525 w 1722566"/>
                        <a:gd name="connsiteY12" fmla="*/ 484183 h 2689022"/>
                        <a:gd name="connsiteX13" fmla="*/ 158324 w 1722566"/>
                        <a:gd name="connsiteY13" fmla="*/ 602497 h 2689022"/>
                        <a:gd name="connsiteX14" fmla="*/ 184181 w 1722566"/>
                        <a:gd name="connsiteY14" fmla="*/ 631488 h 2689022"/>
                        <a:gd name="connsiteX15" fmla="*/ 214739 w 1722566"/>
                        <a:gd name="connsiteY15" fmla="*/ 624828 h 2689022"/>
                        <a:gd name="connsiteX16" fmla="*/ 316598 w 1722566"/>
                        <a:gd name="connsiteY16" fmla="*/ 603281 h 2689022"/>
                        <a:gd name="connsiteX17" fmla="*/ 494461 w 1722566"/>
                        <a:gd name="connsiteY17" fmla="*/ 579383 h 2689022"/>
                        <a:gd name="connsiteX18" fmla="*/ 634714 w 1722566"/>
                        <a:gd name="connsiteY18" fmla="*/ 540598 h 2689022"/>
                        <a:gd name="connsiteX19" fmla="*/ 749894 w 1722566"/>
                        <a:gd name="connsiteY19" fmla="*/ 584084 h 2689022"/>
                        <a:gd name="connsiteX20" fmla="*/ 801215 w 1722566"/>
                        <a:gd name="connsiteY20" fmla="*/ 721203 h 2689022"/>
                        <a:gd name="connsiteX21" fmla="*/ 805525 w 1722566"/>
                        <a:gd name="connsiteY21" fmla="*/ 738441 h 2689022"/>
                        <a:gd name="connsiteX22" fmla="*/ 828247 w 1722566"/>
                        <a:gd name="connsiteY22" fmla="*/ 761947 h 2689022"/>
                        <a:gd name="connsiteX23" fmla="*/ 892106 w 1722566"/>
                        <a:gd name="connsiteY23" fmla="*/ 799165 h 2689022"/>
                        <a:gd name="connsiteX24" fmla="*/ 929715 w 1722566"/>
                        <a:gd name="connsiteY24" fmla="*/ 808959 h 2689022"/>
                        <a:gd name="connsiteX25" fmla="*/ 951654 w 1722566"/>
                        <a:gd name="connsiteY25" fmla="*/ 800732 h 2689022"/>
                        <a:gd name="connsiteX26" fmla="*/ 936375 w 1722566"/>
                        <a:gd name="connsiteY26" fmla="*/ 781927 h 2689022"/>
                        <a:gd name="connsiteX27" fmla="*/ 744801 w 1722566"/>
                        <a:gd name="connsiteY27" fmla="*/ 493194 h 2689022"/>
                        <a:gd name="connsiteX28" fmla="*/ 619043 w 1722566"/>
                        <a:gd name="connsiteY28" fmla="*/ 278505 h 2689022"/>
                        <a:gd name="connsiteX29" fmla="*/ 632363 w 1722566"/>
                        <a:gd name="connsiteY29" fmla="*/ 248731 h 2689022"/>
                        <a:gd name="connsiteX30" fmla="*/ 821196 w 1722566"/>
                        <a:gd name="connsiteY30" fmla="*/ 168418 h 2689022"/>
                        <a:gd name="connsiteX31" fmla="*/ 884270 w 1722566"/>
                        <a:gd name="connsiteY31" fmla="*/ 53238 h 2689022"/>
                        <a:gd name="connsiteX32" fmla="*/ 913261 w 1722566"/>
                        <a:gd name="connsiteY32" fmla="*/ 9752 h 2689022"/>
                        <a:gd name="connsiteX33" fmla="*/ 971634 w 1722566"/>
                        <a:gd name="connsiteY33" fmla="*/ 64991 h 2689022"/>
                        <a:gd name="connsiteX34" fmla="*/ 1198077 w 1722566"/>
                        <a:gd name="connsiteY34" fmla="*/ 294567 h 2689022"/>
                        <a:gd name="connsiteX35" fmla="*/ 1428828 w 1722566"/>
                        <a:gd name="connsiteY35" fmla="*/ 554701 h 2689022"/>
                        <a:gd name="connsiteX36" fmla="*/ 1704632 w 1722566"/>
                        <a:gd name="connsiteY36" fmla="*/ 927665 h 2689022"/>
                        <a:gd name="connsiteX37" fmla="*/ 1718736 w 1722566"/>
                        <a:gd name="connsiteY37" fmla="*/ 1061649 h 2689022"/>
                        <a:gd name="connsiteX38" fmla="*/ 1661930 w 1722566"/>
                        <a:gd name="connsiteY38" fmla="*/ 1210521 h 2689022"/>
                        <a:gd name="connsiteX39" fmla="*/ 1510707 w 1722566"/>
                        <a:gd name="connsiteY39" fmla="*/ 1304545 h 2689022"/>
                        <a:gd name="connsiteX40" fmla="*/ 1153807 w 1722566"/>
                        <a:gd name="connsiteY40" fmla="*/ 1446366 h 2689022"/>
                        <a:gd name="connsiteX41" fmla="*/ 968500 w 1722566"/>
                        <a:gd name="connsiteY41" fmla="*/ 1505914 h 2689022"/>
                        <a:gd name="connsiteX42" fmla="*/ 817670 w 1722566"/>
                        <a:gd name="connsiteY42" fmla="*/ 1537256 h 2689022"/>
                        <a:gd name="connsiteX43" fmla="*/ 791029 w 1722566"/>
                        <a:gd name="connsiteY43" fmla="*/ 1627362 h 2689022"/>
                        <a:gd name="connsiteX44" fmla="*/ 788742 w 1722566"/>
                        <a:gd name="connsiteY44" fmla="*/ 1930611 h 2689022"/>
                        <a:gd name="connsiteX0" fmla="*/ 788742 w 1722566"/>
                        <a:gd name="connsiteY0" fmla="*/ 1930611 h 2735147"/>
                        <a:gd name="connsiteX1" fmla="*/ 795819 w 1722566"/>
                        <a:gd name="connsiteY1" fmla="*/ 2260188 h 2735147"/>
                        <a:gd name="connsiteX2" fmla="*/ 876181 w 1722566"/>
                        <a:gd name="connsiteY2" fmla="*/ 2684333 h 2735147"/>
                        <a:gd name="connsiteX3" fmla="*/ 393598 w 1722566"/>
                        <a:gd name="connsiteY3" fmla="*/ 2684332 h 2735147"/>
                        <a:gd name="connsiteX4" fmla="*/ 283690 w 1722566"/>
                        <a:gd name="connsiteY4" fmla="*/ 1751553 h 2735147"/>
                        <a:gd name="connsiteX5" fmla="*/ 215130 w 1722566"/>
                        <a:gd name="connsiteY5" fmla="*/ 1500821 h 2735147"/>
                        <a:gd name="connsiteX6" fmla="*/ 35309 w 1722566"/>
                        <a:gd name="connsiteY6" fmla="*/ 852445 h 2735147"/>
                        <a:gd name="connsiteX7" fmla="*/ 4751 w 1722566"/>
                        <a:gd name="connsiteY7" fmla="*/ 753720 h 2735147"/>
                        <a:gd name="connsiteX8" fmla="*/ 50 w 1722566"/>
                        <a:gd name="connsiteY8" fmla="*/ 725904 h 2735147"/>
                        <a:gd name="connsiteX9" fmla="*/ 50 w 1722566"/>
                        <a:gd name="connsiteY9" fmla="*/ 482224 h 2735147"/>
                        <a:gd name="connsiteX10" fmla="*/ 1617 w 1722566"/>
                        <a:gd name="connsiteY10" fmla="*/ 467337 h 2735147"/>
                        <a:gd name="connsiteX11" fmla="*/ 15329 w 1722566"/>
                        <a:gd name="connsiteY11" fmla="*/ 466945 h 2735147"/>
                        <a:gd name="connsiteX12" fmla="*/ 34525 w 1722566"/>
                        <a:gd name="connsiteY12" fmla="*/ 484183 h 2735147"/>
                        <a:gd name="connsiteX13" fmla="*/ 158324 w 1722566"/>
                        <a:gd name="connsiteY13" fmla="*/ 602497 h 2735147"/>
                        <a:gd name="connsiteX14" fmla="*/ 184181 w 1722566"/>
                        <a:gd name="connsiteY14" fmla="*/ 631488 h 2735147"/>
                        <a:gd name="connsiteX15" fmla="*/ 214739 w 1722566"/>
                        <a:gd name="connsiteY15" fmla="*/ 624828 h 2735147"/>
                        <a:gd name="connsiteX16" fmla="*/ 316598 w 1722566"/>
                        <a:gd name="connsiteY16" fmla="*/ 603281 h 2735147"/>
                        <a:gd name="connsiteX17" fmla="*/ 494461 w 1722566"/>
                        <a:gd name="connsiteY17" fmla="*/ 579383 h 2735147"/>
                        <a:gd name="connsiteX18" fmla="*/ 634714 w 1722566"/>
                        <a:gd name="connsiteY18" fmla="*/ 540598 h 2735147"/>
                        <a:gd name="connsiteX19" fmla="*/ 749894 w 1722566"/>
                        <a:gd name="connsiteY19" fmla="*/ 584084 h 2735147"/>
                        <a:gd name="connsiteX20" fmla="*/ 801215 w 1722566"/>
                        <a:gd name="connsiteY20" fmla="*/ 721203 h 2735147"/>
                        <a:gd name="connsiteX21" fmla="*/ 805525 w 1722566"/>
                        <a:gd name="connsiteY21" fmla="*/ 738441 h 2735147"/>
                        <a:gd name="connsiteX22" fmla="*/ 828247 w 1722566"/>
                        <a:gd name="connsiteY22" fmla="*/ 761947 h 2735147"/>
                        <a:gd name="connsiteX23" fmla="*/ 892106 w 1722566"/>
                        <a:gd name="connsiteY23" fmla="*/ 799165 h 2735147"/>
                        <a:gd name="connsiteX24" fmla="*/ 929715 w 1722566"/>
                        <a:gd name="connsiteY24" fmla="*/ 808959 h 2735147"/>
                        <a:gd name="connsiteX25" fmla="*/ 951654 w 1722566"/>
                        <a:gd name="connsiteY25" fmla="*/ 800732 h 2735147"/>
                        <a:gd name="connsiteX26" fmla="*/ 936375 w 1722566"/>
                        <a:gd name="connsiteY26" fmla="*/ 781927 h 2735147"/>
                        <a:gd name="connsiteX27" fmla="*/ 744801 w 1722566"/>
                        <a:gd name="connsiteY27" fmla="*/ 493194 h 2735147"/>
                        <a:gd name="connsiteX28" fmla="*/ 619043 w 1722566"/>
                        <a:gd name="connsiteY28" fmla="*/ 278505 h 2735147"/>
                        <a:gd name="connsiteX29" fmla="*/ 632363 w 1722566"/>
                        <a:gd name="connsiteY29" fmla="*/ 248731 h 2735147"/>
                        <a:gd name="connsiteX30" fmla="*/ 821196 w 1722566"/>
                        <a:gd name="connsiteY30" fmla="*/ 168418 h 2735147"/>
                        <a:gd name="connsiteX31" fmla="*/ 884270 w 1722566"/>
                        <a:gd name="connsiteY31" fmla="*/ 53238 h 2735147"/>
                        <a:gd name="connsiteX32" fmla="*/ 913261 w 1722566"/>
                        <a:gd name="connsiteY32" fmla="*/ 9752 h 2735147"/>
                        <a:gd name="connsiteX33" fmla="*/ 971634 w 1722566"/>
                        <a:gd name="connsiteY33" fmla="*/ 64991 h 2735147"/>
                        <a:gd name="connsiteX34" fmla="*/ 1198077 w 1722566"/>
                        <a:gd name="connsiteY34" fmla="*/ 294567 h 2735147"/>
                        <a:gd name="connsiteX35" fmla="*/ 1428828 w 1722566"/>
                        <a:gd name="connsiteY35" fmla="*/ 554701 h 2735147"/>
                        <a:gd name="connsiteX36" fmla="*/ 1704632 w 1722566"/>
                        <a:gd name="connsiteY36" fmla="*/ 927665 h 2735147"/>
                        <a:gd name="connsiteX37" fmla="*/ 1718736 w 1722566"/>
                        <a:gd name="connsiteY37" fmla="*/ 1061649 h 2735147"/>
                        <a:gd name="connsiteX38" fmla="*/ 1661930 w 1722566"/>
                        <a:gd name="connsiteY38" fmla="*/ 1210521 h 2735147"/>
                        <a:gd name="connsiteX39" fmla="*/ 1510707 w 1722566"/>
                        <a:gd name="connsiteY39" fmla="*/ 1304545 h 2735147"/>
                        <a:gd name="connsiteX40" fmla="*/ 1153807 w 1722566"/>
                        <a:gd name="connsiteY40" fmla="*/ 1446366 h 2735147"/>
                        <a:gd name="connsiteX41" fmla="*/ 968500 w 1722566"/>
                        <a:gd name="connsiteY41" fmla="*/ 1505914 h 2735147"/>
                        <a:gd name="connsiteX42" fmla="*/ 817670 w 1722566"/>
                        <a:gd name="connsiteY42" fmla="*/ 1537256 h 2735147"/>
                        <a:gd name="connsiteX43" fmla="*/ 791029 w 1722566"/>
                        <a:gd name="connsiteY43" fmla="*/ 1627362 h 2735147"/>
                        <a:gd name="connsiteX44" fmla="*/ 788742 w 1722566"/>
                        <a:gd name="connsiteY44" fmla="*/ 1930611 h 2735147"/>
                        <a:gd name="connsiteX0" fmla="*/ 788742 w 1722566"/>
                        <a:gd name="connsiteY0" fmla="*/ 1930611 h 2735147"/>
                        <a:gd name="connsiteX1" fmla="*/ 795819 w 1722566"/>
                        <a:gd name="connsiteY1" fmla="*/ 2260188 h 2735147"/>
                        <a:gd name="connsiteX2" fmla="*/ 876181 w 1722566"/>
                        <a:gd name="connsiteY2" fmla="*/ 2684333 h 2735147"/>
                        <a:gd name="connsiteX3" fmla="*/ 393598 w 1722566"/>
                        <a:gd name="connsiteY3" fmla="*/ 2684332 h 2735147"/>
                        <a:gd name="connsiteX4" fmla="*/ 283690 w 1722566"/>
                        <a:gd name="connsiteY4" fmla="*/ 1751553 h 2735147"/>
                        <a:gd name="connsiteX5" fmla="*/ 215130 w 1722566"/>
                        <a:gd name="connsiteY5" fmla="*/ 1500821 h 2735147"/>
                        <a:gd name="connsiteX6" fmla="*/ 35309 w 1722566"/>
                        <a:gd name="connsiteY6" fmla="*/ 852445 h 2735147"/>
                        <a:gd name="connsiteX7" fmla="*/ 4751 w 1722566"/>
                        <a:gd name="connsiteY7" fmla="*/ 753720 h 2735147"/>
                        <a:gd name="connsiteX8" fmla="*/ 50 w 1722566"/>
                        <a:gd name="connsiteY8" fmla="*/ 725904 h 2735147"/>
                        <a:gd name="connsiteX9" fmla="*/ 50 w 1722566"/>
                        <a:gd name="connsiteY9" fmla="*/ 482224 h 2735147"/>
                        <a:gd name="connsiteX10" fmla="*/ 1617 w 1722566"/>
                        <a:gd name="connsiteY10" fmla="*/ 467337 h 2735147"/>
                        <a:gd name="connsiteX11" fmla="*/ 15329 w 1722566"/>
                        <a:gd name="connsiteY11" fmla="*/ 466945 h 2735147"/>
                        <a:gd name="connsiteX12" fmla="*/ 34525 w 1722566"/>
                        <a:gd name="connsiteY12" fmla="*/ 484183 h 2735147"/>
                        <a:gd name="connsiteX13" fmla="*/ 158324 w 1722566"/>
                        <a:gd name="connsiteY13" fmla="*/ 602497 h 2735147"/>
                        <a:gd name="connsiteX14" fmla="*/ 184181 w 1722566"/>
                        <a:gd name="connsiteY14" fmla="*/ 631488 h 2735147"/>
                        <a:gd name="connsiteX15" fmla="*/ 214739 w 1722566"/>
                        <a:gd name="connsiteY15" fmla="*/ 624828 h 2735147"/>
                        <a:gd name="connsiteX16" fmla="*/ 316598 w 1722566"/>
                        <a:gd name="connsiteY16" fmla="*/ 603281 h 2735147"/>
                        <a:gd name="connsiteX17" fmla="*/ 494461 w 1722566"/>
                        <a:gd name="connsiteY17" fmla="*/ 579383 h 2735147"/>
                        <a:gd name="connsiteX18" fmla="*/ 634714 w 1722566"/>
                        <a:gd name="connsiteY18" fmla="*/ 540598 h 2735147"/>
                        <a:gd name="connsiteX19" fmla="*/ 749894 w 1722566"/>
                        <a:gd name="connsiteY19" fmla="*/ 584084 h 2735147"/>
                        <a:gd name="connsiteX20" fmla="*/ 801215 w 1722566"/>
                        <a:gd name="connsiteY20" fmla="*/ 721203 h 2735147"/>
                        <a:gd name="connsiteX21" fmla="*/ 805525 w 1722566"/>
                        <a:gd name="connsiteY21" fmla="*/ 738441 h 2735147"/>
                        <a:gd name="connsiteX22" fmla="*/ 828247 w 1722566"/>
                        <a:gd name="connsiteY22" fmla="*/ 761947 h 2735147"/>
                        <a:gd name="connsiteX23" fmla="*/ 892106 w 1722566"/>
                        <a:gd name="connsiteY23" fmla="*/ 799165 h 2735147"/>
                        <a:gd name="connsiteX24" fmla="*/ 929715 w 1722566"/>
                        <a:gd name="connsiteY24" fmla="*/ 808959 h 2735147"/>
                        <a:gd name="connsiteX25" fmla="*/ 951654 w 1722566"/>
                        <a:gd name="connsiteY25" fmla="*/ 800732 h 2735147"/>
                        <a:gd name="connsiteX26" fmla="*/ 936375 w 1722566"/>
                        <a:gd name="connsiteY26" fmla="*/ 781927 h 2735147"/>
                        <a:gd name="connsiteX27" fmla="*/ 744801 w 1722566"/>
                        <a:gd name="connsiteY27" fmla="*/ 493194 h 2735147"/>
                        <a:gd name="connsiteX28" fmla="*/ 619043 w 1722566"/>
                        <a:gd name="connsiteY28" fmla="*/ 278505 h 2735147"/>
                        <a:gd name="connsiteX29" fmla="*/ 632363 w 1722566"/>
                        <a:gd name="connsiteY29" fmla="*/ 248731 h 2735147"/>
                        <a:gd name="connsiteX30" fmla="*/ 821196 w 1722566"/>
                        <a:gd name="connsiteY30" fmla="*/ 168418 h 2735147"/>
                        <a:gd name="connsiteX31" fmla="*/ 884270 w 1722566"/>
                        <a:gd name="connsiteY31" fmla="*/ 53238 h 2735147"/>
                        <a:gd name="connsiteX32" fmla="*/ 913261 w 1722566"/>
                        <a:gd name="connsiteY32" fmla="*/ 9752 h 2735147"/>
                        <a:gd name="connsiteX33" fmla="*/ 971634 w 1722566"/>
                        <a:gd name="connsiteY33" fmla="*/ 64991 h 2735147"/>
                        <a:gd name="connsiteX34" fmla="*/ 1198077 w 1722566"/>
                        <a:gd name="connsiteY34" fmla="*/ 294567 h 2735147"/>
                        <a:gd name="connsiteX35" fmla="*/ 1428828 w 1722566"/>
                        <a:gd name="connsiteY35" fmla="*/ 554701 h 2735147"/>
                        <a:gd name="connsiteX36" fmla="*/ 1704632 w 1722566"/>
                        <a:gd name="connsiteY36" fmla="*/ 927665 h 2735147"/>
                        <a:gd name="connsiteX37" fmla="*/ 1718736 w 1722566"/>
                        <a:gd name="connsiteY37" fmla="*/ 1061649 h 2735147"/>
                        <a:gd name="connsiteX38" fmla="*/ 1661930 w 1722566"/>
                        <a:gd name="connsiteY38" fmla="*/ 1210521 h 2735147"/>
                        <a:gd name="connsiteX39" fmla="*/ 1510707 w 1722566"/>
                        <a:gd name="connsiteY39" fmla="*/ 1304545 h 2735147"/>
                        <a:gd name="connsiteX40" fmla="*/ 1153807 w 1722566"/>
                        <a:gd name="connsiteY40" fmla="*/ 1446366 h 2735147"/>
                        <a:gd name="connsiteX41" fmla="*/ 968500 w 1722566"/>
                        <a:gd name="connsiteY41" fmla="*/ 1505914 h 2735147"/>
                        <a:gd name="connsiteX42" fmla="*/ 817670 w 1722566"/>
                        <a:gd name="connsiteY42" fmla="*/ 1537256 h 2735147"/>
                        <a:gd name="connsiteX43" fmla="*/ 791029 w 1722566"/>
                        <a:gd name="connsiteY43" fmla="*/ 1627362 h 2735147"/>
                        <a:gd name="connsiteX44" fmla="*/ 788742 w 1722566"/>
                        <a:gd name="connsiteY44" fmla="*/ 1930611 h 2735147"/>
                        <a:gd name="connsiteX0" fmla="*/ 788742 w 1722566"/>
                        <a:gd name="connsiteY0" fmla="*/ 1930611 h 2684333"/>
                        <a:gd name="connsiteX1" fmla="*/ 795819 w 1722566"/>
                        <a:gd name="connsiteY1" fmla="*/ 2260188 h 2684333"/>
                        <a:gd name="connsiteX2" fmla="*/ 876181 w 1722566"/>
                        <a:gd name="connsiteY2" fmla="*/ 2684333 h 2684333"/>
                        <a:gd name="connsiteX3" fmla="*/ 393598 w 1722566"/>
                        <a:gd name="connsiteY3" fmla="*/ 2684332 h 2684333"/>
                        <a:gd name="connsiteX4" fmla="*/ 283690 w 1722566"/>
                        <a:gd name="connsiteY4" fmla="*/ 1751553 h 2684333"/>
                        <a:gd name="connsiteX5" fmla="*/ 215130 w 1722566"/>
                        <a:gd name="connsiteY5" fmla="*/ 1500821 h 2684333"/>
                        <a:gd name="connsiteX6" fmla="*/ 35309 w 1722566"/>
                        <a:gd name="connsiteY6" fmla="*/ 852445 h 2684333"/>
                        <a:gd name="connsiteX7" fmla="*/ 4751 w 1722566"/>
                        <a:gd name="connsiteY7" fmla="*/ 753720 h 2684333"/>
                        <a:gd name="connsiteX8" fmla="*/ 50 w 1722566"/>
                        <a:gd name="connsiteY8" fmla="*/ 725904 h 2684333"/>
                        <a:gd name="connsiteX9" fmla="*/ 50 w 1722566"/>
                        <a:gd name="connsiteY9" fmla="*/ 482224 h 2684333"/>
                        <a:gd name="connsiteX10" fmla="*/ 1617 w 1722566"/>
                        <a:gd name="connsiteY10" fmla="*/ 467337 h 2684333"/>
                        <a:gd name="connsiteX11" fmla="*/ 15329 w 1722566"/>
                        <a:gd name="connsiteY11" fmla="*/ 466945 h 2684333"/>
                        <a:gd name="connsiteX12" fmla="*/ 34525 w 1722566"/>
                        <a:gd name="connsiteY12" fmla="*/ 484183 h 2684333"/>
                        <a:gd name="connsiteX13" fmla="*/ 158324 w 1722566"/>
                        <a:gd name="connsiteY13" fmla="*/ 602497 h 2684333"/>
                        <a:gd name="connsiteX14" fmla="*/ 184181 w 1722566"/>
                        <a:gd name="connsiteY14" fmla="*/ 631488 h 2684333"/>
                        <a:gd name="connsiteX15" fmla="*/ 214739 w 1722566"/>
                        <a:gd name="connsiteY15" fmla="*/ 624828 h 2684333"/>
                        <a:gd name="connsiteX16" fmla="*/ 316598 w 1722566"/>
                        <a:gd name="connsiteY16" fmla="*/ 603281 h 2684333"/>
                        <a:gd name="connsiteX17" fmla="*/ 494461 w 1722566"/>
                        <a:gd name="connsiteY17" fmla="*/ 579383 h 2684333"/>
                        <a:gd name="connsiteX18" fmla="*/ 634714 w 1722566"/>
                        <a:gd name="connsiteY18" fmla="*/ 540598 h 2684333"/>
                        <a:gd name="connsiteX19" fmla="*/ 749894 w 1722566"/>
                        <a:gd name="connsiteY19" fmla="*/ 584084 h 2684333"/>
                        <a:gd name="connsiteX20" fmla="*/ 801215 w 1722566"/>
                        <a:gd name="connsiteY20" fmla="*/ 721203 h 2684333"/>
                        <a:gd name="connsiteX21" fmla="*/ 805525 w 1722566"/>
                        <a:gd name="connsiteY21" fmla="*/ 738441 h 2684333"/>
                        <a:gd name="connsiteX22" fmla="*/ 828247 w 1722566"/>
                        <a:gd name="connsiteY22" fmla="*/ 761947 h 2684333"/>
                        <a:gd name="connsiteX23" fmla="*/ 892106 w 1722566"/>
                        <a:gd name="connsiteY23" fmla="*/ 799165 h 2684333"/>
                        <a:gd name="connsiteX24" fmla="*/ 929715 w 1722566"/>
                        <a:gd name="connsiteY24" fmla="*/ 808959 h 2684333"/>
                        <a:gd name="connsiteX25" fmla="*/ 951654 w 1722566"/>
                        <a:gd name="connsiteY25" fmla="*/ 800732 h 2684333"/>
                        <a:gd name="connsiteX26" fmla="*/ 936375 w 1722566"/>
                        <a:gd name="connsiteY26" fmla="*/ 781927 h 2684333"/>
                        <a:gd name="connsiteX27" fmla="*/ 744801 w 1722566"/>
                        <a:gd name="connsiteY27" fmla="*/ 493194 h 2684333"/>
                        <a:gd name="connsiteX28" fmla="*/ 619043 w 1722566"/>
                        <a:gd name="connsiteY28" fmla="*/ 278505 h 2684333"/>
                        <a:gd name="connsiteX29" fmla="*/ 632363 w 1722566"/>
                        <a:gd name="connsiteY29" fmla="*/ 248731 h 2684333"/>
                        <a:gd name="connsiteX30" fmla="*/ 821196 w 1722566"/>
                        <a:gd name="connsiteY30" fmla="*/ 168418 h 2684333"/>
                        <a:gd name="connsiteX31" fmla="*/ 884270 w 1722566"/>
                        <a:gd name="connsiteY31" fmla="*/ 53238 h 2684333"/>
                        <a:gd name="connsiteX32" fmla="*/ 913261 w 1722566"/>
                        <a:gd name="connsiteY32" fmla="*/ 9752 h 2684333"/>
                        <a:gd name="connsiteX33" fmla="*/ 971634 w 1722566"/>
                        <a:gd name="connsiteY33" fmla="*/ 64991 h 2684333"/>
                        <a:gd name="connsiteX34" fmla="*/ 1198077 w 1722566"/>
                        <a:gd name="connsiteY34" fmla="*/ 294567 h 2684333"/>
                        <a:gd name="connsiteX35" fmla="*/ 1428828 w 1722566"/>
                        <a:gd name="connsiteY35" fmla="*/ 554701 h 2684333"/>
                        <a:gd name="connsiteX36" fmla="*/ 1704632 w 1722566"/>
                        <a:gd name="connsiteY36" fmla="*/ 927665 h 2684333"/>
                        <a:gd name="connsiteX37" fmla="*/ 1718736 w 1722566"/>
                        <a:gd name="connsiteY37" fmla="*/ 1061649 h 2684333"/>
                        <a:gd name="connsiteX38" fmla="*/ 1661930 w 1722566"/>
                        <a:gd name="connsiteY38" fmla="*/ 1210521 h 2684333"/>
                        <a:gd name="connsiteX39" fmla="*/ 1510707 w 1722566"/>
                        <a:gd name="connsiteY39" fmla="*/ 1304545 h 2684333"/>
                        <a:gd name="connsiteX40" fmla="*/ 1153807 w 1722566"/>
                        <a:gd name="connsiteY40" fmla="*/ 1446366 h 2684333"/>
                        <a:gd name="connsiteX41" fmla="*/ 968500 w 1722566"/>
                        <a:gd name="connsiteY41" fmla="*/ 1505914 h 2684333"/>
                        <a:gd name="connsiteX42" fmla="*/ 817670 w 1722566"/>
                        <a:gd name="connsiteY42" fmla="*/ 1537256 h 2684333"/>
                        <a:gd name="connsiteX43" fmla="*/ 791029 w 1722566"/>
                        <a:gd name="connsiteY43" fmla="*/ 1627362 h 2684333"/>
                        <a:gd name="connsiteX44" fmla="*/ 788742 w 1722566"/>
                        <a:gd name="connsiteY44" fmla="*/ 1930611 h 2684333"/>
                        <a:gd name="connsiteX0" fmla="*/ 788742 w 1722566"/>
                        <a:gd name="connsiteY0" fmla="*/ 1930611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30611 h 2684332"/>
                        <a:gd name="connsiteX0" fmla="*/ 788742 w 1722566"/>
                        <a:gd name="connsiteY0" fmla="*/ 1930611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30611 h 2684332"/>
                        <a:gd name="connsiteX0" fmla="*/ 766585 w 1722566"/>
                        <a:gd name="connsiteY0" fmla="*/ 1974925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66585 w 1722566"/>
                        <a:gd name="connsiteY44" fmla="*/ 1974925 h 2684332"/>
                        <a:gd name="connsiteX0" fmla="*/ 788742 w 1722566"/>
                        <a:gd name="connsiteY0" fmla="*/ 1924281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24281 h 2684332"/>
                        <a:gd name="connsiteX0" fmla="*/ 788742 w 1722566"/>
                        <a:gd name="connsiteY0" fmla="*/ 1924281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24281 h 2684332"/>
                        <a:gd name="connsiteX0" fmla="*/ 807733 w 1722566"/>
                        <a:gd name="connsiteY0" fmla="*/ 2031899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807733 w 1722566"/>
                        <a:gd name="connsiteY44" fmla="*/ 2031899 h 2684332"/>
                        <a:gd name="connsiteX0" fmla="*/ 807733 w 1722566"/>
                        <a:gd name="connsiteY0" fmla="*/ 2031899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807733 w 1722566"/>
                        <a:gd name="connsiteY44" fmla="*/ 2031899 h 2684332"/>
                        <a:gd name="connsiteX0" fmla="*/ 826725 w 1722566"/>
                        <a:gd name="connsiteY0" fmla="*/ 1971760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826725 w 1722566"/>
                        <a:gd name="connsiteY44" fmla="*/ 1971760 h 2684332"/>
                        <a:gd name="connsiteX0" fmla="*/ 826725 w 1722566"/>
                        <a:gd name="connsiteY0" fmla="*/ 1971760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826725 w 1722566"/>
                        <a:gd name="connsiteY44" fmla="*/ 1971760 h 2684332"/>
                        <a:gd name="connsiteX0" fmla="*/ 788742 w 1722566"/>
                        <a:gd name="connsiteY0" fmla="*/ 1965430 h 2684332"/>
                        <a:gd name="connsiteX1" fmla="*/ 795819 w 1722566"/>
                        <a:gd name="connsiteY1" fmla="*/ 2260188 h 2684332"/>
                        <a:gd name="connsiteX2" fmla="*/ 812876 w 1722566"/>
                        <a:gd name="connsiteY2" fmla="*/ 2678002 h 2684332"/>
                        <a:gd name="connsiteX3" fmla="*/ 393598 w 1722566"/>
                        <a:gd name="connsiteY3" fmla="*/ 2684332 h 2684332"/>
                        <a:gd name="connsiteX4" fmla="*/ 283690 w 1722566"/>
                        <a:gd name="connsiteY4" fmla="*/ 1751553 h 2684332"/>
                        <a:gd name="connsiteX5" fmla="*/ 215130 w 1722566"/>
                        <a:gd name="connsiteY5" fmla="*/ 1500821 h 2684332"/>
                        <a:gd name="connsiteX6" fmla="*/ 35309 w 1722566"/>
                        <a:gd name="connsiteY6" fmla="*/ 852445 h 2684332"/>
                        <a:gd name="connsiteX7" fmla="*/ 4751 w 1722566"/>
                        <a:gd name="connsiteY7" fmla="*/ 753720 h 2684332"/>
                        <a:gd name="connsiteX8" fmla="*/ 50 w 1722566"/>
                        <a:gd name="connsiteY8" fmla="*/ 725904 h 2684332"/>
                        <a:gd name="connsiteX9" fmla="*/ 50 w 1722566"/>
                        <a:gd name="connsiteY9" fmla="*/ 482224 h 2684332"/>
                        <a:gd name="connsiteX10" fmla="*/ 1617 w 1722566"/>
                        <a:gd name="connsiteY10" fmla="*/ 467337 h 2684332"/>
                        <a:gd name="connsiteX11" fmla="*/ 15329 w 1722566"/>
                        <a:gd name="connsiteY11" fmla="*/ 466945 h 2684332"/>
                        <a:gd name="connsiteX12" fmla="*/ 34525 w 1722566"/>
                        <a:gd name="connsiteY12" fmla="*/ 484183 h 2684332"/>
                        <a:gd name="connsiteX13" fmla="*/ 158324 w 1722566"/>
                        <a:gd name="connsiteY13" fmla="*/ 602497 h 2684332"/>
                        <a:gd name="connsiteX14" fmla="*/ 184181 w 1722566"/>
                        <a:gd name="connsiteY14" fmla="*/ 631488 h 2684332"/>
                        <a:gd name="connsiteX15" fmla="*/ 214739 w 1722566"/>
                        <a:gd name="connsiteY15" fmla="*/ 624828 h 2684332"/>
                        <a:gd name="connsiteX16" fmla="*/ 316598 w 1722566"/>
                        <a:gd name="connsiteY16" fmla="*/ 603281 h 2684332"/>
                        <a:gd name="connsiteX17" fmla="*/ 494461 w 1722566"/>
                        <a:gd name="connsiteY17" fmla="*/ 579383 h 2684332"/>
                        <a:gd name="connsiteX18" fmla="*/ 634714 w 1722566"/>
                        <a:gd name="connsiteY18" fmla="*/ 540598 h 2684332"/>
                        <a:gd name="connsiteX19" fmla="*/ 749894 w 1722566"/>
                        <a:gd name="connsiteY19" fmla="*/ 584084 h 2684332"/>
                        <a:gd name="connsiteX20" fmla="*/ 801215 w 1722566"/>
                        <a:gd name="connsiteY20" fmla="*/ 721203 h 2684332"/>
                        <a:gd name="connsiteX21" fmla="*/ 805525 w 1722566"/>
                        <a:gd name="connsiteY21" fmla="*/ 738441 h 2684332"/>
                        <a:gd name="connsiteX22" fmla="*/ 828247 w 1722566"/>
                        <a:gd name="connsiteY22" fmla="*/ 761947 h 2684332"/>
                        <a:gd name="connsiteX23" fmla="*/ 892106 w 1722566"/>
                        <a:gd name="connsiteY23" fmla="*/ 799165 h 2684332"/>
                        <a:gd name="connsiteX24" fmla="*/ 929715 w 1722566"/>
                        <a:gd name="connsiteY24" fmla="*/ 808959 h 2684332"/>
                        <a:gd name="connsiteX25" fmla="*/ 951654 w 1722566"/>
                        <a:gd name="connsiteY25" fmla="*/ 800732 h 2684332"/>
                        <a:gd name="connsiteX26" fmla="*/ 936375 w 1722566"/>
                        <a:gd name="connsiteY26" fmla="*/ 781927 h 2684332"/>
                        <a:gd name="connsiteX27" fmla="*/ 744801 w 1722566"/>
                        <a:gd name="connsiteY27" fmla="*/ 493194 h 2684332"/>
                        <a:gd name="connsiteX28" fmla="*/ 619043 w 1722566"/>
                        <a:gd name="connsiteY28" fmla="*/ 278505 h 2684332"/>
                        <a:gd name="connsiteX29" fmla="*/ 632363 w 1722566"/>
                        <a:gd name="connsiteY29" fmla="*/ 248731 h 2684332"/>
                        <a:gd name="connsiteX30" fmla="*/ 821196 w 1722566"/>
                        <a:gd name="connsiteY30" fmla="*/ 168418 h 2684332"/>
                        <a:gd name="connsiteX31" fmla="*/ 884270 w 1722566"/>
                        <a:gd name="connsiteY31" fmla="*/ 53238 h 2684332"/>
                        <a:gd name="connsiteX32" fmla="*/ 913261 w 1722566"/>
                        <a:gd name="connsiteY32" fmla="*/ 9752 h 2684332"/>
                        <a:gd name="connsiteX33" fmla="*/ 971634 w 1722566"/>
                        <a:gd name="connsiteY33" fmla="*/ 64991 h 2684332"/>
                        <a:gd name="connsiteX34" fmla="*/ 1198077 w 1722566"/>
                        <a:gd name="connsiteY34" fmla="*/ 294567 h 2684332"/>
                        <a:gd name="connsiteX35" fmla="*/ 1428828 w 1722566"/>
                        <a:gd name="connsiteY35" fmla="*/ 554701 h 2684332"/>
                        <a:gd name="connsiteX36" fmla="*/ 1704632 w 1722566"/>
                        <a:gd name="connsiteY36" fmla="*/ 927665 h 2684332"/>
                        <a:gd name="connsiteX37" fmla="*/ 1718736 w 1722566"/>
                        <a:gd name="connsiteY37" fmla="*/ 1061649 h 2684332"/>
                        <a:gd name="connsiteX38" fmla="*/ 1661930 w 1722566"/>
                        <a:gd name="connsiteY38" fmla="*/ 1210521 h 2684332"/>
                        <a:gd name="connsiteX39" fmla="*/ 1510707 w 1722566"/>
                        <a:gd name="connsiteY39" fmla="*/ 1304545 h 2684332"/>
                        <a:gd name="connsiteX40" fmla="*/ 1153807 w 1722566"/>
                        <a:gd name="connsiteY40" fmla="*/ 1446366 h 2684332"/>
                        <a:gd name="connsiteX41" fmla="*/ 968500 w 1722566"/>
                        <a:gd name="connsiteY41" fmla="*/ 1505914 h 2684332"/>
                        <a:gd name="connsiteX42" fmla="*/ 817670 w 1722566"/>
                        <a:gd name="connsiteY42" fmla="*/ 1537256 h 2684332"/>
                        <a:gd name="connsiteX43" fmla="*/ 791029 w 1722566"/>
                        <a:gd name="connsiteY43" fmla="*/ 1627362 h 2684332"/>
                        <a:gd name="connsiteX44" fmla="*/ 788742 w 1722566"/>
                        <a:gd name="connsiteY44" fmla="*/ 1965430 h 2684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1722566" h="2684332">
                          <a:moveTo>
                            <a:pt x="788742" y="1965430"/>
                          </a:moveTo>
                          <a:cubicBezTo>
                            <a:pt x="787268" y="2103823"/>
                            <a:pt x="791797" y="2141426"/>
                            <a:pt x="795819" y="2260188"/>
                          </a:cubicBezTo>
                          <a:cubicBezTo>
                            <a:pt x="799841" y="2378950"/>
                            <a:pt x="805512" y="2559162"/>
                            <a:pt x="812876" y="2678002"/>
                          </a:cubicBezTo>
                          <a:lnTo>
                            <a:pt x="393598" y="2684332"/>
                          </a:lnTo>
                          <a:cubicBezTo>
                            <a:pt x="387721" y="2679631"/>
                            <a:pt x="285257" y="1758213"/>
                            <a:pt x="283690" y="1751553"/>
                          </a:cubicBezTo>
                          <a:cubicBezTo>
                            <a:pt x="260575" y="1668106"/>
                            <a:pt x="238245" y="1584268"/>
                            <a:pt x="215130" y="1500821"/>
                          </a:cubicBezTo>
                          <a:cubicBezTo>
                            <a:pt x="155582" y="1284565"/>
                            <a:pt x="96816" y="1068309"/>
                            <a:pt x="35309" y="852445"/>
                          </a:cubicBezTo>
                          <a:cubicBezTo>
                            <a:pt x="25906" y="819145"/>
                            <a:pt x="16504" y="786236"/>
                            <a:pt x="4751" y="753720"/>
                          </a:cubicBezTo>
                          <a:cubicBezTo>
                            <a:pt x="1617" y="744709"/>
                            <a:pt x="-342" y="735306"/>
                            <a:pt x="50" y="725904"/>
                          </a:cubicBezTo>
                          <a:lnTo>
                            <a:pt x="50" y="482224"/>
                          </a:lnTo>
                          <a:cubicBezTo>
                            <a:pt x="50" y="477131"/>
                            <a:pt x="-342" y="472038"/>
                            <a:pt x="1617" y="467337"/>
                          </a:cubicBezTo>
                          <a:cubicBezTo>
                            <a:pt x="5926" y="459894"/>
                            <a:pt x="11019" y="463811"/>
                            <a:pt x="15329" y="466945"/>
                          </a:cubicBezTo>
                          <a:cubicBezTo>
                            <a:pt x="22380" y="472038"/>
                            <a:pt x="28649" y="477915"/>
                            <a:pt x="34525" y="484183"/>
                          </a:cubicBezTo>
                          <a:cubicBezTo>
                            <a:pt x="74877" y="524535"/>
                            <a:pt x="118364" y="561753"/>
                            <a:pt x="158324" y="602497"/>
                          </a:cubicBezTo>
                          <a:cubicBezTo>
                            <a:pt x="166159" y="610724"/>
                            <a:pt x="173995" y="626395"/>
                            <a:pt x="184181" y="631488"/>
                          </a:cubicBezTo>
                          <a:cubicBezTo>
                            <a:pt x="202986" y="640499"/>
                            <a:pt x="195542" y="633839"/>
                            <a:pt x="214739" y="624828"/>
                          </a:cubicBezTo>
                          <a:cubicBezTo>
                            <a:pt x="247255" y="609549"/>
                            <a:pt x="281731" y="608374"/>
                            <a:pt x="316598" y="603281"/>
                          </a:cubicBezTo>
                          <a:lnTo>
                            <a:pt x="494461" y="579383"/>
                          </a:lnTo>
                          <a:cubicBezTo>
                            <a:pt x="543040" y="572723"/>
                            <a:pt x="588485" y="555093"/>
                            <a:pt x="634714" y="540598"/>
                          </a:cubicBezTo>
                          <a:cubicBezTo>
                            <a:pt x="684468" y="524927"/>
                            <a:pt x="724037" y="536680"/>
                            <a:pt x="749894" y="584084"/>
                          </a:cubicBezTo>
                          <a:cubicBezTo>
                            <a:pt x="773792" y="627570"/>
                            <a:pt x="787503" y="674191"/>
                            <a:pt x="801215" y="721203"/>
                          </a:cubicBezTo>
                          <a:cubicBezTo>
                            <a:pt x="802782" y="726688"/>
                            <a:pt x="804350" y="732564"/>
                            <a:pt x="805525" y="738441"/>
                          </a:cubicBezTo>
                          <a:cubicBezTo>
                            <a:pt x="807875" y="751761"/>
                            <a:pt x="814927" y="758421"/>
                            <a:pt x="828247" y="761947"/>
                          </a:cubicBezTo>
                          <a:cubicBezTo>
                            <a:pt x="852929" y="768215"/>
                            <a:pt x="874868" y="780752"/>
                            <a:pt x="892106" y="799165"/>
                          </a:cubicBezTo>
                          <a:cubicBezTo>
                            <a:pt x="903467" y="811310"/>
                            <a:pt x="915220" y="813660"/>
                            <a:pt x="929715" y="808959"/>
                          </a:cubicBezTo>
                          <a:cubicBezTo>
                            <a:pt x="937551" y="806608"/>
                            <a:pt x="949696" y="807000"/>
                            <a:pt x="951654" y="800732"/>
                          </a:cubicBezTo>
                          <a:cubicBezTo>
                            <a:pt x="953613" y="792896"/>
                            <a:pt x="942644" y="787412"/>
                            <a:pt x="936375" y="781927"/>
                          </a:cubicBezTo>
                          <a:cubicBezTo>
                            <a:pt x="852537" y="709058"/>
                            <a:pt x="800824" y="587218"/>
                            <a:pt x="744801" y="493194"/>
                          </a:cubicBezTo>
                          <a:cubicBezTo>
                            <a:pt x="703273" y="423851"/>
                            <a:pt x="660179" y="349415"/>
                            <a:pt x="619043" y="278505"/>
                          </a:cubicBezTo>
                          <a:cubicBezTo>
                            <a:pt x="609249" y="261267"/>
                            <a:pt x="612775" y="253432"/>
                            <a:pt x="632363" y="248731"/>
                          </a:cubicBezTo>
                          <a:cubicBezTo>
                            <a:pt x="707975" y="252256"/>
                            <a:pt x="767523" y="216997"/>
                            <a:pt x="821196" y="168418"/>
                          </a:cubicBezTo>
                          <a:cubicBezTo>
                            <a:pt x="858022" y="135118"/>
                            <a:pt x="883095" y="104560"/>
                            <a:pt x="884270" y="53238"/>
                          </a:cubicBezTo>
                          <a:cubicBezTo>
                            <a:pt x="884662" y="36392"/>
                            <a:pt x="879177" y="-23157"/>
                            <a:pt x="913261" y="9752"/>
                          </a:cubicBezTo>
                          <a:cubicBezTo>
                            <a:pt x="932458" y="28165"/>
                            <a:pt x="952438" y="46186"/>
                            <a:pt x="971634" y="64991"/>
                          </a:cubicBezTo>
                          <a:cubicBezTo>
                            <a:pt x="1048029" y="140994"/>
                            <a:pt x="1124816" y="215822"/>
                            <a:pt x="1198077" y="294567"/>
                          </a:cubicBezTo>
                          <a:cubicBezTo>
                            <a:pt x="1277214" y="379189"/>
                            <a:pt x="1353608" y="466554"/>
                            <a:pt x="1428828" y="554701"/>
                          </a:cubicBezTo>
                          <a:cubicBezTo>
                            <a:pt x="1524811" y="667139"/>
                            <a:pt x="1643517" y="789371"/>
                            <a:pt x="1704632" y="927665"/>
                          </a:cubicBezTo>
                          <a:cubicBezTo>
                            <a:pt x="1723437" y="969976"/>
                            <a:pt x="1726180" y="1016204"/>
                            <a:pt x="1718736" y="1061649"/>
                          </a:cubicBezTo>
                          <a:cubicBezTo>
                            <a:pt x="1710117" y="1114146"/>
                            <a:pt x="1693663" y="1167427"/>
                            <a:pt x="1661930" y="1210521"/>
                          </a:cubicBezTo>
                          <a:cubicBezTo>
                            <a:pt x="1623537" y="1263018"/>
                            <a:pt x="1569081" y="1281823"/>
                            <a:pt x="1510707" y="1304545"/>
                          </a:cubicBezTo>
                          <a:cubicBezTo>
                            <a:pt x="1391610" y="1351166"/>
                            <a:pt x="1274079" y="1402487"/>
                            <a:pt x="1153807" y="1446366"/>
                          </a:cubicBezTo>
                          <a:cubicBezTo>
                            <a:pt x="1092691" y="1468696"/>
                            <a:pt x="1031183" y="1489068"/>
                            <a:pt x="968500" y="1505914"/>
                          </a:cubicBezTo>
                          <a:cubicBezTo>
                            <a:pt x="920705" y="1518843"/>
                            <a:pt x="862723" y="1516100"/>
                            <a:pt x="817670" y="1537256"/>
                          </a:cubicBezTo>
                          <a:cubicBezTo>
                            <a:pt x="786328" y="1552143"/>
                            <a:pt x="790638" y="1598763"/>
                            <a:pt x="791029" y="1627362"/>
                          </a:cubicBezTo>
                          <a:cubicBezTo>
                            <a:pt x="792205" y="1653219"/>
                            <a:pt x="777460" y="1838191"/>
                            <a:pt x="788742" y="196543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Freeform: Shape 10">
                      <a:extLst>
                        <a:ext uri="{FF2B5EF4-FFF2-40B4-BE49-F238E27FC236}">
                          <a16:creationId xmlns:a16="http://schemas.microsoft.com/office/drawing/2014/main" id="{5872F831-4183-4679-969F-551C7CCE0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6175" y="2808820"/>
                      <a:ext cx="553790" cy="516153"/>
                    </a:xfrm>
                    <a:custGeom>
                      <a:avLst/>
                      <a:gdLst>
                        <a:gd name="connsiteX0" fmla="*/ 391768 w 403521"/>
                        <a:gd name="connsiteY0" fmla="*/ 180007 h 376097"/>
                        <a:gd name="connsiteX1" fmla="*/ 399603 w 403521"/>
                        <a:gd name="connsiteY1" fmla="*/ 190977 h 376097"/>
                        <a:gd name="connsiteX2" fmla="*/ 401562 w 403521"/>
                        <a:gd name="connsiteY2" fmla="*/ 207823 h 376097"/>
                        <a:gd name="connsiteX3" fmla="*/ 388242 w 403521"/>
                        <a:gd name="connsiteY3" fmla="*/ 225844 h 376097"/>
                        <a:gd name="connsiteX4" fmla="*/ 295393 w 403521"/>
                        <a:gd name="connsiteY4" fmla="*/ 370406 h 376097"/>
                        <a:gd name="connsiteX5" fmla="*/ 273062 w 403521"/>
                        <a:gd name="connsiteY5" fmla="*/ 372365 h 376097"/>
                        <a:gd name="connsiteX6" fmla="*/ 0 w 403521"/>
                        <a:gd name="connsiteY6" fmla="*/ 143573 h 376097"/>
                        <a:gd name="connsiteX7" fmla="*/ 9011 w 403521"/>
                        <a:gd name="connsiteY7" fmla="*/ 133387 h 376097"/>
                        <a:gd name="connsiteX8" fmla="*/ 30166 w 403521"/>
                        <a:gd name="connsiteY8" fmla="*/ 112231 h 376097"/>
                        <a:gd name="connsiteX9" fmla="*/ 57982 w 403521"/>
                        <a:gd name="connsiteY9" fmla="*/ 84807 h 376097"/>
                        <a:gd name="connsiteX10" fmla="*/ 83838 w 403521"/>
                        <a:gd name="connsiteY10" fmla="*/ 59734 h 376097"/>
                        <a:gd name="connsiteX11" fmla="*/ 94024 w 403521"/>
                        <a:gd name="connsiteY11" fmla="*/ 49157 h 376097"/>
                        <a:gd name="connsiteX12" fmla="*/ 132809 w 403521"/>
                        <a:gd name="connsiteY12" fmla="*/ 10763 h 376097"/>
                        <a:gd name="connsiteX13" fmla="*/ 144171 w 403521"/>
                        <a:gd name="connsiteY13" fmla="*/ 186 h 376097"/>
                        <a:gd name="connsiteX14" fmla="*/ 162975 w 403521"/>
                        <a:gd name="connsiteY14" fmla="*/ 6062 h 376097"/>
                        <a:gd name="connsiteX15" fmla="*/ 172770 w 403521"/>
                        <a:gd name="connsiteY15" fmla="*/ 8021 h 376097"/>
                        <a:gd name="connsiteX16" fmla="*/ 187657 w 403521"/>
                        <a:gd name="connsiteY16" fmla="*/ 14681 h 376097"/>
                        <a:gd name="connsiteX17" fmla="*/ 197059 w 403521"/>
                        <a:gd name="connsiteY17" fmla="*/ 18990 h 376097"/>
                        <a:gd name="connsiteX18" fmla="*/ 230751 w 403521"/>
                        <a:gd name="connsiteY18" fmla="*/ 35836 h 376097"/>
                        <a:gd name="connsiteX19" fmla="*/ 239762 w 403521"/>
                        <a:gd name="connsiteY19" fmla="*/ 41321 h 376097"/>
                        <a:gd name="connsiteX20" fmla="*/ 250732 w 403521"/>
                        <a:gd name="connsiteY20" fmla="*/ 47981 h 376097"/>
                        <a:gd name="connsiteX21" fmla="*/ 275413 w 403521"/>
                        <a:gd name="connsiteY21" fmla="*/ 62477 h 376097"/>
                        <a:gd name="connsiteX22" fmla="*/ 323209 w 403521"/>
                        <a:gd name="connsiteY22" fmla="*/ 99695 h 376097"/>
                        <a:gd name="connsiteX23" fmla="*/ 386283 w 403521"/>
                        <a:gd name="connsiteY23" fmla="*/ 170605 h 376097"/>
                        <a:gd name="connsiteX24" fmla="*/ 391768 w 403521"/>
                        <a:gd name="connsiteY24" fmla="*/ 180007 h 3760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403521" h="376097">
                          <a:moveTo>
                            <a:pt x="391768" y="180007"/>
                          </a:moveTo>
                          <a:cubicBezTo>
                            <a:pt x="393335" y="184708"/>
                            <a:pt x="396078" y="188234"/>
                            <a:pt x="399603" y="190977"/>
                          </a:cubicBezTo>
                          <a:cubicBezTo>
                            <a:pt x="406263" y="195678"/>
                            <a:pt x="407439" y="201163"/>
                            <a:pt x="401562" y="207823"/>
                          </a:cubicBezTo>
                          <a:cubicBezTo>
                            <a:pt x="396861" y="213307"/>
                            <a:pt x="394510" y="221143"/>
                            <a:pt x="388242" y="225844"/>
                          </a:cubicBezTo>
                          <a:cubicBezTo>
                            <a:pt x="356509" y="273640"/>
                            <a:pt x="325167" y="321435"/>
                            <a:pt x="295393" y="370406"/>
                          </a:cubicBezTo>
                          <a:cubicBezTo>
                            <a:pt x="289125" y="384118"/>
                            <a:pt x="282073" y="379809"/>
                            <a:pt x="273062" y="372365"/>
                          </a:cubicBezTo>
                          <a:cubicBezTo>
                            <a:pt x="182172" y="295971"/>
                            <a:pt x="91282" y="219967"/>
                            <a:pt x="0" y="143573"/>
                          </a:cubicBezTo>
                          <a:cubicBezTo>
                            <a:pt x="3134" y="140047"/>
                            <a:pt x="5877" y="136913"/>
                            <a:pt x="9011" y="133387"/>
                          </a:cubicBezTo>
                          <a:cubicBezTo>
                            <a:pt x="16062" y="126335"/>
                            <a:pt x="23114" y="119283"/>
                            <a:pt x="30166" y="112231"/>
                          </a:cubicBezTo>
                          <a:cubicBezTo>
                            <a:pt x="37610" y="101262"/>
                            <a:pt x="46229" y="91468"/>
                            <a:pt x="57982" y="84807"/>
                          </a:cubicBezTo>
                          <a:cubicBezTo>
                            <a:pt x="66601" y="76580"/>
                            <a:pt x="75219" y="67961"/>
                            <a:pt x="83838" y="59734"/>
                          </a:cubicBezTo>
                          <a:cubicBezTo>
                            <a:pt x="86581" y="55425"/>
                            <a:pt x="89715" y="51507"/>
                            <a:pt x="94024" y="49157"/>
                          </a:cubicBezTo>
                          <a:cubicBezTo>
                            <a:pt x="108128" y="37404"/>
                            <a:pt x="121056" y="24475"/>
                            <a:pt x="132809" y="10763"/>
                          </a:cubicBezTo>
                          <a:cubicBezTo>
                            <a:pt x="134768" y="5279"/>
                            <a:pt x="139469" y="2928"/>
                            <a:pt x="144171" y="186"/>
                          </a:cubicBezTo>
                          <a:cubicBezTo>
                            <a:pt x="151614" y="-990"/>
                            <a:pt x="156707" y="3711"/>
                            <a:pt x="162975" y="6062"/>
                          </a:cubicBezTo>
                          <a:cubicBezTo>
                            <a:pt x="165718" y="8804"/>
                            <a:pt x="169636" y="7237"/>
                            <a:pt x="172770" y="8021"/>
                          </a:cubicBezTo>
                          <a:cubicBezTo>
                            <a:pt x="178646" y="8413"/>
                            <a:pt x="183347" y="11547"/>
                            <a:pt x="187657" y="14681"/>
                          </a:cubicBezTo>
                          <a:cubicBezTo>
                            <a:pt x="190399" y="17423"/>
                            <a:pt x="193533" y="18599"/>
                            <a:pt x="197059" y="18990"/>
                          </a:cubicBezTo>
                          <a:cubicBezTo>
                            <a:pt x="208812" y="23692"/>
                            <a:pt x="221349" y="26826"/>
                            <a:pt x="230751" y="35836"/>
                          </a:cubicBezTo>
                          <a:cubicBezTo>
                            <a:pt x="233102" y="38579"/>
                            <a:pt x="236236" y="40538"/>
                            <a:pt x="239762" y="41321"/>
                          </a:cubicBezTo>
                          <a:cubicBezTo>
                            <a:pt x="243680" y="42888"/>
                            <a:pt x="247206" y="45239"/>
                            <a:pt x="250732" y="47981"/>
                          </a:cubicBezTo>
                          <a:cubicBezTo>
                            <a:pt x="256608" y="56600"/>
                            <a:pt x="266402" y="58951"/>
                            <a:pt x="275413" y="62477"/>
                          </a:cubicBezTo>
                          <a:cubicBezTo>
                            <a:pt x="294610" y="70704"/>
                            <a:pt x="308713" y="85983"/>
                            <a:pt x="323209" y="99695"/>
                          </a:cubicBezTo>
                          <a:cubicBezTo>
                            <a:pt x="345931" y="121634"/>
                            <a:pt x="367478" y="144748"/>
                            <a:pt x="386283" y="170605"/>
                          </a:cubicBezTo>
                          <a:cubicBezTo>
                            <a:pt x="389026" y="173347"/>
                            <a:pt x="391768" y="176089"/>
                            <a:pt x="391768" y="180007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" name="Freeform: Shape 11">
                      <a:extLst>
                        <a:ext uri="{FF2B5EF4-FFF2-40B4-BE49-F238E27FC236}">
                          <a16:creationId xmlns:a16="http://schemas.microsoft.com/office/drawing/2014/main" id="{B1DD82D4-30B7-40CA-8CA1-A144F31BD3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3487" y="2923651"/>
                      <a:ext cx="478518" cy="451634"/>
                    </a:xfrm>
                    <a:custGeom>
                      <a:avLst/>
                      <a:gdLst>
                        <a:gd name="connsiteX0" fmla="*/ 92479 w 348673"/>
                        <a:gd name="connsiteY0" fmla="*/ 330221 h 329085"/>
                        <a:gd name="connsiteX1" fmla="*/ 4331 w 348673"/>
                        <a:gd name="connsiteY1" fmla="*/ 200154 h 329085"/>
                        <a:gd name="connsiteX2" fmla="*/ 3939 w 348673"/>
                        <a:gd name="connsiteY2" fmla="*/ 188401 h 329085"/>
                        <a:gd name="connsiteX3" fmla="*/ 14125 w 348673"/>
                        <a:gd name="connsiteY3" fmla="*/ 175081 h 329085"/>
                        <a:gd name="connsiteX4" fmla="*/ 223721 w 348673"/>
                        <a:gd name="connsiteY4" fmla="*/ 9363 h 329085"/>
                        <a:gd name="connsiteX5" fmla="*/ 242526 w 348673"/>
                        <a:gd name="connsiteY5" fmla="*/ 352 h 329085"/>
                        <a:gd name="connsiteX6" fmla="*/ 333024 w 348673"/>
                        <a:gd name="connsiteY6" fmla="*/ 85366 h 329085"/>
                        <a:gd name="connsiteX7" fmla="*/ 343602 w 348673"/>
                        <a:gd name="connsiteY7" fmla="*/ 93593 h 329085"/>
                        <a:gd name="connsiteX8" fmla="*/ 336158 w 348673"/>
                        <a:gd name="connsiteY8" fmla="*/ 189968 h 329085"/>
                        <a:gd name="connsiteX9" fmla="*/ 159863 w 348673"/>
                        <a:gd name="connsiteY9" fmla="*/ 322777 h 329085"/>
                        <a:gd name="connsiteX10" fmla="*/ 92479 w 348673"/>
                        <a:gd name="connsiteY10" fmla="*/ 330221 h 329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48673" h="329085">
                          <a:moveTo>
                            <a:pt x="92479" y="330221"/>
                          </a:moveTo>
                          <a:cubicBezTo>
                            <a:pt x="63096" y="286735"/>
                            <a:pt x="33713" y="243640"/>
                            <a:pt x="4331" y="200154"/>
                          </a:cubicBezTo>
                          <a:cubicBezTo>
                            <a:pt x="1980" y="196628"/>
                            <a:pt x="-3896" y="192318"/>
                            <a:pt x="3939" y="188401"/>
                          </a:cubicBezTo>
                          <a:cubicBezTo>
                            <a:pt x="4331" y="181349"/>
                            <a:pt x="9816" y="178607"/>
                            <a:pt x="14125" y="175081"/>
                          </a:cubicBezTo>
                          <a:cubicBezTo>
                            <a:pt x="84643" y="120625"/>
                            <a:pt x="153594" y="64602"/>
                            <a:pt x="223721" y="9363"/>
                          </a:cubicBezTo>
                          <a:cubicBezTo>
                            <a:pt x="229206" y="5053"/>
                            <a:pt x="233515" y="-1607"/>
                            <a:pt x="242526" y="352"/>
                          </a:cubicBezTo>
                          <a:cubicBezTo>
                            <a:pt x="272692" y="28951"/>
                            <a:pt x="302858" y="57158"/>
                            <a:pt x="333024" y="85366"/>
                          </a:cubicBezTo>
                          <a:cubicBezTo>
                            <a:pt x="336158" y="88500"/>
                            <a:pt x="338901" y="92418"/>
                            <a:pt x="343602" y="93593"/>
                          </a:cubicBezTo>
                          <a:cubicBezTo>
                            <a:pt x="353788" y="126893"/>
                            <a:pt x="356530" y="160585"/>
                            <a:pt x="336158" y="189968"/>
                          </a:cubicBezTo>
                          <a:cubicBezTo>
                            <a:pt x="292280" y="253434"/>
                            <a:pt x="234299" y="299663"/>
                            <a:pt x="159863" y="322777"/>
                          </a:cubicBezTo>
                          <a:cubicBezTo>
                            <a:pt x="137924" y="330221"/>
                            <a:pt x="115201" y="332180"/>
                            <a:pt x="92479" y="330221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" name="Freeform: Shape 12">
                      <a:extLst>
                        <a:ext uri="{FF2B5EF4-FFF2-40B4-BE49-F238E27FC236}">
                          <a16:creationId xmlns:a16="http://schemas.microsoft.com/office/drawing/2014/main" id="{FB9B4FC2-51DA-4A67-A5A5-7D13143C4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5703" y="1845050"/>
                      <a:ext cx="5377" cy="5377"/>
                    </a:xfrm>
                    <a:custGeom>
                      <a:avLst/>
                      <a:gdLst>
                        <a:gd name="connsiteX0" fmla="*/ 0 w 0"/>
                        <a:gd name="connsiteY0" fmla="*/ 784 h 0"/>
                        <a:gd name="connsiteX1" fmla="*/ 0 w 0"/>
                        <a:gd name="connsiteY1" fmla="*/ 0 h 0"/>
                        <a:gd name="connsiteX2" fmla="*/ 783 w 0"/>
                        <a:gd name="connsiteY2" fmla="*/ 392 h 0"/>
                        <a:gd name="connsiteX3" fmla="*/ 0 w 0"/>
                        <a:gd name="connsiteY3" fmla="*/ 784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>
                          <a:moveTo>
                            <a:pt x="0" y="784"/>
                          </a:moveTo>
                          <a:cubicBezTo>
                            <a:pt x="0" y="392"/>
                            <a:pt x="0" y="392"/>
                            <a:pt x="0" y="0"/>
                          </a:cubicBezTo>
                          <a:cubicBezTo>
                            <a:pt x="392" y="0"/>
                            <a:pt x="392" y="392"/>
                            <a:pt x="783" y="392"/>
                          </a:cubicBezTo>
                          <a:cubicBezTo>
                            <a:pt x="783" y="784"/>
                            <a:pt x="392" y="784"/>
                            <a:pt x="0" y="784"/>
                          </a:cubicBezTo>
                          <a:close/>
                        </a:path>
                      </a:pathLst>
                    </a:custGeom>
                    <a:solidFill>
                      <a:srgbClr val="F4970C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Freeform: Shape 13">
                      <a:extLst>
                        <a:ext uri="{FF2B5EF4-FFF2-40B4-BE49-F238E27FC236}">
                          <a16:creationId xmlns:a16="http://schemas.microsoft.com/office/drawing/2014/main" id="{EC3C5754-DB45-421E-B68F-969F28740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830" y="3217011"/>
                      <a:ext cx="919399" cy="602179"/>
                    </a:xfrm>
                    <a:custGeom>
                      <a:avLst/>
                      <a:gdLst>
                        <a:gd name="connsiteX0" fmla="*/ 94068 w 669923"/>
                        <a:gd name="connsiteY0" fmla="*/ 300593 h 438780"/>
                        <a:gd name="connsiteX1" fmla="*/ 44 w 669923"/>
                        <a:gd name="connsiteY1" fmla="*/ 4808 h 438780"/>
                        <a:gd name="connsiteX2" fmla="*/ 24333 w 669923"/>
                        <a:gd name="connsiteY2" fmla="*/ 48295 h 438780"/>
                        <a:gd name="connsiteX3" fmla="*/ 140296 w 669923"/>
                        <a:gd name="connsiteY3" fmla="*/ 156031 h 438780"/>
                        <a:gd name="connsiteX4" fmla="*/ 327953 w 669923"/>
                        <a:gd name="connsiteY4" fmla="*/ 196775 h 438780"/>
                        <a:gd name="connsiteX5" fmla="*/ 463897 w 669923"/>
                        <a:gd name="connsiteY5" fmla="*/ 185805 h 438780"/>
                        <a:gd name="connsiteX6" fmla="*/ 628831 w 669923"/>
                        <a:gd name="connsiteY6" fmla="*/ 74151 h 438780"/>
                        <a:gd name="connsiteX7" fmla="*/ 671534 w 669923"/>
                        <a:gd name="connsiteY7" fmla="*/ 107 h 438780"/>
                        <a:gd name="connsiteX8" fmla="*/ 573592 w 669923"/>
                        <a:gd name="connsiteY8" fmla="*/ 338203 h 438780"/>
                        <a:gd name="connsiteX9" fmla="*/ 431380 w 669923"/>
                        <a:gd name="connsiteY9" fmla="*/ 424000 h 438780"/>
                        <a:gd name="connsiteX10" fmla="*/ 361254 w 669923"/>
                        <a:gd name="connsiteY10" fmla="*/ 427918 h 438780"/>
                        <a:gd name="connsiteX11" fmla="*/ 94068 w 669923"/>
                        <a:gd name="connsiteY11" fmla="*/ 300593 h 438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9923" h="438780">
                          <a:moveTo>
                            <a:pt x="94068" y="300593"/>
                          </a:moveTo>
                          <a:cubicBezTo>
                            <a:pt x="91325" y="281788"/>
                            <a:pt x="-2307" y="11860"/>
                            <a:pt x="44" y="4808"/>
                          </a:cubicBezTo>
                          <a:cubicBezTo>
                            <a:pt x="8662" y="20087"/>
                            <a:pt x="16106" y="34583"/>
                            <a:pt x="24333" y="48295"/>
                          </a:cubicBezTo>
                          <a:cubicBezTo>
                            <a:pt x="51757" y="96090"/>
                            <a:pt x="89367" y="132525"/>
                            <a:pt x="140296" y="156031"/>
                          </a:cubicBezTo>
                          <a:cubicBezTo>
                            <a:pt x="200237" y="183455"/>
                            <a:pt x="262136" y="196775"/>
                            <a:pt x="327953" y="196775"/>
                          </a:cubicBezTo>
                          <a:cubicBezTo>
                            <a:pt x="373790" y="196775"/>
                            <a:pt x="419235" y="196775"/>
                            <a:pt x="463897" y="185805"/>
                          </a:cubicBezTo>
                          <a:cubicBezTo>
                            <a:pt x="532848" y="168568"/>
                            <a:pt x="590438" y="136834"/>
                            <a:pt x="628831" y="74151"/>
                          </a:cubicBezTo>
                          <a:cubicBezTo>
                            <a:pt x="644894" y="47903"/>
                            <a:pt x="671142" y="-2635"/>
                            <a:pt x="671534" y="107"/>
                          </a:cubicBezTo>
                          <a:cubicBezTo>
                            <a:pt x="653513" y="78069"/>
                            <a:pt x="579468" y="331935"/>
                            <a:pt x="573592" y="338203"/>
                          </a:cubicBezTo>
                          <a:cubicBezTo>
                            <a:pt x="529322" y="365627"/>
                            <a:pt x="434122" y="422433"/>
                            <a:pt x="431380" y="424000"/>
                          </a:cubicBezTo>
                          <a:cubicBezTo>
                            <a:pt x="391028" y="448682"/>
                            <a:pt x="402781" y="447506"/>
                            <a:pt x="361254" y="427918"/>
                          </a:cubicBezTo>
                          <a:cubicBezTo>
                            <a:pt x="352243" y="424000"/>
                            <a:pt x="96027" y="302160"/>
                            <a:pt x="94068" y="300593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DD262BB7-797F-4DB0-81FE-F0EB6FEB6D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4237" y="2316577"/>
                      <a:ext cx="311842" cy="365609"/>
                    </a:xfrm>
                    <a:custGeom>
                      <a:avLst/>
                      <a:gdLst>
                        <a:gd name="connsiteX0" fmla="*/ 155532 w 227225"/>
                        <a:gd name="connsiteY0" fmla="*/ 0 h 266402"/>
                        <a:gd name="connsiteX1" fmla="*/ 227225 w 227225"/>
                        <a:gd name="connsiteY1" fmla="*/ 268753 h 266402"/>
                        <a:gd name="connsiteX2" fmla="*/ 0 w 227225"/>
                        <a:gd name="connsiteY2" fmla="*/ 119881 h 266402"/>
                        <a:gd name="connsiteX3" fmla="*/ 99117 w 227225"/>
                        <a:gd name="connsiteY3" fmla="*/ 70910 h 266402"/>
                        <a:gd name="connsiteX4" fmla="*/ 155532 w 227225"/>
                        <a:gd name="connsiteY4" fmla="*/ 0 h 266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225" h="266402">
                          <a:moveTo>
                            <a:pt x="155532" y="0"/>
                          </a:moveTo>
                          <a:cubicBezTo>
                            <a:pt x="183739" y="98334"/>
                            <a:pt x="220565" y="243680"/>
                            <a:pt x="227225" y="268753"/>
                          </a:cubicBezTo>
                          <a:cubicBezTo>
                            <a:pt x="193142" y="246030"/>
                            <a:pt x="28991" y="137119"/>
                            <a:pt x="0" y="119881"/>
                          </a:cubicBezTo>
                          <a:cubicBezTo>
                            <a:pt x="56414" y="101468"/>
                            <a:pt x="74436" y="87756"/>
                            <a:pt x="99117" y="70910"/>
                          </a:cubicBezTo>
                          <a:cubicBezTo>
                            <a:pt x="128892" y="47796"/>
                            <a:pt x="144562" y="17630"/>
                            <a:pt x="155532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5D70B677-E24A-48F6-B822-F69FCC84B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688" y="2331633"/>
                      <a:ext cx="80649" cy="225818"/>
                    </a:xfrm>
                    <a:custGeom>
                      <a:avLst/>
                      <a:gdLst>
                        <a:gd name="connsiteX0" fmla="*/ 0 w 58765"/>
                        <a:gd name="connsiteY0" fmla="*/ 168069 h 164542"/>
                        <a:gd name="connsiteX1" fmla="*/ 58765 w 58765"/>
                        <a:gd name="connsiteY1" fmla="*/ 0 h 1645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8765" h="164542">
                          <a:moveTo>
                            <a:pt x="0" y="168069"/>
                          </a:moveTo>
                          <a:cubicBezTo>
                            <a:pt x="19197" y="114788"/>
                            <a:pt x="52497" y="20372"/>
                            <a:pt x="58765" y="0"/>
                          </a:cubicBezTo>
                        </a:path>
                      </a:pathLst>
                    </a:custGeom>
                    <a:solidFill>
                      <a:srgbClr val="FEB47A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FAAB4E03-5446-4FDF-8D9C-2F5022687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7259" y="1868120"/>
                      <a:ext cx="1553839" cy="655946"/>
                    </a:xfrm>
                    <a:custGeom>
                      <a:avLst/>
                      <a:gdLst>
                        <a:gd name="connsiteX0" fmla="*/ 1128786 w 1132209"/>
                        <a:gd name="connsiteY0" fmla="*/ 167321 h 477957"/>
                        <a:gd name="connsiteX1" fmla="*/ 1117817 w 1132209"/>
                        <a:gd name="connsiteY1" fmla="*/ 127361 h 477957"/>
                        <a:gd name="connsiteX2" fmla="*/ 984224 w 1132209"/>
                        <a:gd name="connsiteY2" fmla="*/ 2387 h 477957"/>
                        <a:gd name="connsiteX3" fmla="*/ 782071 w 1132209"/>
                        <a:gd name="connsiteY3" fmla="*/ 88576 h 477957"/>
                        <a:gd name="connsiteX4" fmla="*/ 708419 w 1132209"/>
                        <a:gd name="connsiteY4" fmla="*/ 111298 h 477957"/>
                        <a:gd name="connsiteX5" fmla="*/ 584228 w 1132209"/>
                        <a:gd name="connsiteY5" fmla="*/ 79173 h 477957"/>
                        <a:gd name="connsiteX6" fmla="*/ 501957 w 1132209"/>
                        <a:gd name="connsiteY6" fmla="*/ 83483 h 477957"/>
                        <a:gd name="connsiteX7" fmla="*/ 371890 w 1132209"/>
                        <a:gd name="connsiteY7" fmla="*/ 116783 h 477957"/>
                        <a:gd name="connsiteX8" fmla="*/ 333889 w 1132209"/>
                        <a:gd name="connsiteY8" fmla="*/ 90534 h 477957"/>
                        <a:gd name="connsiteX9" fmla="*/ 241823 w 1132209"/>
                        <a:gd name="connsiteY9" fmla="*/ 45873 h 477957"/>
                        <a:gd name="connsiteX10" fmla="*/ 215575 w 1132209"/>
                        <a:gd name="connsiteY10" fmla="*/ 40388 h 477957"/>
                        <a:gd name="connsiteX11" fmla="*/ 53383 w 1132209"/>
                        <a:gd name="connsiteY11" fmla="*/ 93669 h 477957"/>
                        <a:gd name="connsiteX12" fmla="*/ 6371 w 1132209"/>
                        <a:gd name="connsiteY12" fmla="*/ 164187 h 477957"/>
                        <a:gd name="connsiteX13" fmla="*/ 3628 w 1132209"/>
                        <a:gd name="connsiteY13" fmla="*/ 257819 h 477957"/>
                        <a:gd name="connsiteX14" fmla="*/ 83157 w 1132209"/>
                        <a:gd name="connsiteY14" fmla="*/ 416485 h 477957"/>
                        <a:gd name="connsiteX15" fmla="*/ 157593 w 1132209"/>
                        <a:gd name="connsiteY15" fmla="*/ 469374 h 477957"/>
                        <a:gd name="connsiteX16" fmla="*/ 253576 w 1132209"/>
                        <a:gd name="connsiteY16" fmla="*/ 476426 h 477957"/>
                        <a:gd name="connsiteX17" fmla="*/ 274340 w 1132209"/>
                        <a:gd name="connsiteY17" fmla="*/ 472508 h 477957"/>
                        <a:gd name="connsiteX18" fmla="*/ 355044 w 1132209"/>
                        <a:gd name="connsiteY18" fmla="*/ 444301 h 477957"/>
                        <a:gd name="connsiteX19" fmla="*/ 389520 w 1132209"/>
                        <a:gd name="connsiteY19" fmla="*/ 427455 h 477957"/>
                        <a:gd name="connsiteX20" fmla="*/ 468657 w 1132209"/>
                        <a:gd name="connsiteY20" fmla="*/ 403557 h 477957"/>
                        <a:gd name="connsiteX21" fmla="*/ 530164 w 1132209"/>
                        <a:gd name="connsiteY21" fmla="*/ 322069 h 477957"/>
                        <a:gd name="connsiteX22" fmla="*/ 614395 w 1132209"/>
                        <a:gd name="connsiteY22" fmla="*/ 345575 h 477957"/>
                        <a:gd name="connsiteX23" fmla="*/ 698233 w 1132209"/>
                        <a:gd name="connsiteY23" fmla="*/ 397681 h 477957"/>
                        <a:gd name="connsiteX24" fmla="*/ 768359 w 1132209"/>
                        <a:gd name="connsiteY24" fmla="*/ 400815 h 477957"/>
                        <a:gd name="connsiteX25" fmla="*/ 829867 w 1132209"/>
                        <a:gd name="connsiteY25" fmla="*/ 410609 h 477957"/>
                        <a:gd name="connsiteX26" fmla="*/ 950923 w 1132209"/>
                        <a:gd name="connsiteY26" fmla="*/ 445868 h 477957"/>
                        <a:gd name="connsiteX27" fmla="*/ 1128786 w 1132209"/>
                        <a:gd name="connsiteY27" fmla="*/ 167321 h 477957"/>
                        <a:gd name="connsiteX28" fmla="*/ 1062969 w 1132209"/>
                        <a:gd name="connsiteY28" fmla="*/ 307966 h 477957"/>
                        <a:gd name="connsiteX29" fmla="*/ 1062969 w 1132209"/>
                        <a:gd name="connsiteY29" fmla="*/ 307966 h 477957"/>
                        <a:gd name="connsiteX30" fmla="*/ 1062969 w 1132209"/>
                        <a:gd name="connsiteY30" fmla="*/ 307966 h 477957"/>
                        <a:gd name="connsiteX31" fmla="*/ 1062969 w 1132209"/>
                        <a:gd name="connsiteY31" fmla="*/ 307966 h 477957"/>
                        <a:gd name="connsiteX32" fmla="*/ 1062969 w 1132209"/>
                        <a:gd name="connsiteY32" fmla="*/ 307966 h 477957"/>
                        <a:gd name="connsiteX33" fmla="*/ 1062969 w 1132209"/>
                        <a:gd name="connsiteY33" fmla="*/ 307966 h 477957"/>
                        <a:gd name="connsiteX34" fmla="*/ 1062969 w 1132209"/>
                        <a:gd name="connsiteY34" fmla="*/ 307966 h 477957"/>
                        <a:gd name="connsiteX35" fmla="*/ 1062969 w 1132209"/>
                        <a:gd name="connsiteY35" fmla="*/ 307966 h 4779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32209" h="477957">
                          <a:moveTo>
                            <a:pt x="1128786" y="167321"/>
                          </a:moveTo>
                          <a:cubicBezTo>
                            <a:pt x="1126827" y="156743"/>
                            <a:pt x="1118992" y="130103"/>
                            <a:pt x="1117817" y="127361"/>
                          </a:cubicBezTo>
                          <a:cubicBezTo>
                            <a:pt x="1095486" y="68204"/>
                            <a:pt x="1048865" y="13356"/>
                            <a:pt x="984224" y="2387"/>
                          </a:cubicBezTo>
                          <a:cubicBezTo>
                            <a:pt x="907045" y="-10542"/>
                            <a:pt x="830651" y="30594"/>
                            <a:pt x="782071" y="88576"/>
                          </a:cubicBezTo>
                          <a:cubicBezTo>
                            <a:pt x="762091" y="112473"/>
                            <a:pt x="753472" y="124618"/>
                            <a:pt x="708419" y="111298"/>
                          </a:cubicBezTo>
                          <a:cubicBezTo>
                            <a:pt x="702151" y="108164"/>
                            <a:pt x="597549" y="83091"/>
                            <a:pt x="584228" y="79173"/>
                          </a:cubicBezTo>
                          <a:cubicBezTo>
                            <a:pt x="560331" y="72121"/>
                            <a:pt x="525072" y="70554"/>
                            <a:pt x="501957" y="83483"/>
                          </a:cubicBezTo>
                          <a:cubicBezTo>
                            <a:pt x="493338" y="88184"/>
                            <a:pt x="389912" y="120701"/>
                            <a:pt x="371890" y="116783"/>
                          </a:cubicBezTo>
                          <a:cubicBezTo>
                            <a:pt x="359745" y="114432"/>
                            <a:pt x="344858" y="97978"/>
                            <a:pt x="333889" y="90534"/>
                          </a:cubicBezTo>
                          <a:cubicBezTo>
                            <a:pt x="306073" y="70946"/>
                            <a:pt x="275124" y="54884"/>
                            <a:pt x="241823" y="45873"/>
                          </a:cubicBezTo>
                          <a:cubicBezTo>
                            <a:pt x="233204" y="43522"/>
                            <a:pt x="224585" y="41563"/>
                            <a:pt x="215575" y="40388"/>
                          </a:cubicBezTo>
                          <a:cubicBezTo>
                            <a:pt x="156810" y="31769"/>
                            <a:pt x="96086" y="52533"/>
                            <a:pt x="53383" y="93669"/>
                          </a:cubicBezTo>
                          <a:cubicBezTo>
                            <a:pt x="33794" y="112473"/>
                            <a:pt x="14598" y="137938"/>
                            <a:pt x="6371" y="164187"/>
                          </a:cubicBezTo>
                          <a:cubicBezTo>
                            <a:pt x="-2640" y="192786"/>
                            <a:pt x="-681" y="228829"/>
                            <a:pt x="3628" y="257819"/>
                          </a:cubicBezTo>
                          <a:cubicBezTo>
                            <a:pt x="11855" y="317368"/>
                            <a:pt x="40063" y="374174"/>
                            <a:pt x="83157" y="416485"/>
                          </a:cubicBezTo>
                          <a:cubicBezTo>
                            <a:pt x="103921" y="437249"/>
                            <a:pt x="129778" y="458796"/>
                            <a:pt x="157593" y="469374"/>
                          </a:cubicBezTo>
                          <a:cubicBezTo>
                            <a:pt x="188151" y="481127"/>
                            <a:pt x="221843" y="481127"/>
                            <a:pt x="253576" y="476426"/>
                          </a:cubicBezTo>
                          <a:cubicBezTo>
                            <a:pt x="260628" y="475251"/>
                            <a:pt x="267680" y="474075"/>
                            <a:pt x="274340" y="472508"/>
                          </a:cubicBezTo>
                          <a:cubicBezTo>
                            <a:pt x="302156" y="466240"/>
                            <a:pt x="329187" y="456446"/>
                            <a:pt x="355044" y="444301"/>
                          </a:cubicBezTo>
                          <a:cubicBezTo>
                            <a:pt x="366405" y="438816"/>
                            <a:pt x="377767" y="431373"/>
                            <a:pt x="389520" y="427455"/>
                          </a:cubicBezTo>
                          <a:cubicBezTo>
                            <a:pt x="415376" y="419620"/>
                            <a:pt x="444759" y="416877"/>
                            <a:pt x="468657" y="403557"/>
                          </a:cubicBezTo>
                          <a:cubicBezTo>
                            <a:pt x="498040" y="386711"/>
                            <a:pt x="512535" y="349493"/>
                            <a:pt x="530164" y="322069"/>
                          </a:cubicBezTo>
                          <a:cubicBezTo>
                            <a:pt x="557588" y="278583"/>
                            <a:pt x="596765" y="316193"/>
                            <a:pt x="614395" y="345575"/>
                          </a:cubicBezTo>
                          <a:cubicBezTo>
                            <a:pt x="645344" y="397289"/>
                            <a:pt x="670417" y="396505"/>
                            <a:pt x="698233" y="397681"/>
                          </a:cubicBezTo>
                          <a:cubicBezTo>
                            <a:pt x="721739" y="398856"/>
                            <a:pt x="745245" y="400031"/>
                            <a:pt x="768359" y="400815"/>
                          </a:cubicBezTo>
                          <a:cubicBezTo>
                            <a:pt x="787948" y="401598"/>
                            <a:pt x="813021" y="398464"/>
                            <a:pt x="829867" y="410609"/>
                          </a:cubicBezTo>
                          <a:cubicBezTo>
                            <a:pt x="867869" y="432548"/>
                            <a:pt x="905087" y="454879"/>
                            <a:pt x="950923" y="445868"/>
                          </a:cubicBezTo>
                          <a:cubicBezTo>
                            <a:pt x="1073938" y="422362"/>
                            <a:pt x="1149942" y="286027"/>
                            <a:pt x="1128786" y="167321"/>
                          </a:cubicBezTo>
                          <a:close/>
                          <a:moveTo>
                            <a:pt x="1062969" y="307966"/>
                          </a:moveTo>
                          <a:cubicBezTo>
                            <a:pt x="1062969" y="307966"/>
                            <a:pt x="1062969" y="307966"/>
                            <a:pt x="1062969" y="307966"/>
                          </a:cubicBezTo>
                          <a:cubicBezTo>
                            <a:pt x="1062969" y="307966"/>
                            <a:pt x="1062969" y="307966"/>
                            <a:pt x="1062969" y="307966"/>
                          </a:cubicBezTo>
                          <a:cubicBezTo>
                            <a:pt x="1062969" y="307966"/>
                            <a:pt x="1062969" y="307966"/>
                            <a:pt x="1062969" y="307966"/>
                          </a:cubicBezTo>
                          <a:close/>
                          <a:moveTo>
                            <a:pt x="1062969" y="307966"/>
                          </a:moveTo>
                          <a:cubicBezTo>
                            <a:pt x="1062969" y="307966"/>
                            <a:pt x="1062969" y="307966"/>
                            <a:pt x="1062969" y="307966"/>
                          </a:cubicBezTo>
                          <a:cubicBezTo>
                            <a:pt x="1062969" y="307966"/>
                            <a:pt x="1062969" y="307966"/>
                            <a:pt x="1062969" y="307966"/>
                          </a:cubicBezTo>
                          <a:cubicBezTo>
                            <a:pt x="1062969" y="307966"/>
                            <a:pt x="1062969" y="307966"/>
                            <a:pt x="1062969" y="30796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123154C0-2DE3-4244-9CD2-5A71F40CA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7619" y="1991293"/>
                      <a:ext cx="381738" cy="381738"/>
                    </a:xfrm>
                    <a:custGeom>
                      <a:avLst/>
                      <a:gdLst>
                        <a:gd name="connsiteX0" fmla="*/ 278155 w 278155"/>
                        <a:gd name="connsiteY0" fmla="*/ 139078 h 278155"/>
                        <a:gd name="connsiteX1" fmla="*/ 139078 w 278155"/>
                        <a:gd name="connsiteY1" fmla="*/ 278155 h 278155"/>
                        <a:gd name="connsiteX2" fmla="*/ 0 w 278155"/>
                        <a:gd name="connsiteY2" fmla="*/ 139078 h 278155"/>
                        <a:gd name="connsiteX3" fmla="*/ 139078 w 278155"/>
                        <a:gd name="connsiteY3" fmla="*/ 0 h 278155"/>
                        <a:gd name="connsiteX4" fmla="*/ 278155 w 278155"/>
                        <a:gd name="connsiteY4" fmla="*/ 139078 h 278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8155" h="278155">
                          <a:moveTo>
                            <a:pt x="278155" y="139078"/>
                          </a:moveTo>
                          <a:cubicBezTo>
                            <a:pt x="278155" y="215888"/>
                            <a:pt x="215888" y="278155"/>
                            <a:pt x="139078" y="278155"/>
                          </a:cubicBezTo>
                          <a:cubicBezTo>
                            <a:pt x="62267" y="278155"/>
                            <a:pt x="0" y="215888"/>
                            <a:pt x="0" y="139078"/>
                          </a:cubicBezTo>
                          <a:cubicBezTo>
                            <a:pt x="0" y="62267"/>
                            <a:pt x="62267" y="0"/>
                            <a:pt x="139078" y="0"/>
                          </a:cubicBezTo>
                          <a:cubicBezTo>
                            <a:pt x="215888" y="0"/>
                            <a:pt x="278155" y="62267"/>
                            <a:pt x="278155" y="13907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C4E603C5-A241-4D97-ABDF-6FE1B7274D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1970" y="1943441"/>
                      <a:ext cx="381738" cy="381738"/>
                    </a:xfrm>
                    <a:custGeom>
                      <a:avLst/>
                      <a:gdLst>
                        <a:gd name="connsiteX0" fmla="*/ 278155 w 278155"/>
                        <a:gd name="connsiteY0" fmla="*/ 139078 h 278155"/>
                        <a:gd name="connsiteX1" fmla="*/ 139078 w 278155"/>
                        <a:gd name="connsiteY1" fmla="*/ 278155 h 278155"/>
                        <a:gd name="connsiteX2" fmla="*/ 0 w 278155"/>
                        <a:gd name="connsiteY2" fmla="*/ 139078 h 278155"/>
                        <a:gd name="connsiteX3" fmla="*/ 139078 w 278155"/>
                        <a:gd name="connsiteY3" fmla="*/ 0 h 278155"/>
                        <a:gd name="connsiteX4" fmla="*/ 278155 w 278155"/>
                        <a:gd name="connsiteY4" fmla="*/ 139078 h 278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8155" h="278155">
                          <a:moveTo>
                            <a:pt x="278155" y="139078"/>
                          </a:moveTo>
                          <a:cubicBezTo>
                            <a:pt x="278155" y="215888"/>
                            <a:pt x="215888" y="278155"/>
                            <a:pt x="139078" y="278155"/>
                          </a:cubicBezTo>
                          <a:cubicBezTo>
                            <a:pt x="62267" y="278155"/>
                            <a:pt x="0" y="215888"/>
                            <a:pt x="0" y="139078"/>
                          </a:cubicBezTo>
                          <a:cubicBezTo>
                            <a:pt x="0" y="62267"/>
                            <a:pt x="62267" y="0"/>
                            <a:pt x="139078" y="0"/>
                          </a:cubicBezTo>
                          <a:cubicBezTo>
                            <a:pt x="215888" y="0"/>
                            <a:pt x="278155" y="62267"/>
                            <a:pt x="278155" y="13907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1E2458C7-C1AF-4B63-B14D-74E8099FC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6426" y="3532764"/>
                      <a:ext cx="1553265" cy="3199717"/>
                    </a:xfrm>
                    <a:custGeom>
                      <a:avLst/>
                      <a:gdLst>
                        <a:gd name="connsiteX0" fmla="*/ 915170 w 1089115"/>
                        <a:gd name="connsiteY0" fmla="*/ 763556 h 1402529"/>
                        <a:gd name="connsiteX1" fmla="*/ 803125 w 1089115"/>
                        <a:gd name="connsiteY1" fmla="*/ 377665 h 1402529"/>
                        <a:gd name="connsiteX2" fmla="*/ 801949 w 1089115"/>
                        <a:gd name="connsiteY2" fmla="*/ 364344 h 1402529"/>
                        <a:gd name="connsiteX3" fmla="*/ 801949 w 1089115"/>
                        <a:gd name="connsiteY3" fmla="*/ 209204 h 1402529"/>
                        <a:gd name="connsiteX4" fmla="*/ 802733 w 1089115"/>
                        <a:gd name="connsiteY4" fmla="*/ 99117 h 1402529"/>
                        <a:gd name="connsiteX5" fmla="*/ 805083 w 1089115"/>
                        <a:gd name="connsiteY5" fmla="*/ 63075 h 1402529"/>
                        <a:gd name="connsiteX6" fmla="*/ 800774 w 1089115"/>
                        <a:gd name="connsiteY6" fmla="*/ 46620 h 1402529"/>
                        <a:gd name="connsiteX7" fmla="*/ 766690 w 1089115"/>
                        <a:gd name="connsiteY7" fmla="*/ 14104 h 1402529"/>
                        <a:gd name="connsiteX8" fmla="*/ 757680 w 1089115"/>
                        <a:gd name="connsiteY8" fmla="*/ 24290 h 1402529"/>
                        <a:gd name="connsiteX9" fmla="*/ 752195 w 1089115"/>
                        <a:gd name="connsiteY9" fmla="*/ 50930 h 1402529"/>
                        <a:gd name="connsiteX10" fmla="*/ 716936 w 1089115"/>
                        <a:gd name="connsiteY10" fmla="*/ 101860 h 1402529"/>
                        <a:gd name="connsiteX11" fmla="*/ 583343 w 1089115"/>
                        <a:gd name="connsiteY11" fmla="*/ 184523 h 1402529"/>
                        <a:gd name="connsiteX12" fmla="*/ 574332 w 1089115"/>
                        <a:gd name="connsiteY12" fmla="*/ 191183 h 1402529"/>
                        <a:gd name="connsiteX13" fmla="*/ 555135 w 1089115"/>
                        <a:gd name="connsiteY13" fmla="*/ 205678 h 1402529"/>
                        <a:gd name="connsiteX14" fmla="*/ 521052 w 1089115"/>
                        <a:gd name="connsiteY14" fmla="*/ 208812 h 1402529"/>
                        <a:gd name="connsiteX15" fmla="*/ 515567 w 1089115"/>
                        <a:gd name="connsiteY15" fmla="*/ 202152 h 1402529"/>
                        <a:gd name="connsiteX16" fmla="*/ 487751 w 1089115"/>
                        <a:gd name="connsiteY16" fmla="*/ 189224 h 1402529"/>
                        <a:gd name="connsiteX17" fmla="*/ 467379 w 1089115"/>
                        <a:gd name="connsiteY17" fmla="*/ 179822 h 1402529"/>
                        <a:gd name="connsiteX18" fmla="*/ 404305 w 1089115"/>
                        <a:gd name="connsiteY18" fmla="*/ 147697 h 1402529"/>
                        <a:gd name="connsiteX19" fmla="*/ 400779 w 1089115"/>
                        <a:gd name="connsiteY19" fmla="*/ 146130 h 1402529"/>
                        <a:gd name="connsiteX20" fmla="*/ 389418 w 1089115"/>
                        <a:gd name="connsiteY20" fmla="*/ 139469 h 1402529"/>
                        <a:gd name="connsiteX21" fmla="*/ 237803 w 1089115"/>
                        <a:gd name="connsiteY21" fmla="*/ 64250 h 1402529"/>
                        <a:gd name="connsiteX22" fmla="*/ 181780 w 1089115"/>
                        <a:gd name="connsiteY22" fmla="*/ 36435 h 1402529"/>
                        <a:gd name="connsiteX23" fmla="*/ 167285 w 1089115"/>
                        <a:gd name="connsiteY23" fmla="*/ 18021 h 1402529"/>
                        <a:gd name="connsiteX24" fmla="*/ 159450 w 1089115"/>
                        <a:gd name="connsiteY24" fmla="*/ 0 h 1402529"/>
                        <a:gd name="connsiteX25" fmla="*/ 138294 w 1089115"/>
                        <a:gd name="connsiteY25" fmla="*/ 24681 h 1402529"/>
                        <a:gd name="connsiteX26" fmla="*/ 129283 w 1089115"/>
                        <a:gd name="connsiteY26" fmla="*/ 81880 h 1402529"/>
                        <a:gd name="connsiteX27" fmla="*/ 129283 w 1089115"/>
                        <a:gd name="connsiteY27" fmla="*/ 103035 h 1402529"/>
                        <a:gd name="connsiteX28" fmla="*/ 126541 w 1089115"/>
                        <a:gd name="connsiteY28" fmla="*/ 121840 h 1402529"/>
                        <a:gd name="connsiteX29" fmla="*/ 121448 w 1089115"/>
                        <a:gd name="connsiteY29" fmla="*/ 167285 h 1402529"/>
                        <a:gd name="connsiteX30" fmla="*/ 162976 w 1089115"/>
                        <a:gd name="connsiteY30" fmla="*/ 363561 h 1402529"/>
                        <a:gd name="connsiteX31" fmla="*/ 170811 w 1089115"/>
                        <a:gd name="connsiteY31" fmla="*/ 408614 h 1402529"/>
                        <a:gd name="connsiteX32" fmla="*/ 124191 w 1089115"/>
                        <a:gd name="connsiteY32" fmla="*/ 680110 h 1402529"/>
                        <a:gd name="connsiteX33" fmla="*/ 76395 w 1089115"/>
                        <a:gd name="connsiteY33" fmla="*/ 958265 h 1402529"/>
                        <a:gd name="connsiteX34" fmla="*/ 28599 w 1089115"/>
                        <a:gd name="connsiteY34" fmla="*/ 1234853 h 1402529"/>
                        <a:gd name="connsiteX35" fmla="*/ 0 w 1089115"/>
                        <a:gd name="connsiteY35" fmla="*/ 1403313 h 1402529"/>
                        <a:gd name="connsiteX36" fmla="*/ 327126 w 1089115"/>
                        <a:gd name="connsiteY36" fmla="*/ 1403313 h 1402529"/>
                        <a:gd name="connsiteX37" fmla="*/ 465812 w 1089115"/>
                        <a:gd name="connsiteY37" fmla="*/ 1403313 h 1402529"/>
                        <a:gd name="connsiteX38" fmla="*/ 776484 w 1089115"/>
                        <a:gd name="connsiteY38" fmla="*/ 1403313 h 1402529"/>
                        <a:gd name="connsiteX39" fmla="*/ 891272 w 1089115"/>
                        <a:gd name="connsiteY39" fmla="*/ 1403313 h 1402529"/>
                        <a:gd name="connsiteX40" fmla="*/ 1089899 w 1089115"/>
                        <a:gd name="connsiteY40" fmla="*/ 1403313 h 1402529"/>
                        <a:gd name="connsiteX41" fmla="*/ 915170 w 1089115"/>
                        <a:gd name="connsiteY41" fmla="*/ 763556 h 1402529"/>
                        <a:gd name="connsiteX0" fmla="*/ 886613 w 1061343"/>
                        <a:gd name="connsiteY0" fmla="*/ 763556 h 2318072"/>
                        <a:gd name="connsiteX1" fmla="*/ 774568 w 1061343"/>
                        <a:gd name="connsiteY1" fmla="*/ 377665 h 2318072"/>
                        <a:gd name="connsiteX2" fmla="*/ 773392 w 1061343"/>
                        <a:gd name="connsiteY2" fmla="*/ 364344 h 2318072"/>
                        <a:gd name="connsiteX3" fmla="*/ 773392 w 1061343"/>
                        <a:gd name="connsiteY3" fmla="*/ 209204 h 2318072"/>
                        <a:gd name="connsiteX4" fmla="*/ 774176 w 1061343"/>
                        <a:gd name="connsiteY4" fmla="*/ 99117 h 2318072"/>
                        <a:gd name="connsiteX5" fmla="*/ 776526 w 1061343"/>
                        <a:gd name="connsiteY5" fmla="*/ 63075 h 2318072"/>
                        <a:gd name="connsiteX6" fmla="*/ 772217 w 1061343"/>
                        <a:gd name="connsiteY6" fmla="*/ 46620 h 2318072"/>
                        <a:gd name="connsiteX7" fmla="*/ 738133 w 1061343"/>
                        <a:gd name="connsiteY7" fmla="*/ 14104 h 2318072"/>
                        <a:gd name="connsiteX8" fmla="*/ 729123 w 1061343"/>
                        <a:gd name="connsiteY8" fmla="*/ 24290 h 2318072"/>
                        <a:gd name="connsiteX9" fmla="*/ 723638 w 1061343"/>
                        <a:gd name="connsiteY9" fmla="*/ 50930 h 2318072"/>
                        <a:gd name="connsiteX10" fmla="*/ 688379 w 1061343"/>
                        <a:gd name="connsiteY10" fmla="*/ 101860 h 2318072"/>
                        <a:gd name="connsiteX11" fmla="*/ 554786 w 1061343"/>
                        <a:gd name="connsiteY11" fmla="*/ 184523 h 2318072"/>
                        <a:gd name="connsiteX12" fmla="*/ 545775 w 1061343"/>
                        <a:gd name="connsiteY12" fmla="*/ 191183 h 2318072"/>
                        <a:gd name="connsiteX13" fmla="*/ 526578 w 1061343"/>
                        <a:gd name="connsiteY13" fmla="*/ 205678 h 2318072"/>
                        <a:gd name="connsiteX14" fmla="*/ 492495 w 1061343"/>
                        <a:gd name="connsiteY14" fmla="*/ 208812 h 2318072"/>
                        <a:gd name="connsiteX15" fmla="*/ 487010 w 1061343"/>
                        <a:gd name="connsiteY15" fmla="*/ 202152 h 2318072"/>
                        <a:gd name="connsiteX16" fmla="*/ 459194 w 1061343"/>
                        <a:gd name="connsiteY16" fmla="*/ 189224 h 2318072"/>
                        <a:gd name="connsiteX17" fmla="*/ 438822 w 1061343"/>
                        <a:gd name="connsiteY17" fmla="*/ 179822 h 2318072"/>
                        <a:gd name="connsiteX18" fmla="*/ 375748 w 1061343"/>
                        <a:gd name="connsiteY18" fmla="*/ 147697 h 2318072"/>
                        <a:gd name="connsiteX19" fmla="*/ 372222 w 1061343"/>
                        <a:gd name="connsiteY19" fmla="*/ 146130 h 2318072"/>
                        <a:gd name="connsiteX20" fmla="*/ 360861 w 1061343"/>
                        <a:gd name="connsiteY20" fmla="*/ 139469 h 2318072"/>
                        <a:gd name="connsiteX21" fmla="*/ 209246 w 1061343"/>
                        <a:gd name="connsiteY21" fmla="*/ 64250 h 2318072"/>
                        <a:gd name="connsiteX22" fmla="*/ 153223 w 1061343"/>
                        <a:gd name="connsiteY22" fmla="*/ 36435 h 2318072"/>
                        <a:gd name="connsiteX23" fmla="*/ 138728 w 1061343"/>
                        <a:gd name="connsiteY23" fmla="*/ 18021 h 2318072"/>
                        <a:gd name="connsiteX24" fmla="*/ 130893 w 1061343"/>
                        <a:gd name="connsiteY24" fmla="*/ 0 h 2318072"/>
                        <a:gd name="connsiteX25" fmla="*/ 109737 w 1061343"/>
                        <a:gd name="connsiteY25" fmla="*/ 24681 h 2318072"/>
                        <a:gd name="connsiteX26" fmla="*/ 100726 w 1061343"/>
                        <a:gd name="connsiteY26" fmla="*/ 81880 h 2318072"/>
                        <a:gd name="connsiteX27" fmla="*/ 100726 w 1061343"/>
                        <a:gd name="connsiteY27" fmla="*/ 103035 h 2318072"/>
                        <a:gd name="connsiteX28" fmla="*/ 97984 w 1061343"/>
                        <a:gd name="connsiteY28" fmla="*/ 121840 h 2318072"/>
                        <a:gd name="connsiteX29" fmla="*/ 92891 w 1061343"/>
                        <a:gd name="connsiteY29" fmla="*/ 167285 h 2318072"/>
                        <a:gd name="connsiteX30" fmla="*/ 134419 w 1061343"/>
                        <a:gd name="connsiteY30" fmla="*/ 363561 h 2318072"/>
                        <a:gd name="connsiteX31" fmla="*/ 142254 w 1061343"/>
                        <a:gd name="connsiteY31" fmla="*/ 408614 h 2318072"/>
                        <a:gd name="connsiteX32" fmla="*/ 95634 w 1061343"/>
                        <a:gd name="connsiteY32" fmla="*/ 680110 h 2318072"/>
                        <a:gd name="connsiteX33" fmla="*/ 47838 w 1061343"/>
                        <a:gd name="connsiteY33" fmla="*/ 958265 h 2318072"/>
                        <a:gd name="connsiteX34" fmla="*/ 42 w 1061343"/>
                        <a:gd name="connsiteY34" fmla="*/ 1234853 h 2318072"/>
                        <a:gd name="connsiteX35" fmla="*/ 37913 w 1061343"/>
                        <a:gd name="connsiteY35" fmla="*/ 2318072 h 2318072"/>
                        <a:gd name="connsiteX36" fmla="*/ 298569 w 1061343"/>
                        <a:gd name="connsiteY36" fmla="*/ 1403313 h 2318072"/>
                        <a:gd name="connsiteX37" fmla="*/ 437255 w 1061343"/>
                        <a:gd name="connsiteY37" fmla="*/ 1403313 h 2318072"/>
                        <a:gd name="connsiteX38" fmla="*/ 747927 w 1061343"/>
                        <a:gd name="connsiteY38" fmla="*/ 1403313 h 2318072"/>
                        <a:gd name="connsiteX39" fmla="*/ 862715 w 1061343"/>
                        <a:gd name="connsiteY39" fmla="*/ 1403313 h 2318072"/>
                        <a:gd name="connsiteX40" fmla="*/ 1061342 w 1061343"/>
                        <a:gd name="connsiteY40" fmla="*/ 1403313 h 2318072"/>
                        <a:gd name="connsiteX41" fmla="*/ 886613 w 1061343"/>
                        <a:gd name="connsiteY41" fmla="*/ 763556 h 2318072"/>
                        <a:gd name="connsiteX0" fmla="*/ 855031 w 1029760"/>
                        <a:gd name="connsiteY0" fmla="*/ 763556 h 2318072"/>
                        <a:gd name="connsiteX1" fmla="*/ 742986 w 1029760"/>
                        <a:gd name="connsiteY1" fmla="*/ 377665 h 2318072"/>
                        <a:gd name="connsiteX2" fmla="*/ 741810 w 1029760"/>
                        <a:gd name="connsiteY2" fmla="*/ 364344 h 2318072"/>
                        <a:gd name="connsiteX3" fmla="*/ 741810 w 1029760"/>
                        <a:gd name="connsiteY3" fmla="*/ 209204 h 2318072"/>
                        <a:gd name="connsiteX4" fmla="*/ 742594 w 1029760"/>
                        <a:gd name="connsiteY4" fmla="*/ 99117 h 2318072"/>
                        <a:gd name="connsiteX5" fmla="*/ 744944 w 1029760"/>
                        <a:gd name="connsiteY5" fmla="*/ 63075 h 2318072"/>
                        <a:gd name="connsiteX6" fmla="*/ 740635 w 1029760"/>
                        <a:gd name="connsiteY6" fmla="*/ 46620 h 2318072"/>
                        <a:gd name="connsiteX7" fmla="*/ 706551 w 1029760"/>
                        <a:gd name="connsiteY7" fmla="*/ 14104 h 2318072"/>
                        <a:gd name="connsiteX8" fmla="*/ 697541 w 1029760"/>
                        <a:gd name="connsiteY8" fmla="*/ 24290 h 2318072"/>
                        <a:gd name="connsiteX9" fmla="*/ 692056 w 1029760"/>
                        <a:gd name="connsiteY9" fmla="*/ 50930 h 2318072"/>
                        <a:gd name="connsiteX10" fmla="*/ 656797 w 1029760"/>
                        <a:gd name="connsiteY10" fmla="*/ 101860 h 2318072"/>
                        <a:gd name="connsiteX11" fmla="*/ 523204 w 1029760"/>
                        <a:gd name="connsiteY11" fmla="*/ 184523 h 2318072"/>
                        <a:gd name="connsiteX12" fmla="*/ 514193 w 1029760"/>
                        <a:gd name="connsiteY12" fmla="*/ 191183 h 2318072"/>
                        <a:gd name="connsiteX13" fmla="*/ 494996 w 1029760"/>
                        <a:gd name="connsiteY13" fmla="*/ 205678 h 2318072"/>
                        <a:gd name="connsiteX14" fmla="*/ 460913 w 1029760"/>
                        <a:gd name="connsiteY14" fmla="*/ 208812 h 2318072"/>
                        <a:gd name="connsiteX15" fmla="*/ 455428 w 1029760"/>
                        <a:gd name="connsiteY15" fmla="*/ 202152 h 2318072"/>
                        <a:gd name="connsiteX16" fmla="*/ 427612 w 1029760"/>
                        <a:gd name="connsiteY16" fmla="*/ 189224 h 2318072"/>
                        <a:gd name="connsiteX17" fmla="*/ 407240 w 1029760"/>
                        <a:gd name="connsiteY17" fmla="*/ 179822 h 2318072"/>
                        <a:gd name="connsiteX18" fmla="*/ 344166 w 1029760"/>
                        <a:gd name="connsiteY18" fmla="*/ 147697 h 2318072"/>
                        <a:gd name="connsiteX19" fmla="*/ 340640 w 1029760"/>
                        <a:gd name="connsiteY19" fmla="*/ 146130 h 2318072"/>
                        <a:gd name="connsiteX20" fmla="*/ 329279 w 1029760"/>
                        <a:gd name="connsiteY20" fmla="*/ 139469 h 2318072"/>
                        <a:gd name="connsiteX21" fmla="*/ 177664 w 1029760"/>
                        <a:gd name="connsiteY21" fmla="*/ 64250 h 2318072"/>
                        <a:gd name="connsiteX22" fmla="*/ 121641 w 1029760"/>
                        <a:gd name="connsiteY22" fmla="*/ 36435 h 2318072"/>
                        <a:gd name="connsiteX23" fmla="*/ 107146 w 1029760"/>
                        <a:gd name="connsiteY23" fmla="*/ 18021 h 2318072"/>
                        <a:gd name="connsiteX24" fmla="*/ 99311 w 1029760"/>
                        <a:gd name="connsiteY24" fmla="*/ 0 h 2318072"/>
                        <a:gd name="connsiteX25" fmla="*/ 78155 w 1029760"/>
                        <a:gd name="connsiteY25" fmla="*/ 24681 h 2318072"/>
                        <a:gd name="connsiteX26" fmla="*/ 69144 w 1029760"/>
                        <a:gd name="connsiteY26" fmla="*/ 81880 h 2318072"/>
                        <a:gd name="connsiteX27" fmla="*/ 69144 w 1029760"/>
                        <a:gd name="connsiteY27" fmla="*/ 103035 h 2318072"/>
                        <a:gd name="connsiteX28" fmla="*/ 66402 w 1029760"/>
                        <a:gd name="connsiteY28" fmla="*/ 121840 h 2318072"/>
                        <a:gd name="connsiteX29" fmla="*/ 61309 w 1029760"/>
                        <a:gd name="connsiteY29" fmla="*/ 167285 h 2318072"/>
                        <a:gd name="connsiteX30" fmla="*/ 102837 w 1029760"/>
                        <a:gd name="connsiteY30" fmla="*/ 363561 h 2318072"/>
                        <a:gd name="connsiteX31" fmla="*/ 110672 w 1029760"/>
                        <a:gd name="connsiteY31" fmla="*/ 408614 h 2318072"/>
                        <a:gd name="connsiteX32" fmla="*/ 64052 w 1029760"/>
                        <a:gd name="connsiteY32" fmla="*/ 680110 h 2318072"/>
                        <a:gd name="connsiteX33" fmla="*/ 16256 w 1029760"/>
                        <a:gd name="connsiteY33" fmla="*/ 958265 h 2318072"/>
                        <a:gd name="connsiteX34" fmla="*/ 113 w 1029760"/>
                        <a:gd name="connsiteY34" fmla="*/ 1276001 h 2318072"/>
                        <a:gd name="connsiteX35" fmla="*/ 6331 w 1029760"/>
                        <a:gd name="connsiteY35" fmla="*/ 2318072 h 2318072"/>
                        <a:gd name="connsiteX36" fmla="*/ 266987 w 1029760"/>
                        <a:gd name="connsiteY36" fmla="*/ 1403313 h 2318072"/>
                        <a:gd name="connsiteX37" fmla="*/ 405673 w 1029760"/>
                        <a:gd name="connsiteY37" fmla="*/ 1403313 h 2318072"/>
                        <a:gd name="connsiteX38" fmla="*/ 716345 w 1029760"/>
                        <a:gd name="connsiteY38" fmla="*/ 1403313 h 2318072"/>
                        <a:gd name="connsiteX39" fmla="*/ 831133 w 1029760"/>
                        <a:gd name="connsiteY39" fmla="*/ 1403313 h 2318072"/>
                        <a:gd name="connsiteX40" fmla="*/ 1029760 w 1029760"/>
                        <a:gd name="connsiteY40" fmla="*/ 1403313 h 2318072"/>
                        <a:gd name="connsiteX41" fmla="*/ 855031 w 1029760"/>
                        <a:gd name="connsiteY41" fmla="*/ 763556 h 2318072"/>
                        <a:gd name="connsiteX0" fmla="*/ 855031 w 1029760"/>
                        <a:gd name="connsiteY0" fmla="*/ 763556 h 2318072"/>
                        <a:gd name="connsiteX1" fmla="*/ 742986 w 1029760"/>
                        <a:gd name="connsiteY1" fmla="*/ 377665 h 2318072"/>
                        <a:gd name="connsiteX2" fmla="*/ 741810 w 1029760"/>
                        <a:gd name="connsiteY2" fmla="*/ 364344 h 2318072"/>
                        <a:gd name="connsiteX3" fmla="*/ 741810 w 1029760"/>
                        <a:gd name="connsiteY3" fmla="*/ 209204 h 2318072"/>
                        <a:gd name="connsiteX4" fmla="*/ 742594 w 1029760"/>
                        <a:gd name="connsiteY4" fmla="*/ 99117 h 2318072"/>
                        <a:gd name="connsiteX5" fmla="*/ 744944 w 1029760"/>
                        <a:gd name="connsiteY5" fmla="*/ 63075 h 2318072"/>
                        <a:gd name="connsiteX6" fmla="*/ 740635 w 1029760"/>
                        <a:gd name="connsiteY6" fmla="*/ 46620 h 2318072"/>
                        <a:gd name="connsiteX7" fmla="*/ 706551 w 1029760"/>
                        <a:gd name="connsiteY7" fmla="*/ 14104 h 2318072"/>
                        <a:gd name="connsiteX8" fmla="*/ 697541 w 1029760"/>
                        <a:gd name="connsiteY8" fmla="*/ 24290 h 2318072"/>
                        <a:gd name="connsiteX9" fmla="*/ 692056 w 1029760"/>
                        <a:gd name="connsiteY9" fmla="*/ 50930 h 2318072"/>
                        <a:gd name="connsiteX10" fmla="*/ 656797 w 1029760"/>
                        <a:gd name="connsiteY10" fmla="*/ 101860 h 2318072"/>
                        <a:gd name="connsiteX11" fmla="*/ 523204 w 1029760"/>
                        <a:gd name="connsiteY11" fmla="*/ 184523 h 2318072"/>
                        <a:gd name="connsiteX12" fmla="*/ 514193 w 1029760"/>
                        <a:gd name="connsiteY12" fmla="*/ 191183 h 2318072"/>
                        <a:gd name="connsiteX13" fmla="*/ 494996 w 1029760"/>
                        <a:gd name="connsiteY13" fmla="*/ 205678 h 2318072"/>
                        <a:gd name="connsiteX14" fmla="*/ 460913 w 1029760"/>
                        <a:gd name="connsiteY14" fmla="*/ 208812 h 2318072"/>
                        <a:gd name="connsiteX15" fmla="*/ 455428 w 1029760"/>
                        <a:gd name="connsiteY15" fmla="*/ 202152 h 2318072"/>
                        <a:gd name="connsiteX16" fmla="*/ 427612 w 1029760"/>
                        <a:gd name="connsiteY16" fmla="*/ 189224 h 2318072"/>
                        <a:gd name="connsiteX17" fmla="*/ 407240 w 1029760"/>
                        <a:gd name="connsiteY17" fmla="*/ 179822 h 2318072"/>
                        <a:gd name="connsiteX18" fmla="*/ 344166 w 1029760"/>
                        <a:gd name="connsiteY18" fmla="*/ 147697 h 2318072"/>
                        <a:gd name="connsiteX19" fmla="*/ 340640 w 1029760"/>
                        <a:gd name="connsiteY19" fmla="*/ 146130 h 2318072"/>
                        <a:gd name="connsiteX20" fmla="*/ 329279 w 1029760"/>
                        <a:gd name="connsiteY20" fmla="*/ 139469 h 2318072"/>
                        <a:gd name="connsiteX21" fmla="*/ 177664 w 1029760"/>
                        <a:gd name="connsiteY21" fmla="*/ 64250 h 2318072"/>
                        <a:gd name="connsiteX22" fmla="*/ 121641 w 1029760"/>
                        <a:gd name="connsiteY22" fmla="*/ 36435 h 2318072"/>
                        <a:gd name="connsiteX23" fmla="*/ 107146 w 1029760"/>
                        <a:gd name="connsiteY23" fmla="*/ 18021 h 2318072"/>
                        <a:gd name="connsiteX24" fmla="*/ 99311 w 1029760"/>
                        <a:gd name="connsiteY24" fmla="*/ 0 h 2318072"/>
                        <a:gd name="connsiteX25" fmla="*/ 78155 w 1029760"/>
                        <a:gd name="connsiteY25" fmla="*/ 24681 h 2318072"/>
                        <a:gd name="connsiteX26" fmla="*/ 69144 w 1029760"/>
                        <a:gd name="connsiteY26" fmla="*/ 81880 h 2318072"/>
                        <a:gd name="connsiteX27" fmla="*/ 69144 w 1029760"/>
                        <a:gd name="connsiteY27" fmla="*/ 103035 h 2318072"/>
                        <a:gd name="connsiteX28" fmla="*/ 66402 w 1029760"/>
                        <a:gd name="connsiteY28" fmla="*/ 121840 h 2318072"/>
                        <a:gd name="connsiteX29" fmla="*/ 61309 w 1029760"/>
                        <a:gd name="connsiteY29" fmla="*/ 167285 h 2318072"/>
                        <a:gd name="connsiteX30" fmla="*/ 102837 w 1029760"/>
                        <a:gd name="connsiteY30" fmla="*/ 363561 h 2318072"/>
                        <a:gd name="connsiteX31" fmla="*/ 110672 w 1029760"/>
                        <a:gd name="connsiteY31" fmla="*/ 408614 h 2318072"/>
                        <a:gd name="connsiteX32" fmla="*/ 64052 w 1029760"/>
                        <a:gd name="connsiteY32" fmla="*/ 680110 h 2318072"/>
                        <a:gd name="connsiteX33" fmla="*/ 16256 w 1029760"/>
                        <a:gd name="connsiteY33" fmla="*/ 958265 h 2318072"/>
                        <a:gd name="connsiteX34" fmla="*/ 113 w 1029760"/>
                        <a:gd name="connsiteY34" fmla="*/ 1276001 h 2318072"/>
                        <a:gd name="connsiteX35" fmla="*/ 6331 w 1029760"/>
                        <a:gd name="connsiteY35" fmla="*/ 2318072 h 2318072"/>
                        <a:gd name="connsiteX36" fmla="*/ 266987 w 1029760"/>
                        <a:gd name="connsiteY36" fmla="*/ 1403313 h 2318072"/>
                        <a:gd name="connsiteX37" fmla="*/ 405673 w 1029760"/>
                        <a:gd name="connsiteY37" fmla="*/ 1403313 h 2318072"/>
                        <a:gd name="connsiteX38" fmla="*/ 716345 w 1029760"/>
                        <a:gd name="connsiteY38" fmla="*/ 1403313 h 2318072"/>
                        <a:gd name="connsiteX39" fmla="*/ 831133 w 1029760"/>
                        <a:gd name="connsiteY39" fmla="*/ 1403313 h 2318072"/>
                        <a:gd name="connsiteX40" fmla="*/ 1029760 w 1029760"/>
                        <a:gd name="connsiteY40" fmla="*/ 1403313 h 2318072"/>
                        <a:gd name="connsiteX41" fmla="*/ 855031 w 1029760"/>
                        <a:gd name="connsiteY41" fmla="*/ 763556 h 2318072"/>
                        <a:gd name="connsiteX0" fmla="*/ 864487 w 1039216"/>
                        <a:gd name="connsiteY0" fmla="*/ 763556 h 2318072"/>
                        <a:gd name="connsiteX1" fmla="*/ 752442 w 1039216"/>
                        <a:gd name="connsiteY1" fmla="*/ 377665 h 2318072"/>
                        <a:gd name="connsiteX2" fmla="*/ 751266 w 1039216"/>
                        <a:gd name="connsiteY2" fmla="*/ 364344 h 2318072"/>
                        <a:gd name="connsiteX3" fmla="*/ 751266 w 1039216"/>
                        <a:gd name="connsiteY3" fmla="*/ 209204 h 2318072"/>
                        <a:gd name="connsiteX4" fmla="*/ 752050 w 1039216"/>
                        <a:gd name="connsiteY4" fmla="*/ 99117 h 2318072"/>
                        <a:gd name="connsiteX5" fmla="*/ 754400 w 1039216"/>
                        <a:gd name="connsiteY5" fmla="*/ 63075 h 2318072"/>
                        <a:gd name="connsiteX6" fmla="*/ 750091 w 1039216"/>
                        <a:gd name="connsiteY6" fmla="*/ 46620 h 2318072"/>
                        <a:gd name="connsiteX7" fmla="*/ 716007 w 1039216"/>
                        <a:gd name="connsiteY7" fmla="*/ 14104 h 2318072"/>
                        <a:gd name="connsiteX8" fmla="*/ 706997 w 1039216"/>
                        <a:gd name="connsiteY8" fmla="*/ 24290 h 2318072"/>
                        <a:gd name="connsiteX9" fmla="*/ 701512 w 1039216"/>
                        <a:gd name="connsiteY9" fmla="*/ 50930 h 2318072"/>
                        <a:gd name="connsiteX10" fmla="*/ 666253 w 1039216"/>
                        <a:gd name="connsiteY10" fmla="*/ 101860 h 2318072"/>
                        <a:gd name="connsiteX11" fmla="*/ 532660 w 1039216"/>
                        <a:gd name="connsiteY11" fmla="*/ 184523 h 2318072"/>
                        <a:gd name="connsiteX12" fmla="*/ 523649 w 1039216"/>
                        <a:gd name="connsiteY12" fmla="*/ 191183 h 2318072"/>
                        <a:gd name="connsiteX13" fmla="*/ 504452 w 1039216"/>
                        <a:gd name="connsiteY13" fmla="*/ 205678 h 2318072"/>
                        <a:gd name="connsiteX14" fmla="*/ 470369 w 1039216"/>
                        <a:gd name="connsiteY14" fmla="*/ 208812 h 2318072"/>
                        <a:gd name="connsiteX15" fmla="*/ 464884 w 1039216"/>
                        <a:gd name="connsiteY15" fmla="*/ 202152 h 2318072"/>
                        <a:gd name="connsiteX16" fmla="*/ 437068 w 1039216"/>
                        <a:gd name="connsiteY16" fmla="*/ 189224 h 2318072"/>
                        <a:gd name="connsiteX17" fmla="*/ 416696 w 1039216"/>
                        <a:gd name="connsiteY17" fmla="*/ 179822 h 2318072"/>
                        <a:gd name="connsiteX18" fmla="*/ 353622 w 1039216"/>
                        <a:gd name="connsiteY18" fmla="*/ 147697 h 2318072"/>
                        <a:gd name="connsiteX19" fmla="*/ 350096 w 1039216"/>
                        <a:gd name="connsiteY19" fmla="*/ 146130 h 2318072"/>
                        <a:gd name="connsiteX20" fmla="*/ 338735 w 1039216"/>
                        <a:gd name="connsiteY20" fmla="*/ 139469 h 2318072"/>
                        <a:gd name="connsiteX21" fmla="*/ 187120 w 1039216"/>
                        <a:gd name="connsiteY21" fmla="*/ 64250 h 2318072"/>
                        <a:gd name="connsiteX22" fmla="*/ 131097 w 1039216"/>
                        <a:gd name="connsiteY22" fmla="*/ 36435 h 2318072"/>
                        <a:gd name="connsiteX23" fmla="*/ 116602 w 1039216"/>
                        <a:gd name="connsiteY23" fmla="*/ 18021 h 2318072"/>
                        <a:gd name="connsiteX24" fmla="*/ 108767 w 1039216"/>
                        <a:gd name="connsiteY24" fmla="*/ 0 h 2318072"/>
                        <a:gd name="connsiteX25" fmla="*/ 87611 w 1039216"/>
                        <a:gd name="connsiteY25" fmla="*/ 24681 h 2318072"/>
                        <a:gd name="connsiteX26" fmla="*/ 78600 w 1039216"/>
                        <a:gd name="connsiteY26" fmla="*/ 81880 h 2318072"/>
                        <a:gd name="connsiteX27" fmla="*/ 78600 w 1039216"/>
                        <a:gd name="connsiteY27" fmla="*/ 103035 h 2318072"/>
                        <a:gd name="connsiteX28" fmla="*/ 75858 w 1039216"/>
                        <a:gd name="connsiteY28" fmla="*/ 121840 h 2318072"/>
                        <a:gd name="connsiteX29" fmla="*/ 70765 w 1039216"/>
                        <a:gd name="connsiteY29" fmla="*/ 167285 h 2318072"/>
                        <a:gd name="connsiteX30" fmla="*/ 112293 w 1039216"/>
                        <a:gd name="connsiteY30" fmla="*/ 363561 h 2318072"/>
                        <a:gd name="connsiteX31" fmla="*/ 120128 w 1039216"/>
                        <a:gd name="connsiteY31" fmla="*/ 408614 h 2318072"/>
                        <a:gd name="connsiteX32" fmla="*/ 73508 w 1039216"/>
                        <a:gd name="connsiteY32" fmla="*/ 680110 h 2318072"/>
                        <a:gd name="connsiteX33" fmla="*/ 25712 w 1039216"/>
                        <a:gd name="connsiteY33" fmla="*/ 958265 h 2318072"/>
                        <a:gd name="connsiteX34" fmla="*/ 73 w 1039216"/>
                        <a:gd name="connsiteY34" fmla="*/ 1282332 h 2318072"/>
                        <a:gd name="connsiteX35" fmla="*/ 15787 w 1039216"/>
                        <a:gd name="connsiteY35" fmla="*/ 2318072 h 2318072"/>
                        <a:gd name="connsiteX36" fmla="*/ 276443 w 1039216"/>
                        <a:gd name="connsiteY36" fmla="*/ 1403313 h 2318072"/>
                        <a:gd name="connsiteX37" fmla="*/ 415129 w 1039216"/>
                        <a:gd name="connsiteY37" fmla="*/ 1403313 h 2318072"/>
                        <a:gd name="connsiteX38" fmla="*/ 725801 w 1039216"/>
                        <a:gd name="connsiteY38" fmla="*/ 1403313 h 2318072"/>
                        <a:gd name="connsiteX39" fmla="*/ 840589 w 1039216"/>
                        <a:gd name="connsiteY39" fmla="*/ 1403313 h 2318072"/>
                        <a:gd name="connsiteX40" fmla="*/ 1039216 w 1039216"/>
                        <a:gd name="connsiteY40" fmla="*/ 1403313 h 2318072"/>
                        <a:gd name="connsiteX41" fmla="*/ 864487 w 1039216"/>
                        <a:gd name="connsiteY41" fmla="*/ 763556 h 2318072"/>
                        <a:gd name="connsiteX0" fmla="*/ 864487 w 1039216"/>
                        <a:gd name="connsiteY0" fmla="*/ 763556 h 2318072"/>
                        <a:gd name="connsiteX1" fmla="*/ 752442 w 1039216"/>
                        <a:gd name="connsiteY1" fmla="*/ 377665 h 2318072"/>
                        <a:gd name="connsiteX2" fmla="*/ 751266 w 1039216"/>
                        <a:gd name="connsiteY2" fmla="*/ 364344 h 2318072"/>
                        <a:gd name="connsiteX3" fmla="*/ 751266 w 1039216"/>
                        <a:gd name="connsiteY3" fmla="*/ 209204 h 2318072"/>
                        <a:gd name="connsiteX4" fmla="*/ 752050 w 1039216"/>
                        <a:gd name="connsiteY4" fmla="*/ 99117 h 2318072"/>
                        <a:gd name="connsiteX5" fmla="*/ 754400 w 1039216"/>
                        <a:gd name="connsiteY5" fmla="*/ 63075 h 2318072"/>
                        <a:gd name="connsiteX6" fmla="*/ 750091 w 1039216"/>
                        <a:gd name="connsiteY6" fmla="*/ 46620 h 2318072"/>
                        <a:gd name="connsiteX7" fmla="*/ 716007 w 1039216"/>
                        <a:gd name="connsiteY7" fmla="*/ 14104 h 2318072"/>
                        <a:gd name="connsiteX8" fmla="*/ 706997 w 1039216"/>
                        <a:gd name="connsiteY8" fmla="*/ 24290 h 2318072"/>
                        <a:gd name="connsiteX9" fmla="*/ 701512 w 1039216"/>
                        <a:gd name="connsiteY9" fmla="*/ 50930 h 2318072"/>
                        <a:gd name="connsiteX10" fmla="*/ 666253 w 1039216"/>
                        <a:gd name="connsiteY10" fmla="*/ 101860 h 2318072"/>
                        <a:gd name="connsiteX11" fmla="*/ 532660 w 1039216"/>
                        <a:gd name="connsiteY11" fmla="*/ 184523 h 2318072"/>
                        <a:gd name="connsiteX12" fmla="*/ 523649 w 1039216"/>
                        <a:gd name="connsiteY12" fmla="*/ 191183 h 2318072"/>
                        <a:gd name="connsiteX13" fmla="*/ 504452 w 1039216"/>
                        <a:gd name="connsiteY13" fmla="*/ 205678 h 2318072"/>
                        <a:gd name="connsiteX14" fmla="*/ 470369 w 1039216"/>
                        <a:gd name="connsiteY14" fmla="*/ 208812 h 2318072"/>
                        <a:gd name="connsiteX15" fmla="*/ 464884 w 1039216"/>
                        <a:gd name="connsiteY15" fmla="*/ 202152 h 2318072"/>
                        <a:gd name="connsiteX16" fmla="*/ 437068 w 1039216"/>
                        <a:gd name="connsiteY16" fmla="*/ 189224 h 2318072"/>
                        <a:gd name="connsiteX17" fmla="*/ 416696 w 1039216"/>
                        <a:gd name="connsiteY17" fmla="*/ 179822 h 2318072"/>
                        <a:gd name="connsiteX18" fmla="*/ 353622 w 1039216"/>
                        <a:gd name="connsiteY18" fmla="*/ 147697 h 2318072"/>
                        <a:gd name="connsiteX19" fmla="*/ 350096 w 1039216"/>
                        <a:gd name="connsiteY19" fmla="*/ 146130 h 2318072"/>
                        <a:gd name="connsiteX20" fmla="*/ 338735 w 1039216"/>
                        <a:gd name="connsiteY20" fmla="*/ 139469 h 2318072"/>
                        <a:gd name="connsiteX21" fmla="*/ 187120 w 1039216"/>
                        <a:gd name="connsiteY21" fmla="*/ 64250 h 2318072"/>
                        <a:gd name="connsiteX22" fmla="*/ 131097 w 1039216"/>
                        <a:gd name="connsiteY22" fmla="*/ 36435 h 2318072"/>
                        <a:gd name="connsiteX23" fmla="*/ 116602 w 1039216"/>
                        <a:gd name="connsiteY23" fmla="*/ 18021 h 2318072"/>
                        <a:gd name="connsiteX24" fmla="*/ 108767 w 1039216"/>
                        <a:gd name="connsiteY24" fmla="*/ 0 h 2318072"/>
                        <a:gd name="connsiteX25" fmla="*/ 87611 w 1039216"/>
                        <a:gd name="connsiteY25" fmla="*/ 24681 h 2318072"/>
                        <a:gd name="connsiteX26" fmla="*/ 78600 w 1039216"/>
                        <a:gd name="connsiteY26" fmla="*/ 81880 h 2318072"/>
                        <a:gd name="connsiteX27" fmla="*/ 78600 w 1039216"/>
                        <a:gd name="connsiteY27" fmla="*/ 103035 h 2318072"/>
                        <a:gd name="connsiteX28" fmla="*/ 75858 w 1039216"/>
                        <a:gd name="connsiteY28" fmla="*/ 121840 h 2318072"/>
                        <a:gd name="connsiteX29" fmla="*/ 70765 w 1039216"/>
                        <a:gd name="connsiteY29" fmla="*/ 167285 h 2318072"/>
                        <a:gd name="connsiteX30" fmla="*/ 112293 w 1039216"/>
                        <a:gd name="connsiteY30" fmla="*/ 363561 h 2318072"/>
                        <a:gd name="connsiteX31" fmla="*/ 120128 w 1039216"/>
                        <a:gd name="connsiteY31" fmla="*/ 408614 h 2318072"/>
                        <a:gd name="connsiteX32" fmla="*/ 73508 w 1039216"/>
                        <a:gd name="connsiteY32" fmla="*/ 680110 h 2318072"/>
                        <a:gd name="connsiteX33" fmla="*/ 25712 w 1039216"/>
                        <a:gd name="connsiteY33" fmla="*/ 958265 h 2318072"/>
                        <a:gd name="connsiteX34" fmla="*/ 73 w 1039216"/>
                        <a:gd name="connsiteY34" fmla="*/ 1282332 h 2318072"/>
                        <a:gd name="connsiteX35" fmla="*/ 15787 w 1039216"/>
                        <a:gd name="connsiteY35" fmla="*/ 2318072 h 2318072"/>
                        <a:gd name="connsiteX36" fmla="*/ 276443 w 1039216"/>
                        <a:gd name="connsiteY36" fmla="*/ 1403313 h 2318072"/>
                        <a:gd name="connsiteX37" fmla="*/ 475268 w 1039216"/>
                        <a:gd name="connsiteY37" fmla="*/ 1634376 h 2318072"/>
                        <a:gd name="connsiteX38" fmla="*/ 725801 w 1039216"/>
                        <a:gd name="connsiteY38" fmla="*/ 1403313 h 2318072"/>
                        <a:gd name="connsiteX39" fmla="*/ 840589 w 1039216"/>
                        <a:gd name="connsiteY39" fmla="*/ 1403313 h 2318072"/>
                        <a:gd name="connsiteX40" fmla="*/ 1039216 w 1039216"/>
                        <a:gd name="connsiteY40" fmla="*/ 1403313 h 2318072"/>
                        <a:gd name="connsiteX41" fmla="*/ 864487 w 1039216"/>
                        <a:gd name="connsiteY41" fmla="*/ 763556 h 2318072"/>
                        <a:gd name="connsiteX0" fmla="*/ 864487 w 1039216"/>
                        <a:gd name="connsiteY0" fmla="*/ 763556 h 2322159"/>
                        <a:gd name="connsiteX1" fmla="*/ 752442 w 1039216"/>
                        <a:gd name="connsiteY1" fmla="*/ 377665 h 2322159"/>
                        <a:gd name="connsiteX2" fmla="*/ 751266 w 1039216"/>
                        <a:gd name="connsiteY2" fmla="*/ 364344 h 2322159"/>
                        <a:gd name="connsiteX3" fmla="*/ 751266 w 1039216"/>
                        <a:gd name="connsiteY3" fmla="*/ 209204 h 2322159"/>
                        <a:gd name="connsiteX4" fmla="*/ 752050 w 1039216"/>
                        <a:gd name="connsiteY4" fmla="*/ 99117 h 2322159"/>
                        <a:gd name="connsiteX5" fmla="*/ 754400 w 1039216"/>
                        <a:gd name="connsiteY5" fmla="*/ 63075 h 2322159"/>
                        <a:gd name="connsiteX6" fmla="*/ 750091 w 1039216"/>
                        <a:gd name="connsiteY6" fmla="*/ 46620 h 2322159"/>
                        <a:gd name="connsiteX7" fmla="*/ 716007 w 1039216"/>
                        <a:gd name="connsiteY7" fmla="*/ 14104 h 2322159"/>
                        <a:gd name="connsiteX8" fmla="*/ 706997 w 1039216"/>
                        <a:gd name="connsiteY8" fmla="*/ 24290 h 2322159"/>
                        <a:gd name="connsiteX9" fmla="*/ 701512 w 1039216"/>
                        <a:gd name="connsiteY9" fmla="*/ 50930 h 2322159"/>
                        <a:gd name="connsiteX10" fmla="*/ 666253 w 1039216"/>
                        <a:gd name="connsiteY10" fmla="*/ 101860 h 2322159"/>
                        <a:gd name="connsiteX11" fmla="*/ 532660 w 1039216"/>
                        <a:gd name="connsiteY11" fmla="*/ 184523 h 2322159"/>
                        <a:gd name="connsiteX12" fmla="*/ 523649 w 1039216"/>
                        <a:gd name="connsiteY12" fmla="*/ 191183 h 2322159"/>
                        <a:gd name="connsiteX13" fmla="*/ 504452 w 1039216"/>
                        <a:gd name="connsiteY13" fmla="*/ 205678 h 2322159"/>
                        <a:gd name="connsiteX14" fmla="*/ 470369 w 1039216"/>
                        <a:gd name="connsiteY14" fmla="*/ 208812 h 2322159"/>
                        <a:gd name="connsiteX15" fmla="*/ 464884 w 1039216"/>
                        <a:gd name="connsiteY15" fmla="*/ 202152 h 2322159"/>
                        <a:gd name="connsiteX16" fmla="*/ 437068 w 1039216"/>
                        <a:gd name="connsiteY16" fmla="*/ 189224 h 2322159"/>
                        <a:gd name="connsiteX17" fmla="*/ 416696 w 1039216"/>
                        <a:gd name="connsiteY17" fmla="*/ 179822 h 2322159"/>
                        <a:gd name="connsiteX18" fmla="*/ 353622 w 1039216"/>
                        <a:gd name="connsiteY18" fmla="*/ 147697 h 2322159"/>
                        <a:gd name="connsiteX19" fmla="*/ 350096 w 1039216"/>
                        <a:gd name="connsiteY19" fmla="*/ 146130 h 2322159"/>
                        <a:gd name="connsiteX20" fmla="*/ 338735 w 1039216"/>
                        <a:gd name="connsiteY20" fmla="*/ 139469 h 2322159"/>
                        <a:gd name="connsiteX21" fmla="*/ 187120 w 1039216"/>
                        <a:gd name="connsiteY21" fmla="*/ 64250 h 2322159"/>
                        <a:gd name="connsiteX22" fmla="*/ 131097 w 1039216"/>
                        <a:gd name="connsiteY22" fmla="*/ 36435 h 2322159"/>
                        <a:gd name="connsiteX23" fmla="*/ 116602 w 1039216"/>
                        <a:gd name="connsiteY23" fmla="*/ 18021 h 2322159"/>
                        <a:gd name="connsiteX24" fmla="*/ 108767 w 1039216"/>
                        <a:gd name="connsiteY24" fmla="*/ 0 h 2322159"/>
                        <a:gd name="connsiteX25" fmla="*/ 87611 w 1039216"/>
                        <a:gd name="connsiteY25" fmla="*/ 24681 h 2322159"/>
                        <a:gd name="connsiteX26" fmla="*/ 78600 w 1039216"/>
                        <a:gd name="connsiteY26" fmla="*/ 81880 h 2322159"/>
                        <a:gd name="connsiteX27" fmla="*/ 78600 w 1039216"/>
                        <a:gd name="connsiteY27" fmla="*/ 103035 h 2322159"/>
                        <a:gd name="connsiteX28" fmla="*/ 75858 w 1039216"/>
                        <a:gd name="connsiteY28" fmla="*/ 121840 h 2322159"/>
                        <a:gd name="connsiteX29" fmla="*/ 70765 w 1039216"/>
                        <a:gd name="connsiteY29" fmla="*/ 167285 h 2322159"/>
                        <a:gd name="connsiteX30" fmla="*/ 112293 w 1039216"/>
                        <a:gd name="connsiteY30" fmla="*/ 363561 h 2322159"/>
                        <a:gd name="connsiteX31" fmla="*/ 120128 w 1039216"/>
                        <a:gd name="connsiteY31" fmla="*/ 408614 h 2322159"/>
                        <a:gd name="connsiteX32" fmla="*/ 73508 w 1039216"/>
                        <a:gd name="connsiteY32" fmla="*/ 680110 h 2322159"/>
                        <a:gd name="connsiteX33" fmla="*/ 25712 w 1039216"/>
                        <a:gd name="connsiteY33" fmla="*/ 958265 h 2322159"/>
                        <a:gd name="connsiteX34" fmla="*/ 73 w 1039216"/>
                        <a:gd name="connsiteY34" fmla="*/ 1282332 h 2322159"/>
                        <a:gd name="connsiteX35" fmla="*/ 15787 w 1039216"/>
                        <a:gd name="connsiteY35" fmla="*/ 2318072 h 2322159"/>
                        <a:gd name="connsiteX36" fmla="*/ 475268 w 1039216"/>
                        <a:gd name="connsiteY36" fmla="*/ 1634376 h 2322159"/>
                        <a:gd name="connsiteX37" fmla="*/ 725801 w 1039216"/>
                        <a:gd name="connsiteY37" fmla="*/ 1403313 h 2322159"/>
                        <a:gd name="connsiteX38" fmla="*/ 840589 w 1039216"/>
                        <a:gd name="connsiteY38" fmla="*/ 1403313 h 2322159"/>
                        <a:gd name="connsiteX39" fmla="*/ 1039216 w 1039216"/>
                        <a:gd name="connsiteY39" fmla="*/ 1403313 h 2322159"/>
                        <a:gd name="connsiteX40" fmla="*/ 864487 w 1039216"/>
                        <a:gd name="connsiteY40" fmla="*/ 763556 h 2322159"/>
                        <a:gd name="connsiteX0" fmla="*/ 864487 w 1039216"/>
                        <a:gd name="connsiteY0" fmla="*/ 763556 h 2318454"/>
                        <a:gd name="connsiteX1" fmla="*/ 752442 w 1039216"/>
                        <a:gd name="connsiteY1" fmla="*/ 377665 h 2318454"/>
                        <a:gd name="connsiteX2" fmla="*/ 751266 w 1039216"/>
                        <a:gd name="connsiteY2" fmla="*/ 364344 h 2318454"/>
                        <a:gd name="connsiteX3" fmla="*/ 751266 w 1039216"/>
                        <a:gd name="connsiteY3" fmla="*/ 209204 h 2318454"/>
                        <a:gd name="connsiteX4" fmla="*/ 752050 w 1039216"/>
                        <a:gd name="connsiteY4" fmla="*/ 99117 h 2318454"/>
                        <a:gd name="connsiteX5" fmla="*/ 754400 w 1039216"/>
                        <a:gd name="connsiteY5" fmla="*/ 63075 h 2318454"/>
                        <a:gd name="connsiteX6" fmla="*/ 750091 w 1039216"/>
                        <a:gd name="connsiteY6" fmla="*/ 46620 h 2318454"/>
                        <a:gd name="connsiteX7" fmla="*/ 716007 w 1039216"/>
                        <a:gd name="connsiteY7" fmla="*/ 14104 h 2318454"/>
                        <a:gd name="connsiteX8" fmla="*/ 706997 w 1039216"/>
                        <a:gd name="connsiteY8" fmla="*/ 24290 h 2318454"/>
                        <a:gd name="connsiteX9" fmla="*/ 701512 w 1039216"/>
                        <a:gd name="connsiteY9" fmla="*/ 50930 h 2318454"/>
                        <a:gd name="connsiteX10" fmla="*/ 666253 w 1039216"/>
                        <a:gd name="connsiteY10" fmla="*/ 101860 h 2318454"/>
                        <a:gd name="connsiteX11" fmla="*/ 532660 w 1039216"/>
                        <a:gd name="connsiteY11" fmla="*/ 184523 h 2318454"/>
                        <a:gd name="connsiteX12" fmla="*/ 523649 w 1039216"/>
                        <a:gd name="connsiteY12" fmla="*/ 191183 h 2318454"/>
                        <a:gd name="connsiteX13" fmla="*/ 504452 w 1039216"/>
                        <a:gd name="connsiteY13" fmla="*/ 205678 h 2318454"/>
                        <a:gd name="connsiteX14" fmla="*/ 470369 w 1039216"/>
                        <a:gd name="connsiteY14" fmla="*/ 208812 h 2318454"/>
                        <a:gd name="connsiteX15" fmla="*/ 464884 w 1039216"/>
                        <a:gd name="connsiteY15" fmla="*/ 202152 h 2318454"/>
                        <a:gd name="connsiteX16" fmla="*/ 437068 w 1039216"/>
                        <a:gd name="connsiteY16" fmla="*/ 189224 h 2318454"/>
                        <a:gd name="connsiteX17" fmla="*/ 416696 w 1039216"/>
                        <a:gd name="connsiteY17" fmla="*/ 179822 h 2318454"/>
                        <a:gd name="connsiteX18" fmla="*/ 353622 w 1039216"/>
                        <a:gd name="connsiteY18" fmla="*/ 147697 h 2318454"/>
                        <a:gd name="connsiteX19" fmla="*/ 350096 w 1039216"/>
                        <a:gd name="connsiteY19" fmla="*/ 146130 h 2318454"/>
                        <a:gd name="connsiteX20" fmla="*/ 338735 w 1039216"/>
                        <a:gd name="connsiteY20" fmla="*/ 139469 h 2318454"/>
                        <a:gd name="connsiteX21" fmla="*/ 187120 w 1039216"/>
                        <a:gd name="connsiteY21" fmla="*/ 64250 h 2318454"/>
                        <a:gd name="connsiteX22" fmla="*/ 131097 w 1039216"/>
                        <a:gd name="connsiteY22" fmla="*/ 36435 h 2318454"/>
                        <a:gd name="connsiteX23" fmla="*/ 116602 w 1039216"/>
                        <a:gd name="connsiteY23" fmla="*/ 18021 h 2318454"/>
                        <a:gd name="connsiteX24" fmla="*/ 108767 w 1039216"/>
                        <a:gd name="connsiteY24" fmla="*/ 0 h 2318454"/>
                        <a:gd name="connsiteX25" fmla="*/ 87611 w 1039216"/>
                        <a:gd name="connsiteY25" fmla="*/ 24681 h 2318454"/>
                        <a:gd name="connsiteX26" fmla="*/ 78600 w 1039216"/>
                        <a:gd name="connsiteY26" fmla="*/ 81880 h 2318454"/>
                        <a:gd name="connsiteX27" fmla="*/ 78600 w 1039216"/>
                        <a:gd name="connsiteY27" fmla="*/ 103035 h 2318454"/>
                        <a:gd name="connsiteX28" fmla="*/ 75858 w 1039216"/>
                        <a:gd name="connsiteY28" fmla="*/ 121840 h 2318454"/>
                        <a:gd name="connsiteX29" fmla="*/ 70765 w 1039216"/>
                        <a:gd name="connsiteY29" fmla="*/ 167285 h 2318454"/>
                        <a:gd name="connsiteX30" fmla="*/ 112293 w 1039216"/>
                        <a:gd name="connsiteY30" fmla="*/ 363561 h 2318454"/>
                        <a:gd name="connsiteX31" fmla="*/ 120128 w 1039216"/>
                        <a:gd name="connsiteY31" fmla="*/ 408614 h 2318454"/>
                        <a:gd name="connsiteX32" fmla="*/ 73508 w 1039216"/>
                        <a:gd name="connsiteY32" fmla="*/ 680110 h 2318454"/>
                        <a:gd name="connsiteX33" fmla="*/ 25712 w 1039216"/>
                        <a:gd name="connsiteY33" fmla="*/ 958265 h 2318454"/>
                        <a:gd name="connsiteX34" fmla="*/ 73 w 1039216"/>
                        <a:gd name="connsiteY34" fmla="*/ 1282332 h 2318454"/>
                        <a:gd name="connsiteX35" fmla="*/ 15787 w 1039216"/>
                        <a:gd name="connsiteY35" fmla="*/ 2318072 h 2318454"/>
                        <a:gd name="connsiteX36" fmla="*/ 725801 w 1039216"/>
                        <a:gd name="connsiteY36" fmla="*/ 1403313 h 2318454"/>
                        <a:gd name="connsiteX37" fmla="*/ 840589 w 1039216"/>
                        <a:gd name="connsiteY37" fmla="*/ 1403313 h 2318454"/>
                        <a:gd name="connsiteX38" fmla="*/ 1039216 w 1039216"/>
                        <a:gd name="connsiteY38" fmla="*/ 1403313 h 2318454"/>
                        <a:gd name="connsiteX39" fmla="*/ 864487 w 1039216"/>
                        <a:gd name="connsiteY39" fmla="*/ 763556 h 2318454"/>
                        <a:gd name="connsiteX0" fmla="*/ 864487 w 1039216"/>
                        <a:gd name="connsiteY0" fmla="*/ 763556 h 2318454"/>
                        <a:gd name="connsiteX1" fmla="*/ 752442 w 1039216"/>
                        <a:gd name="connsiteY1" fmla="*/ 377665 h 2318454"/>
                        <a:gd name="connsiteX2" fmla="*/ 751266 w 1039216"/>
                        <a:gd name="connsiteY2" fmla="*/ 364344 h 2318454"/>
                        <a:gd name="connsiteX3" fmla="*/ 751266 w 1039216"/>
                        <a:gd name="connsiteY3" fmla="*/ 209204 h 2318454"/>
                        <a:gd name="connsiteX4" fmla="*/ 752050 w 1039216"/>
                        <a:gd name="connsiteY4" fmla="*/ 99117 h 2318454"/>
                        <a:gd name="connsiteX5" fmla="*/ 754400 w 1039216"/>
                        <a:gd name="connsiteY5" fmla="*/ 63075 h 2318454"/>
                        <a:gd name="connsiteX6" fmla="*/ 750091 w 1039216"/>
                        <a:gd name="connsiteY6" fmla="*/ 46620 h 2318454"/>
                        <a:gd name="connsiteX7" fmla="*/ 716007 w 1039216"/>
                        <a:gd name="connsiteY7" fmla="*/ 14104 h 2318454"/>
                        <a:gd name="connsiteX8" fmla="*/ 706997 w 1039216"/>
                        <a:gd name="connsiteY8" fmla="*/ 24290 h 2318454"/>
                        <a:gd name="connsiteX9" fmla="*/ 701512 w 1039216"/>
                        <a:gd name="connsiteY9" fmla="*/ 50930 h 2318454"/>
                        <a:gd name="connsiteX10" fmla="*/ 666253 w 1039216"/>
                        <a:gd name="connsiteY10" fmla="*/ 101860 h 2318454"/>
                        <a:gd name="connsiteX11" fmla="*/ 532660 w 1039216"/>
                        <a:gd name="connsiteY11" fmla="*/ 184523 h 2318454"/>
                        <a:gd name="connsiteX12" fmla="*/ 523649 w 1039216"/>
                        <a:gd name="connsiteY12" fmla="*/ 191183 h 2318454"/>
                        <a:gd name="connsiteX13" fmla="*/ 504452 w 1039216"/>
                        <a:gd name="connsiteY13" fmla="*/ 205678 h 2318454"/>
                        <a:gd name="connsiteX14" fmla="*/ 470369 w 1039216"/>
                        <a:gd name="connsiteY14" fmla="*/ 208812 h 2318454"/>
                        <a:gd name="connsiteX15" fmla="*/ 464884 w 1039216"/>
                        <a:gd name="connsiteY15" fmla="*/ 202152 h 2318454"/>
                        <a:gd name="connsiteX16" fmla="*/ 437068 w 1039216"/>
                        <a:gd name="connsiteY16" fmla="*/ 189224 h 2318454"/>
                        <a:gd name="connsiteX17" fmla="*/ 416696 w 1039216"/>
                        <a:gd name="connsiteY17" fmla="*/ 179822 h 2318454"/>
                        <a:gd name="connsiteX18" fmla="*/ 353622 w 1039216"/>
                        <a:gd name="connsiteY18" fmla="*/ 147697 h 2318454"/>
                        <a:gd name="connsiteX19" fmla="*/ 350096 w 1039216"/>
                        <a:gd name="connsiteY19" fmla="*/ 146130 h 2318454"/>
                        <a:gd name="connsiteX20" fmla="*/ 338735 w 1039216"/>
                        <a:gd name="connsiteY20" fmla="*/ 139469 h 2318454"/>
                        <a:gd name="connsiteX21" fmla="*/ 187120 w 1039216"/>
                        <a:gd name="connsiteY21" fmla="*/ 64250 h 2318454"/>
                        <a:gd name="connsiteX22" fmla="*/ 131097 w 1039216"/>
                        <a:gd name="connsiteY22" fmla="*/ 36435 h 2318454"/>
                        <a:gd name="connsiteX23" fmla="*/ 116602 w 1039216"/>
                        <a:gd name="connsiteY23" fmla="*/ 18021 h 2318454"/>
                        <a:gd name="connsiteX24" fmla="*/ 108767 w 1039216"/>
                        <a:gd name="connsiteY24" fmla="*/ 0 h 2318454"/>
                        <a:gd name="connsiteX25" fmla="*/ 87611 w 1039216"/>
                        <a:gd name="connsiteY25" fmla="*/ 24681 h 2318454"/>
                        <a:gd name="connsiteX26" fmla="*/ 78600 w 1039216"/>
                        <a:gd name="connsiteY26" fmla="*/ 81880 h 2318454"/>
                        <a:gd name="connsiteX27" fmla="*/ 78600 w 1039216"/>
                        <a:gd name="connsiteY27" fmla="*/ 103035 h 2318454"/>
                        <a:gd name="connsiteX28" fmla="*/ 75858 w 1039216"/>
                        <a:gd name="connsiteY28" fmla="*/ 121840 h 2318454"/>
                        <a:gd name="connsiteX29" fmla="*/ 70765 w 1039216"/>
                        <a:gd name="connsiteY29" fmla="*/ 167285 h 2318454"/>
                        <a:gd name="connsiteX30" fmla="*/ 112293 w 1039216"/>
                        <a:gd name="connsiteY30" fmla="*/ 363561 h 2318454"/>
                        <a:gd name="connsiteX31" fmla="*/ 120128 w 1039216"/>
                        <a:gd name="connsiteY31" fmla="*/ 408614 h 2318454"/>
                        <a:gd name="connsiteX32" fmla="*/ 73508 w 1039216"/>
                        <a:gd name="connsiteY32" fmla="*/ 680110 h 2318454"/>
                        <a:gd name="connsiteX33" fmla="*/ 25712 w 1039216"/>
                        <a:gd name="connsiteY33" fmla="*/ 958265 h 2318454"/>
                        <a:gd name="connsiteX34" fmla="*/ 73 w 1039216"/>
                        <a:gd name="connsiteY34" fmla="*/ 1282332 h 2318454"/>
                        <a:gd name="connsiteX35" fmla="*/ 15787 w 1039216"/>
                        <a:gd name="connsiteY35" fmla="*/ 2318072 h 2318454"/>
                        <a:gd name="connsiteX36" fmla="*/ 840589 w 1039216"/>
                        <a:gd name="connsiteY36" fmla="*/ 1403313 h 2318454"/>
                        <a:gd name="connsiteX37" fmla="*/ 1039216 w 1039216"/>
                        <a:gd name="connsiteY37" fmla="*/ 1403313 h 2318454"/>
                        <a:gd name="connsiteX38" fmla="*/ 864487 w 1039216"/>
                        <a:gd name="connsiteY38" fmla="*/ 763556 h 2318454"/>
                        <a:gd name="connsiteX0" fmla="*/ 864487 w 1131793"/>
                        <a:gd name="connsiteY0" fmla="*/ 763556 h 2388302"/>
                        <a:gd name="connsiteX1" fmla="*/ 752442 w 1131793"/>
                        <a:gd name="connsiteY1" fmla="*/ 377665 h 2388302"/>
                        <a:gd name="connsiteX2" fmla="*/ 751266 w 1131793"/>
                        <a:gd name="connsiteY2" fmla="*/ 364344 h 2388302"/>
                        <a:gd name="connsiteX3" fmla="*/ 751266 w 1131793"/>
                        <a:gd name="connsiteY3" fmla="*/ 209204 h 2388302"/>
                        <a:gd name="connsiteX4" fmla="*/ 752050 w 1131793"/>
                        <a:gd name="connsiteY4" fmla="*/ 99117 h 2388302"/>
                        <a:gd name="connsiteX5" fmla="*/ 754400 w 1131793"/>
                        <a:gd name="connsiteY5" fmla="*/ 63075 h 2388302"/>
                        <a:gd name="connsiteX6" fmla="*/ 750091 w 1131793"/>
                        <a:gd name="connsiteY6" fmla="*/ 46620 h 2388302"/>
                        <a:gd name="connsiteX7" fmla="*/ 716007 w 1131793"/>
                        <a:gd name="connsiteY7" fmla="*/ 14104 h 2388302"/>
                        <a:gd name="connsiteX8" fmla="*/ 706997 w 1131793"/>
                        <a:gd name="connsiteY8" fmla="*/ 24290 h 2388302"/>
                        <a:gd name="connsiteX9" fmla="*/ 701512 w 1131793"/>
                        <a:gd name="connsiteY9" fmla="*/ 50930 h 2388302"/>
                        <a:gd name="connsiteX10" fmla="*/ 666253 w 1131793"/>
                        <a:gd name="connsiteY10" fmla="*/ 101860 h 2388302"/>
                        <a:gd name="connsiteX11" fmla="*/ 532660 w 1131793"/>
                        <a:gd name="connsiteY11" fmla="*/ 184523 h 2388302"/>
                        <a:gd name="connsiteX12" fmla="*/ 523649 w 1131793"/>
                        <a:gd name="connsiteY12" fmla="*/ 191183 h 2388302"/>
                        <a:gd name="connsiteX13" fmla="*/ 504452 w 1131793"/>
                        <a:gd name="connsiteY13" fmla="*/ 205678 h 2388302"/>
                        <a:gd name="connsiteX14" fmla="*/ 470369 w 1131793"/>
                        <a:gd name="connsiteY14" fmla="*/ 208812 h 2388302"/>
                        <a:gd name="connsiteX15" fmla="*/ 464884 w 1131793"/>
                        <a:gd name="connsiteY15" fmla="*/ 202152 h 2388302"/>
                        <a:gd name="connsiteX16" fmla="*/ 437068 w 1131793"/>
                        <a:gd name="connsiteY16" fmla="*/ 189224 h 2388302"/>
                        <a:gd name="connsiteX17" fmla="*/ 416696 w 1131793"/>
                        <a:gd name="connsiteY17" fmla="*/ 179822 h 2388302"/>
                        <a:gd name="connsiteX18" fmla="*/ 353622 w 1131793"/>
                        <a:gd name="connsiteY18" fmla="*/ 147697 h 2388302"/>
                        <a:gd name="connsiteX19" fmla="*/ 350096 w 1131793"/>
                        <a:gd name="connsiteY19" fmla="*/ 146130 h 2388302"/>
                        <a:gd name="connsiteX20" fmla="*/ 338735 w 1131793"/>
                        <a:gd name="connsiteY20" fmla="*/ 139469 h 2388302"/>
                        <a:gd name="connsiteX21" fmla="*/ 187120 w 1131793"/>
                        <a:gd name="connsiteY21" fmla="*/ 64250 h 2388302"/>
                        <a:gd name="connsiteX22" fmla="*/ 131097 w 1131793"/>
                        <a:gd name="connsiteY22" fmla="*/ 36435 h 2388302"/>
                        <a:gd name="connsiteX23" fmla="*/ 116602 w 1131793"/>
                        <a:gd name="connsiteY23" fmla="*/ 18021 h 2388302"/>
                        <a:gd name="connsiteX24" fmla="*/ 108767 w 1131793"/>
                        <a:gd name="connsiteY24" fmla="*/ 0 h 2388302"/>
                        <a:gd name="connsiteX25" fmla="*/ 87611 w 1131793"/>
                        <a:gd name="connsiteY25" fmla="*/ 24681 h 2388302"/>
                        <a:gd name="connsiteX26" fmla="*/ 78600 w 1131793"/>
                        <a:gd name="connsiteY26" fmla="*/ 81880 h 2388302"/>
                        <a:gd name="connsiteX27" fmla="*/ 78600 w 1131793"/>
                        <a:gd name="connsiteY27" fmla="*/ 103035 h 2388302"/>
                        <a:gd name="connsiteX28" fmla="*/ 75858 w 1131793"/>
                        <a:gd name="connsiteY28" fmla="*/ 121840 h 2388302"/>
                        <a:gd name="connsiteX29" fmla="*/ 70765 w 1131793"/>
                        <a:gd name="connsiteY29" fmla="*/ 167285 h 2388302"/>
                        <a:gd name="connsiteX30" fmla="*/ 112293 w 1131793"/>
                        <a:gd name="connsiteY30" fmla="*/ 363561 h 2388302"/>
                        <a:gd name="connsiteX31" fmla="*/ 120128 w 1131793"/>
                        <a:gd name="connsiteY31" fmla="*/ 408614 h 2388302"/>
                        <a:gd name="connsiteX32" fmla="*/ 73508 w 1131793"/>
                        <a:gd name="connsiteY32" fmla="*/ 680110 h 2388302"/>
                        <a:gd name="connsiteX33" fmla="*/ 25712 w 1131793"/>
                        <a:gd name="connsiteY33" fmla="*/ 958265 h 2388302"/>
                        <a:gd name="connsiteX34" fmla="*/ 73 w 1131793"/>
                        <a:gd name="connsiteY34" fmla="*/ 1282332 h 2388302"/>
                        <a:gd name="connsiteX35" fmla="*/ 15787 w 1131793"/>
                        <a:gd name="connsiteY35" fmla="*/ 2318072 h 2388302"/>
                        <a:gd name="connsiteX36" fmla="*/ 1131793 w 1131793"/>
                        <a:gd name="connsiteY36" fmla="*/ 2314905 h 2388302"/>
                        <a:gd name="connsiteX37" fmla="*/ 1039216 w 1131793"/>
                        <a:gd name="connsiteY37" fmla="*/ 1403313 h 2388302"/>
                        <a:gd name="connsiteX38" fmla="*/ 864487 w 1131793"/>
                        <a:gd name="connsiteY38" fmla="*/ 763556 h 2388302"/>
                        <a:gd name="connsiteX0" fmla="*/ 864487 w 1131793"/>
                        <a:gd name="connsiteY0" fmla="*/ 763556 h 2331483"/>
                        <a:gd name="connsiteX1" fmla="*/ 752442 w 1131793"/>
                        <a:gd name="connsiteY1" fmla="*/ 377665 h 2331483"/>
                        <a:gd name="connsiteX2" fmla="*/ 751266 w 1131793"/>
                        <a:gd name="connsiteY2" fmla="*/ 364344 h 2331483"/>
                        <a:gd name="connsiteX3" fmla="*/ 751266 w 1131793"/>
                        <a:gd name="connsiteY3" fmla="*/ 209204 h 2331483"/>
                        <a:gd name="connsiteX4" fmla="*/ 752050 w 1131793"/>
                        <a:gd name="connsiteY4" fmla="*/ 99117 h 2331483"/>
                        <a:gd name="connsiteX5" fmla="*/ 754400 w 1131793"/>
                        <a:gd name="connsiteY5" fmla="*/ 63075 h 2331483"/>
                        <a:gd name="connsiteX6" fmla="*/ 750091 w 1131793"/>
                        <a:gd name="connsiteY6" fmla="*/ 46620 h 2331483"/>
                        <a:gd name="connsiteX7" fmla="*/ 716007 w 1131793"/>
                        <a:gd name="connsiteY7" fmla="*/ 14104 h 2331483"/>
                        <a:gd name="connsiteX8" fmla="*/ 706997 w 1131793"/>
                        <a:gd name="connsiteY8" fmla="*/ 24290 h 2331483"/>
                        <a:gd name="connsiteX9" fmla="*/ 701512 w 1131793"/>
                        <a:gd name="connsiteY9" fmla="*/ 50930 h 2331483"/>
                        <a:gd name="connsiteX10" fmla="*/ 666253 w 1131793"/>
                        <a:gd name="connsiteY10" fmla="*/ 101860 h 2331483"/>
                        <a:gd name="connsiteX11" fmla="*/ 532660 w 1131793"/>
                        <a:gd name="connsiteY11" fmla="*/ 184523 h 2331483"/>
                        <a:gd name="connsiteX12" fmla="*/ 523649 w 1131793"/>
                        <a:gd name="connsiteY12" fmla="*/ 191183 h 2331483"/>
                        <a:gd name="connsiteX13" fmla="*/ 504452 w 1131793"/>
                        <a:gd name="connsiteY13" fmla="*/ 205678 h 2331483"/>
                        <a:gd name="connsiteX14" fmla="*/ 470369 w 1131793"/>
                        <a:gd name="connsiteY14" fmla="*/ 208812 h 2331483"/>
                        <a:gd name="connsiteX15" fmla="*/ 464884 w 1131793"/>
                        <a:gd name="connsiteY15" fmla="*/ 202152 h 2331483"/>
                        <a:gd name="connsiteX16" fmla="*/ 437068 w 1131793"/>
                        <a:gd name="connsiteY16" fmla="*/ 189224 h 2331483"/>
                        <a:gd name="connsiteX17" fmla="*/ 416696 w 1131793"/>
                        <a:gd name="connsiteY17" fmla="*/ 179822 h 2331483"/>
                        <a:gd name="connsiteX18" fmla="*/ 353622 w 1131793"/>
                        <a:gd name="connsiteY18" fmla="*/ 147697 h 2331483"/>
                        <a:gd name="connsiteX19" fmla="*/ 350096 w 1131793"/>
                        <a:gd name="connsiteY19" fmla="*/ 146130 h 2331483"/>
                        <a:gd name="connsiteX20" fmla="*/ 338735 w 1131793"/>
                        <a:gd name="connsiteY20" fmla="*/ 139469 h 2331483"/>
                        <a:gd name="connsiteX21" fmla="*/ 187120 w 1131793"/>
                        <a:gd name="connsiteY21" fmla="*/ 64250 h 2331483"/>
                        <a:gd name="connsiteX22" fmla="*/ 131097 w 1131793"/>
                        <a:gd name="connsiteY22" fmla="*/ 36435 h 2331483"/>
                        <a:gd name="connsiteX23" fmla="*/ 116602 w 1131793"/>
                        <a:gd name="connsiteY23" fmla="*/ 18021 h 2331483"/>
                        <a:gd name="connsiteX24" fmla="*/ 108767 w 1131793"/>
                        <a:gd name="connsiteY24" fmla="*/ 0 h 2331483"/>
                        <a:gd name="connsiteX25" fmla="*/ 87611 w 1131793"/>
                        <a:gd name="connsiteY25" fmla="*/ 24681 h 2331483"/>
                        <a:gd name="connsiteX26" fmla="*/ 78600 w 1131793"/>
                        <a:gd name="connsiteY26" fmla="*/ 81880 h 2331483"/>
                        <a:gd name="connsiteX27" fmla="*/ 78600 w 1131793"/>
                        <a:gd name="connsiteY27" fmla="*/ 103035 h 2331483"/>
                        <a:gd name="connsiteX28" fmla="*/ 75858 w 1131793"/>
                        <a:gd name="connsiteY28" fmla="*/ 121840 h 2331483"/>
                        <a:gd name="connsiteX29" fmla="*/ 70765 w 1131793"/>
                        <a:gd name="connsiteY29" fmla="*/ 167285 h 2331483"/>
                        <a:gd name="connsiteX30" fmla="*/ 112293 w 1131793"/>
                        <a:gd name="connsiteY30" fmla="*/ 363561 h 2331483"/>
                        <a:gd name="connsiteX31" fmla="*/ 120128 w 1131793"/>
                        <a:gd name="connsiteY31" fmla="*/ 408614 h 2331483"/>
                        <a:gd name="connsiteX32" fmla="*/ 73508 w 1131793"/>
                        <a:gd name="connsiteY32" fmla="*/ 680110 h 2331483"/>
                        <a:gd name="connsiteX33" fmla="*/ 25712 w 1131793"/>
                        <a:gd name="connsiteY33" fmla="*/ 958265 h 2331483"/>
                        <a:gd name="connsiteX34" fmla="*/ 73 w 1131793"/>
                        <a:gd name="connsiteY34" fmla="*/ 1282332 h 2331483"/>
                        <a:gd name="connsiteX35" fmla="*/ 15787 w 1131793"/>
                        <a:gd name="connsiteY35" fmla="*/ 2318072 h 2331483"/>
                        <a:gd name="connsiteX36" fmla="*/ 1131793 w 1131793"/>
                        <a:gd name="connsiteY36" fmla="*/ 2314905 h 2331483"/>
                        <a:gd name="connsiteX37" fmla="*/ 1039216 w 1131793"/>
                        <a:gd name="connsiteY37" fmla="*/ 1403313 h 2331483"/>
                        <a:gd name="connsiteX38" fmla="*/ 864487 w 1131793"/>
                        <a:gd name="connsiteY38" fmla="*/ 763556 h 23314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1131793" h="2331483">
                          <a:moveTo>
                            <a:pt x="864487" y="763556"/>
                          </a:moveTo>
                          <a:cubicBezTo>
                            <a:pt x="828836" y="634664"/>
                            <a:pt x="795144" y="504597"/>
                            <a:pt x="752442" y="377665"/>
                          </a:cubicBezTo>
                          <a:cubicBezTo>
                            <a:pt x="750875" y="372963"/>
                            <a:pt x="751266" y="368654"/>
                            <a:pt x="751266" y="364344"/>
                          </a:cubicBezTo>
                          <a:lnTo>
                            <a:pt x="751266" y="209204"/>
                          </a:lnTo>
                          <a:cubicBezTo>
                            <a:pt x="751266" y="172378"/>
                            <a:pt x="751658" y="135944"/>
                            <a:pt x="752050" y="99117"/>
                          </a:cubicBezTo>
                          <a:cubicBezTo>
                            <a:pt x="757143" y="87364"/>
                            <a:pt x="754009" y="75220"/>
                            <a:pt x="754400" y="63075"/>
                          </a:cubicBezTo>
                          <a:cubicBezTo>
                            <a:pt x="754792" y="57198"/>
                            <a:pt x="754009" y="50930"/>
                            <a:pt x="750091" y="46620"/>
                          </a:cubicBezTo>
                          <a:cubicBezTo>
                            <a:pt x="739513" y="35259"/>
                            <a:pt x="729327" y="22723"/>
                            <a:pt x="716007" y="14104"/>
                          </a:cubicBezTo>
                          <a:cubicBezTo>
                            <a:pt x="709347" y="14104"/>
                            <a:pt x="707780" y="18805"/>
                            <a:pt x="706997" y="24290"/>
                          </a:cubicBezTo>
                          <a:cubicBezTo>
                            <a:pt x="706213" y="33300"/>
                            <a:pt x="702687" y="41919"/>
                            <a:pt x="701512" y="50930"/>
                          </a:cubicBezTo>
                          <a:cubicBezTo>
                            <a:pt x="698769" y="74044"/>
                            <a:pt x="690542" y="93633"/>
                            <a:pt x="666253" y="101860"/>
                          </a:cubicBezTo>
                          <a:lnTo>
                            <a:pt x="532660" y="184523"/>
                          </a:lnTo>
                          <a:cubicBezTo>
                            <a:pt x="529917" y="186873"/>
                            <a:pt x="526783" y="189224"/>
                            <a:pt x="523649" y="191183"/>
                          </a:cubicBezTo>
                          <a:cubicBezTo>
                            <a:pt x="518164" y="197059"/>
                            <a:pt x="508370" y="198235"/>
                            <a:pt x="504452" y="205678"/>
                          </a:cubicBezTo>
                          <a:cubicBezTo>
                            <a:pt x="493483" y="210771"/>
                            <a:pt x="482122" y="209596"/>
                            <a:pt x="470369" y="208812"/>
                          </a:cubicBezTo>
                          <a:cubicBezTo>
                            <a:pt x="472327" y="204895"/>
                            <a:pt x="467626" y="203328"/>
                            <a:pt x="464884" y="202152"/>
                          </a:cubicBezTo>
                          <a:cubicBezTo>
                            <a:pt x="455481" y="198235"/>
                            <a:pt x="446862" y="192750"/>
                            <a:pt x="437068" y="189224"/>
                          </a:cubicBezTo>
                          <a:cubicBezTo>
                            <a:pt x="429625" y="187265"/>
                            <a:pt x="422181" y="186090"/>
                            <a:pt x="416696" y="179822"/>
                          </a:cubicBezTo>
                          <a:cubicBezTo>
                            <a:pt x="396324" y="167677"/>
                            <a:pt x="374385" y="158666"/>
                            <a:pt x="353622" y="147697"/>
                          </a:cubicBezTo>
                          <a:cubicBezTo>
                            <a:pt x="352446" y="146913"/>
                            <a:pt x="351271" y="146521"/>
                            <a:pt x="350096" y="146130"/>
                          </a:cubicBezTo>
                          <a:cubicBezTo>
                            <a:pt x="346178" y="144563"/>
                            <a:pt x="342260" y="142212"/>
                            <a:pt x="338735" y="139469"/>
                          </a:cubicBezTo>
                          <a:lnTo>
                            <a:pt x="187120" y="64250"/>
                          </a:lnTo>
                          <a:cubicBezTo>
                            <a:pt x="167924" y="55631"/>
                            <a:pt x="150294" y="45053"/>
                            <a:pt x="131097" y="36435"/>
                          </a:cubicBezTo>
                          <a:cubicBezTo>
                            <a:pt x="122870" y="32517"/>
                            <a:pt x="118953" y="26640"/>
                            <a:pt x="116602" y="18021"/>
                          </a:cubicBezTo>
                          <a:cubicBezTo>
                            <a:pt x="115035" y="11753"/>
                            <a:pt x="115818" y="4309"/>
                            <a:pt x="108767" y="0"/>
                          </a:cubicBezTo>
                          <a:cubicBezTo>
                            <a:pt x="95838" y="3134"/>
                            <a:pt x="89570" y="12145"/>
                            <a:pt x="87611" y="24681"/>
                          </a:cubicBezTo>
                          <a:cubicBezTo>
                            <a:pt x="84477" y="43878"/>
                            <a:pt x="80951" y="62683"/>
                            <a:pt x="78600" y="81880"/>
                          </a:cubicBezTo>
                          <a:cubicBezTo>
                            <a:pt x="77817" y="88931"/>
                            <a:pt x="76642" y="95983"/>
                            <a:pt x="78600" y="103035"/>
                          </a:cubicBezTo>
                          <a:cubicBezTo>
                            <a:pt x="77817" y="109303"/>
                            <a:pt x="76250" y="115572"/>
                            <a:pt x="75858" y="121840"/>
                          </a:cubicBezTo>
                          <a:cubicBezTo>
                            <a:pt x="75075" y="137119"/>
                            <a:pt x="67631" y="152006"/>
                            <a:pt x="70765" y="167285"/>
                          </a:cubicBezTo>
                          <a:cubicBezTo>
                            <a:pt x="84477" y="232710"/>
                            <a:pt x="98972" y="298136"/>
                            <a:pt x="112293" y="363561"/>
                          </a:cubicBezTo>
                          <a:cubicBezTo>
                            <a:pt x="115427" y="378448"/>
                            <a:pt x="122479" y="393727"/>
                            <a:pt x="120128" y="408614"/>
                          </a:cubicBezTo>
                          <a:cubicBezTo>
                            <a:pt x="105241" y="499113"/>
                            <a:pt x="89178" y="589611"/>
                            <a:pt x="73508" y="680110"/>
                          </a:cubicBezTo>
                          <a:cubicBezTo>
                            <a:pt x="57445" y="772958"/>
                            <a:pt x="41774" y="865416"/>
                            <a:pt x="25712" y="958265"/>
                          </a:cubicBezTo>
                          <a:cubicBezTo>
                            <a:pt x="9649" y="1050330"/>
                            <a:pt x="1660" y="1055698"/>
                            <a:pt x="73" y="1282332"/>
                          </a:cubicBezTo>
                          <a:cubicBezTo>
                            <a:pt x="-1581" y="1518462"/>
                            <a:pt x="25190" y="2262050"/>
                            <a:pt x="15787" y="2318072"/>
                          </a:cubicBezTo>
                          <a:cubicBezTo>
                            <a:pt x="155873" y="2338235"/>
                            <a:pt x="910578" y="2334424"/>
                            <a:pt x="1131793" y="2314905"/>
                          </a:cubicBezTo>
                          <a:lnTo>
                            <a:pt x="1039216" y="1403313"/>
                          </a:lnTo>
                          <a:cubicBezTo>
                            <a:pt x="981626" y="1190583"/>
                            <a:pt x="923644" y="977070"/>
                            <a:pt x="864487" y="763556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DE3BF1D0-7E31-40A9-A84E-620B886DE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1065" y="3825115"/>
                      <a:ext cx="632218" cy="2920723"/>
                    </a:xfrm>
                    <a:custGeom>
                      <a:avLst/>
                      <a:gdLst>
                        <a:gd name="connsiteX0" fmla="*/ 63719 w 368261"/>
                        <a:gd name="connsiteY0" fmla="*/ 1189117 h 1190974"/>
                        <a:gd name="connsiteX1" fmla="*/ 49615 w 368261"/>
                        <a:gd name="connsiteY1" fmla="*/ 373064 h 1190974"/>
                        <a:gd name="connsiteX2" fmla="*/ 55883 w 368261"/>
                        <a:gd name="connsiteY2" fmla="*/ 340155 h 1190974"/>
                        <a:gd name="connsiteX3" fmla="*/ 103287 w 368261"/>
                        <a:gd name="connsiteY3" fmla="*/ 224975 h 1190974"/>
                        <a:gd name="connsiteX4" fmla="*/ 1819 w 368261"/>
                        <a:gd name="connsiteY4" fmla="*/ 97651 h 1190974"/>
                        <a:gd name="connsiteX5" fmla="*/ 116999 w 368261"/>
                        <a:gd name="connsiteY5" fmla="*/ 6369 h 1190974"/>
                        <a:gd name="connsiteX6" fmla="*/ 151475 w 368261"/>
                        <a:gd name="connsiteY6" fmla="*/ 2843 h 1190974"/>
                        <a:gd name="connsiteX7" fmla="*/ 308574 w 368261"/>
                        <a:gd name="connsiteY7" fmla="*/ 104311 h 1190974"/>
                        <a:gd name="connsiteX8" fmla="*/ 229045 w 368261"/>
                        <a:gd name="connsiteY8" fmla="*/ 224584 h 1190974"/>
                        <a:gd name="connsiteX9" fmla="*/ 282717 w 368261"/>
                        <a:gd name="connsiteY9" fmla="*/ 331536 h 1190974"/>
                        <a:gd name="connsiteX10" fmla="*/ 298780 w 368261"/>
                        <a:gd name="connsiteY10" fmla="*/ 378940 h 1190974"/>
                        <a:gd name="connsiteX11" fmla="*/ 372040 w 368261"/>
                        <a:gd name="connsiteY11" fmla="*/ 1190684 h 1190974"/>
                        <a:gd name="connsiteX12" fmla="*/ 63719 w 368261"/>
                        <a:gd name="connsiteY12" fmla="*/ 1189117 h 1190974"/>
                        <a:gd name="connsiteX0" fmla="*/ 98537 w 372040"/>
                        <a:gd name="connsiteY0" fmla="*/ 2129196 h 2129213"/>
                        <a:gd name="connsiteX1" fmla="*/ 49615 w 372040"/>
                        <a:gd name="connsiteY1" fmla="*/ 373064 h 2129213"/>
                        <a:gd name="connsiteX2" fmla="*/ 55883 w 372040"/>
                        <a:gd name="connsiteY2" fmla="*/ 340155 h 2129213"/>
                        <a:gd name="connsiteX3" fmla="*/ 103287 w 372040"/>
                        <a:gd name="connsiteY3" fmla="*/ 224975 h 2129213"/>
                        <a:gd name="connsiteX4" fmla="*/ 1819 w 372040"/>
                        <a:gd name="connsiteY4" fmla="*/ 97651 h 2129213"/>
                        <a:gd name="connsiteX5" fmla="*/ 116999 w 372040"/>
                        <a:gd name="connsiteY5" fmla="*/ 6369 h 2129213"/>
                        <a:gd name="connsiteX6" fmla="*/ 151475 w 372040"/>
                        <a:gd name="connsiteY6" fmla="*/ 2843 h 2129213"/>
                        <a:gd name="connsiteX7" fmla="*/ 308574 w 372040"/>
                        <a:gd name="connsiteY7" fmla="*/ 104311 h 2129213"/>
                        <a:gd name="connsiteX8" fmla="*/ 229045 w 372040"/>
                        <a:gd name="connsiteY8" fmla="*/ 224584 h 2129213"/>
                        <a:gd name="connsiteX9" fmla="*/ 282717 w 372040"/>
                        <a:gd name="connsiteY9" fmla="*/ 331536 h 2129213"/>
                        <a:gd name="connsiteX10" fmla="*/ 298780 w 372040"/>
                        <a:gd name="connsiteY10" fmla="*/ 378940 h 2129213"/>
                        <a:gd name="connsiteX11" fmla="*/ 372040 w 372040"/>
                        <a:gd name="connsiteY11" fmla="*/ 1190684 h 2129213"/>
                        <a:gd name="connsiteX12" fmla="*/ 98537 w 372040"/>
                        <a:gd name="connsiteY12" fmla="*/ 2129196 h 2129213"/>
                        <a:gd name="connsiteX0" fmla="*/ 98537 w 460667"/>
                        <a:gd name="connsiteY0" fmla="*/ 2129196 h 2130772"/>
                        <a:gd name="connsiteX1" fmla="*/ 49615 w 460667"/>
                        <a:gd name="connsiteY1" fmla="*/ 373064 h 2130772"/>
                        <a:gd name="connsiteX2" fmla="*/ 55883 w 460667"/>
                        <a:gd name="connsiteY2" fmla="*/ 340155 h 2130772"/>
                        <a:gd name="connsiteX3" fmla="*/ 103287 w 460667"/>
                        <a:gd name="connsiteY3" fmla="*/ 224975 h 2130772"/>
                        <a:gd name="connsiteX4" fmla="*/ 1819 w 460667"/>
                        <a:gd name="connsiteY4" fmla="*/ 97651 h 2130772"/>
                        <a:gd name="connsiteX5" fmla="*/ 116999 w 460667"/>
                        <a:gd name="connsiteY5" fmla="*/ 6369 h 2130772"/>
                        <a:gd name="connsiteX6" fmla="*/ 151475 w 460667"/>
                        <a:gd name="connsiteY6" fmla="*/ 2843 h 2130772"/>
                        <a:gd name="connsiteX7" fmla="*/ 308574 w 460667"/>
                        <a:gd name="connsiteY7" fmla="*/ 104311 h 2130772"/>
                        <a:gd name="connsiteX8" fmla="*/ 229045 w 460667"/>
                        <a:gd name="connsiteY8" fmla="*/ 224584 h 2130772"/>
                        <a:gd name="connsiteX9" fmla="*/ 282717 w 460667"/>
                        <a:gd name="connsiteY9" fmla="*/ 331536 h 2130772"/>
                        <a:gd name="connsiteX10" fmla="*/ 298780 w 460667"/>
                        <a:gd name="connsiteY10" fmla="*/ 378940 h 2130772"/>
                        <a:gd name="connsiteX11" fmla="*/ 460667 w 460667"/>
                        <a:gd name="connsiteY11" fmla="*/ 2121268 h 2130772"/>
                        <a:gd name="connsiteX12" fmla="*/ 98537 w 460667"/>
                        <a:gd name="connsiteY12" fmla="*/ 2129196 h 2130772"/>
                        <a:gd name="connsiteX0" fmla="*/ 95371 w 460667"/>
                        <a:gd name="connsiteY0" fmla="*/ 2126030 h 2128193"/>
                        <a:gd name="connsiteX1" fmla="*/ 49615 w 460667"/>
                        <a:gd name="connsiteY1" fmla="*/ 373064 h 2128193"/>
                        <a:gd name="connsiteX2" fmla="*/ 55883 w 460667"/>
                        <a:gd name="connsiteY2" fmla="*/ 340155 h 2128193"/>
                        <a:gd name="connsiteX3" fmla="*/ 103287 w 460667"/>
                        <a:gd name="connsiteY3" fmla="*/ 224975 h 2128193"/>
                        <a:gd name="connsiteX4" fmla="*/ 1819 w 460667"/>
                        <a:gd name="connsiteY4" fmla="*/ 97651 h 2128193"/>
                        <a:gd name="connsiteX5" fmla="*/ 116999 w 460667"/>
                        <a:gd name="connsiteY5" fmla="*/ 6369 h 2128193"/>
                        <a:gd name="connsiteX6" fmla="*/ 151475 w 460667"/>
                        <a:gd name="connsiteY6" fmla="*/ 2843 h 2128193"/>
                        <a:gd name="connsiteX7" fmla="*/ 308574 w 460667"/>
                        <a:gd name="connsiteY7" fmla="*/ 104311 h 2128193"/>
                        <a:gd name="connsiteX8" fmla="*/ 229045 w 460667"/>
                        <a:gd name="connsiteY8" fmla="*/ 224584 h 2128193"/>
                        <a:gd name="connsiteX9" fmla="*/ 282717 w 460667"/>
                        <a:gd name="connsiteY9" fmla="*/ 331536 h 2128193"/>
                        <a:gd name="connsiteX10" fmla="*/ 298780 w 460667"/>
                        <a:gd name="connsiteY10" fmla="*/ 378940 h 2128193"/>
                        <a:gd name="connsiteX11" fmla="*/ 460667 w 460667"/>
                        <a:gd name="connsiteY11" fmla="*/ 2121268 h 2128193"/>
                        <a:gd name="connsiteX12" fmla="*/ 95371 w 460667"/>
                        <a:gd name="connsiteY12" fmla="*/ 2126030 h 2128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60667" h="2128193">
                          <a:moveTo>
                            <a:pt x="95371" y="2126030"/>
                          </a:moveTo>
                          <a:cubicBezTo>
                            <a:pt x="88711" y="2069223"/>
                            <a:pt x="54708" y="601073"/>
                            <a:pt x="49615" y="373064"/>
                          </a:cubicBezTo>
                          <a:cubicBezTo>
                            <a:pt x="49223" y="361702"/>
                            <a:pt x="51182" y="350733"/>
                            <a:pt x="55883" y="340155"/>
                          </a:cubicBezTo>
                          <a:cubicBezTo>
                            <a:pt x="71946" y="301762"/>
                            <a:pt x="87225" y="263369"/>
                            <a:pt x="103287" y="224975"/>
                          </a:cubicBezTo>
                          <a:cubicBezTo>
                            <a:pt x="122092" y="180705"/>
                            <a:pt x="-17377" y="132126"/>
                            <a:pt x="1819" y="97651"/>
                          </a:cubicBezTo>
                          <a:cubicBezTo>
                            <a:pt x="21800" y="62000"/>
                            <a:pt x="71162" y="3235"/>
                            <a:pt x="116999" y="6369"/>
                          </a:cubicBezTo>
                          <a:cubicBezTo>
                            <a:pt x="128752" y="7152"/>
                            <a:pt x="140505" y="8327"/>
                            <a:pt x="151475" y="2843"/>
                          </a:cubicBezTo>
                          <a:cubicBezTo>
                            <a:pt x="187909" y="-15179"/>
                            <a:pt x="343049" y="56515"/>
                            <a:pt x="308574" y="104311"/>
                          </a:cubicBezTo>
                          <a:cubicBezTo>
                            <a:pt x="285459" y="136436"/>
                            <a:pt x="231787" y="184231"/>
                            <a:pt x="229045" y="224584"/>
                          </a:cubicBezTo>
                          <a:cubicBezTo>
                            <a:pt x="226694" y="259059"/>
                            <a:pt x="263520" y="305680"/>
                            <a:pt x="282717" y="331536"/>
                          </a:cubicBezTo>
                          <a:cubicBezTo>
                            <a:pt x="299171" y="354259"/>
                            <a:pt x="292119" y="344073"/>
                            <a:pt x="298780" y="378940"/>
                          </a:cubicBezTo>
                          <a:cubicBezTo>
                            <a:pt x="312491" y="451025"/>
                            <a:pt x="456358" y="2069946"/>
                            <a:pt x="460667" y="2121268"/>
                          </a:cubicBezTo>
                          <a:cubicBezTo>
                            <a:pt x="400335" y="2127144"/>
                            <a:pt x="172941" y="2130731"/>
                            <a:pt x="95371" y="212603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9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1F336FBE-79DB-4B22-9AA5-4D1558570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4378" y="1657523"/>
                      <a:ext cx="840192" cy="270062"/>
                    </a:xfrm>
                    <a:custGeom>
                      <a:avLst/>
                      <a:gdLst>
                        <a:gd name="connsiteX0" fmla="*/ 1230630 w 1333500"/>
                        <a:gd name="connsiteY0" fmla="*/ 276508 h 428625"/>
                        <a:gd name="connsiteX1" fmla="*/ 1150620 w 1333500"/>
                        <a:gd name="connsiteY1" fmla="*/ 206975 h 428625"/>
                        <a:gd name="connsiteX2" fmla="*/ 982028 w 1333500"/>
                        <a:gd name="connsiteY2" fmla="*/ 91723 h 428625"/>
                        <a:gd name="connsiteX3" fmla="*/ 752475 w 1333500"/>
                        <a:gd name="connsiteY3" fmla="*/ 283 h 428625"/>
                        <a:gd name="connsiteX4" fmla="*/ 647700 w 1333500"/>
                        <a:gd name="connsiteY4" fmla="*/ 26000 h 428625"/>
                        <a:gd name="connsiteX5" fmla="*/ 603885 w 1333500"/>
                        <a:gd name="connsiteY5" fmla="*/ 46955 h 428625"/>
                        <a:gd name="connsiteX6" fmla="*/ 436245 w 1333500"/>
                        <a:gd name="connsiteY6" fmla="*/ 119345 h 428625"/>
                        <a:gd name="connsiteX7" fmla="*/ 383858 w 1333500"/>
                        <a:gd name="connsiteY7" fmla="*/ 133633 h 428625"/>
                        <a:gd name="connsiteX8" fmla="*/ 304800 w 1333500"/>
                        <a:gd name="connsiteY8" fmla="*/ 155540 h 428625"/>
                        <a:gd name="connsiteX9" fmla="*/ 251460 w 1333500"/>
                        <a:gd name="connsiteY9" fmla="*/ 172685 h 428625"/>
                        <a:gd name="connsiteX10" fmla="*/ 131445 w 1333500"/>
                        <a:gd name="connsiteY10" fmla="*/ 224120 h 428625"/>
                        <a:gd name="connsiteX11" fmla="*/ 25718 w 1333500"/>
                        <a:gd name="connsiteY11" fmla="*/ 301273 h 428625"/>
                        <a:gd name="connsiteX12" fmla="*/ 0 w 1333500"/>
                        <a:gd name="connsiteY12" fmla="*/ 328895 h 428625"/>
                        <a:gd name="connsiteX13" fmla="*/ 24765 w 1333500"/>
                        <a:gd name="connsiteY13" fmla="*/ 321275 h 428625"/>
                        <a:gd name="connsiteX14" fmla="*/ 68580 w 1333500"/>
                        <a:gd name="connsiteY14" fmla="*/ 309845 h 428625"/>
                        <a:gd name="connsiteX15" fmla="*/ 93345 w 1333500"/>
                        <a:gd name="connsiteY15" fmla="*/ 303178 h 428625"/>
                        <a:gd name="connsiteX16" fmla="*/ 229553 w 1333500"/>
                        <a:gd name="connsiteY16" fmla="*/ 291748 h 428625"/>
                        <a:gd name="connsiteX17" fmla="*/ 270510 w 1333500"/>
                        <a:gd name="connsiteY17" fmla="*/ 315560 h 428625"/>
                        <a:gd name="connsiteX18" fmla="*/ 280988 w 1333500"/>
                        <a:gd name="connsiteY18" fmla="*/ 329848 h 428625"/>
                        <a:gd name="connsiteX19" fmla="*/ 285750 w 1333500"/>
                        <a:gd name="connsiteY19" fmla="*/ 338420 h 428625"/>
                        <a:gd name="connsiteX20" fmla="*/ 301943 w 1333500"/>
                        <a:gd name="connsiteY20" fmla="*/ 356518 h 428625"/>
                        <a:gd name="connsiteX21" fmla="*/ 322898 w 1333500"/>
                        <a:gd name="connsiteY21" fmla="*/ 365090 h 428625"/>
                        <a:gd name="connsiteX22" fmla="*/ 367665 w 1333500"/>
                        <a:gd name="connsiteY22" fmla="*/ 359375 h 428625"/>
                        <a:gd name="connsiteX23" fmla="*/ 371475 w 1333500"/>
                        <a:gd name="connsiteY23" fmla="*/ 357470 h 428625"/>
                        <a:gd name="connsiteX24" fmla="*/ 389573 w 1333500"/>
                        <a:gd name="connsiteY24" fmla="*/ 356518 h 428625"/>
                        <a:gd name="connsiteX25" fmla="*/ 397193 w 1333500"/>
                        <a:gd name="connsiteY25" fmla="*/ 357470 h 428625"/>
                        <a:gd name="connsiteX26" fmla="*/ 426720 w 1333500"/>
                        <a:gd name="connsiteY26" fmla="*/ 352708 h 428625"/>
                        <a:gd name="connsiteX27" fmla="*/ 456248 w 1333500"/>
                        <a:gd name="connsiteY27" fmla="*/ 348898 h 428625"/>
                        <a:gd name="connsiteX28" fmla="*/ 541973 w 1333500"/>
                        <a:gd name="connsiteY28" fmla="*/ 350803 h 428625"/>
                        <a:gd name="connsiteX29" fmla="*/ 674370 w 1333500"/>
                        <a:gd name="connsiteY29" fmla="*/ 409858 h 428625"/>
                        <a:gd name="connsiteX30" fmla="*/ 674370 w 1333500"/>
                        <a:gd name="connsiteY30" fmla="*/ 416525 h 428625"/>
                        <a:gd name="connsiteX31" fmla="*/ 701993 w 1333500"/>
                        <a:gd name="connsiteY31" fmla="*/ 436528 h 428625"/>
                        <a:gd name="connsiteX32" fmla="*/ 1025843 w 1333500"/>
                        <a:gd name="connsiteY32" fmla="*/ 414620 h 428625"/>
                        <a:gd name="connsiteX33" fmla="*/ 1026795 w 1333500"/>
                        <a:gd name="connsiteY33" fmla="*/ 413668 h 428625"/>
                        <a:gd name="connsiteX34" fmla="*/ 1044893 w 1333500"/>
                        <a:gd name="connsiteY34" fmla="*/ 415573 h 428625"/>
                        <a:gd name="connsiteX35" fmla="*/ 1095375 w 1333500"/>
                        <a:gd name="connsiteY35" fmla="*/ 413668 h 428625"/>
                        <a:gd name="connsiteX36" fmla="*/ 1098233 w 1333500"/>
                        <a:gd name="connsiteY36" fmla="*/ 411763 h 428625"/>
                        <a:gd name="connsiteX37" fmla="*/ 1220153 w 1333500"/>
                        <a:gd name="connsiteY37" fmla="*/ 406048 h 428625"/>
                        <a:gd name="connsiteX38" fmla="*/ 1234440 w 1333500"/>
                        <a:gd name="connsiteY38" fmla="*/ 406048 h 428625"/>
                        <a:gd name="connsiteX39" fmla="*/ 1300163 w 1333500"/>
                        <a:gd name="connsiteY39" fmla="*/ 407000 h 428625"/>
                        <a:gd name="connsiteX40" fmla="*/ 1338263 w 1333500"/>
                        <a:gd name="connsiteY40" fmla="*/ 389855 h 428625"/>
                        <a:gd name="connsiteX41" fmla="*/ 1230630 w 1333500"/>
                        <a:gd name="connsiteY41" fmla="*/ 276508 h 428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</a:cxnLst>
                      <a:rect l="l" t="t" r="r" b="b"/>
                      <a:pathLst>
                        <a:path w="1333500" h="428625">
                          <a:moveTo>
                            <a:pt x="1230630" y="276508"/>
                          </a:moveTo>
                          <a:cubicBezTo>
                            <a:pt x="1210628" y="252695"/>
                            <a:pt x="1152525" y="212690"/>
                            <a:pt x="1150620" y="206975"/>
                          </a:cubicBezTo>
                          <a:cubicBezTo>
                            <a:pt x="1094423" y="168875"/>
                            <a:pt x="1039178" y="128870"/>
                            <a:pt x="982028" y="91723"/>
                          </a:cubicBezTo>
                          <a:cubicBezTo>
                            <a:pt x="927735" y="56480"/>
                            <a:pt x="766763" y="283"/>
                            <a:pt x="752475" y="283"/>
                          </a:cubicBezTo>
                          <a:cubicBezTo>
                            <a:pt x="714375" y="-1622"/>
                            <a:pt x="680085" y="5998"/>
                            <a:pt x="647700" y="26000"/>
                          </a:cubicBezTo>
                          <a:cubicBezTo>
                            <a:pt x="636270" y="34573"/>
                            <a:pt x="609600" y="43145"/>
                            <a:pt x="603885" y="46955"/>
                          </a:cubicBezTo>
                          <a:cubicBezTo>
                            <a:pt x="550545" y="76483"/>
                            <a:pt x="498158" y="107915"/>
                            <a:pt x="436245" y="119345"/>
                          </a:cubicBezTo>
                          <a:cubicBezTo>
                            <a:pt x="436245" y="119345"/>
                            <a:pt x="392430" y="128870"/>
                            <a:pt x="383858" y="133633"/>
                          </a:cubicBezTo>
                          <a:cubicBezTo>
                            <a:pt x="374333" y="140300"/>
                            <a:pt x="315278" y="150778"/>
                            <a:pt x="304800" y="155540"/>
                          </a:cubicBezTo>
                          <a:cubicBezTo>
                            <a:pt x="292418" y="162208"/>
                            <a:pt x="257175" y="171733"/>
                            <a:pt x="251460" y="172685"/>
                          </a:cubicBezTo>
                          <a:cubicBezTo>
                            <a:pt x="239078" y="175543"/>
                            <a:pt x="153353" y="200308"/>
                            <a:pt x="131445" y="224120"/>
                          </a:cubicBezTo>
                          <a:cubicBezTo>
                            <a:pt x="110490" y="241265"/>
                            <a:pt x="56198" y="268888"/>
                            <a:pt x="25718" y="301273"/>
                          </a:cubicBezTo>
                          <a:cubicBezTo>
                            <a:pt x="19050" y="307940"/>
                            <a:pt x="9525" y="312703"/>
                            <a:pt x="0" y="328895"/>
                          </a:cubicBezTo>
                          <a:cubicBezTo>
                            <a:pt x="6668" y="321275"/>
                            <a:pt x="20955" y="323180"/>
                            <a:pt x="24765" y="321275"/>
                          </a:cubicBezTo>
                          <a:cubicBezTo>
                            <a:pt x="39053" y="317465"/>
                            <a:pt x="53340" y="313655"/>
                            <a:pt x="68580" y="309845"/>
                          </a:cubicBezTo>
                          <a:cubicBezTo>
                            <a:pt x="76200" y="307940"/>
                            <a:pt x="84773" y="306035"/>
                            <a:pt x="93345" y="303178"/>
                          </a:cubicBezTo>
                          <a:cubicBezTo>
                            <a:pt x="143828" y="286985"/>
                            <a:pt x="183833" y="282223"/>
                            <a:pt x="229553" y="291748"/>
                          </a:cubicBezTo>
                          <a:cubicBezTo>
                            <a:pt x="249555" y="295558"/>
                            <a:pt x="260985" y="303178"/>
                            <a:pt x="270510" y="315560"/>
                          </a:cubicBezTo>
                          <a:cubicBezTo>
                            <a:pt x="275273" y="320323"/>
                            <a:pt x="278130" y="323180"/>
                            <a:pt x="280988" y="329848"/>
                          </a:cubicBezTo>
                          <a:cubicBezTo>
                            <a:pt x="281940" y="332705"/>
                            <a:pt x="284798" y="336515"/>
                            <a:pt x="285750" y="338420"/>
                          </a:cubicBezTo>
                          <a:cubicBezTo>
                            <a:pt x="291465" y="345088"/>
                            <a:pt x="296228" y="351755"/>
                            <a:pt x="301943" y="356518"/>
                          </a:cubicBezTo>
                          <a:cubicBezTo>
                            <a:pt x="308610" y="361280"/>
                            <a:pt x="315278" y="364138"/>
                            <a:pt x="322898" y="365090"/>
                          </a:cubicBezTo>
                          <a:cubicBezTo>
                            <a:pt x="333375" y="366043"/>
                            <a:pt x="345758" y="365090"/>
                            <a:pt x="367665" y="359375"/>
                          </a:cubicBezTo>
                          <a:cubicBezTo>
                            <a:pt x="368618" y="359375"/>
                            <a:pt x="371475" y="358423"/>
                            <a:pt x="371475" y="357470"/>
                          </a:cubicBezTo>
                          <a:cubicBezTo>
                            <a:pt x="374333" y="354613"/>
                            <a:pt x="382905" y="353660"/>
                            <a:pt x="389573" y="356518"/>
                          </a:cubicBezTo>
                          <a:cubicBezTo>
                            <a:pt x="392430" y="358423"/>
                            <a:pt x="394335" y="358423"/>
                            <a:pt x="397193" y="357470"/>
                          </a:cubicBezTo>
                          <a:cubicBezTo>
                            <a:pt x="397193" y="357470"/>
                            <a:pt x="421005" y="356518"/>
                            <a:pt x="426720" y="352708"/>
                          </a:cubicBezTo>
                          <a:cubicBezTo>
                            <a:pt x="436245" y="345088"/>
                            <a:pt x="446723" y="347945"/>
                            <a:pt x="456248" y="348898"/>
                          </a:cubicBezTo>
                          <a:cubicBezTo>
                            <a:pt x="484823" y="349850"/>
                            <a:pt x="513398" y="350803"/>
                            <a:pt x="541973" y="350803"/>
                          </a:cubicBezTo>
                          <a:cubicBezTo>
                            <a:pt x="592455" y="355565"/>
                            <a:pt x="640080" y="368900"/>
                            <a:pt x="674370" y="409858"/>
                          </a:cubicBezTo>
                          <a:cubicBezTo>
                            <a:pt x="674370" y="412715"/>
                            <a:pt x="674370" y="414620"/>
                            <a:pt x="674370" y="416525"/>
                          </a:cubicBezTo>
                          <a:cubicBezTo>
                            <a:pt x="674370" y="431765"/>
                            <a:pt x="681990" y="437480"/>
                            <a:pt x="701993" y="436528"/>
                          </a:cubicBezTo>
                          <a:cubicBezTo>
                            <a:pt x="809625" y="427955"/>
                            <a:pt x="918210" y="422240"/>
                            <a:pt x="1025843" y="414620"/>
                          </a:cubicBezTo>
                          <a:cubicBezTo>
                            <a:pt x="1025843" y="414620"/>
                            <a:pt x="1026795" y="413668"/>
                            <a:pt x="1026795" y="413668"/>
                          </a:cubicBezTo>
                          <a:cubicBezTo>
                            <a:pt x="1032510" y="414620"/>
                            <a:pt x="1039178" y="414620"/>
                            <a:pt x="1044893" y="415573"/>
                          </a:cubicBezTo>
                          <a:cubicBezTo>
                            <a:pt x="1062038" y="414620"/>
                            <a:pt x="1078230" y="414620"/>
                            <a:pt x="1095375" y="413668"/>
                          </a:cubicBezTo>
                          <a:cubicBezTo>
                            <a:pt x="1096328" y="413668"/>
                            <a:pt x="1098233" y="412715"/>
                            <a:pt x="1098233" y="411763"/>
                          </a:cubicBezTo>
                          <a:cubicBezTo>
                            <a:pt x="1139190" y="408905"/>
                            <a:pt x="1180148" y="407000"/>
                            <a:pt x="1220153" y="406048"/>
                          </a:cubicBezTo>
                          <a:cubicBezTo>
                            <a:pt x="1224915" y="406048"/>
                            <a:pt x="1229678" y="405095"/>
                            <a:pt x="1234440" y="406048"/>
                          </a:cubicBezTo>
                          <a:cubicBezTo>
                            <a:pt x="1256348" y="406048"/>
                            <a:pt x="1278255" y="406048"/>
                            <a:pt x="1300163" y="407000"/>
                          </a:cubicBezTo>
                          <a:cubicBezTo>
                            <a:pt x="1316355" y="409858"/>
                            <a:pt x="1329690" y="406048"/>
                            <a:pt x="1338263" y="389855"/>
                          </a:cubicBezTo>
                          <a:cubicBezTo>
                            <a:pt x="1303973" y="350803"/>
                            <a:pt x="1272540" y="309845"/>
                            <a:pt x="1230630" y="276508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Graphic 124">
                      <a:extLst>
                        <a:ext uri="{FF2B5EF4-FFF2-40B4-BE49-F238E27FC236}">
                          <a16:creationId xmlns:a16="http://schemas.microsoft.com/office/drawing/2014/main" id="{96367604-F19C-49E2-B76F-0FBC41210C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2278" y="2349947"/>
                      <a:ext cx="302429" cy="292513"/>
                    </a:xfrm>
                    <a:custGeom>
                      <a:avLst/>
                      <a:gdLst>
                        <a:gd name="connsiteX0" fmla="*/ 113220 w 333642"/>
                        <a:gd name="connsiteY0" fmla="*/ 0 h 322703"/>
                        <a:gd name="connsiteX1" fmla="*/ 230815 w 333642"/>
                        <a:gd name="connsiteY1" fmla="*/ 145490 h 322703"/>
                        <a:gd name="connsiteX2" fmla="*/ 333642 w 333642"/>
                        <a:gd name="connsiteY2" fmla="*/ 191434 h 322703"/>
                        <a:gd name="connsiteX3" fmla="*/ 48132 w 333642"/>
                        <a:gd name="connsiteY3" fmla="*/ 305747 h 322703"/>
                        <a:gd name="connsiteX4" fmla="*/ 0 w 333642"/>
                        <a:gd name="connsiteY4" fmla="*/ 322703 h 322703"/>
                        <a:gd name="connsiteX5" fmla="*/ 31176 w 333642"/>
                        <a:gd name="connsiteY5" fmla="*/ 234643 h 322703"/>
                        <a:gd name="connsiteX6" fmla="*/ 113220 w 333642"/>
                        <a:gd name="connsiteY6" fmla="*/ 0 h 3227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3642" h="322703">
                          <a:moveTo>
                            <a:pt x="113220" y="0"/>
                          </a:moveTo>
                          <a:cubicBezTo>
                            <a:pt x="144943" y="57977"/>
                            <a:pt x="177760" y="98452"/>
                            <a:pt x="230815" y="145490"/>
                          </a:cubicBezTo>
                          <a:cubicBezTo>
                            <a:pt x="262538" y="166821"/>
                            <a:pt x="294261" y="180495"/>
                            <a:pt x="333642" y="191434"/>
                          </a:cubicBezTo>
                          <a:cubicBezTo>
                            <a:pt x="309029" y="201279"/>
                            <a:pt x="135098" y="270742"/>
                            <a:pt x="48132" y="305747"/>
                          </a:cubicBezTo>
                          <a:cubicBezTo>
                            <a:pt x="35005" y="310670"/>
                            <a:pt x="16409" y="317233"/>
                            <a:pt x="0" y="322703"/>
                          </a:cubicBezTo>
                          <a:cubicBezTo>
                            <a:pt x="12580" y="288792"/>
                            <a:pt x="19690" y="265820"/>
                            <a:pt x="31176" y="234643"/>
                          </a:cubicBezTo>
                          <a:cubicBezTo>
                            <a:pt x="57430" y="160258"/>
                            <a:pt x="104468" y="28989"/>
                            <a:pt x="113220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54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88">
                    <a:extLst>
                      <a:ext uri="{FF2B5EF4-FFF2-40B4-BE49-F238E27FC236}">
                        <a16:creationId xmlns:a16="http://schemas.microsoft.com/office/drawing/2014/main" id="{DEBB437E-BB22-4CCF-94E9-6700662808B2}"/>
                      </a:ext>
                    </a:extLst>
                  </p:cNvPr>
                  <p:cNvGrpSpPr/>
                  <p:nvPr/>
                </p:nvGrpSpPr>
                <p:grpSpPr>
                  <a:xfrm>
                    <a:off x="6054435" y="1899643"/>
                    <a:ext cx="5731394" cy="3244123"/>
                    <a:chOff x="3449712" y="2194521"/>
                    <a:chExt cx="5161964" cy="3029491"/>
                  </a:xfrm>
                </p:grpSpPr>
                <p:sp>
                  <p:nvSpPr>
                    <p:cNvPr id="27" name="Teardrop 3">
                      <a:extLst>
                        <a:ext uri="{FF2B5EF4-FFF2-40B4-BE49-F238E27FC236}">
                          <a16:creationId xmlns:a16="http://schemas.microsoft.com/office/drawing/2014/main" id="{BF9E4D00-12E7-4CA2-AF24-B4E060D98C1E}"/>
                        </a:ext>
                      </a:extLst>
                    </p:cNvPr>
                    <p:cNvSpPr/>
                    <p:nvPr/>
                  </p:nvSpPr>
                  <p:spPr>
                    <a:xfrm rot="21411337">
                      <a:off x="6753439" y="2682200"/>
                      <a:ext cx="1188132" cy="11881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rgbClr val="E8908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00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28" name="Teardrop 3">
                      <a:extLst>
                        <a:ext uri="{FF2B5EF4-FFF2-40B4-BE49-F238E27FC236}">
                          <a16:creationId xmlns:a16="http://schemas.microsoft.com/office/drawing/2014/main" id="{C8AB0B9A-407B-4952-B530-F91213FB5A27}"/>
                        </a:ext>
                      </a:extLst>
                    </p:cNvPr>
                    <p:cNvSpPr/>
                    <p:nvPr/>
                  </p:nvSpPr>
                  <p:spPr>
                    <a:xfrm rot="3111554">
                      <a:off x="7422765" y="3988402"/>
                      <a:ext cx="1231920" cy="114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rgbClr val="EFB2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00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0" name="Teardrop 3">
                      <a:extLst>
                        <a:ext uri="{FF2B5EF4-FFF2-40B4-BE49-F238E27FC236}">
                          <a16:creationId xmlns:a16="http://schemas.microsoft.com/office/drawing/2014/main" id="{85586434-1B97-47F9-9201-16D60166A9A5}"/>
                        </a:ext>
                      </a:extLst>
                    </p:cNvPr>
                    <p:cNvSpPr/>
                    <p:nvPr/>
                  </p:nvSpPr>
                  <p:spPr>
                    <a:xfrm rot="2792600" flipH="1">
                      <a:off x="5422923" y="2237530"/>
                      <a:ext cx="1231920" cy="11459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0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1" name="Teardrop 3">
                      <a:extLst>
                        <a:ext uri="{FF2B5EF4-FFF2-40B4-BE49-F238E27FC236}">
                          <a16:creationId xmlns:a16="http://schemas.microsoft.com/office/drawing/2014/main" id="{8EF52994-05C8-4F6A-BA55-6B2991CEAA4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052954" y="2778127"/>
                      <a:ext cx="1188132" cy="11881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00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2" name="Teardrop 3">
                      <a:extLst>
                        <a:ext uri="{FF2B5EF4-FFF2-40B4-BE49-F238E27FC236}">
                          <a16:creationId xmlns:a16="http://schemas.microsoft.com/office/drawing/2014/main" id="{752E86FF-C279-4B79-A3E7-468A2EC46E62}"/>
                        </a:ext>
                      </a:extLst>
                    </p:cNvPr>
                    <p:cNvSpPr/>
                    <p:nvPr/>
                  </p:nvSpPr>
                  <p:spPr>
                    <a:xfrm rot="18075274" flipH="1">
                      <a:off x="3449713" y="4035879"/>
                      <a:ext cx="1188132" cy="11881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rgbClr val="CCF6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00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9E75D05-114E-4651-ACAE-163BFE91E56B}"/>
                    </a:ext>
                  </a:extLst>
                </p:cNvPr>
                <p:cNvSpPr txBox="1"/>
                <p:nvPr/>
              </p:nvSpPr>
              <p:spPr>
                <a:xfrm>
                  <a:off x="4795876" y="5200032"/>
                  <a:ext cx="1894439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 malware detection model based on a negative selection algorithm with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penalty factor</a:t>
                  </a:r>
                  <a:endParaRPr lang="hr-HR" sz="1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 algn="ctr"/>
                  <a:endParaRPr lang="en-US" sz="1100" i="1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4BDCEB9-2E10-4731-81C7-FFD248AAA44C}"/>
                    </a:ext>
                  </a:extLst>
                </p:cNvPr>
                <p:cNvSpPr txBox="1"/>
                <p:nvPr/>
              </p:nvSpPr>
              <p:spPr>
                <a:xfrm>
                  <a:off x="8275020" y="2154329"/>
                  <a:ext cx="6888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sz="1400" b="1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2014.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CD99D12-43F1-4F42-89B1-9597DDB3FB24}"/>
                    </a:ext>
                  </a:extLst>
                </p:cNvPr>
                <p:cNvSpPr txBox="1"/>
                <p:nvPr/>
              </p:nvSpPr>
              <p:spPr>
                <a:xfrm>
                  <a:off x="8003656" y="2448058"/>
                  <a:ext cx="11967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r-HR" sz="10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genetski algoritam</a:t>
                  </a:r>
                  <a:endParaRPr lang="pt-BR" sz="10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9ED9C9F-F341-408D-8642-84A21F7A2EC8}"/>
                    </a:ext>
                  </a:extLst>
                </p:cNvPr>
                <p:cNvSpPr txBox="1"/>
                <p:nvPr/>
              </p:nvSpPr>
              <p:spPr>
                <a:xfrm rot="2809900">
                  <a:off x="9419367" y="2924206"/>
                  <a:ext cx="11967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r-HR" sz="10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genetski algoritam</a:t>
                  </a:r>
                  <a:endParaRPr lang="pt-BR" sz="10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12E9EB0-616B-4FF9-9C11-30B808B6FF0E}"/>
                    </a:ext>
                  </a:extLst>
                </p:cNvPr>
                <p:cNvSpPr txBox="1"/>
                <p:nvPr/>
              </p:nvSpPr>
              <p:spPr>
                <a:xfrm rot="2766877">
                  <a:off x="9912896" y="2741846"/>
                  <a:ext cx="6888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sz="1400" b="1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2012.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0A0F7-B9FA-4EB0-A00E-496ADEDA5543}"/>
                    </a:ext>
                  </a:extLst>
                </p:cNvPr>
                <p:cNvSpPr txBox="1"/>
                <p:nvPr/>
              </p:nvSpPr>
              <p:spPr>
                <a:xfrm>
                  <a:off x="10495470" y="4087805"/>
                  <a:ext cx="6888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sz="1400" b="1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2013.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0FBAD92-7DD2-4D11-A70B-CF1421326562}"/>
                    </a:ext>
                  </a:extLst>
                </p:cNvPr>
                <p:cNvSpPr txBox="1"/>
                <p:nvPr/>
              </p:nvSpPr>
              <p:spPr>
                <a:xfrm>
                  <a:off x="6059831" y="3994595"/>
                  <a:ext cx="6888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sz="1400" b="1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2010.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7AB9672-D701-463B-A38A-5E09A54FC913}"/>
                    </a:ext>
                  </a:extLst>
                </p:cNvPr>
                <p:cNvSpPr txBox="1"/>
                <p:nvPr/>
              </p:nvSpPr>
              <p:spPr>
                <a:xfrm>
                  <a:off x="5987800" y="1740172"/>
                  <a:ext cx="18309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Virus detection using clonal selection algorithm with 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g</a:t>
                  </a:r>
                  <a:r>
                    <a:rPr lang="en-US" sz="1000" i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enetic</a:t>
                  </a:r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algorithm</a:t>
                  </a:r>
                </a:p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(VDC algorithm)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C1B8C1B-8E96-42CD-94D2-CAE914615E36}"/>
                    </a:ext>
                  </a:extLst>
                </p:cNvPr>
                <p:cNvSpPr txBox="1"/>
                <p:nvPr/>
              </p:nvSpPr>
              <p:spPr>
                <a:xfrm>
                  <a:off x="7807972" y="1005032"/>
                  <a:ext cx="161150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Malware 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d</a:t>
                  </a:r>
                  <a:r>
                    <a:rPr lang="en-US" sz="1000" i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etection</a:t>
                  </a:r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u</a:t>
                  </a:r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sing 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g</a:t>
                  </a:r>
                  <a:r>
                    <a:rPr lang="en-US" sz="1000" i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enetic</a:t>
                  </a:r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</a:t>
                  </a:r>
                  <a:r>
                    <a:rPr lang="en-US" sz="1000" i="1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rogramming</a:t>
                  </a:r>
                  <a:endParaRPr lang="en-US" sz="1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2F63772-7025-454F-BCC1-7FACD621EA2F}"/>
                    </a:ext>
                  </a:extLst>
                </p:cNvPr>
                <p:cNvSpPr txBox="1"/>
                <p:nvPr/>
              </p:nvSpPr>
              <p:spPr>
                <a:xfrm>
                  <a:off x="9353440" y="1619138"/>
                  <a:ext cx="175976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New malware detection system using metric-based method and</a:t>
                  </a:r>
                </a:p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hybrid genetic</a:t>
                  </a:r>
                  <a:r>
                    <a:rPr lang="hr-HR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algorithm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72813BD-D6C5-4025-B07D-133B8F2C47B2}"/>
                    </a:ext>
                  </a:extLst>
                </p:cNvPr>
                <p:cNvSpPr txBox="1"/>
                <p:nvPr/>
              </p:nvSpPr>
              <p:spPr>
                <a:xfrm>
                  <a:off x="10263518" y="5144638"/>
                  <a:ext cx="190178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Malware detection by pruning of parallel ensembles using harmony search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488FDE-A7E8-48D1-AAC8-6049F0FAE790}"/>
                  </a:ext>
                </a:extLst>
              </p:cNvPr>
              <p:cNvSpPr txBox="1"/>
              <p:nvPr/>
            </p:nvSpPr>
            <p:spPr>
              <a:xfrm>
                <a:off x="10241546" y="4344320"/>
                <a:ext cx="1196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0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harmonijski algoritam</a:t>
                </a:r>
                <a:endParaRPr lang="pt-BR" sz="10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A4E714F-4364-435F-9879-F88069669A1D}"/>
                </a:ext>
              </a:extLst>
            </p:cNvPr>
            <p:cNvGrpSpPr/>
            <p:nvPr/>
          </p:nvGrpSpPr>
          <p:grpSpPr>
            <a:xfrm>
              <a:off x="6645984" y="2537378"/>
              <a:ext cx="844777" cy="1274050"/>
              <a:chOff x="6645984" y="2537378"/>
              <a:chExt cx="844777" cy="127405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21DB1-F798-4890-8377-2C9FE37F516C}"/>
                  </a:ext>
                </a:extLst>
              </p:cNvPr>
              <p:cNvSpPr txBox="1"/>
              <p:nvPr/>
            </p:nvSpPr>
            <p:spPr>
              <a:xfrm rot="18841373">
                <a:off x="6455427" y="2727935"/>
                <a:ext cx="688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4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2013.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C774113-D027-475B-B5D4-FE9890B89CFC}"/>
                  </a:ext>
                </a:extLst>
              </p:cNvPr>
              <p:cNvSpPr txBox="1"/>
              <p:nvPr/>
            </p:nvSpPr>
            <p:spPr>
              <a:xfrm rot="18856631">
                <a:off x="6538448" y="2859115"/>
                <a:ext cx="11967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algoritam umjetnog imunološkog sustava (AIS)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B32982-48D9-4AE9-9EEF-7CA6BEC5F8EE}"/>
              </a:ext>
            </a:extLst>
          </p:cNvPr>
          <p:cNvSpPr txBox="1"/>
          <p:nvPr/>
        </p:nvSpPr>
        <p:spPr>
          <a:xfrm>
            <a:off x="5809779" y="4238263"/>
            <a:ext cx="119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Biome Light" panose="020B0303030204020804" pitchFamily="34" charset="0"/>
                <a:cs typeface="Biome Light" panose="020B0303030204020804" pitchFamily="34" charset="0"/>
              </a:rPr>
              <a:t>algoritam umjetnog imunološkog sustava (AIS)</a:t>
            </a:r>
          </a:p>
        </p:txBody>
      </p:sp>
    </p:spTree>
    <p:extLst>
      <p:ext uri="{BB962C8B-B14F-4D97-AF65-F5344CB8AC3E}">
        <p14:creationId xmlns:p14="http://schemas.microsoft.com/office/powerpoint/2010/main" val="415274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A37E-AF76-4CAE-9453-B78F007643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78665" y="237541"/>
            <a:ext cx="4833257" cy="1325563"/>
          </a:xfrm>
        </p:spPr>
        <p:txBody>
          <a:bodyPr>
            <a:normAutofit/>
          </a:bodyPr>
          <a:lstStyle/>
          <a:p>
            <a:r>
              <a:rPr lang="hr-HR" sz="4000" i="0" dirty="0">
                <a:latin typeface="Biome Light" panose="020B0303030204020804" pitchFamily="34" charset="0"/>
                <a:cs typeface="Biome Light" panose="020B0303030204020804" pitchFamily="34" charset="0"/>
              </a:rPr>
              <a:t>Pčelinji algoritam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F302F55-394A-44FA-AFC3-273F8AC9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78" y="1958294"/>
            <a:ext cx="4333875" cy="389920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998A6-1C91-4D11-B1EA-547B5A863612}"/>
              </a:ext>
            </a:extLst>
          </p:cNvPr>
          <p:cNvGrpSpPr/>
          <p:nvPr/>
        </p:nvGrpSpPr>
        <p:grpSpPr>
          <a:xfrm>
            <a:off x="9015412" y="2532112"/>
            <a:ext cx="2519364" cy="2989010"/>
            <a:chOff x="8853487" y="2169096"/>
            <a:chExt cx="2519364" cy="2795046"/>
          </a:xfrm>
        </p:grpSpPr>
        <p:sp>
          <p:nvSpPr>
            <p:cNvPr id="55" name="자유형 108">
              <a:extLst>
                <a:ext uri="{FF2B5EF4-FFF2-40B4-BE49-F238E27FC236}">
                  <a16:creationId xmlns:a16="http://schemas.microsoft.com/office/drawing/2014/main" id="{D0820BAD-94E6-458D-B7D2-CDC4143BDFC5}"/>
                </a:ext>
              </a:extLst>
            </p:cNvPr>
            <p:cNvSpPr/>
            <p:nvPr/>
          </p:nvSpPr>
          <p:spPr>
            <a:xfrm flipV="1">
              <a:off x="8853487" y="2169096"/>
              <a:ext cx="2519364" cy="45719"/>
            </a:xfrm>
            <a:custGeom>
              <a:avLst/>
              <a:gdLst>
                <a:gd name="connsiteX0" fmla="*/ 0 w 7226300"/>
                <a:gd name="connsiteY0" fmla="*/ 0 h 0"/>
                <a:gd name="connsiteX1" fmla="*/ 7226300 w 7226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6300">
                  <a:moveTo>
                    <a:pt x="0" y="0"/>
                  </a:moveTo>
                  <a:lnTo>
                    <a:pt x="7226300" y="0"/>
                  </a:lnTo>
                </a:path>
              </a:pathLst>
            </a:custGeom>
            <a:ln w="19050">
              <a:solidFill>
                <a:srgbClr val="FFE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56" name="자유형 108">
              <a:extLst>
                <a:ext uri="{FF2B5EF4-FFF2-40B4-BE49-F238E27FC236}">
                  <a16:creationId xmlns:a16="http://schemas.microsoft.com/office/drawing/2014/main" id="{E655D125-2D6F-4A34-A3F6-4DC5C5CA40CB}"/>
                </a:ext>
              </a:extLst>
            </p:cNvPr>
            <p:cNvSpPr/>
            <p:nvPr/>
          </p:nvSpPr>
          <p:spPr>
            <a:xfrm flipV="1">
              <a:off x="8853487" y="4918423"/>
              <a:ext cx="2519364" cy="45719"/>
            </a:xfrm>
            <a:custGeom>
              <a:avLst/>
              <a:gdLst>
                <a:gd name="connsiteX0" fmla="*/ 0 w 7226300"/>
                <a:gd name="connsiteY0" fmla="*/ 0 h 0"/>
                <a:gd name="connsiteX1" fmla="*/ 7226300 w 7226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6300">
                  <a:moveTo>
                    <a:pt x="0" y="0"/>
                  </a:moveTo>
                  <a:lnTo>
                    <a:pt x="7226300" y="0"/>
                  </a:lnTo>
                </a:path>
              </a:pathLst>
            </a:custGeom>
            <a:ln w="19050">
              <a:solidFill>
                <a:srgbClr val="FFE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D48D84-A02C-44A8-9381-72FB7D58313D}"/>
                </a:ext>
              </a:extLst>
            </p:cNvPr>
            <p:cNvSpPr txBox="1"/>
            <p:nvPr/>
          </p:nvSpPr>
          <p:spPr>
            <a:xfrm>
              <a:off x="8853487" y="2332652"/>
              <a:ext cx="2519364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1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Zaposlene pčele 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(eng.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employed</a:t>
              </a:r>
              <a:r>
                <a:rPr lang="hr-HR" sz="11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bees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) iskorištavaju izvore hrane o kojima obavještavaju druge pčele plesom u ritmu (eng.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waggle</a:t>
              </a:r>
              <a:r>
                <a:rPr lang="hr-HR" sz="11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dance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).</a:t>
              </a:r>
            </a:p>
            <a:p>
              <a:endParaRPr lang="hr-HR" sz="11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r>
                <a:rPr lang="hr-HR" sz="11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Pčele promatrači 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(eng.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onlooker</a:t>
              </a:r>
              <a:r>
                <a:rPr lang="hr-HR" sz="11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bees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) pretražuju susjedstvo izvora hrane čije pozicije su dobili iz plesa zaposlenih pčela.</a:t>
              </a:r>
            </a:p>
            <a:p>
              <a:endParaRPr lang="hr-HR" sz="11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r>
                <a:rPr lang="hr-HR" sz="11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Pčele izviđači 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(eng.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scout</a:t>
              </a:r>
              <a:r>
                <a:rPr lang="hr-HR" sz="11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hr-HR" sz="1100" i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bees</a:t>
              </a:r>
              <a:r>
                <a:rPr lang="hr-HR" sz="11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) pronalaze nove izvore hrane u blizini košnice bez ikakvog prethodnog znanja.</a:t>
              </a:r>
              <a:endParaRPr lang="en-US" sz="11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pic>
        <p:nvPicPr>
          <p:cNvPr id="10" name="Picture 9" descr="A picture containing object, honeycomb, ball, display&#10;&#10;Description automatically generated">
            <a:extLst>
              <a:ext uri="{FF2B5EF4-FFF2-40B4-BE49-F238E27FC236}">
                <a16:creationId xmlns:a16="http://schemas.microsoft.com/office/drawing/2014/main" id="{14127DA2-CBE3-4FBB-A504-34458944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71" y="811099"/>
            <a:ext cx="1258662" cy="12586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AB1233-A239-48B0-8965-5DE26E58556E}"/>
              </a:ext>
            </a:extLst>
          </p:cNvPr>
          <p:cNvSpPr txBox="1"/>
          <p:nvPr/>
        </p:nvSpPr>
        <p:spPr>
          <a:xfrm>
            <a:off x="657224" y="2095514"/>
            <a:ext cx="474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Populacijski algoritam</a:t>
            </a:r>
          </a:p>
          <a:p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Prirodno inspiriran inteligentnim ponašanjem pčela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2005. 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Dervis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Karaboga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084581CD-4B2F-45B7-9A5A-2636A12D7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0568777"/>
                  </p:ext>
                </p:extLst>
              </p:nvPr>
            </p:nvGraphicFramePr>
            <p:xfrm>
              <a:off x="1066799" y="4148649"/>
              <a:ext cx="2800350" cy="1575197"/>
            </p:xfrm>
            <a:graphic>
              <a:graphicData uri="http://schemas.microsoft.com/office/powerpoint/2016/slidezoom">
                <pslz:sldZm>
                  <pslz:sldZmObj sldId="436" cId="373618914">
                    <pslz:zmPr id="{6C2949D2-70AD-4CDA-9975-DD44311C434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0350" cy="15751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84581CD-4B2F-45B7-9A5A-2636A12D7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799" y="4148649"/>
                <a:ext cx="2800350" cy="15751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23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3524690-B1F9-4ADA-A56B-7157FC61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9" y="1242778"/>
            <a:ext cx="5105324" cy="4372443"/>
          </a:xfrm>
          <a:prstGeom prst="rect">
            <a:avLst/>
          </a:prstGeom>
        </p:spPr>
      </p:pic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D4C82B6-6FC1-491A-BEE8-9A95F6923A6C}"/>
              </a:ext>
            </a:extLst>
          </p:cNvPr>
          <p:cNvSpPr/>
          <p:nvPr/>
        </p:nvSpPr>
        <p:spPr>
          <a:xfrm flipV="1">
            <a:off x="4429124" y="0"/>
            <a:ext cx="7762876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9A683-AE93-43AF-B76A-BE0D7E0CA5FE}"/>
                  </a:ext>
                </a:extLst>
              </p:cNvPr>
              <p:cNvSpPr txBox="1"/>
              <p:nvPr/>
            </p:nvSpPr>
            <p:spPr>
              <a:xfrm>
                <a:off x="6096000" y="834190"/>
                <a:ext cx="5019675" cy="501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Populacija od </a:t>
                </a:r>
                <a:r>
                  <a:rPr lang="hr-HR" sz="1600" b="1" dirty="0">
                    <a:latin typeface="Biome Light" panose="020B0303030204020804" pitchFamily="34" charset="0"/>
                    <a:ea typeface="Cambria Math" panose="02040503050406030204" pitchFamily="18" charset="0"/>
                    <a:cs typeface="Biome Light" panose="020B0303030204020804" pitchFamily="34" charset="0"/>
                  </a:rPr>
                  <a:t>N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rješenja</a:t>
                </a: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Kvaliteta (potencijali) rješenja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sub>
                      </m:sSub>
                      <m:r>
                        <a:rPr lang="hr-HR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r-HR" sz="1600" i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r-HR" sz="16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hr-HR" sz="1600" i="1" dirty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600" i="1" dirty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sz="1600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den>
                      </m:f>
                      <m:r>
                        <a:rPr lang="hr-HR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1600" i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r-HR" sz="16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hr-HR" sz="16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16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r-HR" sz="16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lvl="1"/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gdje je </a:t>
                </a:r>
                <a14:m>
                  <m:oMath xmlns:m="http://schemas.openxmlformats.org/officeDocument/2006/math">
                    <m:r>
                      <a:rPr lang="hr-HR" sz="14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r-HR" sz="14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⟨"/>
                        <m:endChr m:val="⟩"/>
                        <m:ctrlPr>
                          <a:rPr lang="hr-HR" sz="14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4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parametar, </a:t>
                </a:r>
                <a14:m>
                  <m:oMath xmlns:m="http://schemas.openxmlformats.org/officeDocument/2006/math">
                    <m:r>
                      <a:rPr lang="hr-HR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𝑓𝑖</m:t>
                    </m:r>
                    <m:sSub>
                      <m:sSubPr>
                        <m:ctrlP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kvaliteta najboljeg poznatog rješenja (eng. </a:t>
                </a:r>
                <a:r>
                  <a:rPr lang="hr-HR" sz="1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fitness</a:t>
                </a:r>
              </a:p>
              <a:p>
                <a:pPr lvl="1"/>
                <a:r>
                  <a:rPr lang="hr-HR" sz="1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value</a:t>
                </a:r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), a </a:t>
                </a:r>
                <a14:m>
                  <m:oMath xmlns:m="http://schemas.openxmlformats.org/officeDocument/2006/math">
                    <m:r>
                      <a:rPr lang="hr-HR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𝑓𝑖</m:t>
                    </m:r>
                    <m:sSub>
                      <m:sSubPr>
                        <m:ctrlP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kvaliteta rješenja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pl-PL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proporcionalna količini nektara, tj. funkciji cilja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.</a:t>
                </a:r>
              </a:p>
              <a:p>
                <a:pPr lvl="1"/>
                <a:endParaRPr lang="hr-H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6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r-HR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1600" i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sz="1600" i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r-HR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hr-HR" sz="16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hr-HR" sz="16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r-HR" sz="16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r-HR" sz="16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16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hr-HR" sz="16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Ukoliko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je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nektar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na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postoje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ć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im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izvorima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hrane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istro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š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en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,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tj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.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ako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se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radi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o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napu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š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tenom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rje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š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enju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,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na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faze zaposlenih pčela i pčela promatrača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nadovezuje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se rad p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č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ela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izvi</a:t>
                </a:r>
                <a:r>
                  <a:rPr lang="hr-HR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đača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Kombinacija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b="1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lokalnoga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i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b="1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globalnoga</a:t>
                </a:r>
                <a:r>
                  <a: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en-US" sz="14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pretraživanja</a:t>
                </a:r>
                <a:endParaRPr lang="en-US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en-US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9A683-AE93-43AF-B76A-BE0D7E0C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4190"/>
                <a:ext cx="5019675" cy="5018169"/>
              </a:xfrm>
              <a:prstGeom prst="rect">
                <a:avLst/>
              </a:prstGeom>
              <a:blipFill>
                <a:blip r:embed="rId4"/>
                <a:stretch>
                  <a:fillRect l="-122" t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1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BA9C15BE-E893-4054-98F7-F745F6889E16}"/>
              </a:ext>
            </a:extLst>
          </p:cNvPr>
          <p:cNvSpPr txBox="1"/>
          <p:nvPr/>
        </p:nvSpPr>
        <p:spPr>
          <a:xfrm>
            <a:off x="146374" y="1201241"/>
            <a:ext cx="41758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Nadogradnja pčelinjeg algoritma po uzoru na genetsko programiranje</a:t>
            </a:r>
          </a:p>
          <a:p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2012. 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Dervis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Karaboga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Rješava problem 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simboličke regresije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- postupak oblikovanja matematičkog modela pomoću postojećeg konačnog uzorka vrijednosti nezavisnih varijabli i pridruženih vrijednosti zavisnih varijabli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Izvori hrane = matematički modeli sastavljeni od terminala i funkcija reprezentirani stablima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147" name="Picture 146" descr="Shape, circle&#10;&#10;Description automatically generated">
            <a:extLst>
              <a:ext uri="{FF2B5EF4-FFF2-40B4-BE49-F238E27FC236}">
                <a16:creationId xmlns:a16="http://schemas.microsoft.com/office/drawing/2014/main" id="{E53F93EF-D13F-4239-9AA6-DB959334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68" y="441139"/>
            <a:ext cx="3000681" cy="222438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8" name="Slide Zoom 147">
                <a:extLst>
                  <a:ext uri="{FF2B5EF4-FFF2-40B4-BE49-F238E27FC236}">
                    <a16:creationId xmlns:a16="http://schemas.microsoft.com/office/drawing/2014/main" id="{0541892A-0409-41D4-965D-4FCE929A36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52552"/>
                  </p:ext>
                </p:extLst>
              </p:nvPr>
            </p:nvGraphicFramePr>
            <p:xfrm>
              <a:off x="8821032" y="3974640"/>
              <a:ext cx="2964451" cy="1667504"/>
            </p:xfrm>
            <a:graphic>
              <a:graphicData uri="http://schemas.microsoft.com/office/powerpoint/2016/slidezoom">
                <pslz:sldZm>
                  <pslz:sldZmObj sldId="438" cId="3681506203">
                    <pslz:zmPr id="{6340EABB-DADA-4795-8CCE-B9BB919C4D6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4451" cy="16675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8" name="Slide Zoom 14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541892A-0409-41D4-965D-4FCE929A36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1032" y="3974640"/>
                <a:ext cx="2964451" cy="16675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Footer Placeholder 12">
                <a:extLst>
                  <a:ext uri="{FF2B5EF4-FFF2-40B4-BE49-F238E27FC236}">
                    <a16:creationId xmlns:a16="http://schemas.microsoft.com/office/drawing/2014/main" id="{03FE5F1A-7D44-4C9E-9E67-A975709A9FC3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8643367" y="2812261"/>
                <a:ext cx="3126508" cy="582312"/>
              </a:xfrm>
            </p:spPr>
            <p:txBody>
              <a:bodyPr anchor="ctr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l-PL" sz="10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Primjer modela reprezentiranog stablom </a:t>
                </a:r>
                <a:r>
                  <a:rPr lang="hr-HR" sz="10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gdje je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r-HR" sz="10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hr-HR" sz="10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nezavisna, a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89898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i="1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000" dirty="0">
                        <a:solidFill>
                          <a:srgbClr val="89898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000" i="1" dirty="0">
                                <a:solidFill>
                                  <a:srgbClr val="89898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dirty="0">
                                <a:solidFill>
                                  <a:srgbClr val="89898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dirty="0">
                                <a:solidFill>
                                  <a:srgbClr val="89898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000" dirty="0">
                        <a:solidFill>
                          <a:srgbClr val="898989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000" i="1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000" i="1" dirty="0">
                            <a:solidFill>
                              <a:srgbClr val="89898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r-HR" sz="1000" dirty="0">
                    <a:solidFill>
                      <a:srgbClr val="898989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hr-HR" sz="10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hr-HR" sz="10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zavisna varijabla.</a:t>
                </a:r>
                <a:endParaRPr lang="en-US" sz="10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mc:Choice>
        <mc:Fallback xmlns="">
          <p:sp>
            <p:nvSpPr>
              <p:cNvPr id="149" name="Footer Placeholder 12">
                <a:extLst>
                  <a:ext uri="{FF2B5EF4-FFF2-40B4-BE49-F238E27FC236}">
                    <a16:creationId xmlns:a16="http://schemas.microsoft.com/office/drawing/2014/main" id="{03FE5F1A-7D44-4C9E-9E67-A975709A9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8643367" y="2812261"/>
                <a:ext cx="3126508" cy="582312"/>
              </a:xfrm>
              <a:blipFill>
                <a:blip r:embed="rId7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itle 1">
            <a:extLst>
              <a:ext uri="{FF2B5EF4-FFF2-40B4-BE49-F238E27FC236}">
                <a16:creationId xmlns:a16="http://schemas.microsoft.com/office/drawing/2014/main" id="{B6960383-3E05-46A6-A67B-2FE08163A635}"/>
              </a:ext>
            </a:extLst>
          </p:cNvPr>
          <p:cNvSpPr txBox="1">
            <a:spLocks/>
          </p:cNvSpPr>
          <p:nvPr/>
        </p:nvSpPr>
        <p:spPr>
          <a:xfrm>
            <a:off x="3450738" y="3480"/>
            <a:ext cx="58082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000" i="0" dirty="0">
                <a:latin typeface="Biome Light" panose="020B0303030204020804" pitchFamily="34" charset="0"/>
                <a:cs typeface="Biome Light" panose="020B0303030204020804" pitchFamily="34" charset="0"/>
              </a:rPr>
              <a:t>Pčelinje programiranje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C76223-328E-4981-915B-09A89AD3892A}"/>
              </a:ext>
            </a:extLst>
          </p:cNvPr>
          <p:cNvGrpSpPr/>
          <p:nvPr/>
        </p:nvGrpSpPr>
        <p:grpSpPr>
          <a:xfrm>
            <a:off x="0" y="1908398"/>
            <a:ext cx="12179603" cy="4568158"/>
            <a:chOff x="-1664555" y="1080813"/>
            <a:chExt cx="14935896" cy="56167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491195-C7CE-448A-A584-7660BA1DE2A5}"/>
                </a:ext>
              </a:extLst>
            </p:cNvPr>
            <p:cNvGrpSpPr/>
            <p:nvPr/>
          </p:nvGrpSpPr>
          <p:grpSpPr>
            <a:xfrm>
              <a:off x="-1664555" y="1242585"/>
              <a:ext cx="14935896" cy="5454931"/>
              <a:chOff x="-1664555" y="1242585"/>
              <a:chExt cx="14935896" cy="545493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366B67B-C34B-4873-951D-982FF30BEF20}"/>
                  </a:ext>
                </a:extLst>
              </p:cNvPr>
              <p:cNvGrpSpPr/>
              <p:nvPr/>
            </p:nvGrpSpPr>
            <p:grpSpPr>
              <a:xfrm>
                <a:off x="-1664555" y="1242585"/>
                <a:ext cx="10640353" cy="5454931"/>
                <a:chOff x="394391" y="283735"/>
                <a:chExt cx="11806288" cy="5986028"/>
              </a:xfrm>
            </p:grpSpPr>
            <p:sp>
              <p:nvSpPr>
                <p:cNvPr id="56" name="자유형: 도형 13">
                  <a:extLst>
                    <a:ext uri="{FF2B5EF4-FFF2-40B4-BE49-F238E27FC236}">
                      <a16:creationId xmlns:a16="http://schemas.microsoft.com/office/drawing/2014/main" id="{1D961FBC-CB04-4D44-9D8D-73EC9EE0B49D}"/>
                    </a:ext>
                  </a:extLst>
                </p:cNvPr>
                <p:cNvSpPr/>
                <p:nvPr/>
              </p:nvSpPr>
              <p:spPr>
                <a:xfrm>
                  <a:off x="9724179" y="3156880"/>
                  <a:ext cx="2476500" cy="2743200"/>
                </a:xfrm>
                <a:custGeom>
                  <a:avLst/>
                  <a:gdLst>
                    <a:gd name="connsiteX0" fmla="*/ 2619375 w 2619375"/>
                    <a:gd name="connsiteY0" fmla="*/ 2495550 h 2505075"/>
                    <a:gd name="connsiteX1" fmla="*/ 19050 w 2619375"/>
                    <a:gd name="connsiteY1" fmla="*/ 2505075 h 2505075"/>
                    <a:gd name="connsiteX2" fmla="*/ 0 w 2619375"/>
                    <a:gd name="connsiteY2" fmla="*/ 571500 h 2505075"/>
                    <a:gd name="connsiteX3" fmla="*/ 1457325 w 2619375"/>
                    <a:gd name="connsiteY3" fmla="*/ 0 h 2505075"/>
                    <a:gd name="connsiteX0" fmla="*/ 2619375 w 2619375"/>
                    <a:gd name="connsiteY0" fmla="*/ 2495550 h 2505075"/>
                    <a:gd name="connsiteX1" fmla="*/ 0 w 2619375"/>
                    <a:gd name="connsiteY1" fmla="*/ 2505075 h 2505075"/>
                    <a:gd name="connsiteX2" fmla="*/ 0 w 2619375"/>
                    <a:gd name="connsiteY2" fmla="*/ 571500 h 2505075"/>
                    <a:gd name="connsiteX3" fmla="*/ 1457325 w 2619375"/>
                    <a:gd name="connsiteY3" fmla="*/ 0 h 2505075"/>
                    <a:gd name="connsiteX0" fmla="*/ 2619375 w 2619375"/>
                    <a:gd name="connsiteY0" fmla="*/ 2695575 h 2705100"/>
                    <a:gd name="connsiteX1" fmla="*/ 0 w 2619375"/>
                    <a:gd name="connsiteY1" fmla="*/ 2705100 h 2705100"/>
                    <a:gd name="connsiteX2" fmla="*/ 0 w 2619375"/>
                    <a:gd name="connsiteY2" fmla="*/ 771525 h 2705100"/>
                    <a:gd name="connsiteX3" fmla="*/ 1352550 w 2619375"/>
                    <a:gd name="connsiteY3" fmla="*/ 0 h 2705100"/>
                    <a:gd name="connsiteX0" fmla="*/ 2619375 w 2619375"/>
                    <a:gd name="connsiteY0" fmla="*/ 2562225 h 2571750"/>
                    <a:gd name="connsiteX1" fmla="*/ 0 w 2619375"/>
                    <a:gd name="connsiteY1" fmla="*/ 2571750 h 2571750"/>
                    <a:gd name="connsiteX2" fmla="*/ 0 w 2619375"/>
                    <a:gd name="connsiteY2" fmla="*/ 638175 h 2571750"/>
                    <a:gd name="connsiteX3" fmla="*/ 1133475 w 2619375"/>
                    <a:gd name="connsiteY3" fmla="*/ 0 h 2571750"/>
                    <a:gd name="connsiteX0" fmla="*/ 2619375 w 2619375"/>
                    <a:gd name="connsiteY0" fmla="*/ 2562225 h 2571750"/>
                    <a:gd name="connsiteX1" fmla="*/ 571500 w 2619375"/>
                    <a:gd name="connsiteY1" fmla="*/ 2571750 h 2571750"/>
                    <a:gd name="connsiteX2" fmla="*/ 0 w 2619375"/>
                    <a:gd name="connsiteY2" fmla="*/ 2571750 h 2571750"/>
                    <a:gd name="connsiteX3" fmla="*/ 0 w 2619375"/>
                    <a:gd name="connsiteY3" fmla="*/ 638175 h 2571750"/>
                    <a:gd name="connsiteX4" fmla="*/ 1133475 w 2619375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9525 w 2628900"/>
                    <a:gd name="connsiteY2" fmla="*/ 2571750 h 2571750"/>
                    <a:gd name="connsiteX3" fmla="*/ 0 w 2628900"/>
                    <a:gd name="connsiteY3" fmla="*/ 2038350 h 2571750"/>
                    <a:gd name="connsiteX4" fmla="*/ 9525 w 2628900"/>
                    <a:gd name="connsiteY4" fmla="*/ 638175 h 2571750"/>
                    <a:gd name="connsiteX5" fmla="*/ 1143000 w 2628900"/>
                    <a:gd name="connsiteY5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817 h 2571817"/>
                    <a:gd name="connsiteX1" fmla="*/ 581025 w 2476500"/>
                    <a:gd name="connsiteY1" fmla="*/ 2571817 h 2571817"/>
                    <a:gd name="connsiteX2" fmla="*/ 0 w 2476500"/>
                    <a:gd name="connsiteY2" fmla="*/ 2038417 h 2571817"/>
                    <a:gd name="connsiteX3" fmla="*/ 9525 w 2476500"/>
                    <a:gd name="connsiteY3" fmla="*/ 638242 h 2571817"/>
                    <a:gd name="connsiteX4" fmla="*/ 1143000 w 2476500"/>
                    <a:gd name="connsiteY4" fmla="*/ 67 h 2571817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6500" h="2743200">
                      <a:moveTo>
                        <a:pt x="2476500" y="2743200"/>
                      </a:moveTo>
                      <a:lnTo>
                        <a:pt x="581025" y="2743200"/>
                      </a:lnTo>
                      <a:cubicBezTo>
                        <a:pt x="101600" y="2736850"/>
                        <a:pt x="12700" y="2673350"/>
                        <a:pt x="0" y="2209800"/>
                      </a:cubicBezTo>
                      <a:lnTo>
                        <a:pt x="9525" y="809625"/>
                      </a:lnTo>
                      <a:cubicBezTo>
                        <a:pt x="15875" y="282575"/>
                        <a:pt x="727075" y="165100"/>
                        <a:pt x="1133475" y="0"/>
                      </a:cubicBezTo>
                    </a:path>
                  </a:pathLst>
                </a:custGeom>
                <a:noFill/>
                <a:ln w="44450">
                  <a:solidFill>
                    <a:srgbClr val="CCF6F3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자유형: 도형 14">
                  <a:extLst>
                    <a:ext uri="{FF2B5EF4-FFF2-40B4-BE49-F238E27FC236}">
                      <a16:creationId xmlns:a16="http://schemas.microsoft.com/office/drawing/2014/main" id="{913F9748-C554-48D8-BFD4-88858BC44CF6}"/>
                    </a:ext>
                  </a:extLst>
                </p:cNvPr>
                <p:cNvSpPr/>
                <p:nvPr/>
              </p:nvSpPr>
              <p:spPr>
                <a:xfrm>
                  <a:off x="9533678" y="1604305"/>
                  <a:ext cx="2638425" cy="4476750"/>
                </a:xfrm>
                <a:custGeom>
                  <a:avLst/>
                  <a:gdLst>
                    <a:gd name="connsiteX0" fmla="*/ 2743200 w 2743200"/>
                    <a:gd name="connsiteY0" fmla="*/ 4476750 h 4476750"/>
                    <a:gd name="connsiteX1" fmla="*/ 19050 w 2743200"/>
                    <a:gd name="connsiteY1" fmla="*/ 4467225 h 4476750"/>
                    <a:gd name="connsiteX2" fmla="*/ 0 w 2743200"/>
                    <a:gd name="connsiteY2" fmla="*/ 1143000 h 4476750"/>
                    <a:gd name="connsiteX3" fmla="*/ 1323975 w 2743200"/>
                    <a:gd name="connsiteY3" fmla="*/ 0 h 4476750"/>
                    <a:gd name="connsiteX0" fmla="*/ 2743200 w 2743200"/>
                    <a:gd name="connsiteY0" fmla="*/ 4476750 h 4476750"/>
                    <a:gd name="connsiteX1" fmla="*/ 9525 w 2743200"/>
                    <a:gd name="connsiteY1" fmla="*/ 4467225 h 4476750"/>
                    <a:gd name="connsiteX2" fmla="*/ 0 w 2743200"/>
                    <a:gd name="connsiteY2" fmla="*/ 1143000 h 4476750"/>
                    <a:gd name="connsiteX3" fmla="*/ 1323975 w 2743200"/>
                    <a:gd name="connsiteY3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9525 w 2743200"/>
                    <a:gd name="connsiteY2" fmla="*/ 44672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9525 w 2743200"/>
                    <a:gd name="connsiteY2" fmla="*/ 4467225 h 4476750"/>
                    <a:gd name="connsiteX3" fmla="*/ 0 w 2743200"/>
                    <a:gd name="connsiteY3" fmla="*/ 3933825 h 4476750"/>
                    <a:gd name="connsiteX4" fmla="*/ 0 w 2743200"/>
                    <a:gd name="connsiteY4" fmla="*/ 1143000 h 4476750"/>
                    <a:gd name="connsiteX5" fmla="*/ 1323975 w 2743200"/>
                    <a:gd name="connsiteY5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38425" h="4476750">
                      <a:moveTo>
                        <a:pt x="2638425" y="4467225"/>
                      </a:moveTo>
                      <a:lnTo>
                        <a:pt x="561975" y="4476750"/>
                      </a:lnTo>
                      <a:cubicBezTo>
                        <a:pt x="79375" y="4457700"/>
                        <a:pt x="25400" y="4362450"/>
                        <a:pt x="0" y="3933825"/>
                      </a:cubicBezTo>
                      <a:lnTo>
                        <a:pt x="0" y="1143000"/>
                      </a:lnTo>
                      <a:cubicBezTo>
                        <a:pt x="41275" y="619125"/>
                        <a:pt x="835025" y="323850"/>
                        <a:pt x="1323975" y="0"/>
                      </a:cubicBezTo>
                    </a:path>
                  </a:pathLst>
                </a:custGeom>
                <a:noFill/>
                <a:ln w="44450">
                  <a:solidFill>
                    <a:srgbClr val="00FAE8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8" name="자유형: 도형 15">
                  <a:extLst>
                    <a:ext uri="{FF2B5EF4-FFF2-40B4-BE49-F238E27FC236}">
                      <a16:creationId xmlns:a16="http://schemas.microsoft.com/office/drawing/2014/main" id="{2C046153-6228-4285-92D3-F9530DC619B1}"/>
                    </a:ext>
                  </a:extLst>
                </p:cNvPr>
                <p:cNvSpPr/>
                <p:nvPr/>
              </p:nvSpPr>
              <p:spPr>
                <a:xfrm>
                  <a:off x="9331768" y="1363015"/>
                  <a:ext cx="1426988" cy="4885440"/>
                </a:xfrm>
                <a:custGeom>
                  <a:avLst/>
                  <a:gdLst>
                    <a:gd name="connsiteX0" fmla="*/ 2876550 w 2876550"/>
                    <a:gd name="connsiteY0" fmla="*/ 4848225 h 4848225"/>
                    <a:gd name="connsiteX1" fmla="*/ 0 w 2876550"/>
                    <a:gd name="connsiteY1" fmla="*/ 4848225 h 4848225"/>
                    <a:gd name="connsiteX2" fmla="*/ 9525 w 2876550"/>
                    <a:gd name="connsiteY2" fmla="*/ 0 h 4848225"/>
                    <a:gd name="connsiteX0" fmla="*/ 2867025 w 2867025"/>
                    <a:gd name="connsiteY0" fmla="*/ 4848225 h 4848225"/>
                    <a:gd name="connsiteX1" fmla="*/ 9525 w 2867025"/>
                    <a:gd name="connsiteY1" fmla="*/ 4848225 h 4848225"/>
                    <a:gd name="connsiteX2" fmla="*/ 0 w 2867025"/>
                    <a:gd name="connsiteY2" fmla="*/ 0 h 4848225"/>
                    <a:gd name="connsiteX0" fmla="*/ 2867025 w 2867025"/>
                    <a:gd name="connsiteY0" fmla="*/ 4848225 h 4848225"/>
                    <a:gd name="connsiteX1" fmla="*/ 0 w 2867025"/>
                    <a:gd name="connsiteY1" fmla="*/ 4848225 h 4848225"/>
                    <a:gd name="connsiteX2" fmla="*/ 0 w 2867025"/>
                    <a:gd name="connsiteY2" fmla="*/ 0 h 4848225"/>
                    <a:gd name="connsiteX0" fmla="*/ 2876550 w 2876550"/>
                    <a:gd name="connsiteY0" fmla="*/ 4848225 h 4848225"/>
                    <a:gd name="connsiteX1" fmla="*/ 9525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57750"/>
                    <a:gd name="connsiteX1" fmla="*/ 666750 w 2876550"/>
                    <a:gd name="connsiteY1" fmla="*/ 4857750 h 4857750"/>
                    <a:gd name="connsiteX2" fmla="*/ 9525 w 2876550"/>
                    <a:gd name="connsiteY2" fmla="*/ 4848225 h 4857750"/>
                    <a:gd name="connsiteX3" fmla="*/ 0 w 2876550"/>
                    <a:gd name="connsiteY3" fmla="*/ 4333875 h 4857750"/>
                    <a:gd name="connsiteX4" fmla="*/ 9525 w 2876550"/>
                    <a:gd name="connsiteY4" fmla="*/ 0 h 4857750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9525 w 2876550"/>
                    <a:gd name="connsiteY2" fmla="*/ 4848225 h 4848225"/>
                    <a:gd name="connsiteX3" fmla="*/ 0 w 2876550"/>
                    <a:gd name="connsiteY3" fmla="*/ 4333875 h 4848225"/>
                    <a:gd name="connsiteX4" fmla="*/ 9525 w 2876550"/>
                    <a:gd name="connsiteY4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956867 h 4956867"/>
                    <a:gd name="connsiteX1" fmla="*/ 609600 w 2876550"/>
                    <a:gd name="connsiteY1" fmla="*/ 4956867 h 4956867"/>
                    <a:gd name="connsiteX2" fmla="*/ 0 w 2876550"/>
                    <a:gd name="connsiteY2" fmla="*/ 4442517 h 4956867"/>
                    <a:gd name="connsiteX3" fmla="*/ 472 w 2876550"/>
                    <a:gd name="connsiteY3" fmla="*/ 0 h 4956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6550" h="4956867">
                      <a:moveTo>
                        <a:pt x="2876550" y="4956867"/>
                      </a:moveTo>
                      <a:lnTo>
                        <a:pt x="609600" y="4956867"/>
                      </a:lnTo>
                      <a:cubicBezTo>
                        <a:pt x="130175" y="4937817"/>
                        <a:pt x="12700" y="4813992"/>
                        <a:pt x="0" y="4442517"/>
                      </a:cubicBezTo>
                      <a:cubicBezTo>
                        <a:pt x="157" y="2961678"/>
                        <a:pt x="315" y="1480839"/>
                        <a:pt x="472" y="0"/>
                      </a:cubicBezTo>
                    </a:path>
                  </a:pathLst>
                </a:custGeom>
                <a:noFill/>
                <a:ln w="44450">
                  <a:solidFill>
                    <a:schemeClr val="accent1"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: 도형 90">
                  <a:extLst>
                    <a:ext uri="{FF2B5EF4-FFF2-40B4-BE49-F238E27FC236}">
                      <a16:creationId xmlns:a16="http://schemas.microsoft.com/office/drawing/2014/main" id="{58FACA6D-0738-4DF0-866F-426C09A39906}"/>
                    </a:ext>
                  </a:extLst>
                </p:cNvPr>
                <p:cNvSpPr/>
                <p:nvPr/>
              </p:nvSpPr>
              <p:spPr>
                <a:xfrm rot="20159212">
                  <a:off x="8020554" y="3460997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solidFill>
                  <a:srgbClr val="CCF6F3"/>
                </a:solidFill>
                <a:ln w="44450">
                  <a:solidFill>
                    <a:srgbClr val="CCF6F3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0" name="자유형: 도형 91">
                  <a:extLst>
                    <a:ext uri="{FF2B5EF4-FFF2-40B4-BE49-F238E27FC236}">
                      <a16:creationId xmlns:a16="http://schemas.microsoft.com/office/drawing/2014/main" id="{3ADCE562-F92C-430F-9C66-366AA7D853AD}"/>
                    </a:ext>
                  </a:extLst>
                </p:cNvPr>
                <p:cNvSpPr/>
                <p:nvPr/>
              </p:nvSpPr>
              <p:spPr>
                <a:xfrm rot="16930172" flipH="1">
                  <a:off x="8461741" y="2029798"/>
                  <a:ext cx="245101" cy="681317"/>
                </a:xfrm>
                <a:custGeom>
                  <a:avLst/>
                  <a:gdLst>
                    <a:gd name="connsiteX0" fmla="*/ 0 w 215153"/>
                    <a:gd name="connsiteY0" fmla="*/ 618564 h 618564"/>
                    <a:gd name="connsiteX1" fmla="*/ 215153 w 215153"/>
                    <a:gd name="connsiteY1" fmla="*/ 0 h 618564"/>
                    <a:gd name="connsiteX0" fmla="*/ 0 w 215153"/>
                    <a:gd name="connsiteY0" fmla="*/ 618564 h 618564"/>
                    <a:gd name="connsiteX1" fmla="*/ 215153 w 215153"/>
                    <a:gd name="connsiteY1" fmla="*/ 0 h 618564"/>
                    <a:gd name="connsiteX0" fmla="*/ 53394 w 268547"/>
                    <a:gd name="connsiteY0" fmla="*/ 618564 h 618564"/>
                    <a:gd name="connsiteX1" fmla="*/ 268547 w 268547"/>
                    <a:gd name="connsiteY1" fmla="*/ 0 h 618564"/>
                    <a:gd name="connsiteX0" fmla="*/ 12997 w 515021"/>
                    <a:gd name="connsiteY0" fmla="*/ 708211 h 708211"/>
                    <a:gd name="connsiteX1" fmla="*/ 515021 w 515021"/>
                    <a:gd name="connsiteY1" fmla="*/ 0 h 708211"/>
                    <a:gd name="connsiteX0" fmla="*/ 47226 w 549250"/>
                    <a:gd name="connsiteY0" fmla="*/ 708211 h 708211"/>
                    <a:gd name="connsiteX1" fmla="*/ 549250 w 549250"/>
                    <a:gd name="connsiteY1" fmla="*/ 0 h 708211"/>
                    <a:gd name="connsiteX0" fmla="*/ 95456 w 454045"/>
                    <a:gd name="connsiteY0" fmla="*/ 681317 h 681317"/>
                    <a:gd name="connsiteX1" fmla="*/ 454045 w 454045"/>
                    <a:gd name="connsiteY1" fmla="*/ 0 h 681317"/>
                    <a:gd name="connsiteX0" fmla="*/ 38912 w 397501"/>
                    <a:gd name="connsiteY0" fmla="*/ 681317 h 681317"/>
                    <a:gd name="connsiteX1" fmla="*/ 397501 w 397501"/>
                    <a:gd name="connsiteY1" fmla="*/ 0 h 681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7501" h="681317">
                      <a:moveTo>
                        <a:pt x="38912" y="681317"/>
                      </a:moveTo>
                      <a:cubicBezTo>
                        <a:pt x="-32805" y="394447"/>
                        <a:pt x="-50735" y="98612"/>
                        <a:pt x="397501" y="0"/>
                      </a:cubicBezTo>
                    </a:path>
                  </a:pathLst>
                </a:custGeom>
                <a:noFill/>
                <a:ln w="44450">
                  <a:solidFill>
                    <a:srgbClr val="00FAE8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1" name="자유형: 도형 92">
                  <a:extLst>
                    <a:ext uri="{FF2B5EF4-FFF2-40B4-BE49-F238E27FC236}">
                      <a16:creationId xmlns:a16="http://schemas.microsoft.com/office/drawing/2014/main" id="{673F4CD4-0DF1-48C6-8ADD-E088B8333A85}"/>
                    </a:ext>
                  </a:extLst>
                </p:cNvPr>
                <p:cNvSpPr/>
                <p:nvPr/>
              </p:nvSpPr>
              <p:spPr>
                <a:xfrm flipH="1">
                  <a:off x="411259" y="3156882"/>
                  <a:ext cx="8531862" cy="2713521"/>
                </a:xfrm>
                <a:custGeom>
                  <a:avLst/>
                  <a:gdLst>
                    <a:gd name="connsiteX0" fmla="*/ 2619375 w 2619375"/>
                    <a:gd name="connsiteY0" fmla="*/ 2495550 h 2505075"/>
                    <a:gd name="connsiteX1" fmla="*/ 19050 w 2619375"/>
                    <a:gd name="connsiteY1" fmla="*/ 2505075 h 2505075"/>
                    <a:gd name="connsiteX2" fmla="*/ 0 w 2619375"/>
                    <a:gd name="connsiteY2" fmla="*/ 571500 h 2505075"/>
                    <a:gd name="connsiteX3" fmla="*/ 1457325 w 2619375"/>
                    <a:gd name="connsiteY3" fmla="*/ 0 h 2505075"/>
                    <a:gd name="connsiteX0" fmla="*/ 2619375 w 2619375"/>
                    <a:gd name="connsiteY0" fmla="*/ 2495550 h 2505075"/>
                    <a:gd name="connsiteX1" fmla="*/ 0 w 2619375"/>
                    <a:gd name="connsiteY1" fmla="*/ 2505075 h 2505075"/>
                    <a:gd name="connsiteX2" fmla="*/ 0 w 2619375"/>
                    <a:gd name="connsiteY2" fmla="*/ 571500 h 2505075"/>
                    <a:gd name="connsiteX3" fmla="*/ 1457325 w 2619375"/>
                    <a:gd name="connsiteY3" fmla="*/ 0 h 2505075"/>
                    <a:gd name="connsiteX0" fmla="*/ 2619375 w 2619375"/>
                    <a:gd name="connsiteY0" fmla="*/ 2695575 h 2705100"/>
                    <a:gd name="connsiteX1" fmla="*/ 0 w 2619375"/>
                    <a:gd name="connsiteY1" fmla="*/ 2705100 h 2705100"/>
                    <a:gd name="connsiteX2" fmla="*/ 0 w 2619375"/>
                    <a:gd name="connsiteY2" fmla="*/ 771525 h 2705100"/>
                    <a:gd name="connsiteX3" fmla="*/ 1352550 w 2619375"/>
                    <a:gd name="connsiteY3" fmla="*/ 0 h 2705100"/>
                    <a:gd name="connsiteX0" fmla="*/ 2619375 w 2619375"/>
                    <a:gd name="connsiteY0" fmla="*/ 2562225 h 2571750"/>
                    <a:gd name="connsiteX1" fmla="*/ 0 w 2619375"/>
                    <a:gd name="connsiteY1" fmla="*/ 2571750 h 2571750"/>
                    <a:gd name="connsiteX2" fmla="*/ 0 w 2619375"/>
                    <a:gd name="connsiteY2" fmla="*/ 638175 h 2571750"/>
                    <a:gd name="connsiteX3" fmla="*/ 1133475 w 2619375"/>
                    <a:gd name="connsiteY3" fmla="*/ 0 h 2571750"/>
                    <a:gd name="connsiteX0" fmla="*/ 2619375 w 2619375"/>
                    <a:gd name="connsiteY0" fmla="*/ 2562225 h 2571750"/>
                    <a:gd name="connsiteX1" fmla="*/ 571500 w 2619375"/>
                    <a:gd name="connsiteY1" fmla="*/ 2571750 h 2571750"/>
                    <a:gd name="connsiteX2" fmla="*/ 0 w 2619375"/>
                    <a:gd name="connsiteY2" fmla="*/ 2571750 h 2571750"/>
                    <a:gd name="connsiteX3" fmla="*/ 0 w 2619375"/>
                    <a:gd name="connsiteY3" fmla="*/ 638175 h 2571750"/>
                    <a:gd name="connsiteX4" fmla="*/ 1133475 w 2619375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9525 w 2628900"/>
                    <a:gd name="connsiteY2" fmla="*/ 2571750 h 2571750"/>
                    <a:gd name="connsiteX3" fmla="*/ 0 w 2628900"/>
                    <a:gd name="connsiteY3" fmla="*/ 2038350 h 2571750"/>
                    <a:gd name="connsiteX4" fmla="*/ 9525 w 2628900"/>
                    <a:gd name="connsiteY4" fmla="*/ 638175 h 2571750"/>
                    <a:gd name="connsiteX5" fmla="*/ 1143000 w 2628900"/>
                    <a:gd name="connsiteY5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628900 w 2628900"/>
                    <a:gd name="connsiteY0" fmla="*/ 2562225 h 2571750"/>
                    <a:gd name="connsiteX1" fmla="*/ 581025 w 2628900"/>
                    <a:gd name="connsiteY1" fmla="*/ 2571750 h 2571750"/>
                    <a:gd name="connsiteX2" fmla="*/ 0 w 2628900"/>
                    <a:gd name="connsiteY2" fmla="*/ 2038350 h 2571750"/>
                    <a:gd name="connsiteX3" fmla="*/ 9525 w 2628900"/>
                    <a:gd name="connsiteY3" fmla="*/ 638175 h 2571750"/>
                    <a:gd name="connsiteX4" fmla="*/ 1143000 w 26289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817 h 2571817"/>
                    <a:gd name="connsiteX1" fmla="*/ 581025 w 2476500"/>
                    <a:gd name="connsiteY1" fmla="*/ 2571817 h 2571817"/>
                    <a:gd name="connsiteX2" fmla="*/ 0 w 2476500"/>
                    <a:gd name="connsiteY2" fmla="*/ 2038417 h 2571817"/>
                    <a:gd name="connsiteX3" fmla="*/ 9525 w 2476500"/>
                    <a:gd name="connsiteY3" fmla="*/ 638242 h 2571817"/>
                    <a:gd name="connsiteX4" fmla="*/ 1143000 w 2476500"/>
                    <a:gd name="connsiteY4" fmla="*/ 67 h 2571817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571750 h 2571750"/>
                    <a:gd name="connsiteX1" fmla="*/ 581025 w 2476500"/>
                    <a:gd name="connsiteY1" fmla="*/ 2571750 h 2571750"/>
                    <a:gd name="connsiteX2" fmla="*/ 0 w 2476500"/>
                    <a:gd name="connsiteY2" fmla="*/ 2038350 h 2571750"/>
                    <a:gd name="connsiteX3" fmla="*/ 9525 w 2476500"/>
                    <a:gd name="connsiteY3" fmla="*/ 638175 h 2571750"/>
                    <a:gd name="connsiteX4" fmla="*/ 1143000 w 2476500"/>
                    <a:gd name="connsiteY4" fmla="*/ 0 h 257175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2476500 w 2476500"/>
                    <a:gd name="connsiteY0" fmla="*/ 2743200 h 2743200"/>
                    <a:gd name="connsiteX1" fmla="*/ 581025 w 2476500"/>
                    <a:gd name="connsiteY1" fmla="*/ 2743200 h 2743200"/>
                    <a:gd name="connsiteX2" fmla="*/ 0 w 2476500"/>
                    <a:gd name="connsiteY2" fmla="*/ 2209800 h 2743200"/>
                    <a:gd name="connsiteX3" fmla="*/ 9525 w 2476500"/>
                    <a:gd name="connsiteY3" fmla="*/ 809625 h 2743200"/>
                    <a:gd name="connsiteX4" fmla="*/ 1133475 w 2476500"/>
                    <a:gd name="connsiteY4" fmla="*/ 0 h 2743200"/>
                    <a:gd name="connsiteX0" fmla="*/ 8542322 w 8542322"/>
                    <a:gd name="connsiteY0" fmla="*/ 2770361 h 2770361"/>
                    <a:gd name="connsiteX1" fmla="*/ 581025 w 8542322"/>
                    <a:gd name="connsiteY1" fmla="*/ 2743200 h 2770361"/>
                    <a:gd name="connsiteX2" fmla="*/ 0 w 8542322"/>
                    <a:gd name="connsiteY2" fmla="*/ 2209800 h 2770361"/>
                    <a:gd name="connsiteX3" fmla="*/ 9525 w 8542322"/>
                    <a:gd name="connsiteY3" fmla="*/ 809625 h 2770361"/>
                    <a:gd name="connsiteX4" fmla="*/ 1133475 w 8542322"/>
                    <a:gd name="connsiteY4" fmla="*/ 0 h 2770361"/>
                    <a:gd name="connsiteX0" fmla="*/ 8944373 w 8944373"/>
                    <a:gd name="connsiteY0" fmla="*/ 2766803 h 2766803"/>
                    <a:gd name="connsiteX1" fmla="*/ 581025 w 8944373"/>
                    <a:gd name="connsiteY1" fmla="*/ 2743200 h 2766803"/>
                    <a:gd name="connsiteX2" fmla="*/ 0 w 8944373"/>
                    <a:gd name="connsiteY2" fmla="*/ 2209800 h 2766803"/>
                    <a:gd name="connsiteX3" fmla="*/ 9525 w 8944373"/>
                    <a:gd name="connsiteY3" fmla="*/ 809625 h 2766803"/>
                    <a:gd name="connsiteX4" fmla="*/ 1133475 w 8944373"/>
                    <a:gd name="connsiteY4" fmla="*/ 0 h 2766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373" h="2766803">
                      <a:moveTo>
                        <a:pt x="8944373" y="2766803"/>
                      </a:moveTo>
                      <a:lnTo>
                        <a:pt x="581025" y="2743200"/>
                      </a:lnTo>
                      <a:cubicBezTo>
                        <a:pt x="101600" y="2736850"/>
                        <a:pt x="12700" y="2673350"/>
                        <a:pt x="0" y="2209800"/>
                      </a:cubicBezTo>
                      <a:lnTo>
                        <a:pt x="9525" y="809625"/>
                      </a:lnTo>
                      <a:cubicBezTo>
                        <a:pt x="15875" y="282575"/>
                        <a:pt x="727075" y="165100"/>
                        <a:pt x="1133475" y="0"/>
                      </a:cubicBezTo>
                    </a:path>
                  </a:pathLst>
                </a:custGeom>
                <a:noFill/>
                <a:ln w="44450">
                  <a:solidFill>
                    <a:srgbClr val="CCF6F3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: 도형 93">
                  <a:extLst>
                    <a:ext uri="{FF2B5EF4-FFF2-40B4-BE49-F238E27FC236}">
                      <a16:creationId xmlns:a16="http://schemas.microsoft.com/office/drawing/2014/main" id="{88FD9A7D-7E40-42C5-BE20-720EB83C236B}"/>
                    </a:ext>
                  </a:extLst>
                </p:cNvPr>
                <p:cNvSpPr/>
                <p:nvPr/>
              </p:nvSpPr>
              <p:spPr>
                <a:xfrm flipH="1">
                  <a:off x="394391" y="1604306"/>
                  <a:ext cx="8739230" cy="4476750"/>
                </a:xfrm>
                <a:custGeom>
                  <a:avLst/>
                  <a:gdLst>
                    <a:gd name="connsiteX0" fmla="*/ 2743200 w 2743200"/>
                    <a:gd name="connsiteY0" fmla="*/ 4476750 h 4476750"/>
                    <a:gd name="connsiteX1" fmla="*/ 19050 w 2743200"/>
                    <a:gd name="connsiteY1" fmla="*/ 4467225 h 4476750"/>
                    <a:gd name="connsiteX2" fmla="*/ 0 w 2743200"/>
                    <a:gd name="connsiteY2" fmla="*/ 1143000 h 4476750"/>
                    <a:gd name="connsiteX3" fmla="*/ 1323975 w 2743200"/>
                    <a:gd name="connsiteY3" fmla="*/ 0 h 4476750"/>
                    <a:gd name="connsiteX0" fmla="*/ 2743200 w 2743200"/>
                    <a:gd name="connsiteY0" fmla="*/ 4476750 h 4476750"/>
                    <a:gd name="connsiteX1" fmla="*/ 9525 w 2743200"/>
                    <a:gd name="connsiteY1" fmla="*/ 4467225 h 4476750"/>
                    <a:gd name="connsiteX2" fmla="*/ 0 w 2743200"/>
                    <a:gd name="connsiteY2" fmla="*/ 1143000 h 4476750"/>
                    <a:gd name="connsiteX3" fmla="*/ 1323975 w 2743200"/>
                    <a:gd name="connsiteY3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9525 w 2743200"/>
                    <a:gd name="connsiteY2" fmla="*/ 44672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9525 w 2743200"/>
                    <a:gd name="connsiteY2" fmla="*/ 4467225 h 4476750"/>
                    <a:gd name="connsiteX3" fmla="*/ 0 w 2743200"/>
                    <a:gd name="connsiteY3" fmla="*/ 3933825 h 4476750"/>
                    <a:gd name="connsiteX4" fmla="*/ 0 w 2743200"/>
                    <a:gd name="connsiteY4" fmla="*/ 1143000 h 4476750"/>
                    <a:gd name="connsiteX5" fmla="*/ 1323975 w 2743200"/>
                    <a:gd name="connsiteY5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743200 w 2743200"/>
                    <a:gd name="connsiteY0" fmla="*/ 4476750 h 4476750"/>
                    <a:gd name="connsiteX1" fmla="*/ 561975 w 2743200"/>
                    <a:gd name="connsiteY1" fmla="*/ 4476750 h 4476750"/>
                    <a:gd name="connsiteX2" fmla="*/ 0 w 2743200"/>
                    <a:gd name="connsiteY2" fmla="*/ 3933825 h 4476750"/>
                    <a:gd name="connsiteX3" fmla="*/ 0 w 2743200"/>
                    <a:gd name="connsiteY3" fmla="*/ 1143000 h 4476750"/>
                    <a:gd name="connsiteX4" fmla="*/ 1323975 w 2743200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2638425 w 2638425"/>
                    <a:gd name="connsiteY0" fmla="*/ 4467225 h 4476750"/>
                    <a:gd name="connsiteX1" fmla="*/ 561975 w 2638425"/>
                    <a:gd name="connsiteY1" fmla="*/ 4476750 h 4476750"/>
                    <a:gd name="connsiteX2" fmla="*/ 0 w 2638425"/>
                    <a:gd name="connsiteY2" fmla="*/ 3933825 h 4476750"/>
                    <a:gd name="connsiteX3" fmla="*/ 0 w 2638425"/>
                    <a:gd name="connsiteY3" fmla="*/ 1143000 h 4476750"/>
                    <a:gd name="connsiteX4" fmla="*/ 1323975 w 2638425"/>
                    <a:gd name="connsiteY4" fmla="*/ 0 h 4476750"/>
                    <a:gd name="connsiteX0" fmla="*/ 8749514 w 8749514"/>
                    <a:gd name="connsiteY0" fmla="*/ 4494385 h 4494385"/>
                    <a:gd name="connsiteX1" fmla="*/ 561975 w 8749514"/>
                    <a:gd name="connsiteY1" fmla="*/ 4476750 h 4494385"/>
                    <a:gd name="connsiteX2" fmla="*/ 0 w 8749514"/>
                    <a:gd name="connsiteY2" fmla="*/ 3933825 h 4494385"/>
                    <a:gd name="connsiteX3" fmla="*/ 0 w 8749514"/>
                    <a:gd name="connsiteY3" fmla="*/ 1143000 h 4494385"/>
                    <a:gd name="connsiteX4" fmla="*/ 1323975 w 8749514"/>
                    <a:gd name="connsiteY4" fmla="*/ 0 h 4494385"/>
                    <a:gd name="connsiteX0" fmla="*/ 9123102 w 9123102"/>
                    <a:gd name="connsiteY0" fmla="*/ 4497943 h 4497943"/>
                    <a:gd name="connsiteX1" fmla="*/ 561975 w 9123102"/>
                    <a:gd name="connsiteY1" fmla="*/ 4476750 h 4497943"/>
                    <a:gd name="connsiteX2" fmla="*/ 0 w 9123102"/>
                    <a:gd name="connsiteY2" fmla="*/ 3933825 h 4497943"/>
                    <a:gd name="connsiteX3" fmla="*/ 0 w 9123102"/>
                    <a:gd name="connsiteY3" fmla="*/ 1143000 h 4497943"/>
                    <a:gd name="connsiteX4" fmla="*/ 1323975 w 9123102"/>
                    <a:gd name="connsiteY4" fmla="*/ 0 h 4497943"/>
                    <a:gd name="connsiteX0" fmla="*/ 9137334 w 9137334"/>
                    <a:gd name="connsiteY0" fmla="*/ 4497943 h 4497943"/>
                    <a:gd name="connsiteX1" fmla="*/ 561975 w 9137334"/>
                    <a:gd name="connsiteY1" fmla="*/ 4476750 h 4497943"/>
                    <a:gd name="connsiteX2" fmla="*/ 0 w 9137334"/>
                    <a:gd name="connsiteY2" fmla="*/ 3933825 h 4497943"/>
                    <a:gd name="connsiteX3" fmla="*/ 0 w 9137334"/>
                    <a:gd name="connsiteY3" fmla="*/ 1143000 h 4497943"/>
                    <a:gd name="connsiteX4" fmla="*/ 1323975 w 9137334"/>
                    <a:gd name="connsiteY4" fmla="*/ 0 h 449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37334" h="4497943">
                      <a:moveTo>
                        <a:pt x="9137334" y="4497943"/>
                      </a:moveTo>
                      <a:lnTo>
                        <a:pt x="561975" y="4476750"/>
                      </a:lnTo>
                      <a:cubicBezTo>
                        <a:pt x="79375" y="4457700"/>
                        <a:pt x="25400" y="4362450"/>
                        <a:pt x="0" y="3933825"/>
                      </a:cubicBezTo>
                      <a:lnTo>
                        <a:pt x="0" y="1143000"/>
                      </a:lnTo>
                      <a:cubicBezTo>
                        <a:pt x="41275" y="619125"/>
                        <a:pt x="835025" y="323850"/>
                        <a:pt x="1323975" y="0"/>
                      </a:cubicBezTo>
                    </a:path>
                  </a:pathLst>
                </a:custGeom>
                <a:noFill/>
                <a:ln w="44450">
                  <a:solidFill>
                    <a:srgbClr val="00FAE8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3" name="자유형: 도형 94">
                  <a:extLst>
                    <a:ext uri="{FF2B5EF4-FFF2-40B4-BE49-F238E27FC236}">
                      <a16:creationId xmlns:a16="http://schemas.microsoft.com/office/drawing/2014/main" id="{63265539-13AF-4D32-8193-104A8C9450F6}"/>
                    </a:ext>
                  </a:extLst>
                </p:cNvPr>
                <p:cNvSpPr/>
                <p:nvPr/>
              </p:nvSpPr>
              <p:spPr>
                <a:xfrm flipH="1">
                  <a:off x="394391" y="5738156"/>
                  <a:ext cx="8939260" cy="531607"/>
                </a:xfrm>
                <a:custGeom>
                  <a:avLst/>
                  <a:gdLst>
                    <a:gd name="connsiteX0" fmla="*/ 2876550 w 2876550"/>
                    <a:gd name="connsiteY0" fmla="*/ 4848225 h 4848225"/>
                    <a:gd name="connsiteX1" fmla="*/ 0 w 2876550"/>
                    <a:gd name="connsiteY1" fmla="*/ 4848225 h 4848225"/>
                    <a:gd name="connsiteX2" fmla="*/ 9525 w 2876550"/>
                    <a:gd name="connsiteY2" fmla="*/ 0 h 4848225"/>
                    <a:gd name="connsiteX0" fmla="*/ 2867025 w 2867025"/>
                    <a:gd name="connsiteY0" fmla="*/ 4848225 h 4848225"/>
                    <a:gd name="connsiteX1" fmla="*/ 9525 w 2867025"/>
                    <a:gd name="connsiteY1" fmla="*/ 4848225 h 4848225"/>
                    <a:gd name="connsiteX2" fmla="*/ 0 w 2867025"/>
                    <a:gd name="connsiteY2" fmla="*/ 0 h 4848225"/>
                    <a:gd name="connsiteX0" fmla="*/ 2867025 w 2867025"/>
                    <a:gd name="connsiteY0" fmla="*/ 4848225 h 4848225"/>
                    <a:gd name="connsiteX1" fmla="*/ 0 w 2867025"/>
                    <a:gd name="connsiteY1" fmla="*/ 4848225 h 4848225"/>
                    <a:gd name="connsiteX2" fmla="*/ 0 w 2867025"/>
                    <a:gd name="connsiteY2" fmla="*/ 0 h 4848225"/>
                    <a:gd name="connsiteX0" fmla="*/ 2876550 w 2876550"/>
                    <a:gd name="connsiteY0" fmla="*/ 4848225 h 4848225"/>
                    <a:gd name="connsiteX1" fmla="*/ 9525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57750"/>
                    <a:gd name="connsiteX1" fmla="*/ 666750 w 2876550"/>
                    <a:gd name="connsiteY1" fmla="*/ 4857750 h 4857750"/>
                    <a:gd name="connsiteX2" fmla="*/ 9525 w 2876550"/>
                    <a:gd name="connsiteY2" fmla="*/ 4848225 h 4857750"/>
                    <a:gd name="connsiteX3" fmla="*/ 0 w 2876550"/>
                    <a:gd name="connsiteY3" fmla="*/ 4333875 h 4857750"/>
                    <a:gd name="connsiteX4" fmla="*/ 9525 w 2876550"/>
                    <a:gd name="connsiteY4" fmla="*/ 0 h 4857750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9525 w 2876550"/>
                    <a:gd name="connsiteY2" fmla="*/ 4848225 h 4848225"/>
                    <a:gd name="connsiteX3" fmla="*/ 0 w 2876550"/>
                    <a:gd name="connsiteY3" fmla="*/ 4333875 h 4848225"/>
                    <a:gd name="connsiteX4" fmla="*/ 9525 w 2876550"/>
                    <a:gd name="connsiteY4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4848225 h 4848225"/>
                    <a:gd name="connsiteX1" fmla="*/ 609600 w 2876550"/>
                    <a:gd name="connsiteY1" fmla="*/ 4848225 h 4848225"/>
                    <a:gd name="connsiteX2" fmla="*/ 0 w 2876550"/>
                    <a:gd name="connsiteY2" fmla="*/ 4333875 h 4848225"/>
                    <a:gd name="connsiteX3" fmla="*/ 9525 w 2876550"/>
                    <a:gd name="connsiteY3" fmla="*/ 0 h 4848225"/>
                    <a:gd name="connsiteX0" fmla="*/ 2876550 w 2876550"/>
                    <a:gd name="connsiteY0" fmla="*/ 514350 h 514350"/>
                    <a:gd name="connsiteX1" fmla="*/ 609600 w 2876550"/>
                    <a:gd name="connsiteY1" fmla="*/ 514350 h 514350"/>
                    <a:gd name="connsiteX2" fmla="*/ 0 w 2876550"/>
                    <a:gd name="connsiteY2" fmla="*/ 0 h 514350"/>
                    <a:gd name="connsiteX0" fmla="*/ 8960479 w 8960479"/>
                    <a:gd name="connsiteY0" fmla="*/ 532457 h 532457"/>
                    <a:gd name="connsiteX1" fmla="*/ 609600 w 8960479"/>
                    <a:gd name="connsiteY1" fmla="*/ 514350 h 532457"/>
                    <a:gd name="connsiteX2" fmla="*/ 0 w 8960479"/>
                    <a:gd name="connsiteY2" fmla="*/ 0 h 532457"/>
                    <a:gd name="connsiteX0" fmla="*/ 9351857 w 9351857"/>
                    <a:gd name="connsiteY0" fmla="*/ 532457 h 532457"/>
                    <a:gd name="connsiteX1" fmla="*/ 609600 w 9351857"/>
                    <a:gd name="connsiteY1" fmla="*/ 514350 h 532457"/>
                    <a:gd name="connsiteX2" fmla="*/ 0 w 9351857"/>
                    <a:gd name="connsiteY2" fmla="*/ 0 h 532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51857" h="532457">
                      <a:moveTo>
                        <a:pt x="9351857" y="532457"/>
                      </a:moveTo>
                      <a:lnTo>
                        <a:pt x="609600" y="514350"/>
                      </a:lnTo>
                      <a:cubicBezTo>
                        <a:pt x="130175" y="495300"/>
                        <a:pt x="12700" y="371475"/>
                        <a:pt x="0" y="0"/>
                      </a:cubicBezTo>
                    </a:path>
                  </a:pathLst>
                </a:custGeom>
                <a:noFill/>
                <a:ln w="44450">
                  <a:solidFill>
                    <a:schemeClr val="accent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4" name="자유형: 도형 95">
                  <a:extLst>
                    <a:ext uri="{FF2B5EF4-FFF2-40B4-BE49-F238E27FC236}">
                      <a16:creationId xmlns:a16="http://schemas.microsoft.com/office/drawing/2014/main" id="{0C1CD3FA-40AD-448E-A06C-934EA3A8ADA3}"/>
                    </a:ext>
                  </a:extLst>
                </p:cNvPr>
                <p:cNvSpPr/>
                <p:nvPr/>
              </p:nvSpPr>
              <p:spPr>
                <a:xfrm rot="15539898" flipH="1">
                  <a:off x="8197580" y="1740427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rgbClr val="00FAE8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5" name="자유형: 도형 96">
                  <a:extLst>
                    <a:ext uri="{FF2B5EF4-FFF2-40B4-BE49-F238E27FC236}">
                      <a16:creationId xmlns:a16="http://schemas.microsoft.com/office/drawing/2014/main" id="{DA67D3FF-5CD7-42EC-9B6C-BC32893BE92F}"/>
                    </a:ext>
                  </a:extLst>
                </p:cNvPr>
                <p:cNvSpPr/>
                <p:nvPr/>
              </p:nvSpPr>
              <p:spPr>
                <a:xfrm rot="18639377" flipH="1">
                  <a:off x="9232306" y="2320862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chemeClr val="accent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6" name="자유형: 도형 97">
                  <a:extLst>
                    <a:ext uri="{FF2B5EF4-FFF2-40B4-BE49-F238E27FC236}">
                      <a16:creationId xmlns:a16="http://schemas.microsoft.com/office/drawing/2014/main" id="{0644E140-C12C-4B61-BA04-3E32DABE06AE}"/>
                    </a:ext>
                  </a:extLst>
                </p:cNvPr>
                <p:cNvSpPr/>
                <p:nvPr/>
              </p:nvSpPr>
              <p:spPr>
                <a:xfrm rot="2862509" flipH="1">
                  <a:off x="8971652" y="1893429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chemeClr val="accent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7" name="자유형: 도형 98">
                  <a:extLst>
                    <a:ext uri="{FF2B5EF4-FFF2-40B4-BE49-F238E27FC236}">
                      <a16:creationId xmlns:a16="http://schemas.microsoft.com/office/drawing/2014/main" id="{FA8B0E38-6E35-4427-8F01-BBE79776BC5D}"/>
                    </a:ext>
                  </a:extLst>
                </p:cNvPr>
                <p:cNvSpPr/>
                <p:nvPr/>
              </p:nvSpPr>
              <p:spPr>
                <a:xfrm flipH="1">
                  <a:off x="9948120" y="2110434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rgbClr val="00FAE8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8" name="자유형: 도형 99">
                  <a:extLst>
                    <a:ext uri="{FF2B5EF4-FFF2-40B4-BE49-F238E27FC236}">
                      <a16:creationId xmlns:a16="http://schemas.microsoft.com/office/drawing/2014/main" id="{265082BD-E10B-4FA1-94E9-40D1E3DFD78D}"/>
                    </a:ext>
                  </a:extLst>
                </p:cNvPr>
                <p:cNvSpPr/>
                <p:nvPr/>
              </p:nvSpPr>
              <p:spPr>
                <a:xfrm rot="6484681" flipH="1">
                  <a:off x="10232721" y="1651731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rgbClr val="00FAE8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9" name="자유형: 도형 100">
                  <a:extLst>
                    <a:ext uri="{FF2B5EF4-FFF2-40B4-BE49-F238E27FC236}">
                      <a16:creationId xmlns:a16="http://schemas.microsoft.com/office/drawing/2014/main" id="{2453ED88-D155-4789-B273-A452EF02D874}"/>
                    </a:ext>
                  </a:extLst>
                </p:cNvPr>
                <p:cNvSpPr/>
                <p:nvPr/>
              </p:nvSpPr>
              <p:spPr>
                <a:xfrm rot="207043" flipH="1">
                  <a:off x="10397310" y="3287688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rgbClr val="CCF6F3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0" name="자유형: 도형 101">
                  <a:extLst>
                    <a:ext uri="{FF2B5EF4-FFF2-40B4-BE49-F238E27FC236}">
                      <a16:creationId xmlns:a16="http://schemas.microsoft.com/office/drawing/2014/main" id="{CD8445DC-7E46-44CC-B0DF-F2D8824CFB8C}"/>
                    </a:ext>
                  </a:extLst>
                </p:cNvPr>
                <p:cNvSpPr/>
                <p:nvPr/>
              </p:nvSpPr>
              <p:spPr>
                <a:xfrm rot="6268852" flipH="1">
                  <a:off x="9872420" y="3251187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rgbClr val="CCF6F3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1" name="자유형: 도형 102">
                  <a:extLst>
                    <a:ext uri="{FF2B5EF4-FFF2-40B4-BE49-F238E27FC236}">
                      <a16:creationId xmlns:a16="http://schemas.microsoft.com/office/drawing/2014/main" id="{EA46275B-71FE-4D5D-8627-6E22C1739245}"/>
                    </a:ext>
                  </a:extLst>
                </p:cNvPr>
                <p:cNvSpPr/>
                <p:nvPr/>
              </p:nvSpPr>
              <p:spPr>
                <a:xfrm rot="14695142" flipH="1">
                  <a:off x="8328115" y="3287688"/>
                  <a:ext cx="454616" cy="45719"/>
                </a:xfrm>
                <a:custGeom>
                  <a:avLst/>
                  <a:gdLst>
                    <a:gd name="connsiteX0" fmla="*/ 0 w 995082"/>
                    <a:gd name="connsiteY0" fmla="*/ 0 h 62753"/>
                    <a:gd name="connsiteX1" fmla="*/ 995082 w 995082"/>
                    <a:gd name="connsiteY1" fmla="*/ 62753 h 62753"/>
                    <a:gd name="connsiteX0" fmla="*/ 0 w 995082"/>
                    <a:gd name="connsiteY0" fmla="*/ 72753 h 135506"/>
                    <a:gd name="connsiteX1" fmla="*/ 762000 w 995082"/>
                    <a:gd name="connsiteY1" fmla="*/ 1036 h 135506"/>
                    <a:gd name="connsiteX2" fmla="*/ 995082 w 995082"/>
                    <a:gd name="connsiteY2" fmla="*/ 135506 h 135506"/>
                    <a:gd name="connsiteX0" fmla="*/ 0 w 762000"/>
                    <a:gd name="connsiteY0" fmla="*/ 72753 h 73789"/>
                    <a:gd name="connsiteX1" fmla="*/ 762000 w 762000"/>
                    <a:gd name="connsiteY1" fmla="*/ 1036 h 73789"/>
                    <a:gd name="connsiteX0" fmla="*/ 0 w 762000"/>
                    <a:gd name="connsiteY0" fmla="*/ 98730 h 99314"/>
                    <a:gd name="connsiteX1" fmla="*/ 762000 w 762000"/>
                    <a:gd name="connsiteY1" fmla="*/ 27013 h 99314"/>
                    <a:gd name="connsiteX0" fmla="*/ 0 w 762000"/>
                    <a:gd name="connsiteY0" fmla="*/ 129554 h 129554"/>
                    <a:gd name="connsiteX1" fmla="*/ 762000 w 762000"/>
                    <a:gd name="connsiteY1" fmla="*/ 57837 h 129554"/>
                    <a:gd name="connsiteX0" fmla="*/ 0 w 896470"/>
                    <a:gd name="connsiteY0" fmla="*/ 81766 h 108661"/>
                    <a:gd name="connsiteX1" fmla="*/ 896470 w 896470"/>
                    <a:gd name="connsiteY1" fmla="*/ 108661 h 1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6470" h="108661">
                      <a:moveTo>
                        <a:pt x="0" y="81766"/>
                      </a:moveTo>
                      <a:cubicBezTo>
                        <a:pt x="349623" y="-67646"/>
                        <a:pt x="717176" y="16026"/>
                        <a:pt x="896470" y="108661"/>
                      </a:cubicBezTo>
                    </a:path>
                  </a:pathLst>
                </a:custGeom>
                <a:noFill/>
                <a:ln w="44450">
                  <a:solidFill>
                    <a:srgbClr val="CCF6F3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72" name="그룹 103">
                  <a:extLst>
                    <a:ext uri="{FF2B5EF4-FFF2-40B4-BE49-F238E27FC236}">
                      <a16:creationId xmlns:a16="http://schemas.microsoft.com/office/drawing/2014/main" id="{32E96A64-7D53-48DF-9302-87F6807F5972}"/>
                    </a:ext>
                  </a:extLst>
                </p:cNvPr>
                <p:cNvGrpSpPr/>
                <p:nvPr/>
              </p:nvGrpSpPr>
              <p:grpSpPr>
                <a:xfrm rot="19544345">
                  <a:off x="6850160" y="1109676"/>
                  <a:ext cx="963229" cy="963229"/>
                  <a:chOff x="4543248" y="2367182"/>
                  <a:chExt cx="1635977" cy="1635977"/>
                </a:xfrm>
              </p:grpSpPr>
              <p:sp>
                <p:nvSpPr>
                  <p:cNvPr id="140" name="Teardrop 3">
                    <a:extLst>
                      <a:ext uri="{FF2B5EF4-FFF2-40B4-BE49-F238E27FC236}">
                        <a16:creationId xmlns:a16="http://schemas.microsoft.com/office/drawing/2014/main" id="{DCB7D4F9-EBFA-4B4C-915B-4B82E6FE9E32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00FAE8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1" name="Teardrop 3">
                    <a:extLst>
                      <a:ext uri="{FF2B5EF4-FFF2-40B4-BE49-F238E27FC236}">
                        <a16:creationId xmlns:a16="http://schemas.microsoft.com/office/drawing/2014/main" id="{A7F6AB1D-5E19-40D6-8F10-A67E57CEBA5A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3" name="그룹 109">
                  <a:extLst>
                    <a:ext uri="{FF2B5EF4-FFF2-40B4-BE49-F238E27FC236}">
                      <a16:creationId xmlns:a16="http://schemas.microsoft.com/office/drawing/2014/main" id="{43102146-EF54-49BA-958F-8D669ED02F5E}"/>
                    </a:ext>
                  </a:extLst>
                </p:cNvPr>
                <p:cNvGrpSpPr/>
                <p:nvPr/>
              </p:nvGrpSpPr>
              <p:grpSpPr>
                <a:xfrm rot="18779436">
                  <a:off x="6588245" y="2637732"/>
                  <a:ext cx="1061809" cy="1061809"/>
                  <a:chOff x="4543248" y="2367182"/>
                  <a:chExt cx="1635977" cy="1635977"/>
                </a:xfrm>
              </p:grpSpPr>
              <p:sp>
                <p:nvSpPr>
                  <p:cNvPr id="138" name="Teardrop 3">
                    <a:extLst>
                      <a:ext uri="{FF2B5EF4-FFF2-40B4-BE49-F238E27FC236}">
                        <a16:creationId xmlns:a16="http://schemas.microsoft.com/office/drawing/2014/main" id="{B39A533D-6864-4A5F-BBB8-CD693A05F367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Teardrop 3">
                    <a:extLst>
                      <a:ext uri="{FF2B5EF4-FFF2-40B4-BE49-F238E27FC236}">
                        <a16:creationId xmlns:a16="http://schemas.microsoft.com/office/drawing/2014/main" id="{FCBA1CE1-EBB5-48D7-955E-B2CA6E25AA2A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그룹 112">
                  <a:extLst>
                    <a:ext uri="{FF2B5EF4-FFF2-40B4-BE49-F238E27FC236}">
                      <a16:creationId xmlns:a16="http://schemas.microsoft.com/office/drawing/2014/main" id="{B5C3752A-B405-4A1F-8AF7-BBA722D7DBE9}"/>
                    </a:ext>
                  </a:extLst>
                </p:cNvPr>
                <p:cNvGrpSpPr/>
                <p:nvPr/>
              </p:nvGrpSpPr>
              <p:grpSpPr>
                <a:xfrm rot="2700000">
                  <a:off x="8893934" y="283735"/>
                  <a:ext cx="905411" cy="905411"/>
                  <a:chOff x="4543248" y="2367182"/>
                  <a:chExt cx="1635977" cy="1635977"/>
                </a:xfrm>
              </p:grpSpPr>
              <p:sp>
                <p:nvSpPr>
                  <p:cNvPr id="136" name="Teardrop 3">
                    <a:extLst>
                      <a:ext uri="{FF2B5EF4-FFF2-40B4-BE49-F238E27FC236}">
                        <a16:creationId xmlns:a16="http://schemas.microsoft.com/office/drawing/2014/main" id="{56264C7C-6FFC-4F4B-8A7A-EEDC7F6273D5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60000"/>
                    </a:scheme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Teardrop 3">
                    <a:extLst>
                      <a:ext uri="{FF2B5EF4-FFF2-40B4-BE49-F238E27FC236}">
                        <a16:creationId xmlns:a16="http://schemas.microsoft.com/office/drawing/2014/main" id="{3B6FB917-4C1B-4DE4-B68F-5EEECC621E3C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115">
                  <a:extLst>
                    <a:ext uri="{FF2B5EF4-FFF2-40B4-BE49-F238E27FC236}">
                      <a16:creationId xmlns:a16="http://schemas.microsoft.com/office/drawing/2014/main" id="{C2424E73-48B2-4AF6-A5C8-2248CE7DD6A3}"/>
                    </a:ext>
                  </a:extLst>
                </p:cNvPr>
                <p:cNvGrpSpPr/>
                <p:nvPr/>
              </p:nvGrpSpPr>
              <p:grpSpPr>
                <a:xfrm rot="5112435">
                  <a:off x="10719379" y="548543"/>
                  <a:ext cx="1061809" cy="1061809"/>
                  <a:chOff x="4543248" y="2367182"/>
                  <a:chExt cx="1635977" cy="1635977"/>
                </a:xfrm>
              </p:grpSpPr>
              <p:sp>
                <p:nvSpPr>
                  <p:cNvPr id="134" name="Teardrop 3">
                    <a:extLst>
                      <a:ext uri="{FF2B5EF4-FFF2-40B4-BE49-F238E27FC236}">
                        <a16:creationId xmlns:a16="http://schemas.microsoft.com/office/drawing/2014/main" id="{C1C99255-0BE8-45A5-AC1E-79C9110ADF2E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00FAE8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Teardrop 3">
                    <a:extLst>
                      <a:ext uri="{FF2B5EF4-FFF2-40B4-BE49-F238E27FC236}">
                        <a16:creationId xmlns:a16="http://schemas.microsoft.com/office/drawing/2014/main" id="{0CD5EC9D-A94A-45EF-9A6F-22B5CFDF6A31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118">
                  <a:extLst>
                    <a:ext uri="{FF2B5EF4-FFF2-40B4-BE49-F238E27FC236}">
                      <a16:creationId xmlns:a16="http://schemas.microsoft.com/office/drawing/2014/main" id="{B5316CE6-DF97-4EF4-99B7-90A2E9374EE0}"/>
                    </a:ext>
                  </a:extLst>
                </p:cNvPr>
                <p:cNvGrpSpPr/>
                <p:nvPr/>
              </p:nvGrpSpPr>
              <p:grpSpPr>
                <a:xfrm rot="5112435">
                  <a:off x="10844764" y="2341955"/>
                  <a:ext cx="811037" cy="811037"/>
                  <a:chOff x="4543248" y="2367182"/>
                  <a:chExt cx="1635977" cy="1635977"/>
                </a:xfrm>
              </p:grpSpPr>
              <p:sp>
                <p:nvSpPr>
                  <p:cNvPr id="132" name="Teardrop 3">
                    <a:extLst>
                      <a:ext uri="{FF2B5EF4-FFF2-40B4-BE49-F238E27FC236}">
                        <a16:creationId xmlns:a16="http://schemas.microsoft.com/office/drawing/2014/main" id="{43AB3933-F796-45AC-A461-BD7176E67AE4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>
                      <a:alpha val="7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Teardrop 3">
                    <a:extLst>
                      <a:ext uri="{FF2B5EF4-FFF2-40B4-BE49-F238E27FC236}">
                        <a16:creationId xmlns:a16="http://schemas.microsoft.com/office/drawing/2014/main" id="{3BACC1A2-0E5A-419B-96E7-E78B23705211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7" name="그룹 121">
                  <a:extLst>
                    <a:ext uri="{FF2B5EF4-FFF2-40B4-BE49-F238E27FC236}">
                      <a16:creationId xmlns:a16="http://schemas.microsoft.com/office/drawing/2014/main" id="{BD7CFDF7-3663-44A3-9021-B1DB350E6C32}"/>
                    </a:ext>
                  </a:extLst>
                </p:cNvPr>
                <p:cNvGrpSpPr/>
                <p:nvPr/>
              </p:nvGrpSpPr>
              <p:grpSpPr>
                <a:xfrm rot="1064011">
                  <a:off x="9772849" y="2560014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30" name="Teardrop 3">
                    <a:extLst>
                      <a:ext uri="{FF2B5EF4-FFF2-40B4-BE49-F238E27FC236}">
                        <a16:creationId xmlns:a16="http://schemas.microsoft.com/office/drawing/2014/main" id="{05DD1BB5-9991-4A48-B118-385C2DCE6458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Teardrop 3">
                    <a:extLst>
                      <a:ext uri="{FF2B5EF4-FFF2-40B4-BE49-F238E27FC236}">
                        <a16:creationId xmlns:a16="http://schemas.microsoft.com/office/drawing/2014/main" id="{786C5658-5261-4CC3-9DC7-6FE741DF374B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그룹 124">
                  <a:extLst>
                    <a:ext uri="{FF2B5EF4-FFF2-40B4-BE49-F238E27FC236}">
                      <a16:creationId xmlns:a16="http://schemas.microsoft.com/office/drawing/2014/main" id="{49247929-3606-4CA7-A4E1-4217565EA737}"/>
                    </a:ext>
                  </a:extLst>
                </p:cNvPr>
                <p:cNvGrpSpPr/>
                <p:nvPr/>
              </p:nvGrpSpPr>
              <p:grpSpPr>
                <a:xfrm rot="2122767">
                  <a:off x="8198118" y="2589381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28" name="Teardrop 3">
                    <a:extLst>
                      <a:ext uri="{FF2B5EF4-FFF2-40B4-BE49-F238E27FC236}">
                        <a16:creationId xmlns:a16="http://schemas.microsoft.com/office/drawing/2014/main" id="{C5836529-7F89-44F6-9E90-2E64DB91E048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>
                      <a:alpha val="60000"/>
                    </a:srgbClr>
                  </a:solidFill>
                  <a:ln w="88900">
                    <a:noFill/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Teardrop 3">
                    <a:extLst>
                      <a:ext uri="{FF2B5EF4-FFF2-40B4-BE49-F238E27FC236}">
                        <a16:creationId xmlns:a16="http://schemas.microsoft.com/office/drawing/2014/main" id="{884E83F9-6966-41F6-8A54-23BE94132834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그룹 127">
                  <a:extLst>
                    <a:ext uri="{FF2B5EF4-FFF2-40B4-BE49-F238E27FC236}">
                      <a16:creationId xmlns:a16="http://schemas.microsoft.com/office/drawing/2014/main" id="{5F741305-A495-4584-97E0-B964EA988705}"/>
                    </a:ext>
                  </a:extLst>
                </p:cNvPr>
                <p:cNvGrpSpPr/>
                <p:nvPr/>
              </p:nvGrpSpPr>
              <p:grpSpPr>
                <a:xfrm rot="17124230">
                  <a:off x="7537664" y="3509196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26" name="Teardrop 3">
                    <a:extLst>
                      <a:ext uri="{FF2B5EF4-FFF2-40B4-BE49-F238E27FC236}">
                        <a16:creationId xmlns:a16="http://schemas.microsoft.com/office/drawing/2014/main" id="{6F282438-24C3-4EC8-9A51-C5EEA45FC663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/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Teardrop 3">
                    <a:extLst>
                      <a:ext uri="{FF2B5EF4-FFF2-40B4-BE49-F238E27FC236}">
                        <a16:creationId xmlns:a16="http://schemas.microsoft.com/office/drawing/2014/main" id="{01B7EEE9-CCB3-4260-9B02-8E30CC8971D0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" name="그룹 130">
                  <a:extLst>
                    <a:ext uri="{FF2B5EF4-FFF2-40B4-BE49-F238E27FC236}">
                      <a16:creationId xmlns:a16="http://schemas.microsoft.com/office/drawing/2014/main" id="{60C2059C-62C8-4A02-8119-5BEBE08C6941}"/>
                    </a:ext>
                  </a:extLst>
                </p:cNvPr>
                <p:cNvGrpSpPr/>
                <p:nvPr/>
              </p:nvGrpSpPr>
              <p:grpSpPr>
                <a:xfrm rot="3555004">
                  <a:off x="8198117" y="1002100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24" name="Teardrop 3">
                    <a:extLst>
                      <a:ext uri="{FF2B5EF4-FFF2-40B4-BE49-F238E27FC236}">
                        <a16:creationId xmlns:a16="http://schemas.microsoft.com/office/drawing/2014/main" id="{FF805DA9-EFE9-4568-A5B2-D221A7E89F9D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00FAE8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Teardrop 3">
                    <a:extLst>
                      <a:ext uri="{FF2B5EF4-FFF2-40B4-BE49-F238E27FC236}">
                        <a16:creationId xmlns:a16="http://schemas.microsoft.com/office/drawing/2014/main" id="{E30BEF65-B4EA-4095-9215-FD7735DA49DB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" name="그룹 133">
                  <a:extLst>
                    <a:ext uri="{FF2B5EF4-FFF2-40B4-BE49-F238E27FC236}">
                      <a16:creationId xmlns:a16="http://schemas.microsoft.com/office/drawing/2014/main" id="{D93589BC-C3BA-4411-ADA7-928E8540B91A}"/>
                    </a:ext>
                  </a:extLst>
                </p:cNvPr>
                <p:cNvGrpSpPr/>
                <p:nvPr/>
              </p:nvGrpSpPr>
              <p:grpSpPr>
                <a:xfrm rot="17211645">
                  <a:off x="7756697" y="2300923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22" name="Teardrop 3">
                    <a:extLst>
                      <a:ext uri="{FF2B5EF4-FFF2-40B4-BE49-F238E27FC236}">
                        <a16:creationId xmlns:a16="http://schemas.microsoft.com/office/drawing/2014/main" id="{3F7BF529-BE6C-4ECC-A70A-41853E639142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Teardrop 3">
                    <a:extLst>
                      <a:ext uri="{FF2B5EF4-FFF2-40B4-BE49-F238E27FC236}">
                        <a16:creationId xmlns:a16="http://schemas.microsoft.com/office/drawing/2014/main" id="{3DA48F19-4F93-4427-B248-B76AC926EB9B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2" name="그룹 136">
                  <a:extLst>
                    <a:ext uri="{FF2B5EF4-FFF2-40B4-BE49-F238E27FC236}">
                      <a16:creationId xmlns:a16="http://schemas.microsoft.com/office/drawing/2014/main" id="{29E4768A-E7E4-4F5C-94B1-0AD83693091F}"/>
                    </a:ext>
                  </a:extLst>
                </p:cNvPr>
                <p:cNvGrpSpPr/>
                <p:nvPr/>
              </p:nvGrpSpPr>
              <p:grpSpPr>
                <a:xfrm rot="1354960">
                  <a:off x="10166174" y="929304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20" name="Teardrop 3">
                    <a:extLst>
                      <a:ext uri="{FF2B5EF4-FFF2-40B4-BE49-F238E27FC236}">
                        <a16:creationId xmlns:a16="http://schemas.microsoft.com/office/drawing/2014/main" id="{5286B1E5-F7C4-4BF8-8934-7C6B9EEFE1B8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00FAE8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Teardrop 3">
                    <a:extLst>
                      <a:ext uri="{FF2B5EF4-FFF2-40B4-BE49-F238E27FC236}">
                        <a16:creationId xmlns:a16="http://schemas.microsoft.com/office/drawing/2014/main" id="{AF3E8B85-FD79-4D7D-840B-401F09C2671F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3" name="그룹 142">
                  <a:extLst>
                    <a:ext uri="{FF2B5EF4-FFF2-40B4-BE49-F238E27FC236}">
                      <a16:creationId xmlns:a16="http://schemas.microsoft.com/office/drawing/2014/main" id="{DCC286DD-DF5C-4CDD-98EA-4F78C8DD1875}"/>
                    </a:ext>
                  </a:extLst>
                </p:cNvPr>
                <p:cNvGrpSpPr/>
                <p:nvPr/>
              </p:nvGrpSpPr>
              <p:grpSpPr>
                <a:xfrm rot="10071635">
                  <a:off x="10905413" y="3358329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18" name="Teardrop 3">
                    <a:extLst>
                      <a:ext uri="{FF2B5EF4-FFF2-40B4-BE49-F238E27FC236}">
                        <a16:creationId xmlns:a16="http://schemas.microsoft.com/office/drawing/2014/main" id="{2400BB7A-2D4B-45B2-9929-D99939BA6135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CCF6F3">
                      <a:alpha val="6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Teardrop 3">
                    <a:extLst>
                      <a:ext uri="{FF2B5EF4-FFF2-40B4-BE49-F238E27FC236}">
                        <a16:creationId xmlns:a16="http://schemas.microsoft.com/office/drawing/2014/main" id="{8C3D9471-AB3C-4C9F-B317-714C0C85C3B0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145">
                  <a:extLst>
                    <a:ext uri="{FF2B5EF4-FFF2-40B4-BE49-F238E27FC236}">
                      <a16:creationId xmlns:a16="http://schemas.microsoft.com/office/drawing/2014/main" id="{67BD1D34-261B-4E71-BF25-893DF2AB90B6}"/>
                    </a:ext>
                  </a:extLst>
                </p:cNvPr>
                <p:cNvGrpSpPr/>
                <p:nvPr/>
              </p:nvGrpSpPr>
              <p:grpSpPr>
                <a:xfrm rot="8556538">
                  <a:off x="10525595" y="2005346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16" name="Teardrop 3">
                    <a:extLst>
                      <a:ext uri="{FF2B5EF4-FFF2-40B4-BE49-F238E27FC236}">
                        <a16:creationId xmlns:a16="http://schemas.microsoft.com/office/drawing/2014/main" id="{3284C7E4-5A83-4E11-AC4F-6FF504CBB599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00FAE8">
                      <a:alpha val="70000"/>
                    </a:srgb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Teardrop 3">
                    <a:extLst>
                      <a:ext uri="{FF2B5EF4-FFF2-40B4-BE49-F238E27FC236}">
                        <a16:creationId xmlns:a16="http://schemas.microsoft.com/office/drawing/2014/main" id="{A077B864-C8C8-4828-AA91-7CD906F7AC8A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5" name="그룹 148">
                  <a:extLst>
                    <a:ext uri="{FF2B5EF4-FFF2-40B4-BE49-F238E27FC236}">
                      <a16:creationId xmlns:a16="http://schemas.microsoft.com/office/drawing/2014/main" id="{ACF6DEE8-F125-48DB-9E26-410B8DEC86B7}"/>
                    </a:ext>
                  </a:extLst>
                </p:cNvPr>
                <p:cNvGrpSpPr/>
                <p:nvPr/>
              </p:nvGrpSpPr>
              <p:grpSpPr>
                <a:xfrm rot="4494514">
                  <a:off x="9502747" y="1657041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14" name="Teardrop 3">
                    <a:extLst>
                      <a:ext uri="{FF2B5EF4-FFF2-40B4-BE49-F238E27FC236}">
                        <a16:creationId xmlns:a16="http://schemas.microsoft.com/office/drawing/2014/main" id="{2EA2391B-DC35-4D65-B117-4E7CCBFFA9EA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Teardrop 3">
                    <a:extLst>
                      <a:ext uri="{FF2B5EF4-FFF2-40B4-BE49-F238E27FC236}">
                        <a16:creationId xmlns:a16="http://schemas.microsoft.com/office/drawing/2014/main" id="{4557BCEC-FBCC-4CF7-8451-C940ACCD7964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6" name="그룹 151">
                  <a:extLst>
                    <a:ext uri="{FF2B5EF4-FFF2-40B4-BE49-F238E27FC236}">
                      <a16:creationId xmlns:a16="http://schemas.microsoft.com/office/drawing/2014/main" id="{ED5D5728-2013-4D10-A649-96190ED4B7C6}"/>
                    </a:ext>
                  </a:extLst>
                </p:cNvPr>
                <p:cNvGrpSpPr/>
                <p:nvPr/>
              </p:nvGrpSpPr>
              <p:grpSpPr>
                <a:xfrm rot="19971922">
                  <a:off x="8607069" y="1473957"/>
                  <a:ext cx="474037" cy="474037"/>
                  <a:chOff x="4543248" y="2367182"/>
                  <a:chExt cx="1635977" cy="1635977"/>
                </a:xfrm>
              </p:grpSpPr>
              <p:sp>
                <p:nvSpPr>
                  <p:cNvPr id="112" name="Teardrop 3">
                    <a:extLst>
                      <a:ext uri="{FF2B5EF4-FFF2-40B4-BE49-F238E27FC236}">
                        <a16:creationId xmlns:a16="http://schemas.microsoft.com/office/drawing/2014/main" id="{96F91E12-ECD0-4EBF-A3AF-15FF45EA2577}"/>
                      </a:ext>
                    </a:extLst>
                  </p:cNvPr>
                  <p:cNvSpPr/>
                  <p:nvPr/>
                </p:nvSpPr>
                <p:spPr>
                  <a:xfrm flipH="1">
                    <a:off x="4543248" y="2367182"/>
                    <a:ext cx="1635977" cy="1635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60000"/>
                    </a:schemeClr>
                  </a:solidFill>
                  <a:ln w="88900">
                    <a:solidFill>
                      <a:schemeClr val="bg1"/>
                    </a:solidFill>
                  </a:ln>
                  <a:effectLst>
                    <a:innerShdw blurRad="127000" dist="127000" dir="90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Teardrop 3">
                    <a:extLst>
                      <a:ext uri="{FF2B5EF4-FFF2-40B4-BE49-F238E27FC236}">
                        <a16:creationId xmlns:a16="http://schemas.microsoft.com/office/drawing/2014/main" id="{6FF615E0-238D-4E01-B82B-F8A3E1F1A34F}"/>
                      </a:ext>
                    </a:extLst>
                  </p:cNvPr>
                  <p:cNvSpPr/>
                  <p:nvPr/>
                </p:nvSpPr>
                <p:spPr>
                  <a:xfrm flipH="1">
                    <a:off x="4881461" y="2726202"/>
                    <a:ext cx="1249375" cy="124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8100000" scaled="1"/>
                    <a:tileRect/>
                  </a:gradFill>
                  <a:ln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</a:ln>
                  <a:effectLst>
                    <a:outerShdw blurRad="127000" dist="38100" dir="8100000" algn="tr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2" name="자유형: 도형 94">
                <a:extLst>
                  <a:ext uri="{FF2B5EF4-FFF2-40B4-BE49-F238E27FC236}">
                    <a16:creationId xmlns:a16="http://schemas.microsoft.com/office/drawing/2014/main" id="{7F134ECC-0826-42FD-8F8D-5C42A92D3487}"/>
                  </a:ext>
                </a:extLst>
              </p:cNvPr>
              <p:cNvSpPr/>
              <p:nvPr/>
            </p:nvSpPr>
            <p:spPr>
              <a:xfrm>
                <a:off x="6390208" y="6359107"/>
                <a:ext cx="6881132" cy="328644"/>
              </a:xfrm>
              <a:custGeom>
                <a:avLst/>
                <a:gdLst>
                  <a:gd name="connsiteX0" fmla="*/ 2876550 w 2876550"/>
                  <a:gd name="connsiteY0" fmla="*/ 4848225 h 4848225"/>
                  <a:gd name="connsiteX1" fmla="*/ 0 w 2876550"/>
                  <a:gd name="connsiteY1" fmla="*/ 4848225 h 4848225"/>
                  <a:gd name="connsiteX2" fmla="*/ 9525 w 2876550"/>
                  <a:gd name="connsiteY2" fmla="*/ 0 h 4848225"/>
                  <a:gd name="connsiteX0" fmla="*/ 2867025 w 2867025"/>
                  <a:gd name="connsiteY0" fmla="*/ 4848225 h 4848225"/>
                  <a:gd name="connsiteX1" fmla="*/ 9525 w 2867025"/>
                  <a:gd name="connsiteY1" fmla="*/ 4848225 h 4848225"/>
                  <a:gd name="connsiteX2" fmla="*/ 0 w 2867025"/>
                  <a:gd name="connsiteY2" fmla="*/ 0 h 4848225"/>
                  <a:gd name="connsiteX0" fmla="*/ 2867025 w 2867025"/>
                  <a:gd name="connsiteY0" fmla="*/ 4848225 h 4848225"/>
                  <a:gd name="connsiteX1" fmla="*/ 0 w 2867025"/>
                  <a:gd name="connsiteY1" fmla="*/ 4848225 h 4848225"/>
                  <a:gd name="connsiteX2" fmla="*/ 0 w 2867025"/>
                  <a:gd name="connsiteY2" fmla="*/ 0 h 4848225"/>
                  <a:gd name="connsiteX0" fmla="*/ 2876550 w 2876550"/>
                  <a:gd name="connsiteY0" fmla="*/ 4848225 h 4848225"/>
                  <a:gd name="connsiteX1" fmla="*/ 9525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57750"/>
                  <a:gd name="connsiteX1" fmla="*/ 666750 w 2876550"/>
                  <a:gd name="connsiteY1" fmla="*/ 4857750 h 4857750"/>
                  <a:gd name="connsiteX2" fmla="*/ 9525 w 2876550"/>
                  <a:gd name="connsiteY2" fmla="*/ 4848225 h 4857750"/>
                  <a:gd name="connsiteX3" fmla="*/ 0 w 2876550"/>
                  <a:gd name="connsiteY3" fmla="*/ 4333875 h 4857750"/>
                  <a:gd name="connsiteX4" fmla="*/ 9525 w 2876550"/>
                  <a:gd name="connsiteY4" fmla="*/ 0 h 4857750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9525 w 2876550"/>
                  <a:gd name="connsiteY2" fmla="*/ 4848225 h 4848225"/>
                  <a:gd name="connsiteX3" fmla="*/ 0 w 2876550"/>
                  <a:gd name="connsiteY3" fmla="*/ 4333875 h 4848225"/>
                  <a:gd name="connsiteX4" fmla="*/ 9525 w 2876550"/>
                  <a:gd name="connsiteY4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4848225 h 4848225"/>
                  <a:gd name="connsiteX1" fmla="*/ 609600 w 2876550"/>
                  <a:gd name="connsiteY1" fmla="*/ 4848225 h 4848225"/>
                  <a:gd name="connsiteX2" fmla="*/ 0 w 2876550"/>
                  <a:gd name="connsiteY2" fmla="*/ 4333875 h 4848225"/>
                  <a:gd name="connsiteX3" fmla="*/ 9525 w 2876550"/>
                  <a:gd name="connsiteY3" fmla="*/ 0 h 4848225"/>
                  <a:gd name="connsiteX0" fmla="*/ 2876550 w 2876550"/>
                  <a:gd name="connsiteY0" fmla="*/ 514350 h 514350"/>
                  <a:gd name="connsiteX1" fmla="*/ 609600 w 2876550"/>
                  <a:gd name="connsiteY1" fmla="*/ 514350 h 514350"/>
                  <a:gd name="connsiteX2" fmla="*/ 0 w 2876550"/>
                  <a:gd name="connsiteY2" fmla="*/ 0 h 514350"/>
                  <a:gd name="connsiteX0" fmla="*/ 8960479 w 8960479"/>
                  <a:gd name="connsiteY0" fmla="*/ 532457 h 532457"/>
                  <a:gd name="connsiteX1" fmla="*/ 609600 w 8960479"/>
                  <a:gd name="connsiteY1" fmla="*/ 514350 h 532457"/>
                  <a:gd name="connsiteX2" fmla="*/ 0 w 8960479"/>
                  <a:gd name="connsiteY2" fmla="*/ 0 h 532457"/>
                  <a:gd name="connsiteX0" fmla="*/ 9351857 w 9351857"/>
                  <a:gd name="connsiteY0" fmla="*/ 532457 h 532457"/>
                  <a:gd name="connsiteX1" fmla="*/ 609600 w 9351857"/>
                  <a:gd name="connsiteY1" fmla="*/ 514350 h 532457"/>
                  <a:gd name="connsiteX2" fmla="*/ 0 w 9351857"/>
                  <a:gd name="connsiteY2" fmla="*/ 0 h 53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51857" h="532457">
                    <a:moveTo>
                      <a:pt x="9351857" y="532457"/>
                    </a:moveTo>
                    <a:lnTo>
                      <a:pt x="609600" y="514350"/>
                    </a:lnTo>
                    <a:cubicBezTo>
                      <a:pt x="130175" y="495300"/>
                      <a:pt x="12700" y="371475"/>
                      <a:pt x="0" y="0"/>
                    </a:cubicBezTo>
                  </a:path>
                </a:pathLst>
              </a:custGeom>
              <a:noFill/>
              <a:ln w="44450">
                <a:solidFill>
                  <a:schemeClr val="accent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45" name="자유형: 도형 93">
                <a:extLst>
                  <a:ext uri="{FF2B5EF4-FFF2-40B4-BE49-F238E27FC236}">
                    <a16:creationId xmlns:a16="http://schemas.microsoft.com/office/drawing/2014/main" id="{E05A224B-52E3-46FD-9988-0226CE4F88E2}"/>
                  </a:ext>
                </a:extLst>
              </p:cNvPr>
              <p:cNvSpPr/>
              <p:nvPr/>
            </p:nvSpPr>
            <p:spPr>
              <a:xfrm>
                <a:off x="6572294" y="2674380"/>
                <a:ext cx="6699046" cy="3858576"/>
              </a:xfrm>
              <a:custGeom>
                <a:avLst/>
                <a:gdLst>
                  <a:gd name="connsiteX0" fmla="*/ 2743200 w 2743200"/>
                  <a:gd name="connsiteY0" fmla="*/ 4476750 h 4476750"/>
                  <a:gd name="connsiteX1" fmla="*/ 19050 w 2743200"/>
                  <a:gd name="connsiteY1" fmla="*/ 4467225 h 4476750"/>
                  <a:gd name="connsiteX2" fmla="*/ 0 w 2743200"/>
                  <a:gd name="connsiteY2" fmla="*/ 1143000 h 4476750"/>
                  <a:gd name="connsiteX3" fmla="*/ 1323975 w 2743200"/>
                  <a:gd name="connsiteY3" fmla="*/ 0 h 4476750"/>
                  <a:gd name="connsiteX0" fmla="*/ 2743200 w 2743200"/>
                  <a:gd name="connsiteY0" fmla="*/ 4476750 h 4476750"/>
                  <a:gd name="connsiteX1" fmla="*/ 9525 w 2743200"/>
                  <a:gd name="connsiteY1" fmla="*/ 4467225 h 4476750"/>
                  <a:gd name="connsiteX2" fmla="*/ 0 w 2743200"/>
                  <a:gd name="connsiteY2" fmla="*/ 1143000 h 4476750"/>
                  <a:gd name="connsiteX3" fmla="*/ 1323975 w 2743200"/>
                  <a:gd name="connsiteY3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9525 w 2743200"/>
                  <a:gd name="connsiteY2" fmla="*/ 44672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9525 w 2743200"/>
                  <a:gd name="connsiteY2" fmla="*/ 4467225 h 4476750"/>
                  <a:gd name="connsiteX3" fmla="*/ 0 w 2743200"/>
                  <a:gd name="connsiteY3" fmla="*/ 3933825 h 4476750"/>
                  <a:gd name="connsiteX4" fmla="*/ 0 w 2743200"/>
                  <a:gd name="connsiteY4" fmla="*/ 1143000 h 4476750"/>
                  <a:gd name="connsiteX5" fmla="*/ 1323975 w 2743200"/>
                  <a:gd name="connsiteY5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743200 w 2743200"/>
                  <a:gd name="connsiteY0" fmla="*/ 4476750 h 4476750"/>
                  <a:gd name="connsiteX1" fmla="*/ 561975 w 2743200"/>
                  <a:gd name="connsiteY1" fmla="*/ 4476750 h 4476750"/>
                  <a:gd name="connsiteX2" fmla="*/ 0 w 2743200"/>
                  <a:gd name="connsiteY2" fmla="*/ 3933825 h 4476750"/>
                  <a:gd name="connsiteX3" fmla="*/ 0 w 2743200"/>
                  <a:gd name="connsiteY3" fmla="*/ 1143000 h 4476750"/>
                  <a:gd name="connsiteX4" fmla="*/ 1323975 w 2743200"/>
                  <a:gd name="connsiteY4" fmla="*/ 0 h 4476750"/>
                  <a:gd name="connsiteX0" fmla="*/ 2638425 w 2638425"/>
                  <a:gd name="connsiteY0" fmla="*/ 4467225 h 4476750"/>
                  <a:gd name="connsiteX1" fmla="*/ 561975 w 2638425"/>
                  <a:gd name="connsiteY1" fmla="*/ 4476750 h 4476750"/>
                  <a:gd name="connsiteX2" fmla="*/ 0 w 2638425"/>
                  <a:gd name="connsiteY2" fmla="*/ 3933825 h 4476750"/>
                  <a:gd name="connsiteX3" fmla="*/ 0 w 2638425"/>
                  <a:gd name="connsiteY3" fmla="*/ 1143000 h 4476750"/>
                  <a:gd name="connsiteX4" fmla="*/ 1323975 w 2638425"/>
                  <a:gd name="connsiteY4" fmla="*/ 0 h 4476750"/>
                  <a:gd name="connsiteX0" fmla="*/ 2638425 w 2638425"/>
                  <a:gd name="connsiteY0" fmla="*/ 4467225 h 4476750"/>
                  <a:gd name="connsiteX1" fmla="*/ 561975 w 2638425"/>
                  <a:gd name="connsiteY1" fmla="*/ 4476750 h 4476750"/>
                  <a:gd name="connsiteX2" fmla="*/ 0 w 2638425"/>
                  <a:gd name="connsiteY2" fmla="*/ 3933825 h 4476750"/>
                  <a:gd name="connsiteX3" fmla="*/ 0 w 2638425"/>
                  <a:gd name="connsiteY3" fmla="*/ 1143000 h 4476750"/>
                  <a:gd name="connsiteX4" fmla="*/ 1323975 w 2638425"/>
                  <a:gd name="connsiteY4" fmla="*/ 0 h 4476750"/>
                  <a:gd name="connsiteX0" fmla="*/ 2638425 w 2638425"/>
                  <a:gd name="connsiteY0" fmla="*/ 4467225 h 4476750"/>
                  <a:gd name="connsiteX1" fmla="*/ 561975 w 2638425"/>
                  <a:gd name="connsiteY1" fmla="*/ 4476750 h 4476750"/>
                  <a:gd name="connsiteX2" fmla="*/ 0 w 2638425"/>
                  <a:gd name="connsiteY2" fmla="*/ 3933825 h 4476750"/>
                  <a:gd name="connsiteX3" fmla="*/ 0 w 2638425"/>
                  <a:gd name="connsiteY3" fmla="*/ 1143000 h 4476750"/>
                  <a:gd name="connsiteX4" fmla="*/ 1323975 w 2638425"/>
                  <a:gd name="connsiteY4" fmla="*/ 0 h 4476750"/>
                  <a:gd name="connsiteX0" fmla="*/ 2638425 w 2638425"/>
                  <a:gd name="connsiteY0" fmla="*/ 4467225 h 4476750"/>
                  <a:gd name="connsiteX1" fmla="*/ 561975 w 2638425"/>
                  <a:gd name="connsiteY1" fmla="*/ 4476750 h 4476750"/>
                  <a:gd name="connsiteX2" fmla="*/ 0 w 2638425"/>
                  <a:gd name="connsiteY2" fmla="*/ 3933825 h 4476750"/>
                  <a:gd name="connsiteX3" fmla="*/ 0 w 2638425"/>
                  <a:gd name="connsiteY3" fmla="*/ 1143000 h 4476750"/>
                  <a:gd name="connsiteX4" fmla="*/ 1323975 w 2638425"/>
                  <a:gd name="connsiteY4" fmla="*/ 0 h 4476750"/>
                  <a:gd name="connsiteX0" fmla="*/ 8749514 w 8749514"/>
                  <a:gd name="connsiteY0" fmla="*/ 4494385 h 4494385"/>
                  <a:gd name="connsiteX1" fmla="*/ 561975 w 8749514"/>
                  <a:gd name="connsiteY1" fmla="*/ 4476750 h 4494385"/>
                  <a:gd name="connsiteX2" fmla="*/ 0 w 8749514"/>
                  <a:gd name="connsiteY2" fmla="*/ 3933825 h 4494385"/>
                  <a:gd name="connsiteX3" fmla="*/ 0 w 8749514"/>
                  <a:gd name="connsiteY3" fmla="*/ 1143000 h 4494385"/>
                  <a:gd name="connsiteX4" fmla="*/ 1323975 w 8749514"/>
                  <a:gd name="connsiteY4" fmla="*/ 0 h 4494385"/>
                  <a:gd name="connsiteX0" fmla="*/ 9123102 w 9123102"/>
                  <a:gd name="connsiteY0" fmla="*/ 4497943 h 4497943"/>
                  <a:gd name="connsiteX1" fmla="*/ 561975 w 9123102"/>
                  <a:gd name="connsiteY1" fmla="*/ 4476750 h 4497943"/>
                  <a:gd name="connsiteX2" fmla="*/ 0 w 9123102"/>
                  <a:gd name="connsiteY2" fmla="*/ 3933825 h 4497943"/>
                  <a:gd name="connsiteX3" fmla="*/ 0 w 9123102"/>
                  <a:gd name="connsiteY3" fmla="*/ 1143000 h 4497943"/>
                  <a:gd name="connsiteX4" fmla="*/ 1323975 w 9123102"/>
                  <a:gd name="connsiteY4" fmla="*/ 0 h 4497943"/>
                  <a:gd name="connsiteX0" fmla="*/ 9137334 w 9137334"/>
                  <a:gd name="connsiteY0" fmla="*/ 4497943 h 4497943"/>
                  <a:gd name="connsiteX1" fmla="*/ 561975 w 9137334"/>
                  <a:gd name="connsiteY1" fmla="*/ 4476750 h 4497943"/>
                  <a:gd name="connsiteX2" fmla="*/ 0 w 9137334"/>
                  <a:gd name="connsiteY2" fmla="*/ 3933825 h 4497943"/>
                  <a:gd name="connsiteX3" fmla="*/ 0 w 9137334"/>
                  <a:gd name="connsiteY3" fmla="*/ 1143000 h 4497943"/>
                  <a:gd name="connsiteX4" fmla="*/ 1323975 w 9137334"/>
                  <a:gd name="connsiteY4" fmla="*/ 0 h 4497943"/>
                  <a:gd name="connsiteX0" fmla="*/ 9137334 w 9137334"/>
                  <a:gd name="connsiteY0" fmla="*/ 4252700 h 4252700"/>
                  <a:gd name="connsiteX1" fmla="*/ 561975 w 9137334"/>
                  <a:gd name="connsiteY1" fmla="*/ 4231507 h 4252700"/>
                  <a:gd name="connsiteX2" fmla="*/ 0 w 9137334"/>
                  <a:gd name="connsiteY2" fmla="*/ 3688582 h 4252700"/>
                  <a:gd name="connsiteX3" fmla="*/ 0 w 9137334"/>
                  <a:gd name="connsiteY3" fmla="*/ 897757 h 4252700"/>
                  <a:gd name="connsiteX4" fmla="*/ 1222655 w 9137334"/>
                  <a:gd name="connsiteY4" fmla="*/ 0 h 4252700"/>
                  <a:gd name="connsiteX0" fmla="*/ 9137334 w 9137334"/>
                  <a:gd name="connsiteY0" fmla="*/ 4252700 h 4252700"/>
                  <a:gd name="connsiteX1" fmla="*/ 561975 w 9137334"/>
                  <a:gd name="connsiteY1" fmla="*/ 4231507 h 4252700"/>
                  <a:gd name="connsiteX2" fmla="*/ 0 w 9137334"/>
                  <a:gd name="connsiteY2" fmla="*/ 3688582 h 4252700"/>
                  <a:gd name="connsiteX3" fmla="*/ 0 w 9137334"/>
                  <a:gd name="connsiteY3" fmla="*/ 897757 h 4252700"/>
                  <a:gd name="connsiteX4" fmla="*/ 1222655 w 9137334"/>
                  <a:gd name="connsiteY4" fmla="*/ 0 h 4252700"/>
                  <a:gd name="connsiteX0" fmla="*/ 9137334 w 9137334"/>
                  <a:gd name="connsiteY0" fmla="*/ 4252700 h 4252700"/>
                  <a:gd name="connsiteX1" fmla="*/ 561975 w 9137334"/>
                  <a:gd name="connsiteY1" fmla="*/ 4231507 h 4252700"/>
                  <a:gd name="connsiteX2" fmla="*/ 0 w 9137334"/>
                  <a:gd name="connsiteY2" fmla="*/ 3688582 h 4252700"/>
                  <a:gd name="connsiteX3" fmla="*/ 38970 w 9137334"/>
                  <a:gd name="connsiteY3" fmla="*/ 881763 h 4252700"/>
                  <a:gd name="connsiteX4" fmla="*/ 1222655 w 9137334"/>
                  <a:gd name="connsiteY4" fmla="*/ 0 h 4252700"/>
                  <a:gd name="connsiteX0" fmla="*/ 9137334 w 9137334"/>
                  <a:gd name="connsiteY0" fmla="*/ 4252700 h 4252700"/>
                  <a:gd name="connsiteX1" fmla="*/ 647707 w 9137334"/>
                  <a:gd name="connsiteY1" fmla="*/ 4220844 h 4252700"/>
                  <a:gd name="connsiteX2" fmla="*/ 0 w 9137334"/>
                  <a:gd name="connsiteY2" fmla="*/ 3688582 h 4252700"/>
                  <a:gd name="connsiteX3" fmla="*/ 38970 w 9137334"/>
                  <a:gd name="connsiteY3" fmla="*/ 881763 h 4252700"/>
                  <a:gd name="connsiteX4" fmla="*/ 1222655 w 9137334"/>
                  <a:gd name="connsiteY4" fmla="*/ 0 h 4252700"/>
                  <a:gd name="connsiteX0" fmla="*/ 9137334 w 9137334"/>
                  <a:gd name="connsiteY0" fmla="*/ 4252700 h 4252700"/>
                  <a:gd name="connsiteX1" fmla="*/ 647707 w 9137334"/>
                  <a:gd name="connsiteY1" fmla="*/ 4220844 h 4252700"/>
                  <a:gd name="connsiteX2" fmla="*/ 0 w 9137334"/>
                  <a:gd name="connsiteY2" fmla="*/ 3688582 h 4252700"/>
                  <a:gd name="connsiteX3" fmla="*/ 38970 w 9137334"/>
                  <a:gd name="connsiteY3" fmla="*/ 881763 h 4252700"/>
                  <a:gd name="connsiteX4" fmla="*/ 1222655 w 9137334"/>
                  <a:gd name="connsiteY4" fmla="*/ 0 h 4252700"/>
                  <a:gd name="connsiteX0" fmla="*/ 9137334 w 9137334"/>
                  <a:gd name="connsiteY0" fmla="*/ 4252984 h 4252984"/>
                  <a:gd name="connsiteX1" fmla="*/ 647707 w 9137334"/>
                  <a:gd name="connsiteY1" fmla="*/ 4221128 h 4252984"/>
                  <a:gd name="connsiteX2" fmla="*/ 0 w 9137334"/>
                  <a:gd name="connsiteY2" fmla="*/ 3688866 h 4252984"/>
                  <a:gd name="connsiteX3" fmla="*/ 38970 w 9137334"/>
                  <a:gd name="connsiteY3" fmla="*/ 882047 h 4252984"/>
                  <a:gd name="connsiteX4" fmla="*/ 1222655 w 9137334"/>
                  <a:gd name="connsiteY4" fmla="*/ 284 h 4252984"/>
                  <a:gd name="connsiteX0" fmla="*/ 9137334 w 9137334"/>
                  <a:gd name="connsiteY0" fmla="*/ 4252981 h 4252981"/>
                  <a:gd name="connsiteX1" fmla="*/ 647707 w 9137334"/>
                  <a:gd name="connsiteY1" fmla="*/ 4221125 h 4252981"/>
                  <a:gd name="connsiteX2" fmla="*/ 0 w 9137334"/>
                  <a:gd name="connsiteY2" fmla="*/ 3688863 h 4252981"/>
                  <a:gd name="connsiteX3" fmla="*/ 2 w 9137334"/>
                  <a:gd name="connsiteY3" fmla="*/ 887374 h 4252981"/>
                  <a:gd name="connsiteX4" fmla="*/ 1222655 w 9137334"/>
                  <a:gd name="connsiteY4" fmla="*/ 281 h 4252981"/>
                  <a:gd name="connsiteX0" fmla="*/ 9137334 w 9137334"/>
                  <a:gd name="connsiteY0" fmla="*/ 4252981 h 4252981"/>
                  <a:gd name="connsiteX1" fmla="*/ 647707 w 9137334"/>
                  <a:gd name="connsiteY1" fmla="*/ 4221125 h 4252981"/>
                  <a:gd name="connsiteX2" fmla="*/ 0 w 9137334"/>
                  <a:gd name="connsiteY2" fmla="*/ 3688863 h 4252981"/>
                  <a:gd name="connsiteX3" fmla="*/ 2 w 9137334"/>
                  <a:gd name="connsiteY3" fmla="*/ 887374 h 4252981"/>
                  <a:gd name="connsiteX4" fmla="*/ 1222655 w 9137334"/>
                  <a:gd name="connsiteY4" fmla="*/ 281 h 4252981"/>
                  <a:gd name="connsiteX0" fmla="*/ 9137334 w 9137334"/>
                  <a:gd name="connsiteY0" fmla="*/ 4274243 h 4274243"/>
                  <a:gd name="connsiteX1" fmla="*/ 647707 w 9137334"/>
                  <a:gd name="connsiteY1" fmla="*/ 4242387 h 4274243"/>
                  <a:gd name="connsiteX2" fmla="*/ 0 w 9137334"/>
                  <a:gd name="connsiteY2" fmla="*/ 3710125 h 4274243"/>
                  <a:gd name="connsiteX3" fmla="*/ 2 w 9137334"/>
                  <a:gd name="connsiteY3" fmla="*/ 908636 h 4274243"/>
                  <a:gd name="connsiteX4" fmla="*/ 1233047 w 9137334"/>
                  <a:gd name="connsiteY4" fmla="*/ 266 h 4274243"/>
                  <a:gd name="connsiteX0" fmla="*/ 9137334 w 9137334"/>
                  <a:gd name="connsiteY0" fmla="*/ 4217547 h 4217547"/>
                  <a:gd name="connsiteX1" fmla="*/ 647707 w 9137334"/>
                  <a:gd name="connsiteY1" fmla="*/ 4185691 h 4217547"/>
                  <a:gd name="connsiteX2" fmla="*/ 0 w 9137334"/>
                  <a:gd name="connsiteY2" fmla="*/ 3653429 h 4217547"/>
                  <a:gd name="connsiteX3" fmla="*/ 2 w 9137334"/>
                  <a:gd name="connsiteY3" fmla="*/ 851940 h 4217547"/>
                  <a:gd name="connsiteX4" fmla="*/ 1170697 w 9137334"/>
                  <a:gd name="connsiteY4" fmla="*/ 309 h 4217547"/>
                  <a:gd name="connsiteX0" fmla="*/ 9137334 w 9137334"/>
                  <a:gd name="connsiteY0" fmla="*/ 4231719 h 4231719"/>
                  <a:gd name="connsiteX1" fmla="*/ 647707 w 9137334"/>
                  <a:gd name="connsiteY1" fmla="*/ 4199863 h 4231719"/>
                  <a:gd name="connsiteX2" fmla="*/ 0 w 9137334"/>
                  <a:gd name="connsiteY2" fmla="*/ 3667601 h 4231719"/>
                  <a:gd name="connsiteX3" fmla="*/ 2 w 9137334"/>
                  <a:gd name="connsiteY3" fmla="*/ 866112 h 4231719"/>
                  <a:gd name="connsiteX4" fmla="*/ 1170697 w 9137334"/>
                  <a:gd name="connsiteY4" fmla="*/ 297 h 4231719"/>
                  <a:gd name="connsiteX0" fmla="*/ 9137334 w 9137334"/>
                  <a:gd name="connsiteY0" fmla="*/ 4267155 h 4267155"/>
                  <a:gd name="connsiteX1" fmla="*/ 647707 w 9137334"/>
                  <a:gd name="connsiteY1" fmla="*/ 4235299 h 4267155"/>
                  <a:gd name="connsiteX2" fmla="*/ 0 w 9137334"/>
                  <a:gd name="connsiteY2" fmla="*/ 3703037 h 4267155"/>
                  <a:gd name="connsiteX3" fmla="*/ 2 w 9137334"/>
                  <a:gd name="connsiteY3" fmla="*/ 901548 h 4267155"/>
                  <a:gd name="connsiteX4" fmla="*/ 1295397 w 9137334"/>
                  <a:gd name="connsiteY4" fmla="*/ 271 h 4267155"/>
                  <a:gd name="connsiteX0" fmla="*/ 9137334 w 9137334"/>
                  <a:gd name="connsiteY0" fmla="*/ 4309682 h 4309682"/>
                  <a:gd name="connsiteX1" fmla="*/ 647707 w 9137334"/>
                  <a:gd name="connsiteY1" fmla="*/ 4277826 h 4309682"/>
                  <a:gd name="connsiteX2" fmla="*/ 0 w 9137334"/>
                  <a:gd name="connsiteY2" fmla="*/ 3745564 h 4309682"/>
                  <a:gd name="connsiteX3" fmla="*/ 2 w 9137334"/>
                  <a:gd name="connsiteY3" fmla="*/ 944075 h 4309682"/>
                  <a:gd name="connsiteX4" fmla="*/ 1368139 w 9137334"/>
                  <a:gd name="connsiteY4" fmla="*/ 244 h 4309682"/>
                  <a:gd name="connsiteX0" fmla="*/ 9137334 w 9137334"/>
                  <a:gd name="connsiteY0" fmla="*/ 4309684 h 4309684"/>
                  <a:gd name="connsiteX1" fmla="*/ 647707 w 9137334"/>
                  <a:gd name="connsiteY1" fmla="*/ 4277828 h 4309684"/>
                  <a:gd name="connsiteX2" fmla="*/ 0 w 9137334"/>
                  <a:gd name="connsiteY2" fmla="*/ 3745566 h 4309684"/>
                  <a:gd name="connsiteX3" fmla="*/ 2 w 9137334"/>
                  <a:gd name="connsiteY3" fmla="*/ 944077 h 4309684"/>
                  <a:gd name="connsiteX4" fmla="*/ 1357748 w 9137334"/>
                  <a:gd name="connsiteY4" fmla="*/ 245 h 43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7334" h="4309684">
                    <a:moveTo>
                      <a:pt x="9137334" y="4309684"/>
                    </a:moveTo>
                    <a:lnTo>
                      <a:pt x="647707" y="4277828"/>
                    </a:lnTo>
                    <a:cubicBezTo>
                      <a:pt x="165107" y="4258778"/>
                      <a:pt x="25400" y="4174191"/>
                      <a:pt x="0" y="3745566"/>
                    </a:cubicBezTo>
                    <a:cubicBezTo>
                      <a:pt x="1" y="2811736"/>
                      <a:pt x="1" y="1877907"/>
                      <a:pt x="2" y="944077"/>
                    </a:cubicBezTo>
                    <a:cubicBezTo>
                      <a:pt x="41277" y="420202"/>
                      <a:pt x="1297457" y="-11781"/>
                      <a:pt x="1357748" y="245"/>
                    </a:cubicBezTo>
                  </a:path>
                </a:pathLst>
              </a:custGeom>
              <a:noFill/>
              <a:ln w="44450">
                <a:solidFill>
                  <a:srgbClr val="00FAE8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46" name="자유형: 도형 92">
                <a:extLst>
                  <a:ext uri="{FF2B5EF4-FFF2-40B4-BE49-F238E27FC236}">
                    <a16:creationId xmlns:a16="http://schemas.microsoft.com/office/drawing/2014/main" id="{7C4028DD-D963-4EBA-8B88-126D4D34300D}"/>
                  </a:ext>
                </a:extLst>
              </p:cNvPr>
              <p:cNvSpPr/>
              <p:nvPr/>
            </p:nvSpPr>
            <p:spPr>
              <a:xfrm>
                <a:off x="6751713" y="3954332"/>
                <a:ext cx="6519628" cy="2424651"/>
              </a:xfrm>
              <a:custGeom>
                <a:avLst/>
                <a:gdLst>
                  <a:gd name="connsiteX0" fmla="*/ 2619375 w 2619375"/>
                  <a:gd name="connsiteY0" fmla="*/ 2495550 h 2505075"/>
                  <a:gd name="connsiteX1" fmla="*/ 19050 w 2619375"/>
                  <a:gd name="connsiteY1" fmla="*/ 2505075 h 2505075"/>
                  <a:gd name="connsiteX2" fmla="*/ 0 w 2619375"/>
                  <a:gd name="connsiteY2" fmla="*/ 571500 h 2505075"/>
                  <a:gd name="connsiteX3" fmla="*/ 1457325 w 2619375"/>
                  <a:gd name="connsiteY3" fmla="*/ 0 h 2505075"/>
                  <a:gd name="connsiteX0" fmla="*/ 2619375 w 2619375"/>
                  <a:gd name="connsiteY0" fmla="*/ 2495550 h 2505075"/>
                  <a:gd name="connsiteX1" fmla="*/ 0 w 2619375"/>
                  <a:gd name="connsiteY1" fmla="*/ 2505075 h 2505075"/>
                  <a:gd name="connsiteX2" fmla="*/ 0 w 2619375"/>
                  <a:gd name="connsiteY2" fmla="*/ 571500 h 2505075"/>
                  <a:gd name="connsiteX3" fmla="*/ 1457325 w 2619375"/>
                  <a:gd name="connsiteY3" fmla="*/ 0 h 2505075"/>
                  <a:gd name="connsiteX0" fmla="*/ 2619375 w 2619375"/>
                  <a:gd name="connsiteY0" fmla="*/ 2695575 h 2705100"/>
                  <a:gd name="connsiteX1" fmla="*/ 0 w 2619375"/>
                  <a:gd name="connsiteY1" fmla="*/ 2705100 h 2705100"/>
                  <a:gd name="connsiteX2" fmla="*/ 0 w 2619375"/>
                  <a:gd name="connsiteY2" fmla="*/ 771525 h 2705100"/>
                  <a:gd name="connsiteX3" fmla="*/ 1352550 w 2619375"/>
                  <a:gd name="connsiteY3" fmla="*/ 0 h 2705100"/>
                  <a:gd name="connsiteX0" fmla="*/ 2619375 w 2619375"/>
                  <a:gd name="connsiteY0" fmla="*/ 2562225 h 2571750"/>
                  <a:gd name="connsiteX1" fmla="*/ 0 w 2619375"/>
                  <a:gd name="connsiteY1" fmla="*/ 2571750 h 2571750"/>
                  <a:gd name="connsiteX2" fmla="*/ 0 w 2619375"/>
                  <a:gd name="connsiteY2" fmla="*/ 638175 h 2571750"/>
                  <a:gd name="connsiteX3" fmla="*/ 1133475 w 2619375"/>
                  <a:gd name="connsiteY3" fmla="*/ 0 h 2571750"/>
                  <a:gd name="connsiteX0" fmla="*/ 2619375 w 2619375"/>
                  <a:gd name="connsiteY0" fmla="*/ 2562225 h 2571750"/>
                  <a:gd name="connsiteX1" fmla="*/ 571500 w 2619375"/>
                  <a:gd name="connsiteY1" fmla="*/ 2571750 h 2571750"/>
                  <a:gd name="connsiteX2" fmla="*/ 0 w 2619375"/>
                  <a:gd name="connsiteY2" fmla="*/ 2571750 h 2571750"/>
                  <a:gd name="connsiteX3" fmla="*/ 0 w 2619375"/>
                  <a:gd name="connsiteY3" fmla="*/ 638175 h 2571750"/>
                  <a:gd name="connsiteX4" fmla="*/ 1133475 w 2619375"/>
                  <a:gd name="connsiteY4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9525 w 2628900"/>
                  <a:gd name="connsiteY2" fmla="*/ 2571750 h 2571750"/>
                  <a:gd name="connsiteX3" fmla="*/ 0 w 2628900"/>
                  <a:gd name="connsiteY3" fmla="*/ 2038350 h 2571750"/>
                  <a:gd name="connsiteX4" fmla="*/ 9525 w 2628900"/>
                  <a:gd name="connsiteY4" fmla="*/ 638175 h 2571750"/>
                  <a:gd name="connsiteX5" fmla="*/ 1143000 w 2628900"/>
                  <a:gd name="connsiteY5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0 w 2628900"/>
                  <a:gd name="connsiteY2" fmla="*/ 2038350 h 2571750"/>
                  <a:gd name="connsiteX3" fmla="*/ 9525 w 2628900"/>
                  <a:gd name="connsiteY3" fmla="*/ 638175 h 2571750"/>
                  <a:gd name="connsiteX4" fmla="*/ 1143000 w 2628900"/>
                  <a:gd name="connsiteY4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0 w 2628900"/>
                  <a:gd name="connsiteY2" fmla="*/ 2038350 h 2571750"/>
                  <a:gd name="connsiteX3" fmla="*/ 9525 w 2628900"/>
                  <a:gd name="connsiteY3" fmla="*/ 638175 h 2571750"/>
                  <a:gd name="connsiteX4" fmla="*/ 1143000 w 2628900"/>
                  <a:gd name="connsiteY4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0 w 2628900"/>
                  <a:gd name="connsiteY2" fmla="*/ 2038350 h 2571750"/>
                  <a:gd name="connsiteX3" fmla="*/ 9525 w 2628900"/>
                  <a:gd name="connsiteY3" fmla="*/ 638175 h 2571750"/>
                  <a:gd name="connsiteX4" fmla="*/ 1143000 w 2628900"/>
                  <a:gd name="connsiteY4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0 w 2628900"/>
                  <a:gd name="connsiteY2" fmla="*/ 2038350 h 2571750"/>
                  <a:gd name="connsiteX3" fmla="*/ 9525 w 2628900"/>
                  <a:gd name="connsiteY3" fmla="*/ 638175 h 2571750"/>
                  <a:gd name="connsiteX4" fmla="*/ 1143000 w 2628900"/>
                  <a:gd name="connsiteY4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0 w 2628900"/>
                  <a:gd name="connsiteY2" fmla="*/ 2038350 h 2571750"/>
                  <a:gd name="connsiteX3" fmla="*/ 9525 w 2628900"/>
                  <a:gd name="connsiteY3" fmla="*/ 638175 h 2571750"/>
                  <a:gd name="connsiteX4" fmla="*/ 1143000 w 2628900"/>
                  <a:gd name="connsiteY4" fmla="*/ 0 h 2571750"/>
                  <a:gd name="connsiteX0" fmla="*/ 2628900 w 2628900"/>
                  <a:gd name="connsiteY0" fmla="*/ 2562225 h 2571750"/>
                  <a:gd name="connsiteX1" fmla="*/ 581025 w 2628900"/>
                  <a:gd name="connsiteY1" fmla="*/ 2571750 h 2571750"/>
                  <a:gd name="connsiteX2" fmla="*/ 0 w 2628900"/>
                  <a:gd name="connsiteY2" fmla="*/ 2038350 h 2571750"/>
                  <a:gd name="connsiteX3" fmla="*/ 9525 w 2628900"/>
                  <a:gd name="connsiteY3" fmla="*/ 638175 h 2571750"/>
                  <a:gd name="connsiteX4" fmla="*/ 1143000 w 2628900"/>
                  <a:gd name="connsiteY4" fmla="*/ 0 h 2571750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571817 h 2571817"/>
                  <a:gd name="connsiteX1" fmla="*/ 581025 w 2476500"/>
                  <a:gd name="connsiteY1" fmla="*/ 2571817 h 2571817"/>
                  <a:gd name="connsiteX2" fmla="*/ 0 w 2476500"/>
                  <a:gd name="connsiteY2" fmla="*/ 2038417 h 2571817"/>
                  <a:gd name="connsiteX3" fmla="*/ 9525 w 2476500"/>
                  <a:gd name="connsiteY3" fmla="*/ 638242 h 2571817"/>
                  <a:gd name="connsiteX4" fmla="*/ 1143000 w 2476500"/>
                  <a:gd name="connsiteY4" fmla="*/ 67 h 2571817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571750 h 2571750"/>
                  <a:gd name="connsiteX1" fmla="*/ 581025 w 2476500"/>
                  <a:gd name="connsiteY1" fmla="*/ 2571750 h 2571750"/>
                  <a:gd name="connsiteX2" fmla="*/ 0 w 2476500"/>
                  <a:gd name="connsiteY2" fmla="*/ 2038350 h 2571750"/>
                  <a:gd name="connsiteX3" fmla="*/ 9525 w 2476500"/>
                  <a:gd name="connsiteY3" fmla="*/ 638175 h 2571750"/>
                  <a:gd name="connsiteX4" fmla="*/ 1143000 w 2476500"/>
                  <a:gd name="connsiteY4" fmla="*/ 0 h 2571750"/>
                  <a:gd name="connsiteX0" fmla="*/ 2476500 w 2476500"/>
                  <a:gd name="connsiteY0" fmla="*/ 2743200 h 2743200"/>
                  <a:gd name="connsiteX1" fmla="*/ 581025 w 2476500"/>
                  <a:gd name="connsiteY1" fmla="*/ 2743200 h 2743200"/>
                  <a:gd name="connsiteX2" fmla="*/ 0 w 2476500"/>
                  <a:gd name="connsiteY2" fmla="*/ 2209800 h 2743200"/>
                  <a:gd name="connsiteX3" fmla="*/ 9525 w 2476500"/>
                  <a:gd name="connsiteY3" fmla="*/ 809625 h 2743200"/>
                  <a:gd name="connsiteX4" fmla="*/ 1133475 w 2476500"/>
                  <a:gd name="connsiteY4" fmla="*/ 0 h 2743200"/>
                  <a:gd name="connsiteX0" fmla="*/ 2476500 w 2476500"/>
                  <a:gd name="connsiteY0" fmla="*/ 2743200 h 2743200"/>
                  <a:gd name="connsiteX1" fmla="*/ 581025 w 2476500"/>
                  <a:gd name="connsiteY1" fmla="*/ 2743200 h 2743200"/>
                  <a:gd name="connsiteX2" fmla="*/ 0 w 2476500"/>
                  <a:gd name="connsiteY2" fmla="*/ 2209800 h 2743200"/>
                  <a:gd name="connsiteX3" fmla="*/ 9525 w 2476500"/>
                  <a:gd name="connsiteY3" fmla="*/ 809625 h 2743200"/>
                  <a:gd name="connsiteX4" fmla="*/ 1133475 w 2476500"/>
                  <a:gd name="connsiteY4" fmla="*/ 0 h 2743200"/>
                  <a:gd name="connsiteX0" fmla="*/ 2476500 w 2476500"/>
                  <a:gd name="connsiteY0" fmla="*/ 2743200 h 2743200"/>
                  <a:gd name="connsiteX1" fmla="*/ 581025 w 2476500"/>
                  <a:gd name="connsiteY1" fmla="*/ 2743200 h 2743200"/>
                  <a:gd name="connsiteX2" fmla="*/ 0 w 2476500"/>
                  <a:gd name="connsiteY2" fmla="*/ 2209800 h 2743200"/>
                  <a:gd name="connsiteX3" fmla="*/ 9525 w 2476500"/>
                  <a:gd name="connsiteY3" fmla="*/ 809625 h 2743200"/>
                  <a:gd name="connsiteX4" fmla="*/ 1133475 w 2476500"/>
                  <a:gd name="connsiteY4" fmla="*/ 0 h 2743200"/>
                  <a:gd name="connsiteX0" fmla="*/ 2476500 w 2476500"/>
                  <a:gd name="connsiteY0" fmla="*/ 2743200 h 2743200"/>
                  <a:gd name="connsiteX1" fmla="*/ 581025 w 2476500"/>
                  <a:gd name="connsiteY1" fmla="*/ 2743200 h 2743200"/>
                  <a:gd name="connsiteX2" fmla="*/ 0 w 2476500"/>
                  <a:gd name="connsiteY2" fmla="*/ 2209800 h 2743200"/>
                  <a:gd name="connsiteX3" fmla="*/ 9525 w 2476500"/>
                  <a:gd name="connsiteY3" fmla="*/ 809625 h 2743200"/>
                  <a:gd name="connsiteX4" fmla="*/ 1133475 w 2476500"/>
                  <a:gd name="connsiteY4" fmla="*/ 0 h 2743200"/>
                  <a:gd name="connsiteX0" fmla="*/ 2476500 w 2476500"/>
                  <a:gd name="connsiteY0" fmla="*/ 2743200 h 2743200"/>
                  <a:gd name="connsiteX1" fmla="*/ 581025 w 2476500"/>
                  <a:gd name="connsiteY1" fmla="*/ 2743200 h 2743200"/>
                  <a:gd name="connsiteX2" fmla="*/ 0 w 2476500"/>
                  <a:gd name="connsiteY2" fmla="*/ 2209800 h 2743200"/>
                  <a:gd name="connsiteX3" fmla="*/ 9525 w 2476500"/>
                  <a:gd name="connsiteY3" fmla="*/ 809625 h 2743200"/>
                  <a:gd name="connsiteX4" fmla="*/ 1133475 w 2476500"/>
                  <a:gd name="connsiteY4" fmla="*/ 0 h 2743200"/>
                  <a:gd name="connsiteX0" fmla="*/ 2476500 w 2476500"/>
                  <a:gd name="connsiteY0" fmla="*/ 2743200 h 2743200"/>
                  <a:gd name="connsiteX1" fmla="*/ 581025 w 2476500"/>
                  <a:gd name="connsiteY1" fmla="*/ 2743200 h 2743200"/>
                  <a:gd name="connsiteX2" fmla="*/ 0 w 2476500"/>
                  <a:gd name="connsiteY2" fmla="*/ 2209800 h 2743200"/>
                  <a:gd name="connsiteX3" fmla="*/ 9525 w 2476500"/>
                  <a:gd name="connsiteY3" fmla="*/ 809625 h 2743200"/>
                  <a:gd name="connsiteX4" fmla="*/ 1133475 w 2476500"/>
                  <a:gd name="connsiteY4" fmla="*/ 0 h 2743200"/>
                  <a:gd name="connsiteX0" fmla="*/ 8542322 w 8542322"/>
                  <a:gd name="connsiteY0" fmla="*/ 2770361 h 2770361"/>
                  <a:gd name="connsiteX1" fmla="*/ 581025 w 8542322"/>
                  <a:gd name="connsiteY1" fmla="*/ 2743200 h 2770361"/>
                  <a:gd name="connsiteX2" fmla="*/ 0 w 8542322"/>
                  <a:gd name="connsiteY2" fmla="*/ 2209800 h 2770361"/>
                  <a:gd name="connsiteX3" fmla="*/ 9525 w 8542322"/>
                  <a:gd name="connsiteY3" fmla="*/ 809625 h 2770361"/>
                  <a:gd name="connsiteX4" fmla="*/ 1133475 w 8542322"/>
                  <a:gd name="connsiteY4" fmla="*/ 0 h 2770361"/>
                  <a:gd name="connsiteX0" fmla="*/ 8944373 w 8944373"/>
                  <a:gd name="connsiteY0" fmla="*/ 2766803 h 2766803"/>
                  <a:gd name="connsiteX1" fmla="*/ 581025 w 8944373"/>
                  <a:gd name="connsiteY1" fmla="*/ 2743200 h 2766803"/>
                  <a:gd name="connsiteX2" fmla="*/ 0 w 8944373"/>
                  <a:gd name="connsiteY2" fmla="*/ 2209800 h 2766803"/>
                  <a:gd name="connsiteX3" fmla="*/ 9525 w 8944373"/>
                  <a:gd name="connsiteY3" fmla="*/ 809625 h 2766803"/>
                  <a:gd name="connsiteX4" fmla="*/ 1133475 w 8944373"/>
                  <a:gd name="connsiteY4" fmla="*/ 0 h 2766803"/>
                  <a:gd name="connsiteX0" fmla="*/ 8944373 w 8944373"/>
                  <a:gd name="connsiteY0" fmla="*/ 2687618 h 2687618"/>
                  <a:gd name="connsiteX1" fmla="*/ 581025 w 8944373"/>
                  <a:gd name="connsiteY1" fmla="*/ 2664015 h 2687618"/>
                  <a:gd name="connsiteX2" fmla="*/ 0 w 8944373"/>
                  <a:gd name="connsiteY2" fmla="*/ 2130615 h 2687618"/>
                  <a:gd name="connsiteX3" fmla="*/ 9525 w 8944373"/>
                  <a:gd name="connsiteY3" fmla="*/ 730440 h 2687618"/>
                  <a:gd name="connsiteX4" fmla="*/ 1196186 w 8944373"/>
                  <a:gd name="connsiteY4" fmla="*/ 0 h 268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44373" h="2687618">
                    <a:moveTo>
                      <a:pt x="8944373" y="2687618"/>
                    </a:moveTo>
                    <a:lnTo>
                      <a:pt x="581025" y="2664015"/>
                    </a:lnTo>
                    <a:cubicBezTo>
                      <a:pt x="101600" y="2657665"/>
                      <a:pt x="12700" y="2594165"/>
                      <a:pt x="0" y="2130615"/>
                    </a:cubicBezTo>
                    <a:lnTo>
                      <a:pt x="9525" y="730440"/>
                    </a:lnTo>
                    <a:cubicBezTo>
                      <a:pt x="15875" y="203390"/>
                      <a:pt x="789786" y="165100"/>
                      <a:pt x="1196186" y="0"/>
                    </a:cubicBezTo>
                  </a:path>
                </a:pathLst>
              </a:custGeom>
              <a:noFill/>
              <a:ln w="44450">
                <a:solidFill>
                  <a:srgbClr val="CCF6F3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7" name="Picture 6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62DA2137-EFA9-478A-8616-CA6040D08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976448" y="3700755"/>
              <a:ext cx="692486" cy="692486"/>
            </a:xfrm>
            <a:prstGeom prst="rect">
              <a:avLst/>
            </a:prstGeom>
          </p:spPr>
        </p:pic>
        <p:pic>
          <p:nvPicPr>
            <p:cNvPr id="152" name="Picture 151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5586435C-B23D-4E7C-B780-13E39E643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7921241" y="3093607"/>
              <a:ext cx="692486" cy="692486"/>
            </a:xfrm>
            <a:prstGeom prst="rect">
              <a:avLst/>
            </a:prstGeom>
          </p:spPr>
        </p:pic>
        <p:pic>
          <p:nvPicPr>
            <p:cNvPr id="154" name="Picture 153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3FCBAEF9-15D8-40E8-B04A-BF5468D47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382" y="1986274"/>
              <a:ext cx="616661" cy="616661"/>
            </a:xfrm>
            <a:prstGeom prst="rect">
              <a:avLst/>
            </a:prstGeom>
          </p:spPr>
        </p:pic>
        <p:pic>
          <p:nvPicPr>
            <p:cNvPr id="153" name="Picture 152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128F219E-62AD-4D2C-8352-05FE6F2F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845639">
              <a:off x="5873242" y="1080813"/>
              <a:ext cx="692486" cy="692486"/>
            </a:xfrm>
            <a:prstGeom prst="rect">
              <a:avLst/>
            </a:prstGeom>
          </p:spPr>
        </p:pic>
        <p:pic>
          <p:nvPicPr>
            <p:cNvPr id="159" name="Picture 158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EB5F3090-6EC3-4664-9929-18B2CA18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</a:blip>
            <a:stretch>
              <a:fillRect/>
            </a:stretch>
          </p:blipFill>
          <p:spPr>
            <a:xfrm rot="20995904">
              <a:off x="5720722" y="1774554"/>
              <a:ext cx="692486" cy="692486"/>
            </a:xfrm>
            <a:prstGeom prst="rect">
              <a:avLst/>
            </a:prstGeom>
          </p:spPr>
        </p:pic>
        <p:pic>
          <p:nvPicPr>
            <p:cNvPr id="160" name="Picture 159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27C0DA8B-FFCF-45B9-A054-454E5829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</a:blip>
            <a:stretch>
              <a:fillRect/>
            </a:stretch>
          </p:blipFill>
          <p:spPr>
            <a:xfrm flipH="1">
              <a:off x="6522756" y="2083171"/>
              <a:ext cx="692486" cy="692486"/>
            </a:xfrm>
            <a:prstGeom prst="rect">
              <a:avLst/>
            </a:prstGeom>
          </p:spPr>
        </p:pic>
        <p:pic>
          <p:nvPicPr>
            <p:cNvPr id="161" name="Picture 160" descr="A bird flying in the sky&#10;&#10;Description automatically generated">
              <a:extLst>
                <a:ext uri="{FF2B5EF4-FFF2-40B4-BE49-F238E27FC236}">
                  <a16:creationId xmlns:a16="http://schemas.microsoft.com/office/drawing/2014/main" id="{9146B060-9A3D-4935-B6F7-979F7F788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</a:blip>
            <a:stretch>
              <a:fillRect/>
            </a:stretch>
          </p:blipFill>
          <p:spPr>
            <a:xfrm>
              <a:off x="7381583" y="1464996"/>
              <a:ext cx="692486" cy="692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12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776A29B-A08C-447E-ABA3-C0BFCF4F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1" y="1417233"/>
            <a:ext cx="5102352" cy="4023530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FFC7AFB-88EA-44B0-AE57-AAB7A4326C77}"/>
              </a:ext>
            </a:extLst>
          </p:cNvPr>
          <p:cNvSpPr/>
          <p:nvPr/>
        </p:nvSpPr>
        <p:spPr>
          <a:xfrm flipV="1">
            <a:off x="4429125" y="0"/>
            <a:ext cx="7762876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9A683-AE93-43AF-B76A-BE0D7E0CA5FE}"/>
                  </a:ext>
                </a:extLst>
              </p:cNvPr>
              <p:cNvSpPr txBox="1"/>
              <p:nvPr/>
            </p:nvSpPr>
            <p:spPr>
              <a:xfrm>
                <a:off x="5898358" y="684846"/>
                <a:ext cx="4824409" cy="475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Populacija od </a:t>
                </a:r>
                <a:r>
                  <a:rPr lang="hr-HR" sz="1600" b="1" dirty="0">
                    <a:latin typeface="Biome Light" panose="020B0303030204020804" pitchFamily="34" charset="0"/>
                    <a:ea typeface="Cambria Math" panose="02040503050406030204" pitchFamily="18" charset="0"/>
                    <a:cs typeface="Biome Light" panose="020B0303030204020804" pitchFamily="34" charset="0"/>
                  </a:rPr>
                  <a:t>N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rješenja</a:t>
                </a: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Kvaliteta svakog izvora hrane određuje se računanjem točnosti svakog od modela, pri čemu se koristi sirova</a:t>
                </a:r>
                <a:r>
                  <a:rPr lang="hr-HR" sz="14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funkcija cilja:</a:t>
                </a:r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6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r-HR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r-HR" sz="1600" i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600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hr-HR" sz="16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r-HR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sz="1600" i="1" dirty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600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sz="1600" i="1" dirty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r-HR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hr-HR" sz="16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r-HR" sz="16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16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hr-HR" sz="16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lvl="1"/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gdje je </a:t>
                </a:r>
                <a14:m>
                  <m:oMath xmlns:m="http://schemas.openxmlformats.org/officeDocument/2006/math">
                    <m:r>
                      <a:rPr lang="hr-HR" sz="1400" b="0" i="1" smtClean="0">
                        <a:latin typeface="Cambria Math" panose="02040503050406030204" pitchFamily="18" charset="0"/>
                        <a:cs typeface="Biome Light" panose="020B0303030204020804" pitchFamily="34" charset="0"/>
                      </a:rPr>
                      <m:t>𝑀</m:t>
                    </m:r>
                  </m:oMath>
                </a14:m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ukupan broj slučajeva,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rezultat dobiven </a:t>
                </a:r>
                <a14:m>
                  <m:oMath xmlns:m="http://schemas.openxmlformats.org/officeDocument/2006/math">
                    <m:r>
                      <a:rPr lang="hr-HR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Biome Light" panose="020B0303030204020804" pitchFamily="34" charset="0"/>
                      </a:rPr>
                      <m:t>𝑖</m:t>
                    </m:r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– tim modelom,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sz="1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ciljani rezultat </a:t>
                </a:r>
              </a:p>
              <a:p>
                <a:pPr lvl="1"/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za </a:t>
                </a:r>
                <a14:m>
                  <m:oMath xmlns:m="http://schemas.openxmlformats.org/officeDocument/2006/math">
                    <m:r>
                      <a:rPr lang="hr-HR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Biome Light" panose="020B0303030204020804" pitchFamily="34" charset="0"/>
                      </a:rPr>
                      <m:t>𝑗</m:t>
                    </m:r>
                  </m:oMath>
                </a14:m>
                <a:r>
                  <a:rPr lang="hr-H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 – ti slučaj.</a:t>
                </a: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Generiranje rješenja</a:t>
                </a:r>
                <a:r>
                  <a:rPr lang="hr-HR" sz="1400" i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hr-HR" sz="1400" i="1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ramped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pola-pola metoda </a:t>
                </a:r>
                <a:b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</a:b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(metoda rasta + puna metoda)</a:t>
                </a:r>
                <a:endParaRPr lang="en-US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hr-HR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4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Mehanizam razmjene podatka </a:t>
                </a:r>
                <a:r>
                  <a: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osmišljen je kao adaptacija operatora križanja u genetskom programiranju</a:t>
                </a:r>
                <a:endParaRPr lang="en-US" sz="1400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9A683-AE93-43AF-B76A-BE0D7E0C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358" y="684846"/>
                <a:ext cx="4824409" cy="4755917"/>
              </a:xfrm>
              <a:prstGeom prst="rect">
                <a:avLst/>
              </a:prstGeom>
              <a:blipFill>
                <a:blip r:embed="rId4"/>
                <a:stretch>
                  <a:fillRect l="-253" t="-384" b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7DDF952A-C22E-4050-B689-C48FA25BEE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8893167"/>
                  </p:ext>
                </p:extLst>
              </p:nvPr>
            </p:nvGraphicFramePr>
            <p:xfrm>
              <a:off x="10115550" y="5049371"/>
              <a:ext cx="1405255" cy="1391259"/>
            </p:xfrm>
            <a:graphic>
              <a:graphicData uri="http://schemas.microsoft.com/office/powerpoint/2016/slidezoom">
                <pslz:sldZm>
                  <pslz:sldZmObj sldId="441" cId="1651349490">
                    <pslz:zmPr id="{E6108F23-F6CA-4883-B43B-9D75F9F7172E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5255" cy="13912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DDF952A-C22E-4050-B689-C48FA25BE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15550" y="5049371"/>
                <a:ext cx="1405255" cy="13912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B9EB6A9B-1315-47D9-9C73-A87AB87BD6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6853745"/>
                  </p:ext>
                </p:extLst>
              </p:nvPr>
            </p:nvGraphicFramePr>
            <p:xfrm>
              <a:off x="9190262" y="3962638"/>
              <a:ext cx="1732530" cy="624039"/>
            </p:xfrm>
            <a:graphic>
              <a:graphicData uri="http://schemas.microsoft.com/office/powerpoint/2016/slidezoom">
                <pslz:sldZm>
                  <pslz:sldZmObj sldId="440" cId="1136148269">
                    <pslz:zmPr id="{32EF2182-71F0-44AB-932B-E58D89C0A04D}" returnToParent="0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32530" cy="6240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9EB6A9B-1315-47D9-9C73-A87AB87BD6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0262" y="3962638"/>
                <a:ext cx="1732530" cy="6240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50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C116C25F-758D-4972-9878-A38D5227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180" y="4371975"/>
            <a:ext cx="2170243" cy="5956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Stablo</a:t>
            </a:r>
            <a:r>
              <a:rPr lang="it-IT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generirano</a:t>
            </a:r>
            <a:r>
              <a:rPr lang="it-IT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punom</a:t>
            </a:r>
            <a:r>
              <a:rPr lang="it-IT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metodom</a:t>
            </a:r>
            <a:r>
              <a:rPr lang="hr-HR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sz="11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9881D86-23B0-4C16-B800-954D8D6E1B6D}"/>
              </a:ext>
            </a:extLst>
          </p:cNvPr>
          <p:cNvSpPr txBox="1">
            <a:spLocks/>
          </p:cNvSpPr>
          <p:nvPr/>
        </p:nvSpPr>
        <p:spPr>
          <a:xfrm>
            <a:off x="6848823" y="5438287"/>
            <a:ext cx="4040755" cy="59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Ilustracija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generiranja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inicijalne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populacije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kori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š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tenjem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ramped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pola-pola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metode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u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ovisnosti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o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dopu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š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tenoj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maksimalnoj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dubini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stabla</a:t>
            </a:r>
            <a:endParaRPr lang="en-US" sz="11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0BEC3B93-5204-4023-BBF4-5DFF8FD7D819}"/>
              </a:ext>
            </a:extLst>
          </p:cNvPr>
          <p:cNvSpPr txBox="1">
            <a:spLocks/>
          </p:cNvSpPr>
          <p:nvPr/>
        </p:nvSpPr>
        <p:spPr>
          <a:xfrm>
            <a:off x="3611432" y="4380829"/>
            <a:ext cx="2170243" cy="59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B9CB19C0-2614-46E2-8BE0-33FF6D68C203}"/>
              </a:ext>
            </a:extLst>
          </p:cNvPr>
          <p:cNvSpPr txBox="1">
            <a:spLocks/>
          </p:cNvSpPr>
          <p:nvPr/>
        </p:nvSpPr>
        <p:spPr>
          <a:xfrm>
            <a:off x="3815997" y="4371975"/>
            <a:ext cx="2170243" cy="59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Stablo</a:t>
            </a:r>
            <a:r>
              <a:rPr lang="it-IT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generirano</a:t>
            </a:r>
            <a:r>
              <a:rPr lang="hr-HR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it-IT" sz="11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metodom</a:t>
            </a:r>
            <a:r>
              <a:rPr lang="hr-HR" sz="1100" b="1" dirty="0">
                <a:latin typeface="Biome Light" panose="020B0303030204020804" pitchFamily="34" charset="0"/>
                <a:cs typeface="Biome Light" panose="020B0303030204020804" pitchFamily="34" charset="0"/>
              </a:rPr>
              <a:t> rasta.</a:t>
            </a:r>
            <a:endParaRPr lang="en-US" sz="11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4832B138-3D5E-4388-A26F-001C8F7F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3" y="2191118"/>
            <a:ext cx="6030167" cy="2172003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285D4B0-D481-473F-91B8-2AA00A93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748" y="799612"/>
            <a:ext cx="4638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4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2"/>
            <a:ext cx="5266944" cy="1730884"/>
          </a:xfrm>
        </p:spPr>
        <p:txBody>
          <a:bodyPr anchor="b">
            <a:normAutofit/>
          </a:bodyPr>
          <a:lstStyle/>
          <a:p>
            <a:r>
              <a:rPr lang="hr-HR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SADRŽAJ</a:t>
            </a:r>
            <a:endParaRPr lang="en-US" b="1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2F5D8-2D3E-4CA9-AD5C-46C8E439D5A4}"/>
              </a:ext>
            </a:extLst>
          </p:cNvPr>
          <p:cNvSpPr txBox="1"/>
          <p:nvPr/>
        </p:nvSpPr>
        <p:spPr>
          <a:xfrm>
            <a:off x="898525" y="3114675"/>
            <a:ext cx="5162550" cy="267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1. Zlonamjerni softver</a:t>
            </a:r>
            <a:b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2. Otkrivanje zlonamjernog softvera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3. 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Kori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štenje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meta-heuristika za otkrivanje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zlonamjernog softvera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4. Rezultati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5. Demonstracija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9881D86-23B0-4C16-B800-954D8D6E1B6D}"/>
              </a:ext>
            </a:extLst>
          </p:cNvPr>
          <p:cNvSpPr txBox="1">
            <a:spLocks/>
          </p:cNvSpPr>
          <p:nvPr/>
        </p:nvSpPr>
        <p:spPr>
          <a:xfrm>
            <a:off x="181323" y="4323862"/>
            <a:ext cx="4040755" cy="59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3" name="Picture 2" descr="Diagram, shape&#10;&#10;Description automatically generated">
            <a:extLst>
              <a:ext uri="{FF2B5EF4-FFF2-40B4-BE49-F238E27FC236}">
                <a16:creationId xmlns:a16="http://schemas.microsoft.com/office/drawing/2014/main" id="{B62C5099-71D0-45B1-B814-91F024BC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42" y="377759"/>
            <a:ext cx="5849166" cy="5782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CB9173-D864-4409-A456-8217490939D5}"/>
              </a:ext>
            </a:extLst>
          </p:cNvPr>
          <p:cNvSpPr/>
          <p:nvPr/>
        </p:nvSpPr>
        <p:spPr>
          <a:xfrm>
            <a:off x="7887108" y="377759"/>
            <a:ext cx="3942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Primjer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mehanizma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razmjene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podataka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pri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hr-HR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č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emu </a:t>
            </a:r>
            <a:endParaRPr lang="hr-HR" sz="1200" b="1" dirty="0">
              <a:solidFill>
                <a:schemeClr val="bg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28600" indent="-228600">
              <a:buAutoNum type="alphaLcParenBoth"/>
            </a:pP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predstavlja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prvog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roditelja</a:t>
            </a:r>
            <a:r>
              <a:rPr lang="hr-HR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x</a:t>
            </a:r>
            <a:r>
              <a:rPr lang="hr-HR" sz="1200" b="1" baseline="-25000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endParaRPr lang="hr-HR" sz="1200" b="1" dirty="0">
              <a:solidFill>
                <a:schemeClr val="bg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28600" indent="-228600">
              <a:buAutoNum type="alphaLcParenBoth"/>
            </a:pP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drugog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roditelja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x</a:t>
            </a:r>
            <a:r>
              <a:rPr lang="en-US" sz="1200" b="1" baseline="-25000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k</a:t>
            </a:r>
            <a:endParaRPr lang="hr-HR" sz="1200" b="1" baseline="-25000" dirty="0">
              <a:solidFill>
                <a:schemeClr val="bg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28600" indent="-228600">
              <a:buAutoNum type="alphaLcParenBoth"/>
            </a:pP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podstablo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odabrano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iz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x</a:t>
            </a:r>
            <a:r>
              <a:rPr lang="en-US" sz="1200" b="1" baseline="-25000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k</a:t>
            </a:r>
            <a:endParaRPr lang="hr-HR" sz="1200" b="1" baseline="-25000" dirty="0">
              <a:solidFill>
                <a:schemeClr val="bg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28600" indent="-228600">
              <a:buFontTx/>
              <a:buAutoNum type="alphaLcParenBoth"/>
            </a:pP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novonastalog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susjeda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od x</a:t>
            </a:r>
            <a:r>
              <a:rPr lang="hr-HR" sz="1200" b="1" baseline="-25000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endParaRPr lang="hr-HR" sz="1200" b="1" dirty="0">
              <a:solidFill>
                <a:schemeClr val="bg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28600" indent="-228600">
              <a:buAutoNum type="alphaLcParenBoth"/>
            </a:pPr>
            <a:endParaRPr lang="en-US" sz="1200" b="1" dirty="0">
              <a:solidFill>
                <a:schemeClr val="bg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4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B6960383-3E05-46A6-A67B-2FE08163A635}"/>
              </a:ext>
            </a:extLst>
          </p:cNvPr>
          <p:cNvSpPr txBox="1">
            <a:spLocks/>
          </p:cNvSpPr>
          <p:nvPr/>
        </p:nvSpPr>
        <p:spPr>
          <a:xfrm>
            <a:off x="2022967" y="-51852"/>
            <a:ext cx="9112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000" i="0" dirty="0">
                <a:latin typeface="Biome Light" panose="020B0303030204020804" pitchFamily="34" charset="0"/>
                <a:cs typeface="Biome Light" panose="020B0303030204020804" pitchFamily="34" charset="0"/>
              </a:rPr>
              <a:t>Poboljšano pčelinje programiranje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C490E9-E9FF-430E-AFD8-FEED1FF70A29}"/>
              </a:ext>
            </a:extLst>
          </p:cNvPr>
          <p:cNvGrpSpPr/>
          <p:nvPr/>
        </p:nvGrpSpPr>
        <p:grpSpPr>
          <a:xfrm>
            <a:off x="0" y="1594689"/>
            <a:ext cx="12192000" cy="4567327"/>
            <a:chOff x="0" y="1594689"/>
            <a:chExt cx="12192000" cy="45673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3F9C5C-255D-436F-85C5-147B56B6FD2F}"/>
                </a:ext>
              </a:extLst>
            </p:cNvPr>
            <p:cNvGrpSpPr/>
            <p:nvPr/>
          </p:nvGrpSpPr>
          <p:grpSpPr>
            <a:xfrm>
              <a:off x="0" y="1594689"/>
              <a:ext cx="12192000" cy="4567327"/>
              <a:chOff x="0" y="1594689"/>
              <a:chExt cx="12192000" cy="456732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568E911-7FC0-4937-9BAE-24357E4F4D96}"/>
                  </a:ext>
                </a:extLst>
              </p:cNvPr>
              <p:cNvSpPr/>
              <p:nvPr/>
            </p:nvSpPr>
            <p:spPr>
              <a:xfrm>
                <a:off x="0" y="2881510"/>
                <a:ext cx="12192000" cy="2056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>
                      <a:lumMod val="9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0C8CD57-9B48-4DEB-92EC-BAD880DAEECD}"/>
                  </a:ext>
                </a:extLst>
              </p:cNvPr>
              <p:cNvSpPr/>
              <p:nvPr/>
            </p:nvSpPr>
            <p:spPr>
              <a:xfrm>
                <a:off x="1040349" y="2258017"/>
                <a:ext cx="1260000" cy="126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B5C6FC2-8BC4-4F91-83F8-95FEE0E79402}"/>
                  </a:ext>
                </a:extLst>
              </p:cNvPr>
              <p:cNvSpPr/>
              <p:nvPr/>
            </p:nvSpPr>
            <p:spPr>
              <a:xfrm>
                <a:off x="1040349" y="4264854"/>
                <a:ext cx="1260000" cy="1260000"/>
              </a:xfrm>
              <a:prstGeom prst="ellipse">
                <a:avLst/>
              </a:prstGeom>
              <a:solidFill>
                <a:srgbClr val="EFB2AF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40" name="Plus 7">
                <a:extLst>
                  <a:ext uri="{FF2B5EF4-FFF2-40B4-BE49-F238E27FC236}">
                    <a16:creationId xmlns:a16="http://schemas.microsoft.com/office/drawing/2014/main" id="{9D318E85-7A3C-4EC5-99D8-3C71C61D52ED}"/>
                  </a:ext>
                </a:extLst>
              </p:cNvPr>
              <p:cNvSpPr/>
              <p:nvPr/>
            </p:nvSpPr>
            <p:spPr>
              <a:xfrm>
                <a:off x="1321126" y="3534320"/>
                <a:ext cx="698446" cy="698446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C837889-FD8C-43F3-82C6-A3CE90648618}"/>
                  </a:ext>
                </a:extLst>
              </p:cNvPr>
              <p:cNvSpPr/>
              <p:nvPr/>
            </p:nvSpPr>
            <p:spPr>
              <a:xfrm>
                <a:off x="3888020" y="2757507"/>
                <a:ext cx="2304256" cy="2304256"/>
              </a:xfrm>
              <a:prstGeom prst="ellipse">
                <a:avLst/>
              </a:prstGeom>
              <a:solidFill>
                <a:srgbClr val="00DECE"/>
              </a:solidFill>
              <a:ln w="63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387DB6-046D-46AC-ABAB-AF8581C139CC}"/>
                  </a:ext>
                </a:extLst>
              </p:cNvPr>
              <p:cNvSpPr txBox="1"/>
              <p:nvPr/>
            </p:nvSpPr>
            <p:spPr>
              <a:xfrm>
                <a:off x="6372070" y="3124805"/>
                <a:ext cx="54124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Standardno pčelinje programiranje ima nekoliko nedostataka među kojima su i </a:t>
                </a:r>
                <a:r>
                  <a:rPr lang="hr-HR" sz="16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usporena konvergencija</a:t>
                </a: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pri pronalasku lokalnog minimuma te </a:t>
                </a:r>
                <a:r>
                  <a:rPr lang="hr-HR" sz="16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niska </a:t>
                </a:r>
                <a:r>
                  <a:rPr lang="hr-HR" sz="1600" b="1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lokalnost</a:t>
                </a:r>
                <a:endParaRPr lang="hr-HR" sz="16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r-HR" sz="16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r-HR" sz="16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2019. </a:t>
                </a:r>
                <a:r>
                  <a:rPr lang="hr-HR" sz="16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Dervis</a:t>
                </a: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</a:t>
                </a:r>
                <a:r>
                  <a:rPr lang="hr-HR" sz="16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Karaboga</a:t>
                </a: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(</a:t>
                </a:r>
                <a:r>
                  <a:rPr lang="hr-HR" sz="16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qABCP</a:t>
                </a: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+ </a:t>
                </a:r>
                <a:r>
                  <a:rPr lang="hr-HR" sz="16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sABCP</a:t>
                </a: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+ </a:t>
                </a:r>
                <a:r>
                  <a:rPr lang="hr-HR" sz="1600" dirty="0" err="1">
                    <a:latin typeface="Biome Light" panose="020B0303030204020804" pitchFamily="34" charset="0"/>
                    <a:cs typeface="Biome Light" panose="020B0303030204020804" pitchFamily="34" charset="0"/>
                  </a:rPr>
                  <a:t>qsABCP</a:t>
                </a:r>
                <a:r>
                  <a:rPr lang="hr-HR" sz="16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)</a:t>
                </a:r>
              </a:p>
            </p:txBody>
          </p:sp>
          <p:sp>
            <p:nvSpPr>
              <p:cNvPr id="44" name="Equal 10">
                <a:extLst>
                  <a:ext uri="{FF2B5EF4-FFF2-40B4-BE49-F238E27FC236}">
                    <a16:creationId xmlns:a16="http://schemas.microsoft.com/office/drawing/2014/main" id="{93128ACF-245B-4E91-BCCB-AE1834F62239}"/>
                  </a:ext>
                </a:extLst>
              </p:cNvPr>
              <p:cNvSpPr/>
              <p:nvPr/>
            </p:nvSpPr>
            <p:spPr>
              <a:xfrm>
                <a:off x="2626307" y="3559999"/>
                <a:ext cx="647088" cy="647088"/>
              </a:xfrm>
              <a:prstGeom prst="mathEqual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C49CAB-8E77-4A0E-AD19-2B81389C37A7}"/>
                  </a:ext>
                </a:extLst>
              </p:cNvPr>
              <p:cNvSpPr txBox="1"/>
              <p:nvPr/>
            </p:nvSpPr>
            <p:spPr>
              <a:xfrm>
                <a:off x="3888018" y="3094027"/>
                <a:ext cx="23042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brzo </a:t>
                </a:r>
              </a:p>
              <a:p>
                <a:pPr algn="ctr"/>
                <a:r>
                  <a:rPr lang="hr-HR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semantičko </a:t>
                </a:r>
                <a:r>
                  <a:rPr lang="hr-HR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pčelinje programiranje</a:t>
                </a:r>
              </a:p>
              <a:p>
                <a:pPr algn="ctr"/>
                <a:r>
                  <a:rPr lang="hr-HR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(</a:t>
                </a:r>
                <a:r>
                  <a:rPr lang="hr-HR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qsABCP</a:t>
                </a:r>
                <a:r>
                  <a:rPr lang="hr-HR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)</a:t>
                </a:r>
                <a:endPara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890A0F5-1CBE-4C78-B7C6-8F8D6C9BD2CB}"/>
                  </a:ext>
                </a:extLst>
              </p:cNvPr>
              <p:cNvGrpSpPr/>
              <p:nvPr/>
            </p:nvGrpSpPr>
            <p:grpSpPr>
              <a:xfrm>
                <a:off x="2699460" y="5274176"/>
                <a:ext cx="8702549" cy="887840"/>
                <a:chOff x="539552" y="2839753"/>
                <a:chExt cx="4157796" cy="88784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2AD587-8899-4B49-97F6-16C5E5F0FA46}"/>
                    </a:ext>
                  </a:extLst>
                </p:cNvPr>
                <p:cNvSpPr txBox="1"/>
                <p:nvPr/>
              </p:nvSpPr>
              <p:spPr>
                <a:xfrm>
                  <a:off x="539552" y="3296706"/>
                  <a:ext cx="187220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Izmjena načina unaprjeđivanja rješenja korištenjem strukture uglavnom semantički sličnog križanja (MSSC).</a:t>
                  </a:r>
                  <a:endPara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4A4538-5341-4E3A-96BB-78D37393A080}"/>
                    </a:ext>
                  </a:extLst>
                </p:cNvPr>
                <p:cNvSpPr txBox="1"/>
                <p:nvPr/>
              </p:nvSpPr>
              <p:spPr>
                <a:xfrm>
                  <a:off x="539552" y="2839753"/>
                  <a:ext cx="41577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Semantičko pčelinje programiranje – kako </a:t>
                  </a:r>
                  <a:r>
                    <a:rPr lang="hr-HR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algoritam </a:t>
                  </a:r>
                </a:p>
                <a:p>
                  <a:r>
                    <a:rPr lang="hr-HR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obavlja  mehanizam razmjene podataka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937C9E1-4D00-48CC-98BB-0F231E3038E7}"/>
                  </a:ext>
                </a:extLst>
              </p:cNvPr>
              <p:cNvGrpSpPr/>
              <p:nvPr/>
            </p:nvGrpSpPr>
            <p:grpSpPr>
              <a:xfrm>
                <a:off x="2692670" y="1594689"/>
                <a:ext cx="4578418" cy="1028913"/>
                <a:chOff x="536308" y="2890828"/>
                <a:chExt cx="2187420" cy="1028913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611E6B-05A9-4ED2-B1F4-55775983CC2E}"/>
                    </a:ext>
                  </a:extLst>
                </p:cNvPr>
                <p:cNvSpPr txBox="1"/>
                <p:nvPr/>
              </p:nvSpPr>
              <p:spPr>
                <a:xfrm>
                  <a:off x="539552" y="3150300"/>
                  <a:ext cx="205814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dabrani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izvor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hrane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pospje</a:t>
                  </a:r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š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ava se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odlaskom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p</a:t>
                  </a:r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č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ela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promatra</a:t>
                  </a:r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č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 u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njegovu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okolinu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pronalaska</a:t>
                  </a:r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najboljeg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izvora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u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toj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okolini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odnosno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susjedstvu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te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unaprije</a:t>
                  </a:r>
                  <a:r>
                    <a:rPr lang="hr-HR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đ</a:t>
                  </a:r>
                  <a:r>
                    <a:rPr lang="en-US" altLang="ko-KR" sz="11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enju</a:t>
                  </a:r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upravo</a:t>
                  </a:r>
                  <a:r>
                    <a:rPr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tog</a:t>
                  </a:r>
                  <a:r>
                    <a:rPr lang="hr-HR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  <a:r>
                    <a:rPr lang="en-US" altLang="ko-KR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izvor</a:t>
                  </a:r>
                  <a:r>
                    <a:rPr lang="hr-HR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a.</a:t>
                  </a:r>
                  <a:endPara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D3E38BE-3B76-4B98-98CE-E00063DAC4B8}"/>
                    </a:ext>
                  </a:extLst>
                </p:cNvPr>
                <p:cNvSpPr txBox="1"/>
                <p:nvPr/>
              </p:nvSpPr>
              <p:spPr>
                <a:xfrm>
                  <a:off x="536308" y="2890828"/>
                  <a:ext cx="21874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Brzo pčelinje programiranje – što </a:t>
                  </a:r>
                  <a:r>
                    <a:rPr lang="hr-HR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algoritam radi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p:grpSp>
          <p:cxnSp>
            <p:nvCxnSpPr>
              <p:cNvPr id="52" name="Elbow Connector 5">
                <a:extLst>
                  <a:ext uri="{FF2B5EF4-FFF2-40B4-BE49-F238E27FC236}">
                    <a16:creationId xmlns:a16="http://schemas.microsoft.com/office/drawing/2014/main" id="{C2C47012-4608-4369-92E7-BD78AA2E1C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670914" y="2042017"/>
                <a:ext cx="720000" cy="216000"/>
              </a:xfrm>
              <a:prstGeom prst="bentConnector2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30">
                <a:extLst>
                  <a:ext uri="{FF2B5EF4-FFF2-40B4-BE49-F238E27FC236}">
                    <a16:creationId xmlns:a16="http://schemas.microsoft.com/office/drawing/2014/main" id="{DCD2E251-E166-4AB7-8CF8-E055C390F2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70914" y="5599808"/>
                <a:ext cx="720000" cy="216000"/>
              </a:xfrm>
              <a:prstGeom prst="bentConnector2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08DFD0-263C-4643-ADB1-DDAAE56CE0BD}"/>
                </a:ext>
              </a:extLst>
            </p:cNvPr>
            <p:cNvSpPr txBox="1"/>
            <p:nvPr/>
          </p:nvSpPr>
          <p:spPr>
            <a:xfrm>
              <a:off x="1190008" y="2703963"/>
              <a:ext cx="100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qABCP</a:t>
              </a:r>
              <a:endParaRPr lang="en-US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D6E2185-0EFD-49CD-8806-B64BDBE2BC38}"/>
                </a:ext>
              </a:extLst>
            </p:cNvPr>
            <p:cNvSpPr txBox="1"/>
            <p:nvPr/>
          </p:nvSpPr>
          <p:spPr>
            <a:xfrm>
              <a:off x="1185208" y="4753094"/>
              <a:ext cx="100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sABCP</a:t>
              </a:r>
              <a:endParaRPr lang="en-US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838FA7F-192E-4846-B08E-273D27B2AC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2390594"/>
                  </p:ext>
                </p:extLst>
              </p:nvPr>
            </p:nvGraphicFramePr>
            <p:xfrm>
              <a:off x="7534887" y="1588412"/>
              <a:ext cx="1957653" cy="1101180"/>
            </p:xfrm>
            <a:graphic>
              <a:graphicData uri="http://schemas.microsoft.com/office/powerpoint/2016/slidezoom">
                <pslz:sldZm>
                  <pslz:sldZmObj sldId="446" cId="3559152259">
                    <pslz:zmPr id="{BC59C84B-2040-4AC0-8413-4BC98935F24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653" cy="11011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38FA7F-192E-4846-B08E-273D27B2AC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4887" y="1588412"/>
                <a:ext cx="1957653" cy="11011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942F224C-FB63-4306-B99C-315EF1EB3B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3306276"/>
                  </p:ext>
                </p:extLst>
              </p:nvPr>
            </p:nvGraphicFramePr>
            <p:xfrm>
              <a:off x="7535313" y="5360858"/>
              <a:ext cx="1957227" cy="1100940"/>
            </p:xfrm>
            <a:graphic>
              <a:graphicData uri="http://schemas.microsoft.com/office/powerpoint/2016/slidezoom">
                <pslz:sldZm>
                  <pslz:sldZmObj sldId="447" cId="1046347706">
                    <pslz:zmPr id="{E7F0D518-0B55-491D-9EB3-7B8C5FDD581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227" cy="11009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42F224C-FB63-4306-B99C-315EF1EB3B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5313" y="5360858"/>
                <a:ext cx="1957227" cy="11009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41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4DB869-E461-4DFE-B6BF-7F9C45B6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02" y="1237584"/>
            <a:ext cx="4934639" cy="4591691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FFC7AFB-88EA-44B0-AE57-AAB7A4326C77}"/>
              </a:ext>
            </a:extLst>
          </p:cNvPr>
          <p:cNvSpPr/>
          <p:nvPr/>
        </p:nvSpPr>
        <p:spPr>
          <a:xfrm flipV="1">
            <a:off x="4429125" y="0"/>
            <a:ext cx="7762876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1F7A6F-ACE5-48ED-8C83-D103423E5F82}"/>
              </a:ext>
            </a:extLst>
          </p:cNvPr>
          <p:cNvGrpSpPr/>
          <p:nvPr/>
        </p:nvGrpSpPr>
        <p:grpSpPr>
          <a:xfrm>
            <a:off x="5033114" y="1237584"/>
            <a:ext cx="6116215" cy="4579576"/>
            <a:chOff x="4548675" y="714364"/>
            <a:chExt cx="6116215" cy="4579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89A683-AE93-43AF-B76A-BE0D7E0CA5FE}"/>
                    </a:ext>
                  </a:extLst>
                </p:cNvPr>
                <p:cNvSpPr txBox="1"/>
                <p:nvPr/>
              </p:nvSpPr>
              <p:spPr>
                <a:xfrm>
                  <a:off x="5459819" y="714364"/>
                  <a:ext cx="5205071" cy="2081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sz="1400" b="1" dirty="0">
                      <a:solidFill>
                        <a:schemeClr val="tx1"/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Susjedstvo rješenja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hr-HR" sz="1400" dirty="0">
                      <a:solidFill>
                        <a:schemeClr val="tx1"/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određuje se računanjem udaljenosti svakog rješenja u populaciji od njega te utvrđivanjem pripada li ono u kružnu okolinu oko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hr-HR" sz="1400" b="1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hr-HR" sz="1400" b="1" dirty="0">
                    <a:solidFill>
                      <a:schemeClr val="tx1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hr-HR" sz="1400" b="1" dirty="0">
                    <a:solidFill>
                      <a:schemeClr val="tx1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𝑠𝑢𝑠𝑗𝑒𝑑𝑠𝑡𝑣𝑢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𝑜𝑑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r-HR" sz="1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hr-H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𝒂𝒌𝒐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hr-HR" sz="1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hr-HR" sz="1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𝑛𝑖𝑗𝑒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𝑠𝑢𝑠𝑗𝑒𝑑𝑠𝑡𝑣𝑢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𝑜𝑑</m:t>
                                  </m:r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r-HR" sz="1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r-HR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r-H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hr-H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𝒊𝒏𝒂</m:t>
                                  </m:r>
                                  <m:r>
                                    <a:rPr lang="hr-H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č</m:t>
                                  </m:r>
                                  <m:r>
                                    <a:rPr lang="hr-H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hr-H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</m:t>
                                  </m:r>
                                </m:e>
                              </m:mr>
                            </m:m>
                            <m:r>
                              <a:rPr lang="hr-H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</m:oMath>
                    </m:oMathPara>
                  </a14:m>
                  <a:endParaRPr lang="hr-HR" sz="1400" b="1" dirty="0">
                    <a:solidFill>
                      <a:schemeClr val="tx1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endParaRPr lang="hr-HR" sz="1400" b="1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endParaRPr lang="hr-HR" sz="1400" b="1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89A683-AE93-43AF-B76A-BE0D7E0CA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819" y="714364"/>
                  <a:ext cx="5205071" cy="2081019"/>
                </a:xfrm>
                <a:prstGeom prst="rect">
                  <a:avLst/>
                </a:prstGeom>
                <a:blipFill>
                  <a:blip r:embed="rId4"/>
                  <a:stretch>
                    <a:fillRect l="-351" t="-587" b="-325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588421E-0EFF-4E3F-93AD-E476518DD040}"/>
                    </a:ext>
                  </a:extLst>
                </p:cNvPr>
                <p:cNvSpPr txBox="1"/>
                <p:nvPr/>
              </p:nvSpPr>
              <p:spPr>
                <a:xfrm>
                  <a:off x="4548675" y="2643599"/>
                  <a:ext cx="6116215" cy="2650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	gdje su </a:t>
                  </a:r>
                </a:p>
                <a:p>
                  <a:endPara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hr-HR" sz="1400" i="1">
                          <a:latin typeface="Cambria Math" panose="02040503050406030204" pitchFamily="18" charset="0"/>
                          <a:cs typeface="Biome Light" panose="020B0303030204020804" pitchFamily="34" charset="0"/>
                        </a:rPr>
                        <m:t>𝑑</m:t>
                      </m:r>
                      <m:d>
                        <m:dPr>
                          <m:ctrlPr>
                            <a:rPr lang="hr-HR" sz="1400" i="1">
                              <a:latin typeface="Cambria Math" panose="02040503050406030204" pitchFamily="18" charset="0"/>
                              <a:cs typeface="Biome Light" panose="020B0303030204020804" pitchFamily="34" charset="0"/>
                            </a:rPr>
                          </m:ctrlPr>
                        </m:dPr>
                        <m:e>
                          <m:r>
                            <a:rPr lang="hr-HR" sz="1400" i="1">
                              <a:latin typeface="Cambria Math" panose="02040503050406030204" pitchFamily="18" charset="0"/>
                              <a:cs typeface="Biome Light" panose="020B0303030204020804" pitchFamily="34" charset="0"/>
                            </a:rPr>
                            <m:t>𝑖</m:t>
                          </m:r>
                          <m:r>
                            <a:rPr lang="hr-HR" sz="1400" i="1">
                              <a:latin typeface="Cambria Math" panose="02040503050406030204" pitchFamily="18" charset="0"/>
                              <a:cs typeface="Biome Light" panose="020B0303030204020804" pitchFamily="34" charset="0"/>
                            </a:rPr>
                            <m:t>,</m:t>
                          </m:r>
                          <m:r>
                            <a:rPr lang="hr-HR" sz="1400" i="1">
                              <a:latin typeface="Cambria Math" panose="02040503050406030204" pitchFamily="18" charset="0"/>
                              <a:cs typeface="Biome Light" panose="020B0303030204020804" pitchFamily="34" charset="0"/>
                            </a:rPr>
                            <m:t>𝑚</m:t>
                          </m:r>
                        </m:e>
                      </m:d>
                      <m:r>
                        <a:rPr lang="hr-HR" sz="1400" i="1">
                          <a:latin typeface="Cambria Math" panose="02040503050406030204" pitchFamily="18" charset="0"/>
                          <a:cs typeface="Biome Light" panose="020B0303030204020804" pitchFamily="34" charset="0"/>
                        </a:rPr>
                        <m:t>= </m:t>
                      </m:r>
                      <m:f>
                        <m:fPr>
                          <m:ctrlPr>
                            <a:rPr lang="hr-HR" sz="1400" i="1">
                              <a:latin typeface="Cambria Math" panose="02040503050406030204" pitchFamily="18" charset="0"/>
                              <a:cs typeface="Biome Light" panose="020B03030302040208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hr-HR" sz="1400" i="1">
                                  <a:latin typeface="Cambria Math" panose="02040503050406030204" pitchFamily="18" charset="0"/>
                                  <a:cs typeface="Biome Light" panose="020B03030302040208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1400" i="1">
                                  <a:latin typeface="Cambria Math" panose="02040503050406030204" pitchFamily="18" charset="0"/>
                                  <a:cs typeface="Biome Light" panose="020B0303030204020804" pitchFamily="34" charset="0"/>
                                </a:rPr>
                                <m:t>𝑡</m:t>
                              </m:r>
                              <m:r>
                                <a:rPr lang="hr-HR" sz="1400" i="1">
                                  <a:latin typeface="Cambria Math" panose="02040503050406030204" pitchFamily="18" charset="0"/>
                                  <a:cs typeface="Biome Light" panose="020B03030302040208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r-HR" sz="1400" i="1">
                                  <a:latin typeface="Cambria Math" panose="02040503050406030204" pitchFamily="18" charset="0"/>
                                  <a:cs typeface="Biome Light" panose="020B0303030204020804" pitchFamily="34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1400" i="1">
                                      <a:latin typeface="Cambria Math" panose="02040503050406030204" pitchFamily="18" charset="0"/>
                                      <a:cs typeface="Biome Light" panose="020B03030302040208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r-HR" sz="1400" i="1">
                                          <a:latin typeface="Cambria Math" panose="02040503050406030204" pitchFamily="18" charset="0"/>
                                          <a:cs typeface="Biome Light" panose="020B03030302040208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400" i="1">
                                          <a:latin typeface="Cambria Math" panose="02040503050406030204" pitchFamily="18" charset="0"/>
                                          <a:cs typeface="Biome Light" panose="020B03030302040208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hr-HR" sz="1400" i="1">
                                          <a:latin typeface="Cambria Math" panose="02040503050406030204" pitchFamily="18" charset="0"/>
                                          <a:cs typeface="Biome Light" panose="020B03030302040208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hr-HR" sz="1400" i="1">
                                                  <a:latin typeface="Cambria Math" panose="02040503050406030204" pitchFamily="18" charset="0"/>
                                                  <a:cs typeface="Biome Light" panose="020B03030302040208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r-HR" sz="1400" i="1">
                                                  <a:latin typeface="Cambria Math" panose="02040503050406030204" pitchFamily="18" charset="0"/>
                                                  <a:cs typeface="Biome Light" panose="020B0303030204020804" pitchFamily="3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hr-HR" sz="1400" i="1">
                                                  <a:latin typeface="Cambria Math" panose="02040503050406030204" pitchFamily="18" charset="0"/>
                                                  <a:cs typeface="Biome Light" panose="020B03030302040208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  <m:r>
                                    <a:rPr lang="hr-HR" sz="1400" i="1">
                                      <a:latin typeface="Cambria Math" panose="02040503050406030204" pitchFamily="18" charset="0"/>
                                      <a:cs typeface="Biome Light" panose="020B03030302040208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r-HR" sz="1400" i="1">
                                          <a:latin typeface="Cambria Math" panose="02040503050406030204" pitchFamily="18" charset="0"/>
                                          <a:cs typeface="Biome Light" panose="020B03030302040208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400" i="1">
                                          <a:latin typeface="Cambria Math" panose="02040503050406030204" pitchFamily="18" charset="0"/>
                                          <a:cs typeface="Biome Light" panose="020B03030302040208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hr-HR" sz="1400" i="1">
                                          <a:latin typeface="Cambria Math" panose="02040503050406030204" pitchFamily="18" charset="0"/>
                                          <a:cs typeface="Biome Light" panose="020B03030302040208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1400" i="1">
                                              <a:latin typeface="Cambria Math" panose="02040503050406030204" pitchFamily="18" charset="0"/>
                                              <a:cs typeface="Biome Light" panose="020B0303030204020804" pitchFamily="3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hr-HR" sz="1400" i="1">
                                                  <a:latin typeface="Cambria Math" panose="02040503050406030204" pitchFamily="18" charset="0"/>
                                                  <a:cs typeface="Biome Light" panose="020B03030302040208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r-HR" sz="1400" i="1">
                                                  <a:latin typeface="Cambria Math" panose="02040503050406030204" pitchFamily="18" charset="0"/>
                                                  <a:cs typeface="Biome Light" panose="020B0303030204020804" pitchFamily="3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hr-HR" sz="1400" i="1">
                                                  <a:latin typeface="Cambria Math" panose="02040503050406030204" pitchFamily="18" charset="0"/>
                                                  <a:cs typeface="Biome Light" panose="020B03030302040208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hr-HR" sz="1400" i="1">
                              <a:latin typeface="Cambria Math" panose="02040503050406030204" pitchFamily="18" charset="0"/>
                              <a:cs typeface="Biome Light" panose="020B0303030204020804" pitchFamily="34" charset="0"/>
                            </a:rPr>
                            <m:t>𝑇</m:t>
                          </m:r>
                        </m:den>
                      </m:f>
                      <m:r>
                        <a:rPr lang="hr-HR" sz="1400" b="0" i="1" smtClean="0">
                          <a:latin typeface="Cambria Math" panose="02040503050406030204" pitchFamily="18" charset="0"/>
                          <a:cs typeface="Biome Light" panose="020B0303030204020804" pitchFamily="34" charset="0"/>
                        </a:rPr>
                        <m:t>,</m:t>
                      </m:r>
                      <m:r>
                        <a:rPr lang="hr-HR" sz="1400" i="1">
                          <a:latin typeface="Cambria Math" panose="02040503050406030204" pitchFamily="18" charset="0"/>
                          <a:cs typeface="Biome Light" panose="020B0303030204020804" pitchFamily="34" charset="0"/>
                        </a:rPr>
                        <m:t>     (4)</m:t>
                      </m:r>
                    </m:oMath>
                  </a14:m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</a:t>
                  </a:r>
                </a:p>
                <a:p>
                  <a:endPara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1400" i="1">
                            <a:latin typeface="Cambria Math" panose="02040503050406030204" pitchFamily="18" charset="0"/>
                            <a:cs typeface="Biome Light" panose="020B03030302040208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hr-HR" sz="1400" i="1">
                                <a:latin typeface="Cambria Math" panose="02040503050406030204" pitchFamily="18" charset="0"/>
                                <a:cs typeface="Biome Light" panose="020B0303030204020804" pitchFamily="34" charset="0"/>
                              </a:rPr>
                            </m:ctrlPr>
                          </m:sSubPr>
                          <m:e>
                            <m:r>
                              <a:rPr lang="hr-HR" sz="1400" i="1">
                                <a:latin typeface="Cambria Math" panose="02040503050406030204" pitchFamily="18" charset="0"/>
                                <a:cs typeface="Biome Light" panose="020B03030302040208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r-HR" sz="1400" i="1">
                                <a:latin typeface="Cambria Math" panose="02040503050406030204" pitchFamily="18" charset="0"/>
                                <a:cs typeface="Biome Light" panose="020B03030302040208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sz="1400" i="1">
                            <a:latin typeface="Cambria Math" panose="02040503050406030204" pitchFamily="18" charset="0"/>
                            <a:cs typeface="Biome Light" panose="020B03030302040208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hr-HR" sz="1400" i="1">
                                <a:latin typeface="Cambria Math" panose="02040503050406030204" pitchFamily="18" charset="0"/>
                                <a:cs typeface="Biome Light" panose="020B03030302040208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hr-HR" sz="1400" i="1">
                                    <a:latin typeface="Cambria Math" panose="02040503050406030204" pitchFamily="18" charset="0"/>
                                    <a:cs typeface="Biome Light" panose="020B03030302040208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hr-HR" sz="1400" i="1">
                                    <a:latin typeface="Cambria Math" panose="02040503050406030204" pitchFamily="18" charset="0"/>
                                    <a:cs typeface="Biome Light" panose="020B0303030204020804" pitchFamily="34" charset="0"/>
                                  </a:rPr>
                                  <m:t>𝑚</m:t>
                                </m:r>
                                <m:r>
                                  <a:rPr lang="hr-HR" sz="1400" i="1">
                                    <a:latin typeface="Cambria Math" panose="02040503050406030204" pitchFamily="18" charset="0"/>
                                    <a:cs typeface="Biome Light" panose="020B03030302040208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hr-HR" sz="1400" i="1">
                                    <a:latin typeface="Cambria Math" panose="02040503050406030204" pitchFamily="18" charset="0"/>
                                    <a:cs typeface="Biome Light" panose="020B0303030204020804" pitchFamily="34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hr-HR" sz="1400" i="1">
                                    <a:latin typeface="Cambria Math" panose="02040503050406030204" pitchFamily="18" charset="0"/>
                                    <a:cs typeface="Biome Light" panose="020B0303030204020804" pitchFamily="34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hr-HR" sz="1400" i="1">
                                        <a:latin typeface="Cambria Math" panose="02040503050406030204" pitchFamily="18" charset="0"/>
                                        <a:cs typeface="Biome Light" panose="020B03030302040208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sz="1400" i="1">
                                        <a:latin typeface="Cambria Math" panose="02040503050406030204" pitchFamily="18" charset="0"/>
                                        <a:cs typeface="Biome Light" panose="020B0303030204020804" pitchFamily="34" charset="0"/>
                                      </a:rPr>
                                      <m:t>𝑖</m:t>
                                    </m:r>
                                    <m:r>
                                      <a:rPr lang="hr-HR" sz="1400" i="1">
                                        <a:latin typeface="Cambria Math" panose="02040503050406030204" pitchFamily="18" charset="0"/>
                                        <a:cs typeface="Biome Light" panose="020B0303030204020804" pitchFamily="34" charset="0"/>
                                      </a:rPr>
                                      <m:t>,</m:t>
                                    </m:r>
                                    <m:r>
                                      <a:rPr lang="hr-HR" sz="1400" i="1">
                                        <a:latin typeface="Cambria Math" panose="02040503050406030204" pitchFamily="18" charset="0"/>
                                        <a:cs typeface="Biome Light" panose="020B03030302040208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hr-HR" sz="1400" i="1">
                                <a:latin typeface="Cambria Math" panose="02040503050406030204" pitchFamily="18" charset="0"/>
                                <a:cs typeface="Biome Light" panose="020B0303030204020804" pitchFamily="34" charset="0"/>
                              </a:rPr>
                              <m:t>𝑁</m:t>
                            </m:r>
                            <m:r>
                              <a:rPr lang="hr-HR" sz="1400" i="1">
                                <a:latin typeface="Cambria Math" panose="02040503050406030204" pitchFamily="18" charset="0"/>
                                <a:cs typeface="Biome Light" panose="020B0303030204020804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hr-HR" sz="1400" i="1">
                            <a:latin typeface="Cambria Math" panose="02040503050406030204" pitchFamily="18" charset="0"/>
                            <a:cs typeface="Biome Light" panose="020B0303030204020804" pitchFamily="34" charset="0"/>
                          </a:rPr>
                          <m:t>    (5)</m:t>
                        </m:r>
                      </m:oMath>
                    </m:oMathPara>
                  </a14:m>
                  <a:endPara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endPara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endParaRPr lang="hr-HR" sz="1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	</a:t>
                  </a:r>
                  <a:r>
                    <a:rPr lang="hr-HR" sz="1400" b="1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mjera sličnosti </a:t>
                  </a:r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rješenja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r-H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te </a:t>
                  </a:r>
                  <a:r>
                    <a:rPr lang="hr-HR" sz="1400" b="1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prosječna udaljenost </a:t>
                  </a:r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svih 	rješenja u populaciji do rješenja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140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hr-HR" sz="14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respektivno.</a:t>
                  </a:r>
                  <a:endParaRPr lang="en-US" sz="14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endParaRPr lang="en-US" sz="1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588421E-0EFF-4E3F-93AD-E476518DD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675" y="2643599"/>
                  <a:ext cx="6116215" cy="2650341"/>
                </a:xfrm>
                <a:prstGeom prst="rect">
                  <a:avLst/>
                </a:prstGeom>
                <a:blipFill>
                  <a:blip r:embed="rId5"/>
                  <a:stretch>
                    <a:fillRect t="-230" r="-7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915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FFC7AFB-88EA-44B0-AE57-AAB7A4326C77}"/>
              </a:ext>
            </a:extLst>
          </p:cNvPr>
          <p:cNvSpPr/>
          <p:nvPr/>
        </p:nvSpPr>
        <p:spPr>
          <a:xfrm flipV="1">
            <a:off x="4429125" y="0"/>
            <a:ext cx="7762876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9A683-AE93-43AF-B76A-BE0D7E0CA5FE}"/>
              </a:ext>
            </a:extLst>
          </p:cNvPr>
          <p:cNvSpPr txBox="1"/>
          <p:nvPr/>
        </p:nvSpPr>
        <p:spPr>
          <a:xfrm>
            <a:off x="6215300" y="2844224"/>
            <a:ext cx="43249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LBSS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(</a:t>
            </a:r>
            <a:r>
              <a:rPr lang="en-US" sz="1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eng.</a:t>
            </a:r>
            <a:r>
              <a:rPr lang="en-US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400" i="1" dirty="0">
                <a:latin typeface="Biome Light" panose="020B0303030204020804" pitchFamily="34" charset="0"/>
                <a:cs typeface="Biome Light" panose="020B0303030204020804" pitchFamily="34" charset="0"/>
              </a:rPr>
              <a:t>lower bound for semantic sensitivity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) ograničava da odabrano </a:t>
            </a:r>
            <a:r>
              <a:rPr lang="hr-HR" sz="1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podstablo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drugog roditelja ne bude previše slično ili identično odabranom </a:t>
            </a:r>
            <a:r>
              <a:rPr lang="hr-HR" sz="1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podstablu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prvog roditelja.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97EFA15-AC99-427C-A9A1-FCBA7864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0" y="1866682"/>
            <a:ext cx="432495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4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51" y="1093967"/>
            <a:ext cx="4485124" cy="2953512"/>
          </a:xfrm>
        </p:spPr>
        <p:txBody>
          <a:bodyPr anchor="b">
            <a:normAutofit/>
          </a:bodyPr>
          <a:lstStyle/>
          <a:p>
            <a:pPr>
              <a:spcBef>
                <a:spcPts val="100"/>
              </a:spcBef>
            </a:pP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Rezultati</a:t>
            </a:r>
          </a:p>
        </p:txBody>
      </p:sp>
    </p:spTree>
    <p:extLst>
      <p:ext uri="{BB962C8B-B14F-4D97-AF65-F5344CB8AC3E}">
        <p14:creationId xmlns:p14="http://schemas.microsoft.com/office/powerpoint/2010/main" val="130997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03AE6-3834-451B-BB9C-070BC005A02E}"/>
              </a:ext>
            </a:extLst>
          </p:cNvPr>
          <p:cNvSpPr txBox="1"/>
          <p:nvPr/>
        </p:nvSpPr>
        <p:spPr>
          <a:xfrm>
            <a:off x="6533989" y="996235"/>
            <a:ext cx="5026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Izvorni kod: 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  <a:hlinkClick r:id="rId3"/>
              </a:rPr>
              <a:t>https://github:com/mateastanisic/antico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Ra</a:t>
            </a:r>
            <a:r>
              <a:rPr lang="hr-HR" dirty="0" err="1">
                <a:latin typeface="Biome Light" panose="020B0303030204020804" pitchFamily="34" charset="0"/>
                <a:cs typeface="Biome Light" panose="020B0303030204020804" pitchFamily="34" charset="0"/>
              </a:rPr>
              <a:t>čunalo</a:t>
            </a: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 korišteno za testiranje: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  <a:hlinkClick r:id="rId4"/>
              </a:rPr>
              <a:t>Intel® Core™ i5-8265U Processor</a:t>
            </a:r>
            <a:endParaRPr lang="hr-HR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4 jezgre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Biome Light" panose="020B0303030204020804" pitchFamily="34" charset="0"/>
                <a:cs typeface="Biome Light" panose="020B0303030204020804" pitchFamily="34" charset="0"/>
              </a:rPr>
              <a:t>6MB priručne memorije</a:t>
            </a: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8GB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radne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memorije</a:t>
            </a: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F43562-0C8C-4DF6-A620-9109841BAD5A}"/>
              </a:ext>
            </a:extLst>
          </p:cNvPr>
          <p:cNvGrpSpPr/>
          <p:nvPr/>
        </p:nvGrpSpPr>
        <p:grpSpPr>
          <a:xfrm>
            <a:off x="1162663" y="887721"/>
            <a:ext cx="4495350" cy="5082557"/>
            <a:chOff x="1162663" y="887721"/>
            <a:chExt cx="4495350" cy="50825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6EA10C-E6DD-4D22-9024-AC9343107EC1}"/>
                </a:ext>
              </a:extLst>
            </p:cNvPr>
            <p:cNvGrpSpPr/>
            <p:nvPr/>
          </p:nvGrpSpPr>
          <p:grpSpPr>
            <a:xfrm>
              <a:off x="1162663" y="887721"/>
              <a:ext cx="4495350" cy="5082557"/>
              <a:chOff x="548226" y="342079"/>
              <a:chExt cx="5440770" cy="6257605"/>
            </a:xfrm>
            <a:solidFill>
              <a:schemeClr val="accent4"/>
            </a:solidFill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F568A81-F8D3-488A-8CFD-987A7635209C}"/>
                  </a:ext>
                </a:extLst>
              </p:cNvPr>
              <p:cNvSpPr/>
              <p:nvPr userDrawn="1"/>
            </p:nvSpPr>
            <p:spPr>
              <a:xfrm>
                <a:off x="1417713" y="1769387"/>
                <a:ext cx="3472774" cy="3472774"/>
              </a:xfrm>
              <a:prstGeom prst="roundRect">
                <a:avLst>
                  <a:gd name="adj" fmla="val 51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E2E9219-6D31-4BA7-9B28-5963EA590A97}"/>
                  </a:ext>
                </a:extLst>
              </p:cNvPr>
              <p:cNvGrpSpPr/>
              <p:nvPr userDrawn="1"/>
            </p:nvGrpSpPr>
            <p:grpSpPr>
              <a:xfrm>
                <a:off x="1266074" y="342079"/>
                <a:ext cx="3753546" cy="1535752"/>
                <a:chOff x="1373078" y="342079"/>
                <a:chExt cx="3753546" cy="1535752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959E6EB-6B2A-4CC9-A681-44EC053FA174}"/>
                    </a:ext>
                  </a:extLst>
                </p:cNvPr>
                <p:cNvSpPr/>
                <p:nvPr/>
              </p:nvSpPr>
              <p:spPr>
                <a:xfrm flipH="1">
                  <a:off x="1945338" y="395212"/>
                  <a:ext cx="546385" cy="1482619"/>
                </a:xfrm>
                <a:custGeom>
                  <a:avLst/>
                  <a:gdLst>
                    <a:gd name="connsiteX0" fmla="*/ 172666 w 1002965"/>
                    <a:gd name="connsiteY0" fmla="*/ 2721517 h 2721551"/>
                    <a:gd name="connsiteX1" fmla="*/ 216272 w 1002965"/>
                    <a:gd name="connsiteY1" fmla="*/ 2678572 h 2721551"/>
                    <a:gd name="connsiteX2" fmla="*/ 210986 w 1002965"/>
                    <a:gd name="connsiteY2" fmla="*/ 2373992 h 2721551"/>
                    <a:gd name="connsiteX3" fmla="*/ 201076 w 1002965"/>
                    <a:gd name="connsiteY3" fmla="*/ 2371349 h 2721551"/>
                    <a:gd name="connsiteX4" fmla="*/ 163416 w 1002965"/>
                    <a:gd name="connsiteY4" fmla="*/ 2332368 h 2721551"/>
                    <a:gd name="connsiteX5" fmla="*/ 163416 w 1002965"/>
                    <a:gd name="connsiteY5" fmla="*/ 711687 h 2721551"/>
                    <a:gd name="connsiteX6" fmla="*/ 199754 w 1002965"/>
                    <a:gd name="connsiteY6" fmla="*/ 674027 h 2721551"/>
                    <a:gd name="connsiteX7" fmla="*/ 909339 w 1002965"/>
                    <a:gd name="connsiteY7" fmla="*/ 674688 h 2721551"/>
                    <a:gd name="connsiteX8" fmla="*/ 943035 w 1002965"/>
                    <a:gd name="connsiteY8" fmla="*/ 639671 h 2721551"/>
                    <a:gd name="connsiteX9" fmla="*/ 941053 w 1002965"/>
                    <a:gd name="connsiteY9" fmla="*/ 222113 h 2721551"/>
                    <a:gd name="connsiteX10" fmla="*/ 964177 w 1002965"/>
                    <a:gd name="connsiteY10" fmla="*/ 176525 h 2721551"/>
                    <a:gd name="connsiteX11" fmla="*/ 995229 w 1002965"/>
                    <a:gd name="connsiteY11" fmla="*/ 58921 h 2721551"/>
                    <a:gd name="connsiteX12" fmla="*/ 894804 w 1002965"/>
                    <a:gd name="connsiteY12" fmla="*/ 780 h 2721551"/>
                    <a:gd name="connsiteX13" fmla="*/ 813538 w 1002965"/>
                    <a:gd name="connsiteY13" fmla="*/ 80724 h 2721551"/>
                    <a:gd name="connsiteX14" fmla="*/ 867055 w 1002965"/>
                    <a:gd name="connsiteY14" fmla="*/ 187096 h 2721551"/>
                    <a:gd name="connsiteX15" fmla="*/ 886876 w 1002965"/>
                    <a:gd name="connsiteY15" fmla="*/ 218809 h 2721551"/>
                    <a:gd name="connsiteX16" fmla="*/ 886876 w 1002965"/>
                    <a:gd name="connsiteY16" fmla="*/ 590780 h 2721551"/>
                    <a:gd name="connsiteX17" fmla="*/ 857144 w 1002965"/>
                    <a:gd name="connsiteY17" fmla="*/ 619850 h 2721551"/>
                    <a:gd name="connsiteX18" fmla="*/ 123114 w 1002965"/>
                    <a:gd name="connsiteY18" fmla="*/ 617208 h 2721551"/>
                    <a:gd name="connsiteX19" fmla="*/ 88758 w 1002965"/>
                    <a:gd name="connsiteY19" fmla="*/ 650242 h 2721551"/>
                    <a:gd name="connsiteX20" fmla="*/ 89418 w 1002965"/>
                    <a:gd name="connsiteY20" fmla="*/ 2329726 h 2721551"/>
                    <a:gd name="connsiteX21" fmla="*/ 89418 w 1002965"/>
                    <a:gd name="connsiteY21" fmla="*/ 2353511 h 2721551"/>
                    <a:gd name="connsiteX22" fmla="*/ 72240 w 1002965"/>
                    <a:gd name="connsiteY22" fmla="*/ 2370689 h 2721551"/>
                    <a:gd name="connsiteX23" fmla="*/ 5510 w 1002965"/>
                    <a:gd name="connsiteY23" fmla="*/ 2372671 h 2721551"/>
                    <a:gd name="connsiteX24" fmla="*/ 6171 w 1002965"/>
                    <a:gd name="connsiteY24" fmla="*/ 2388527 h 2721551"/>
                    <a:gd name="connsiteX25" fmla="*/ 225 w 1002965"/>
                    <a:gd name="connsiteY25" fmla="*/ 2687822 h 2721551"/>
                    <a:gd name="connsiteX26" fmla="*/ 34581 w 1002965"/>
                    <a:gd name="connsiteY26" fmla="*/ 2721517 h 2721551"/>
                    <a:gd name="connsiteX27" fmla="*/ 172666 w 1002965"/>
                    <a:gd name="connsiteY27" fmla="*/ 2721517 h 2721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02965" h="2721551">
                      <a:moveTo>
                        <a:pt x="172666" y="2721517"/>
                      </a:moveTo>
                      <a:cubicBezTo>
                        <a:pt x="215611" y="2721517"/>
                        <a:pt x="215611" y="2720856"/>
                        <a:pt x="216272" y="2678572"/>
                      </a:cubicBezTo>
                      <a:cubicBezTo>
                        <a:pt x="217593" y="2576825"/>
                        <a:pt x="205040" y="2475739"/>
                        <a:pt x="210986" y="2373992"/>
                      </a:cubicBezTo>
                      <a:cubicBezTo>
                        <a:pt x="207683" y="2373331"/>
                        <a:pt x="204379" y="2371349"/>
                        <a:pt x="201076" y="2371349"/>
                      </a:cubicBezTo>
                      <a:cubicBezTo>
                        <a:pt x="163416" y="2368707"/>
                        <a:pt x="163416" y="2369367"/>
                        <a:pt x="163416" y="2332368"/>
                      </a:cubicBezTo>
                      <a:cubicBezTo>
                        <a:pt x="163416" y="1791921"/>
                        <a:pt x="163416" y="1252134"/>
                        <a:pt x="163416" y="711687"/>
                      </a:cubicBezTo>
                      <a:cubicBezTo>
                        <a:pt x="163416" y="669402"/>
                        <a:pt x="157470" y="674027"/>
                        <a:pt x="199754" y="674027"/>
                      </a:cubicBezTo>
                      <a:cubicBezTo>
                        <a:pt x="436282" y="674027"/>
                        <a:pt x="672811" y="674688"/>
                        <a:pt x="909339" y="674688"/>
                      </a:cubicBezTo>
                      <a:cubicBezTo>
                        <a:pt x="943695" y="674688"/>
                        <a:pt x="943695" y="674688"/>
                        <a:pt x="943035" y="639671"/>
                      </a:cubicBezTo>
                      <a:cubicBezTo>
                        <a:pt x="942374" y="500265"/>
                        <a:pt x="942374" y="360858"/>
                        <a:pt x="941053" y="222113"/>
                      </a:cubicBezTo>
                      <a:cubicBezTo>
                        <a:pt x="941053" y="201631"/>
                        <a:pt x="945017" y="188417"/>
                        <a:pt x="964177" y="176525"/>
                      </a:cubicBezTo>
                      <a:cubicBezTo>
                        <a:pt x="1000515" y="153401"/>
                        <a:pt x="1012407" y="102527"/>
                        <a:pt x="995229" y="58921"/>
                      </a:cubicBezTo>
                      <a:cubicBezTo>
                        <a:pt x="979373" y="17298"/>
                        <a:pt x="941713" y="-4505"/>
                        <a:pt x="894804" y="780"/>
                      </a:cubicBezTo>
                      <a:cubicBezTo>
                        <a:pt x="851859" y="5405"/>
                        <a:pt x="822128" y="34476"/>
                        <a:pt x="813538" y="80724"/>
                      </a:cubicBezTo>
                      <a:cubicBezTo>
                        <a:pt x="805610" y="125651"/>
                        <a:pt x="826752" y="169918"/>
                        <a:pt x="867055" y="187096"/>
                      </a:cubicBezTo>
                      <a:cubicBezTo>
                        <a:pt x="883572" y="193703"/>
                        <a:pt x="886876" y="202292"/>
                        <a:pt x="886876" y="218809"/>
                      </a:cubicBezTo>
                      <a:cubicBezTo>
                        <a:pt x="886215" y="343020"/>
                        <a:pt x="885554" y="467230"/>
                        <a:pt x="886876" y="590780"/>
                      </a:cubicBezTo>
                      <a:cubicBezTo>
                        <a:pt x="886876" y="615226"/>
                        <a:pt x="880269" y="620511"/>
                        <a:pt x="857144" y="619850"/>
                      </a:cubicBezTo>
                      <a:cubicBezTo>
                        <a:pt x="612688" y="618529"/>
                        <a:pt x="368231" y="619190"/>
                        <a:pt x="123114" y="617208"/>
                      </a:cubicBezTo>
                      <a:cubicBezTo>
                        <a:pt x="97347" y="617208"/>
                        <a:pt x="88758" y="621832"/>
                        <a:pt x="88758" y="650242"/>
                      </a:cubicBezTo>
                      <a:cubicBezTo>
                        <a:pt x="90079" y="1209850"/>
                        <a:pt x="89418" y="1770118"/>
                        <a:pt x="89418" y="2329726"/>
                      </a:cubicBezTo>
                      <a:cubicBezTo>
                        <a:pt x="89418" y="2337654"/>
                        <a:pt x="88758" y="2345582"/>
                        <a:pt x="89418" y="2353511"/>
                      </a:cubicBezTo>
                      <a:cubicBezTo>
                        <a:pt x="90079" y="2366064"/>
                        <a:pt x="85454" y="2370689"/>
                        <a:pt x="72240" y="2370689"/>
                      </a:cubicBezTo>
                      <a:cubicBezTo>
                        <a:pt x="49777" y="2370689"/>
                        <a:pt x="27974" y="2367385"/>
                        <a:pt x="5510" y="2372671"/>
                      </a:cubicBezTo>
                      <a:cubicBezTo>
                        <a:pt x="5510" y="2377956"/>
                        <a:pt x="6171" y="2383242"/>
                        <a:pt x="6171" y="2388527"/>
                      </a:cubicBezTo>
                      <a:cubicBezTo>
                        <a:pt x="10135" y="2488292"/>
                        <a:pt x="-1757" y="2588057"/>
                        <a:pt x="225" y="2687822"/>
                      </a:cubicBezTo>
                      <a:cubicBezTo>
                        <a:pt x="885" y="2713589"/>
                        <a:pt x="8814" y="2722178"/>
                        <a:pt x="34581" y="2721517"/>
                      </a:cubicBezTo>
                      <a:cubicBezTo>
                        <a:pt x="81490" y="2720195"/>
                        <a:pt x="127078" y="2721517"/>
                        <a:pt x="172666" y="2721517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A97ACA3-2116-49FB-9382-2422CF15B48C}"/>
                    </a:ext>
                  </a:extLst>
                </p:cNvPr>
                <p:cNvSpPr/>
                <p:nvPr/>
              </p:nvSpPr>
              <p:spPr>
                <a:xfrm flipH="1">
                  <a:off x="2788787" y="342079"/>
                  <a:ext cx="130800" cy="1535752"/>
                </a:xfrm>
                <a:custGeom>
                  <a:avLst/>
                  <a:gdLst>
                    <a:gd name="connsiteX0" fmla="*/ 208346 w 240102"/>
                    <a:gd name="connsiteY0" fmla="*/ 2818424 h 2819084"/>
                    <a:gd name="connsiteX1" fmla="*/ 240059 w 240102"/>
                    <a:gd name="connsiteY1" fmla="*/ 2785390 h 2819084"/>
                    <a:gd name="connsiteX2" fmla="*/ 240059 w 240102"/>
                    <a:gd name="connsiteY2" fmla="*/ 2641358 h 2819084"/>
                    <a:gd name="connsiteX3" fmla="*/ 240059 w 240102"/>
                    <a:gd name="connsiteY3" fmla="*/ 2518470 h 2819084"/>
                    <a:gd name="connsiteX4" fmla="*/ 189846 w 240102"/>
                    <a:gd name="connsiteY4" fmla="*/ 2468917 h 2819084"/>
                    <a:gd name="connsiteX5" fmla="*/ 156151 w 240102"/>
                    <a:gd name="connsiteY5" fmla="*/ 2435222 h 2819084"/>
                    <a:gd name="connsiteX6" fmla="*/ 156812 w 240102"/>
                    <a:gd name="connsiteY6" fmla="*/ 215291 h 2819084"/>
                    <a:gd name="connsiteX7" fmla="*/ 173990 w 240102"/>
                    <a:gd name="connsiteY7" fmla="*/ 153186 h 2819084"/>
                    <a:gd name="connsiteX8" fmla="*/ 141616 w 240102"/>
                    <a:gd name="connsiteY8" fmla="*/ 11137 h 2819084"/>
                    <a:gd name="connsiteX9" fmla="*/ 8816 w 240102"/>
                    <a:gd name="connsiteY9" fmla="*/ 56725 h 2819084"/>
                    <a:gd name="connsiteX10" fmla="*/ 68940 w 240102"/>
                    <a:gd name="connsiteY10" fmla="*/ 192167 h 2819084"/>
                    <a:gd name="connsiteX11" fmla="*/ 84135 w 240102"/>
                    <a:gd name="connsiteY11" fmla="*/ 222559 h 2819084"/>
                    <a:gd name="connsiteX12" fmla="*/ 84796 w 240102"/>
                    <a:gd name="connsiteY12" fmla="*/ 2437204 h 2819084"/>
                    <a:gd name="connsiteX13" fmla="*/ 53743 w 240102"/>
                    <a:gd name="connsiteY13" fmla="*/ 2467596 h 2819084"/>
                    <a:gd name="connsiteX14" fmla="*/ 29958 w 240102"/>
                    <a:gd name="connsiteY14" fmla="*/ 2491381 h 2819084"/>
                    <a:gd name="connsiteX15" fmla="*/ 30619 w 240102"/>
                    <a:gd name="connsiteY15" fmla="*/ 2641358 h 2819084"/>
                    <a:gd name="connsiteX16" fmla="*/ 30619 w 240102"/>
                    <a:gd name="connsiteY16" fmla="*/ 2788032 h 2819084"/>
                    <a:gd name="connsiteX17" fmla="*/ 61672 w 240102"/>
                    <a:gd name="connsiteY17" fmla="*/ 2819085 h 2819084"/>
                    <a:gd name="connsiteX18" fmla="*/ 208346 w 240102"/>
                    <a:gd name="connsiteY18" fmla="*/ 2818424 h 2819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0102" h="2819084">
                      <a:moveTo>
                        <a:pt x="208346" y="2818424"/>
                      </a:moveTo>
                      <a:cubicBezTo>
                        <a:pt x="234113" y="2819085"/>
                        <a:pt x="240720" y="2808514"/>
                        <a:pt x="240059" y="2785390"/>
                      </a:cubicBezTo>
                      <a:cubicBezTo>
                        <a:pt x="238737" y="2737159"/>
                        <a:pt x="240059" y="2689589"/>
                        <a:pt x="240059" y="2641358"/>
                      </a:cubicBezTo>
                      <a:cubicBezTo>
                        <a:pt x="240059" y="2600395"/>
                        <a:pt x="240059" y="2559432"/>
                        <a:pt x="240059" y="2518470"/>
                      </a:cubicBezTo>
                      <a:cubicBezTo>
                        <a:pt x="240059" y="2468257"/>
                        <a:pt x="240059" y="2466275"/>
                        <a:pt x="189846" y="2468917"/>
                      </a:cubicBezTo>
                      <a:cubicBezTo>
                        <a:pt x="162758" y="2470239"/>
                        <a:pt x="156151" y="2462971"/>
                        <a:pt x="156151" y="2435222"/>
                      </a:cubicBezTo>
                      <a:cubicBezTo>
                        <a:pt x="156812" y="1695245"/>
                        <a:pt x="156812" y="955268"/>
                        <a:pt x="156812" y="215291"/>
                      </a:cubicBezTo>
                      <a:cubicBezTo>
                        <a:pt x="156812" y="192828"/>
                        <a:pt x="159454" y="173668"/>
                        <a:pt x="173990" y="153186"/>
                      </a:cubicBezTo>
                      <a:cubicBezTo>
                        <a:pt x="207685" y="106277"/>
                        <a:pt x="189185" y="35583"/>
                        <a:pt x="141616" y="11137"/>
                      </a:cubicBezTo>
                      <a:cubicBezTo>
                        <a:pt x="90742" y="-14630"/>
                        <a:pt x="29958" y="5851"/>
                        <a:pt x="8816" y="56725"/>
                      </a:cubicBezTo>
                      <a:cubicBezTo>
                        <a:pt x="-14969" y="113544"/>
                        <a:pt x="10798" y="174989"/>
                        <a:pt x="68940" y="192167"/>
                      </a:cubicBezTo>
                      <a:cubicBezTo>
                        <a:pt x="89421" y="198113"/>
                        <a:pt x="84135" y="210666"/>
                        <a:pt x="84135" y="222559"/>
                      </a:cubicBezTo>
                      <a:cubicBezTo>
                        <a:pt x="84135" y="960554"/>
                        <a:pt x="84135" y="1698549"/>
                        <a:pt x="84796" y="2437204"/>
                      </a:cubicBezTo>
                      <a:cubicBezTo>
                        <a:pt x="84796" y="2461650"/>
                        <a:pt x="78189" y="2471560"/>
                        <a:pt x="53743" y="2467596"/>
                      </a:cubicBezTo>
                      <a:cubicBezTo>
                        <a:pt x="35244" y="2464953"/>
                        <a:pt x="29298" y="2472221"/>
                        <a:pt x="29958" y="2491381"/>
                      </a:cubicBezTo>
                      <a:cubicBezTo>
                        <a:pt x="31280" y="2541594"/>
                        <a:pt x="30619" y="2591146"/>
                        <a:pt x="30619" y="2641358"/>
                      </a:cubicBezTo>
                      <a:cubicBezTo>
                        <a:pt x="30619" y="2690250"/>
                        <a:pt x="31940" y="2739141"/>
                        <a:pt x="30619" y="2788032"/>
                      </a:cubicBezTo>
                      <a:cubicBezTo>
                        <a:pt x="29958" y="2811817"/>
                        <a:pt x="39208" y="2819085"/>
                        <a:pt x="61672" y="2819085"/>
                      </a:cubicBezTo>
                      <a:cubicBezTo>
                        <a:pt x="110563" y="2817103"/>
                        <a:pt x="159454" y="2817103"/>
                        <a:pt x="208346" y="2818424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302F628-238B-48C0-B8A4-53D75F452956}"/>
                    </a:ext>
                  </a:extLst>
                </p:cNvPr>
                <p:cNvSpPr/>
                <p:nvPr/>
              </p:nvSpPr>
              <p:spPr>
                <a:xfrm flipH="1">
                  <a:off x="1373078" y="1091819"/>
                  <a:ext cx="733965" cy="786012"/>
                </a:xfrm>
                <a:custGeom>
                  <a:avLst/>
                  <a:gdLst>
                    <a:gd name="connsiteX0" fmla="*/ 136802 w 1347294"/>
                    <a:gd name="connsiteY0" fmla="*/ 78466 h 1442833"/>
                    <a:gd name="connsiteX1" fmla="*/ 138123 w 1347294"/>
                    <a:gd name="connsiteY1" fmla="*/ 512542 h 1442833"/>
                    <a:gd name="connsiteX2" fmla="*/ 138784 w 1347294"/>
                    <a:gd name="connsiteY2" fmla="*/ 1066864 h 1442833"/>
                    <a:gd name="connsiteX3" fmla="*/ 113677 w 1347294"/>
                    <a:gd name="connsiteY3" fmla="*/ 1092631 h 1442833"/>
                    <a:gd name="connsiteX4" fmla="*/ 25145 w 1347294"/>
                    <a:gd name="connsiteY4" fmla="*/ 1091970 h 1442833"/>
                    <a:gd name="connsiteX5" fmla="*/ 38 w 1347294"/>
                    <a:gd name="connsiteY5" fmla="*/ 1115094 h 1442833"/>
                    <a:gd name="connsiteX6" fmla="*/ 699 w 1347294"/>
                    <a:gd name="connsiteY6" fmla="*/ 1265072 h 1442833"/>
                    <a:gd name="connsiteX7" fmla="*/ 699 w 1347294"/>
                    <a:gd name="connsiteY7" fmla="*/ 1414389 h 1442833"/>
                    <a:gd name="connsiteX8" fmla="*/ 29109 w 1347294"/>
                    <a:gd name="connsiteY8" fmla="*/ 1442799 h 1442833"/>
                    <a:gd name="connsiteX9" fmla="*/ 181068 w 1347294"/>
                    <a:gd name="connsiteY9" fmla="*/ 1442799 h 1442833"/>
                    <a:gd name="connsiteX10" fmla="*/ 210139 w 1347294"/>
                    <a:gd name="connsiteY10" fmla="*/ 1412407 h 1442833"/>
                    <a:gd name="connsiteX11" fmla="*/ 210139 w 1347294"/>
                    <a:gd name="connsiteY11" fmla="*/ 1265733 h 1442833"/>
                    <a:gd name="connsiteX12" fmla="*/ 209478 w 1347294"/>
                    <a:gd name="connsiteY12" fmla="*/ 1113112 h 1442833"/>
                    <a:gd name="connsiteX13" fmla="*/ 205514 w 1347294"/>
                    <a:gd name="connsiteY13" fmla="*/ 1093952 h 1442833"/>
                    <a:gd name="connsiteX14" fmla="*/ 191639 w 1347294"/>
                    <a:gd name="connsiteY14" fmla="*/ 1064221 h 1442833"/>
                    <a:gd name="connsiteX15" fmla="*/ 190979 w 1347294"/>
                    <a:gd name="connsiteY15" fmla="*/ 148500 h 1442833"/>
                    <a:gd name="connsiteX16" fmla="*/ 220049 w 1347294"/>
                    <a:gd name="connsiteY16" fmla="*/ 118768 h 1442833"/>
                    <a:gd name="connsiteX17" fmla="*/ 1133128 w 1347294"/>
                    <a:gd name="connsiteY17" fmla="*/ 118768 h 1442833"/>
                    <a:gd name="connsiteX18" fmla="*/ 1166162 w 1347294"/>
                    <a:gd name="connsiteY18" fmla="*/ 139911 h 1442833"/>
                    <a:gd name="connsiteX19" fmla="*/ 1267909 w 1347294"/>
                    <a:gd name="connsiteY19" fmla="*/ 194748 h 1442833"/>
                    <a:gd name="connsiteX20" fmla="*/ 1345211 w 1347294"/>
                    <a:gd name="connsiteY20" fmla="*/ 120090 h 1442833"/>
                    <a:gd name="connsiteX21" fmla="*/ 1299623 w 1347294"/>
                    <a:gd name="connsiteY21" fmla="*/ 11736 h 1442833"/>
                    <a:gd name="connsiteX22" fmla="*/ 1185983 w 1347294"/>
                    <a:gd name="connsiteY22" fmla="*/ 27593 h 1442833"/>
                    <a:gd name="connsiteX23" fmla="*/ 1142378 w 1347294"/>
                    <a:gd name="connsiteY23" fmla="*/ 45431 h 1442833"/>
                    <a:gd name="connsiteX24" fmla="*/ 170497 w 1347294"/>
                    <a:gd name="connsiteY24" fmla="*/ 44110 h 1442833"/>
                    <a:gd name="connsiteX25" fmla="*/ 136802 w 1347294"/>
                    <a:gd name="connsiteY25" fmla="*/ 78466 h 14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347294" h="1442833">
                      <a:moveTo>
                        <a:pt x="136802" y="78466"/>
                      </a:moveTo>
                      <a:cubicBezTo>
                        <a:pt x="138784" y="223158"/>
                        <a:pt x="138123" y="367850"/>
                        <a:pt x="138123" y="512542"/>
                      </a:cubicBezTo>
                      <a:cubicBezTo>
                        <a:pt x="138123" y="697536"/>
                        <a:pt x="138123" y="881870"/>
                        <a:pt x="138784" y="1066864"/>
                      </a:cubicBezTo>
                      <a:cubicBezTo>
                        <a:pt x="138784" y="1086024"/>
                        <a:pt x="134820" y="1093952"/>
                        <a:pt x="113677" y="1092631"/>
                      </a:cubicBezTo>
                      <a:cubicBezTo>
                        <a:pt x="84607" y="1090649"/>
                        <a:pt x="54876" y="1093292"/>
                        <a:pt x="25145" y="1091970"/>
                      </a:cubicBezTo>
                      <a:cubicBezTo>
                        <a:pt x="7306" y="1091309"/>
                        <a:pt x="-623" y="1095274"/>
                        <a:pt x="38" y="1115094"/>
                      </a:cubicBezTo>
                      <a:cubicBezTo>
                        <a:pt x="1359" y="1165307"/>
                        <a:pt x="699" y="1214859"/>
                        <a:pt x="699" y="1265072"/>
                      </a:cubicBezTo>
                      <a:cubicBezTo>
                        <a:pt x="699" y="1314624"/>
                        <a:pt x="1359" y="1364837"/>
                        <a:pt x="699" y="1414389"/>
                      </a:cubicBezTo>
                      <a:cubicBezTo>
                        <a:pt x="699" y="1434870"/>
                        <a:pt x="7966" y="1443459"/>
                        <a:pt x="29109" y="1442799"/>
                      </a:cubicBezTo>
                      <a:cubicBezTo>
                        <a:pt x="79982" y="1442138"/>
                        <a:pt x="130856" y="1442138"/>
                        <a:pt x="181068" y="1442799"/>
                      </a:cubicBezTo>
                      <a:cubicBezTo>
                        <a:pt x="203532" y="1443459"/>
                        <a:pt x="210799" y="1434210"/>
                        <a:pt x="210139" y="1412407"/>
                      </a:cubicBezTo>
                      <a:cubicBezTo>
                        <a:pt x="209478" y="1363515"/>
                        <a:pt x="210139" y="1314624"/>
                        <a:pt x="210139" y="1265733"/>
                      </a:cubicBezTo>
                      <a:cubicBezTo>
                        <a:pt x="210139" y="1214859"/>
                        <a:pt x="210139" y="1163986"/>
                        <a:pt x="209478" y="1113112"/>
                      </a:cubicBezTo>
                      <a:cubicBezTo>
                        <a:pt x="209478" y="1106506"/>
                        <a:pt x="213442" y="1095274"/>
                        <a:pt x="205514" y="1093952"/>
                      </a:cubicBezTo>
                      <a:cubicBezTo>
                        <a:pt x="186354" y="1089327"/>
                        <a:pt x="191639" y="1075453"/>
                        <a:pt x="191639" y="1064221"/>
                      </a:cubicBezTo>
                      <a:cubicBezTo>
                        <a:pt x="191639" y="758981"/>
                        <a:pt x="191639" y="453740"/>
                        <a:pt x="190979" y="148500"/>
                      </a:cubicBezTo>
                      <a:cubicBezTo>
                        <a:pt x="190979" y="125375"/>
                        <a:pt x="195604" y="118768"/>
                        <a:pt x="220049" y="118768"/>
                      </a:cubicBezTo>
                      <a:cubicBezTo>
                        <a:pt x="524629" y="119429"/>
                        <a:pt x="829209" y="119429"/>
                        <a:pt x="1133128" y="118768"/>
                      </a:cubicBezTo>
                      <a:cubicBezTo>
                        <a:pt x="1150306" y="118768"/>
                        <a:pt x="1159555" y="122072"/>
                        <a:pt x="1166162" y="139911"/>
                      </a:cubicBezTo>
                      <a:cubicBezTo>
                        <a:pt x="1182019" y="182195"/>
                        <a:pt x="1219679" y="200694"/>
                        <a:pt x="1267909" y="194748"/>
                      </a:cubicBezTo>
                      <a:cubicBezTo>
                        <a:pt x="1306890" y="190123"/>
                        <a:pt x="1337282" y="161053"/>
                        <a:pt x="1345211" y="120090"/>
                      </a:cubicBezTo>
                      <a:cubicBezTo>
                        <a:pt x="1353799" y="74502"/>
                        <a:pt x="1335300" y="31557"/>
                        <a:pt x="1299623" y="11736"/>
                      </a:cubicBezTo>
                      <a:cubicBezTo>
                        <a:pt x="1262624" y="-8085"/>
                        <a:pt x="1212411" y="-2799"/>
                        <a:pt x="1185983" y="27593"/>
                      </a:cubicBezTo>
                      <a:cubicBezTo>
                        <a:pt x="1173430" y="42128"/>
                        <a:pt x="1160216" y="45431"/>
                        <a:pt x="1142378" y="45431"/>
                      </a:cubicBezTo>
                      <a:cubicBezTo>
                        <a:pt x="818638" y="44771"/>
                        <a:pt x="494237" y="45431"/>
                        <a:pt x="170497" y="44110"/>
                      </a:cubicBezTo>
                      <a:cubicBezTo>
                        <a:pt x="146052" y="46092"/>
                        <a:pt x="136141" y="49396"/>
                        <a:pt x="136802" y="78466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335BCBE1-2251-40E7-BE4C-F3EE3146CB8F}"/>
                    </a:ext>
                  </a:extLst>
                </p:cNvPr>
                <p:cNvSpPr/>
                <p:nvPr/>
              </p:nvSpPr>
              <p:spPr>
                <a:xfrm flipH="1">
                  <a:off x="3557029" y="726738"/>
                  <a:ext cx="453728" cy="1151093"/>
                </a:xfrm>
                <a:custGeom>
                  <a:avLst/>
                  <a:gdLst>
                    <a:gd name="connsiteX0" fmla="*/ 67744 w 832880"/>
                    <a:gd name="connsiteY0" fmla="*/ 190334 h 2112990"/>
                    <a:gd name="connsiteX1" fmla="*/ 85582 w 832880"/>
                    <a:gd name="connsiteY1" fmla="*/ 219405 h 2112990"/>
                    <a:gd name="connsiteX2" fmla="*/ 84922 w 832880"/>
                    <a:gd name="connsiteY2" fmla="*/ 1012237 h 2112990"/>
                    <a:gd name="connsiteX3" fmla="*/ 115974 w 832880"/>
                    <a:gd name="connsiteY3" fmla="*/ 1042629 h 2112990"/>
                    <a:gd name="connsiteX4" fmla="*/ 651797 w 832880"/>
                    <a:gd name="connsiteY4" fmla="*/ 1041308 h 2112990"/>
                    <a:gd name="connsiteX5" fmla="*/ 683510 w 832880"/>
                    <a:gd name="connsiteY5" fmla="*/ 1074343 h 2112990"/>
                    <a:gd name="connsiteX6" fmla="*/ 682849 w 832880"/>
                    <a:gd name="connsiteY6" fmla="*/ 1711912 h 2112990"/>
                    <a:gd name="connsiteX7" fmla="*/ 634619 w 832880"/>
                    <a:gd name="connsiteY7" fmla="*/ 1762125 h 2112990"/>
                    <a:gd name="connsiteX8" fmla="*/ 626691 w 832880"/>
                    <a:gd name="connsiteY8" fmla="*/ 1764107 h 2112990"/>
                    <a:gd name="connsiteX9" fmla="*/ 627351 w 832880"/>
                    <a:gd name="connsiteY9" fmla="*/ 1799124 h 2112990"/>
                    <a:gd name="connsiteX10" fmla="*/ 622066 w 832880"/>
                    <a:gd name="connsiteY10" fmla="*/ 2081900 h 2112990"/>
                    <a:gd name="connsiteX11" fmla="*/ 653118 w 832880"/>
                    <a:gd name="connsiteY11" fmla="*/ 2112953 h 2112990"/>
                    <a:gd name="connsiteX12" fmla="*/ 805739 w 832880"/>
                    <a:gd name="connsiteY12" fmla="*/ 2112953 h 2112990"/>
                    <a:gd name="connsiteX13" fmla="*/ 832827 w 832880"/>
                    <a:gd name="connsiteY13" fmla="*/ 2083222 h 2112990"/>
                    <a:gd name="connsiteX14" fmla="*/ 830845 w 832880"/>
                    <a:gd name="connsiteY14" fmla="*/ 1765428 h 2112990"/>
                    <a:gd name="connsiteX15" fmla="*/ 770061 w 832880"/>
                    <a:gd name="connsiteY15" fmla="*/ 1762785 h 2112990"/>
                    <a:gd name="connsiteX16" fmla="*/ 737026 w 832880"/>
                    <a:gd name="connsiteY16" fmla="*/ 1731072 h 2112990"/>
                    <a:gd name="connsiteX17" fmla="*/ 738348 w 832880"/>
                    <a:gd name="connsiteY17" fmla="*/ 1016202 h 2112990"/>
                    <a:gd name="connsiteX18" fmla="*/ 709938 w 832880"/>
                    <a:gd name="connsiteY18" fmla="*/ 988452 h 2112990"/>
                    <a:gd name="connsiteX19" fmla="*/ 187990 w 832880"/>
                    <a:gd name="connsiteY19" fmla="*/ 989774 h 2112990"/>
                    <a:gd name="connsiteX20" fmla="*/ 157598 w 832880"/>
                    <a:gd name="connsiteY20" fmla="*/ 958721 h 2112990"/>
                    <a:gd name="connsiteX21" fmla="*/ 158259 w 832880"/>
                    <a:gd name="connsiteY21" fmla="*/ 214119 h 2112990"/>
                    <a:gd name="connsiteX22" fmla="*/ 174776 w 832880"/>
                    <a:gd name="connsiteY22" fmla="*/ 152014 h 2112990"/>
                    <a:gd name="connsiteX23" fmla="*/ 140420 w 832880"/>
                    <a:gd name="connsiteY23" fmla="*/ 10626 h 2112990"/>
                    <a:gd name="connsiteX24" fmla="*/ 9603 w 832880"/>
                    <a:gd name="connsiteY24" fmla="*/ 55553 h 2112990"/>
                    <a:gd name="connsiteX25" fmla="*/ 67744 w 832880"/>
                    <a:gd name="connsiteY25" fmla="*/ 190334 h 2112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32880" h="2112990">
                      <a:moveTo>
                        <a:pt x="67744" y="190334"/>
                      </a:moveTo>
                      <a:cubicBezTo>
                        <a:pt x="86243" y="195620"/>
                        <a:pt x="85582" y="206191"/>
                        <a:pt x="85582" y="219405"/>
                      </a:cubicBezTo>
                      <a:cubicBezTo>
                        <a:pt x="85582" y="483682"/>
                        <a:pt x="85582" y="747960"/>
                        <a:pt x="84922" y="1012237"/>
                      </a:cubicBezTo>
                      <a:cubicBezTo>
                        <a:pt x="84922" y="1037344"/>
                        <a:pt x="92189" y="1042629"/>
                        <a:pt x="115974" y="1042629"/>
                      </a:cubicBezTo>
                      <a:cubicBezTo>
                        <a:pt x="294362" y="1041969"/>
                        <a:pt x="472749" y="1042629"/>
                        <a:pt x="651797" y="1041308"/>
                      </a:cubicBezTo>
                      <a:cubicBezTo>
                        <a:pt x="678885" y="1041308"/>
                        <a:pt x="683510" y="1049236"/>
                        <a:pt x="683510" y="1074343"/>
                      </a:cubicBezTo>
                      <a:cubicBezTo>
                        <a:pt x="682849" y="1287086"/>
                        <a:pt x="682849" y="1499168"/>
                        <a:pt x="682849" y="1711912"/>
                      </a:cubicBezTo>
                      <a:cubicBezTo>
                        <a:pt x="682849" y="1759482"/>
                        <a:pt x="682849" y="1759482"/>
                        <a:pt x="634619" y="1762125"/>
                      </a:cubicBezTo>
                      <a:cubicBezTo>
                        <a:pt x="631976" y="1762125"/>
                        <a:pt x="629333" y="1763446"/>
                        <a:pt x="626691" y="1764107"/>
                      </a:cubicBezTo>
                      <a:cubicBezTo>
                        <a:pt x="626691" y="1775999"/>
                        <a:pt x="627351" y="1787231"/>
                        <a:pt x="627351" y="1799124"/>
                      </a:cubicBezTo>
                      <a:cubicBezTo>
                        <a:pt x="625369" y="1893603"/>
                        <a:pt x="624048" y="1988082"/>
                        <a:pt x="622066" y="2081900"/>
                      </a:cubicBezTo>
                      <a:cubicBezTo>
                        <a:pt x="621405" y="2105025"/>
                        <a:pt x="629333" y="2113614"/>
                        <a:pt x="653118" y="2112953"/>
                      </a:cubicBezTo>
                      <a:cubicBezTo>
                        <a:pt x="703992" y="2111632"/>
                        <a:pt x="754865" y="2111632"/>
                        <a:pt x="805739" y="2112953"/>
                      </a:cubicBezTo>
                      <a:cubicBezTo>
                        <a:pt x="828202" y="2113614"/>
                        <a:pt x="833488" y="2105685"/>
                        <a:pt x="832827" y="2083222"/>
                      </a:cubicBezTo>
                      <a:cubicBezTo>
                        <a:pt x="830845" y="1977511"/>
                        <a:pt x="831506" y="1871139"/>
                        <a:pt x="830845" y="1765428"/>
                      </a:cubicBezTo>
                      <a:cubicBezTo>
                        <a:pt x="811024" y="1758821"/>
                        <a:pt x="789882" y="1761464"/>
                        <a:pt x="770061" y="1762785"/>
                      </a:cubicBezTo>
                      <a:cubicBezTo>
                        <a:pt x="744955" y="1764767"/>
                        <a:pt x="737026" y="1757500"/>
                        <a:pt x="737026" y="1731072"/>
                      </a:cubicBezTo>
                      <a:cubicBezTo>
                        <a:pt x="738348" y="1492562"/>
                        <a:pt x="737687" y="1254712"/>
                        <a:pt x="738348" y="1016202"/>
                      </a:cubicBezTo>
                      <a:cubicBezTo>
                        <a:pt x="738348" y="993738"/>
                        <a:pt x="731741" y="987792"/>
                        <a:pt x="709938" y="988452"/>
                      </a:cubicBezTo>
                      <a:cubicBezTo>
                        <a:pt x="536175" y="989113"/>
                        <a:pt x="361752" y="988452"/>
                        <a:pt x="187990" y="989774"/>
                      </a:cubicBezTo>
                      <a:cubicBezTo>
                        <a:pt x="162883" y="989774"/>
                        <a:pt x="156937" y="982506"/>
                        <a:pt x="157598" y="958721"/>
                      </a:cubicBezTo>
                      <a:cubicBezTo>
                        <a:pt x="158259" y="710300"/>
                        <a:pt x="158259" y="462540"/>
                        <a:pt x="158259" y="214119"/>
                      </a:cubicBezTo>
                      <a:cubicBezTo>
                        <a:pt x="158259" y="191656"/>
                        <a:pt x="160901" y="172496"/>
                        <a:pt x="174776" y="152014"/>
                      </a:cubicBezTo>
                      <a:cubicBezTo>
                        <a:pt x="207150" y="104444"/>
                        <a:pt x="188651" y="34411"/>
                        <a:pt x="140420" y="10626"/>
                      </a:cubicBezTo>
                      <a:cubicBezTo>
                        <a:pt x="90207" y="-14481"/>
                        <a:pt x="30084" y="6662"/>
                        <a:pt x="9603" y="55553"/>
                      </a:cubicBezTo>
                      <a:cubicBezTo>
                        <a:pt x="-15504" y="111051"/>
                        <a:pt x="10263" y="173156"/>
                        <a:pt x="67744" y="190334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C044E06-3F32-4D1F-AC0E-DE3D58FBBEFA}"/>
                    </a:ext>
                  </a:extLst>
                </p:cNvPr>
                <p:cNvSpPr/>
                <p:nvPr/>
              </p:nvSpPr>
              <p:spPr>
                <a:xfrm flipH="1">
                  <a:off x="3167873" y="933829"/>
                  <a:ext cx="121315" cy="944002"/>
                </a:xfrm>
                <a:custGeom>
                  <a:avLst/>
                  <a:gdLst>
                    <a:gd name="connsiteX0" fmla="*/ 85722 w 222690"/>
                    <a:gd name="connsiteY0" fmla="*/ 193430 h 1732846"/>
                    <a:gd name="connsiteX1" fmla="*/ 104882 w 222690"/>
                    <a:gd name="connsiteY1" fmla="*/ 219858 h 1732846"/>
                    <a:gd name="connsiteX2" fmla="*/ 104882 w 222690"/>
                    <a:gd name="connsiteY2" fmla="*/ 860070 h 1732846"/>
                    <a:gd name="connsiteX3" fmla="*/ 105543 w 222690"/>
                    <a:gd name="connsiteY3" fmla="*/ 1355591 h 1732846"/>
                    <a:gd name="connsiteX4" fmla="*/ 80437 w 222690"/>
                    <a:gd name="connsiteY4" fmla="*/ 1382018 h 1732846"/>
                    <a:gd name="connsiteX5" fmla="*/ 13706 w 222690"/>
                    <a:gd name="connsiteY5" fmla="*/ 1384000 h 1732846"/>
                    <a:gd name="connsiteX6" fmla="*/ 14367 w 222690"/>
                    <a:gd name="connsiteY6" fmla="*/ 1416374 h 1732846"/>
                    <a:gd name="connsiteX7" fmla="*/ 8421 w 222690"/>
                    <a:gd name="connsiteY7" fmla="*/ 1685937 h 1732846"/>
                    <a:gd name="connsiteX8" fmla="*/ 56652 w 222690"/>
                    <a:gd name="connsiteY8" fmla="*/ 1732847 h 1732846"/>
                    <a:gd name="connsiteX9" fmla="*/ 174255 w 222690"/>
                    <a:gd name="connsiteY9" fmla="*/ 1732847 h 1732846"/>
                    <a:gd name="connsiteX10" fmla="*/ 222486 w 222690"/>
                    <a:gd name="connsiteY10" fmla="*/ 1683295 h 1732846"/>
                    <a:gd name="connsiteX11" fmla="*/ 217200 w 222690"/>
                    <a:gd name="connsiteY11" fmla="*/ 1384661 h 1732846"/>
                    <a:gd name="connsiteX12" fmla="*/ 196058 w 222690"/>
                    <a:gd name="connsiteY12" fmla="*/ 1382018 h 1732846"/>
                    <a:gd name="connsiteX13" fmla="*/ 158398 w 222690"/>
                    <a:gd name="connsiteY13" fmla="*/ 1343037 h 1732846"/>
                    <a:gd name="connsiteX14" fmla="*/ 158398 w 222690"/>
                    <a:gd name="connsiteY14" fmla="*/ 215233 h 1732846"/>
                    <a:gd name="connsiteX15" fmla="*/ 174916 w 222690"/>
                    <a:gd name="connsiteY15" fmla="*/ 147843 h 1732846"/>
                    <a:gd name="connsiteX16" fmla="*/ 161041 w 222690"/>
                    <a:gd name="connsiteY16" fmla="*/ 26275 h 1732846"/>
                    <a:gd name="connsiteX17" fmla="*/ 48723 w 222690"/>
                    <a:gd name="connsiteY17" fmla="*/ 9758 h 1732846"/>
                    <a:gd name="connsiteX18" fmla="*/ 1814 w 222690"/>
                    <a:gd name="connsiteY18" fmla="*/ 117451 h 1732846"/>
                    <a:gd name="connsiteX19" fmla="*/ 85722 w 222690"/>
                    <a:gd name="connsiteY19" fmla="*/ 193430 h 173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22690" h="1732846">
                      <a:moveTo>
                        <a:pt x="85722" y="193430"/>
                      </a:moveTo>
                      <a:cubicBezTo>
                        <a:pt x="107525" y="194752"/>
                        <a:pt x="104882" y="205984"/>
                        <a:pt x="104882" y="219858"/>
                      </a:cubicBezTo>
                      <a:cubicBezTo>
                        <a:pt x="104882" y="433262"/>
                        <a:pt x="104882" y="646666"/>
                        <a:pt x="104882" y="860070"/>
                      </a:cubicBezTo>
                      <a:cubicBezTo>
                        <a:pt x="104882" y="1025244"/>
                        <a:pt x="104882" y="1190417"/>
                        <a:pt x="105543" y="1355591"/>
                      </a:cubicBezTo>
                      <a:cubicBezTo>
                        <a:pt x="105543" y="1374751"/>
                        <a:pt x="101579" y="1382679"/>
                        <a:pt x="80437" y="1382018"/>
                      </a:cubicBezTo>
                      <a:cubicBezTo>
                        <a:pt x="58634" y="1381358"/>
                        <a:pt x="36170" y="1378715"/>
                        <a:pt x="13706" y="1384000"/>
                      </a:cubicBezTo>
                      <a:cubicBezTo>
                        <a:pt x="13706" y="1394571"/>
                        <a:pt x="14367" y="1405143"/>
                        <a:pt x="14367" y="1416374"/>
                      </a:cubicBezTo>
                      <a:cubicBezTo>
                        <a:pt x="18331" y="1506229"/>
                        <a:pt x="6439" y="1596083"/>
                        <a:pt x="8421" y="1685937"/>
                      </a:cubicBezTo>
                      <a:cubicBezTo>
                        <a:pt x="9742" y="1732847"/>
                        <a:pt x="8421" y="1732847"/>
                        <a:pt x="56652" y="1732847"/>
                      </a:cubicBezTo>
                      <a:cubicBezTo>
                        <a:pt x="95633" y="1732847"/>
                        <a:pt x="135274" y="1732847"/>
                        <a:pt x="174255" y="1732847"/>
                      </a:cubicBezTo>
                      <a:cubicBezTo>
                        <a:pt x="221825" y="1732847"/>
                        <a:pt x="221164" y="1732847"/>
                        <a:pt x="222486" y="1683295"/>
                      </a:cubicBezTo>
                      <a:cubicBezTo>
                        <a:pt x="224468" y="1583530"/>
                        <a:pt x="211254" y="1484426"/>
                        <a:pt x="217200" y="1384661"/>
                      </a:cubicBezTo>
                      <a:cubicBezTo>
                        <a:pt x="209933" y="1384000"/>
                        <a:pt x="203326" y="1382018"/>
                        <a:pt x="196058" y="1382018"/>
                      </a:cubicBezTo>
                      <a:cubicBezTo>
                        <a:pt x="158398" y="1381358"/>
                        <a:pt x="158398" y="1381358"/>
                        <a:pt x="158398" y="1343037"/>
                      </a:cubicBezTo>
                      <a:cubicBezTo>
                        <a:pt x="158398" y="967103"/>
                        <a:pt x="158398" y="591168"/>
                        <a:pt x="158398" y="215233"/>
                      </a:cubicBezTo>
                      <a:cubicBezTo>
                        <a:pt x="158398" y="190788"/>
                        <a:pt x="160380" y="169645"/>
                        <a:pt x="174916" y="147843"/>
                      </a:cubicBezTo>
                      <a:cubicBezTo>
                        <a:pt x="199362" y="110844"/>
                        <a:pt x="190772" y="56667"/>
                        <a:pt x="161041" y="26275"/>
                      </a:cubicBezTo>
                      <a:cubicBezTo>
                        <a:pt x="133953" y="-814"/>
                        <a:pt x="84401" y="-8081"/>
                        <a:pt x="48723" y="9758"/>
                      </a:cubicBezTo>
                      <a:cubicBezTo>
                        <a:pt x="12385" y="28918"/>
                        <a:pt x="-6114" y="71202"/>
                        <a:pt x="1814" y="117451"/>
                      </a:cubicBezTo>
                      <a:cubicBezTo>
                        <a:pt x="9742" y="161717"/>
                        <a:pt x="39474" y="190127"/>
                        <a:pt x="85722" y="193430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22B1303-F8A4-4F71-85F6-B5934C903CFC}"/>
                    </a:ext>
                  </a:extLst>
                </p:cNvPr>
                <p:cNvSpPr/>
                <p:nvPr/>
              </p:nvSpPr>
              <p:spPr>
                <a:xfrm flipH="1">
                  <a:off x="4378571" y="1566006"/>
                  <a:ext cx="748053" cy="311825"/>
                </a:xfrm>
                <a:custGeom>
                  <a:avLst/>
                  <a:gdLst>
                    <a:gd name="connsiteX0" fmla="*/ 99133 w 1373154"/>
                    <a:gd name="connsiteY0" fmla="*/ 196463 h 572397"/>
                    <a:gd name="connsiteX1" fmla="*/ 185023 w 1373154"/>
                    <a:gd name="connsiteY1" fmla="*/ 121805 h 572397"/>
                    <a:gd name="connsiteX2" fmla="*/ 216075 w 1373154"/>
                    <a:gd name="connsiteY2" fmla="*/ 100002 h 572397"/>
                    <a:gd name="connsiteX3" fmla="*/ 1238829 w 1373154"/>
                    <a:gd name="connsiteY3" fmla="*/ 100002 h 572397"/>
                    <a:gd name="connsiteX4" fmla="*/ 1265257 w 1373154"/>
                    <a:gd name="connsiteY4" fmla="*/ 101984 h 572397"/>
                    <a:gd name="connsiteX5" fmla="*/ 1264596 w 1373154"/>
                    <a:gd name="connsiteY5" fmla="*/ 200428 h 572397"/>
                    <a:gd name="connsiteX6" fmla="*/ 1243454 w 1373154"/>
                    <a:gd name="connsiteY6" fmla="*/ 221570 h 572397"/>
                    <a:gd name="connsiteX7" fmla="*/ 1164171 w 1373154"/>
                    <a:gd name="connsiteY7" fmla="*/ 223552 h 572397"/>
                    <a:gd name="connsiteX8" fmla="*/ 1164831 w 1373154"/>
                    <a:gd name="connsiteY8" fmla="*/ 258568 h 572397"/>
                    <a:gd name="connsiteX9" fmla="*/ 1158885 w 1373154"/>
                    <a:gd name="connsiteY9" fmla="*/ 525489 h 572397"/>
                    <a:gd name="connsiteX10" fmla="*/ 1207116 w 1373154"/>
                    <a:gd name="connsiteY10" fmla="*/ 572398 h 572397"/>
                    <a:gd name="connsiteX11" fmla="*/ 1324719 w 1373154"/>
                    <a:gd name="connsiteY11" fmla="*/ 572398 h 572397"/>
                    <a:gd name="connsiteX12" fmla="*/ 1372950 w 1373154"/>
                    <a:gd name="connsiteY12" fmla="*/ 522846 h 572397"/>
                    <a:gd name="connsiteX13" fmla="*/ 1367665 w 1373154"/>
                    <a:gd name="connsiteY13" fmla="*/ 224212 h 572397"/>
                    <a:gd name="connsiteX14" fmla="*/ 1335291 w 1373154"/>
                    <a:gd name="connsiteY14" fmla="*/ 185892 h 572397"/>
                    <a:gd name="connsiteX15" fmla="*/ 1335291 w 1373154"/>
                    <a:gd name="connsiteY15" fmla="*/ 53093 h 572397"/>
                    <a:gd name="connsiteX16" fmla="*/ 1306881 w 1373154"/>
                    <a:gd name="connsiteY16" fmla="*/ 27326 h 572397"/>
                    <a:gd name="connsiteX17" fmla="*/ 192951 w 1373154"/>
                    <a:gd name="connsiteY17" fmla="*/ 27986 h 572397"/>
                    <a:gd name="connsiteX18" fmla="*/ 143399 w 1373154"/>
                    <a:gd name="connsiteY18" fmla="*/ 14112 h 572397"/>
                    <a:gd name="connsiteX19" fmla="*/ 31081 w 1373154"/>
                    <a:gd name="connsiteY19" fmla="*/ 23362 h 572397"/>
                    <a:gd name="connsiteX20" fmla="*/ 7957 w 1373154"/>
                    <a:gd name="connsiteY20" fmla="*/ 139644 h 572397"/>
                    <a:gd name="connsiteX21" fmla="*/ 99133 w 1373154"/>
                    <a:gd name="connsiteY21" fmla="*/ 196463 h 57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73154" h="572397">
                      <a:moveTo>
                        <a:pt x="99133" y="196463"/>
                      </a:moveTo>
                      <a:cubicBezTo>
                        <a:pt x="144060" y="193160"/>
                        <a:pt x="175773" y="168053"/>
                        <a:pt x="185023" y="121805"/>
                      </a:cubicBezTo>
                      <a:cubicBezTo>
                        <a:pt x="188987" y="100663"/>
                        <a:pt x="199558" y="100002"/>
                        <a:pt x="216075" y="100002"/>
                      </a:cubicBezTo>
                      <a:cubicBezTo>
                        <a:pt x="556993" y="100002"/>
                        <a:pt x="897911" y="100002"/>
                        <a:pt x="1238829" y="100002"/>
                      </a:cubicBezTo>
                      <a:cubicBezTo>
                        <a:pt x="1247418" y="100002"/>
                        <a:pt x="1256668" y="101323"/>
                        <a:pt x="1265257" y="101984"/>
                      </a:cubicBezTo>
                      <a:cubicBezTo>
                        <a:pt x="1265257" y="135019"/>
                        <a:pt x="1263936" y="167393"/>
                        <a:pt x="1264596" y="200428"/>
                      </a:cubicBezTo>
                      <a:cubicBezTo>
                        <a:pt x="1265257" y="216945"/>
                        <a:pt x="1259311" y="221570"/>
                        <a:pt x="1243454" y="221570"/>
                      </a:cubicBezTo>
                      <a:cubicBezTo>
                        <a:pt x="1217026" y="221570"/>
                        <a:pt x="1190599" y="218266"/>
                        <a:pt x="1164171" y="223552"/>
                      </a:cubicBezTo>
                      <a:cubicBezTo>
                        <a:pt x="1164171" y="235444"/>
                        <a:pt x="1164171" y="246676"/>
                        <a:pt x="1164831" y="258568"/>
                      </a:cubicBezTo>
                      <a:cubicBezTo>
                        <a:pt x="1168796" y="347762"/>
                        <a:pt x="1156903" y="436295"/>
                        <a:pt x="1158885" y="525489"/>
                      </a:cubicBezTo>
                      <a:cubicBezTo>
                        <a:pt x="1160207" y="571737"/>
                        <a:pt x="1158885" y="572398"/>
                        <a:pt x="1207116" y="572398"/>
                      </a:cubicBezTo>
                      <a:cubicBezTo>
                        <a:pt x="1246097" y="572398"/>
                        <a:pt x="1285739" y="572398"/>
                        <a:pt x="1324719" y="572398"/>
                      </a:cubicBezTo>
                      <a:cubicBezTo>
                        <a:pt x="1372950" y="572398"/>
                        <a:pt x="1372289" y="572398"/>
                        <a:pt x="1372950" y="522846"/>
                      </a:cubicBezTo>
                      <a:cubicBezTo>
                        <a:pt x="1374932" y="423081"/>
                        <a:pt x="1361718" y="323977"/>
                        <a:pt x="1367665" y="224212"/>
                      </a:cubicBezTo>
                      <a:cubicBezTo>
                        <a:pt x="1340576" y="224873"/>
                        <a:pt x="1333969" y="212320"/>
                        <a:pt x="1335291" y="185892"/>
                      </a:cubicBezTo>
                      <a:cubicBezTo>
                        <a:pt x="1337933" y="141626"/>
                        <a:pt x="1335291" y="97359"/>
                        <a:pt x="1335291" y="53093"/>
                      </a:cubicBezTo>
                      <a:cubicBezTo>
                        <a:pt x="1342558" y="26004"/>
                        <a:pt x="1325380" y="27326"/>
                        <a:pt x="1306881" y="27326"/>
                      </a:cubicBezTo>
                      <a:cubicBezTo>
                        <a:pt x="935571" y="27326"/>
                        <a:pt x="564261" y="27326"/>
                        <a:pt x="192951" y="27986"/>
                      </a:cubicBezTo>
                      <a:cubicBezTo>
                        <a:pt x="174452" y="27986"/>
                        <a:pt x="159256" y="24683"/>
                        <a:pt x="143399" y="14112"/>
                      </a:cubicBezTo>
                      <a:cubicBezTo>
                        <a:pt x="109043" y="-8352"/>
                        <a:pt x="60812" y="-3066"/>
                        <a:pt x="31081" y="23362"/>
                      </a:cubicBezTo>
                      <a:cubicBezTo>
                        <a:pt x="1350" y="50450"/>
                        <a:pt x="-8560" y="100002"/>
                        <a:pt x="7957" y="139644"/>
                      </a:cubicBezTo>
                      <a:cubicBezTo>
                        <a:pt x="22492" y="177303"/>
                        <a:pt x="58170" y="199767"/>
                        <a:pt x="99133" y="19646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6917D9D-5867-42BC-BE05-FE5A7E22235D}"/>
                    </a:ext>
                  </a:extLst>
                </p:cNvPr>
                <p:cNvSpPr/>
                <p:nvPr/>
              </p:nvSpPr>
              <p:spPr>
                <a:xfrm flipH="1">
                  <a:off x="3982857" y="1418093"/>
                  <a:ext cx="497194" cy="459738"/>
                </a:xfrm>
                <a:custGeom>
                  <a:avLst/>
                  <a:gdLst>
                    <a:gd name="connsiteX0" fmla="*/ 96662 w 912667"/>
                    <a:gd name="connsiteY0" fmla="*/ 195773 h 843913"/>
                    <a:gd name="connsiteX1" fmla="*/ 186517 w 912667"/>
                    <a:gd name="connsiteY1" fmla="*/ 119133 h 843913"/>
                    <a:gd name="connsiteX2" fmla="*/ 210302 w 912667"/>
                    <a:gd name="connsiteY2" fmla="*/ 99312 h 843913"/>
                    <a:gd name="connsiteX3" fmla="*/ 759338 w 912667"/>
                    <a:gd name="connsiteY3" fmla="*/ 99312 h 843913"/>
                    <a:gd name="connsiteX4" fmla="*/ 783123 w 912667"/>
                    <a:gd name="connsiteY4" fmla="*/ 123758 h 843913"/>
                    <a:gd name="connsiteX5" fmla="*/ 782462 w 912667"/>
                    <a:gd name="connsiteY5" fmla="*/ 434284 h 843913"/>
                    <a:gd name="connsiteX6" fmla="*/ 724321 w 912667"/>
                    <a:gd name="connsiteY6" fmla="*/ 492425 h 843913"/>
                    <a:gd name="connsiteX7" fmla="*/ 701197 w 912667"/>
                    <a:gd name="connsiteY7" fmla="*/ 517531 h 843913"/>
                    <a:gd name="connsiteX8" fmla="*/ 701197 w 912667"/>
                    <a:gd name="connsiteY8" fmla="*/ 667508 h 843913"/>
                    <a:gd name="connsiteX9" fmla="*/ 704500 w 912667"/>
                    <a:gd name="connsiteY9" fmla="*/ 665526 h 843913"/>
                    <a:gd name="connsiteX10" fmla="*/ 702518 w 912667"/>
                    <a:gd name="connsiteY10" fmla="*/ 820789 h 843913"/>
                    <a:gd name="connsiteX11" fmla="*/ 724982 w 912667"/>
                    <a:gd name="connsiteY11" fmla="*/ 843914 h 843913"/>
                    <a:gd name="connsiteX12" fmla="*/ 888173 w 912667"/>
                    <a:gd name="connsiteY12" fmla="*/ 843914 h 843913"/>
                    <a:gd name="connsiteX13" fmla="*/ 911958 w 912667"/>
                    <a:gd name="connsiteY13" fmla="*/ 819468 h 843913"/>
                    <a:gd name="connsiteX14" fmla="*/ 910637 w 912667"/>
                    <a:gd name="connsiteY14" fmla="*/ 672133 h 843913"/>
                    <a:gd name="connsiteX15" fmla="*/ 910637 w 912667"/>
                    <a:gd name="connsiteY15" fmla="*/ 672133 h 843913"/>
                    <a:gd name="connsiteX16" fmla="*/ 911958 w 912667"/>
                    <a:gd name="connsiteY16" fmla="*/ 666848 h 843913"/>
                    <a:gd name="connsiteX17" fmla="*/ 912619 w 912667"/>
                    <a:gd name="connsiteY17" fmla="*/ 522156 h 843913"/>
                    <a:gd name="connsiteX18" fmla="*/ 883548 w 912667"/>
                    <a:gd name="connsiteY18" fmla="*/ 493085 h 843913"/>
                    <a:gd name="connsiteX19" fmla="*/ 855799 w 912667"/>
                    <a:gd name="connsiteY19" fmla="*/ 464676 h 843913"/>
                    <a:gd name="connsiteX20" fmla="*/ 856460 w 912667"/>
                    <a:gd name="connsiteY20" fmla="*/ 82134 h 843913"/>
                    <a:gd name="connsiteX21" fmla="*/ 818800 w 912667"/>
                    <a:gd name="connsiteY21" fmla="*/ 45796 h 843913"/>
                    <a:gd name="connsiteX22" fmla="*/ 203034 w 912667"/>
                    <a:gd name="connsiteY22" fmla="*/ 45796 h 843913"/>
                    <a:gd name="connsiteX23" fmla="*/ 166035 w 912667"/>
                    <a:gd name="connsiteY23" fmla="*/ 31260 h 843913"/>
                    <a:gd name="connsiteX24" fmla="*/ 48432 w 912667"/>
                    <a:gd name="connsiteY24" fmla="*/ 11440 h 843913"/>
                    <a:gd name="connsiteX25" fmla="*/ 4165 w 912667"/>
                    <a:gd name="connsiteY25" fmla="*/ 127722 h 843913"/>
                    <a:gd name="connsiteX26" fmla="*/ 96662 w 912667"/>
                    <a:gd name="connsiteY26" fmla="*/ 195773 h 84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12667" h="843913">
                      <a:moveTo>
                        <a:pt x="96662" y="195773"/>
                      </a:moveTo>
                      <a:cubicBezTo>
                        <a:pt x="142911" y="194452"/>
                        <a:pt x="177267" y="166703"/>
                        <a:pt x="186517" y="119133"/>
                      </a:cubicBezTo>
                      <a:cubicBezTo>
                        <a:pt x="189820" y="102615"/>
                        <a:pt x="195766" y="99312"/>
                        <a:pt x="210302" y="99312"/>
                      </a:cubicBezTo>
                      <a:cubicBezTo>
                        <a:pt x="393314" y="99973"/>
                        <a:pt x="576326" y="99973"/>
                        <a:pt x="759338" y="99312"/>
                      </a:cubicBezTo>
                      <a:cubicBezTo>
                        <a:pt x="778498" y="99312"/>
                        <a:pt x="783123" y="105258"/>
                        <a:pt x="783123" y="123758"/>
                      </a:cubicBezTo>
                      <a:cubicBezTo>
                        <a:pt x="782462" y="227486"/>
                        <a:pt x="782462" y="330555"/>
                        <a:pt x="782462" y="434284"/>
                      </a:cubicBezTo>
                      <a:cubicBezTo>
                        <a:pt x="782462" y="491764"/>
                        <a:pt x="782462" y="492425"/>
                        <a:pt x="724321" y="492425"/>
                      </a:cubicBezTo>
                      <a:cubicBezTo>
                        <a:pt x="704500" y="492425"/>
                        <a:pt x="700536" y="499692"/>
                        <a:pt x="701197" y="517531"/>
                      </a:cubicBezTo>
                      <a:cubicBezTo>
                        <a:pt x="701858" y="567744"/>
                        <a:pt x="701197" y="617296"/>
                        <a:pt x="701197" y="667508"/>
                      </a:cubicBezTo>
                      <a:cubicBezTo>
                        <a:pt x="701858" y="666187"/>
                        <a:pt x="703179" y="665526"/>
                        <a:pt x="704500" y="665526"/>
                      </a:cubicBezTo>
                      <a:cubicBezTo>
                        <a:pt x="699876" y="717060"/>
                        <a:pt x="703179" y="768595"/>
                        <a:pt x="702518" y="820789"/>
                      </a:cubicBezTo>
                      <a:cubicBezTo>
                        <a:pt x="702518" y="835985"/>
                        <a:pt x="709125" y="843914"/>
                        <a:pt x="724982" y="843914"/>
                      </a:cubicBezTo>
                      <a:cubicBezTo>
                        <a:pt x="779159" y="843914"/>
                        <a:pt x="833996" y="843914"/>
                        <a:pt x="888173" y="843914"/>
                      </a:cubicBezTo>
                      <a:cubicBezTo>
                        <a:pt x="905351" y="843914"/>
                        <a:pt x="911958" y="835985"/>
                        <a:pt x="911958" y="819468"/>
                      </a:cubicBezTo>
                      <a:cubicBezTo>
                        <a:pt x="911298" y="770577"/>
                        <a:pt x="911298" y="721685"/>
                        <a:pt x="910637" y="672133"/>
                      </a:cubicBezTo>
                      <a:cubicBezTo>
                        <a:pt x="910637" y="672133"/>
                        <a:pt x="910637" y="672133"/>
                        <a:pt x="910637" y="672133"/>
                      </a:cubicBezTo>
                      <a:cubicBezTo>
                        <a:pt x="911298" y="670151"/>
                        <a:pt x="911298" y="668830"/>
                        <a:pt x="911958" y="666848"/>
                      </a:cubicBezTo>
                      <a:cubicBezTo>
                        <a:pt x="911958" y="618617"/>
                        <a:pt x="910637" y="570387"/>
                        <a:pt x="912619" y="522156"/>
                      </a:cubicBezTo>
                      <a:cubicBezTo>
                        <a:pt x="913280" y="499031"/>
                        <a:pt x="907333" y="488460"/>
                        <a:pt x="883548" y="493085"/>
                      </a:cubicBezTo>
                      <a:cubicBezTo>
                        <a:pt x="860424" y="497049"/>
                        <a:pt x="855799" y="486478"/>
                        <a:pt x="855799" y="464676"/>
                      </a:cubicBezTo>
                      <a:cubicBezTo>
                        <a:pt x="856460" y="337162"/>
                        <a:pt x="856460" y="209648"/>
                        <a:pt x="856460" y="82134"/>
                      </a:cubicBezTo>
                      <a:cubicBezTo>
                        <a:pt x="856460" y="39189"/>
                        <a:pt x="859763" y="45796"/>
                        <a:pt x="818800" y="45796"/>
                      </a:cubicBezTo>
                      <a:cubicBezTo>
                        <a:pt x="613325" y="45796"/>
                        <a:pt x="408510" y="45796"/>
                        <a:pt x="203034" y="45796"/>
                      </a:cubicBezTo>
                      <a:cubicBezTo>
                        <a:pt x="188499" y="45796"/>
                        <a:pt x="177267" y="44474"/>
                        <a:pt x="166035" y="31260"/>
                      </a:cubicBezTo>
                      <a:cubicBezTo>
                        <a:pt x="138286" y="-1774"/>
                        <a:pt x="86091" y="-9042"/>
                        <a:pt x="48432" y="11440"/>
                      </a:cubicBezTo>
                      <a:cubicBezTo>
                        <a:pt x="10111" y="32582"/>
                        <a:pt x="-9049" y="81473"/>
                        <a:pt x="4165" y="127722"/>
                      </a:cubicBezTo>
                      <a:cubicBezTo>
                        <a:pt x="15397" y="171327"/>
                        <a:pt x="50414" y="196434"/>
                        <a:pt x="96662" y="19577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FC5EE5F-7493-4161-8EC5-2BF81CE95F61}"/>
                  </a:ext>
                </a:extLst>
              </p:cNvPr>
              <p:cNvGrpSpPr/>
              <p:nvPr userDrawn="1"/>
            </p:nvGrpSpPr>
            <p:grpSpPr>
              <a:xfrm>
                <a:off x="1298308" y="5139374"/>
                <a:ext cx="3556005" cy="1460310"/>
                <a:chOff x="1405312" y="5139374"/>
                <a:chExt cx="3556005" cy="1460310"/>
              </a:xfrm>
              <a:grpFill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9DF3A1B-0F76-4915-9159-8466ADF09AB3}"/>
                    </a:ext>
                  </a:extLst>
                </p:cNvPr>
                <p:cNvSpPr/>
                <p:nvPr/>
              </p:nvSpPr>
              <p:spPr>
                <a:xfrm flipH="1">
                  <a:off x="3177489" y="5139374"/>
                  <a:ext cx="556980" cy="1460310"/>
                </a:xfrm>
                <a:custGeom>
                  <a:avLst/>
                  <a:gdLst>
                    <a:gd name="connsiteX0" fmla="*/ 985486 w 1022414"/>
                    <a:gd name="connsiteY0" fmla="*/ 1487 h 2680599"/>
                    <a:gd name="connsiteX1" fmla="*/ 822295 w 1022414"/>
                    <a:gd name="connsiteY1" fmla="*/ 1487 h 2680599"/>
                    <a:gd name="connsiteX2" fmla="*/ 787278 w 1022414"/>
                    <a:gd name="connsiteY2" fmla="*/ 37164 h 2680599"/>
                    <a:gd name="connsiteX3" fmla="*/ 787278 w 1022414"/>
                    <a:gd name="connsiteY3" fmla="*/ 160053 h 2680599"/>
                    <a:gd name="connsiteX4" fmla="*/ 799170 w 1022414"/>
                    <a:gd name="connsiteY4" fmla="*/ 191766 h 2680599"/>
                    <a:gd name="connsiteX5" fmla="*/ 799831 w 1022414"/>
                    <a:gd name="connsiteY5" fmla="*/ 312013 h 2680599"/>
                    <a:gd name="connsiteX6" fmla="*/ 853347 w 1022414"/>
                    <a:gd name="connsiteY6" fmla="*/ 364207 h 2680599"/>
                    <a:gd name="connsiteX7" fmla="*/ 887043 w 1022414"/>
                    <a:gd name="connsiteY7" fmla="*/ 397903 h 2680599"/>
                    <a:gd name="connsiteX8" fmla="*/ 886382 w 1022414"/>
                    <a:gd name="connsiteY8" fmla="*/ 2472481 h 2680599"/>
                    <a:gd name="connsiteX9" fmla="*/ 841455 w 1022414"/>
                    <a:gd name="connsiteY9" fmla="*/ 2516087 h 2680599"/>
                    <a:gd name="connsiteX10" fmla="*/ 190672 w 1022414"/>
                    <a:gd name="connsiteY10" fmla="*/ 2516087 h 2680599"/>
                    <a:gd name="connsiteX11" fmla="*/ 151691 w 1022414"/>
                    <a:gd name="connsiteY11" fmla="*/ 2503533 h 2680599"/>
                    <a:gd name="connsiteX12" fmla="*/ 52587 w 1022414"/>
                    <a:gd name="connsiteY12" fmla="*/ 2494284 h 2680599"/>
                    <a:gd name="connsiteX13" fmla="*/ 392 w 1022414"/>
                    <a:gd name="connsiteY13" fmla="*/ 2574889 h 2680599"/>
                    <a:gd name="connsiteX14" fmla="*/ 65801 w 1022414"/>
                    <a:gd name="connsiteY14" fmla="*/ 2680600 h 2680599"/>
                    <a:gd name="connsiteX15" fmla="*/ 119317 w 1022414"/>
                    <a:gd name="connsiteY15" fmla="*/ 2680600 h 2680599"/>
                    <a:gd name="connsiteX16" fmla="*/ 184725 w 1022414"/>
                    <a:gd name="connsiteY16" fmla="*/ 2612548 h 2680599"/>
                    <a:gd name="connsiteX17" fmla="*/ 216439 w 1022414"/>
                    <a:gd name="connsiteY17" fmla="*/ 2588103 h 2680599"/>
                    <a:gd name="connsiteX18" fmla="*/ 832205 w 1022414"/>
                    <a:gd name="connsiteY18" fmla="*/ 2589424 h 2680599"/>
                    <a:gd name="connsiteX19" fmla="*/ 934613 w 1022414"/>
                    <a:gd name="connsiteY19" fmla="*/ 2551764 h 2680599"/>
                    <a:gd name="connsiteX20" fmla="*/ 959058 w 1022414"/>
                    <a:gd name="connsiteY20" fmla="*/ 2497587 h 2680599"/>
                    <a:gd name="connsiteX21" fmla="*/ 958397 w 1022414"/>
                    <a:gd name="connsiteY21" fmla="*/ 395921 h 2680599"/>
                    <a:gd name="connsiteX22" fmla="*/ 987468 w 1022414"/>
                    <a:gd name="connsiteY22" fmla="*/ 364207 h 2680599"/>
                    <a:gd name="connsiteX23" fmla="*/ 1009271 w 1022414"/>
                    <a:gd name="connsiteY23" fmla="*/ 341083 h 2680599"/>
                    <a:gd name="connsiteX24" fmla="*/ 1009271 w 1022414"/>
                    <a:gd name="connsiteY24" fmla="*/ 191106 h 2680599"/>
                    <a:gd name="connsiteX25" fmla="*/ 1021163 w 1022414"/>
                    <a:gd name="connsiteY25" fmla="*/ 162035 h 2680599"/>
                    <a:gd name="connsiteX26" fmla="*/ 1021163 w 1022414"/>
                    <a:gd name="connsiteY26" fmla="*/ 33861 h 2680599"/>
                    <a:gd name="connsiteX27" fmla="*/ 985486 w 1022414"/>
                    <a:gd name="connsiteY27" fmla="*/ 1487 h 268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22414" h="2680599">
                      <a:moveTo>
                        <a:pt x="985486" y="1487"/>
                      </a:moveTo>
                      <a:cubicBezTo>
                        <a:pt x="931309" y="-496"/>
                        <a:pt x="876472" y="-496"/>
                        <a:pt x="822295" y="1487"/>
                      </a:cubicBezTo>
                      <a:cubicBezTo>
                        <a:pt x="793885" y="2808"/>
                        <a:pt x="787939" y="8754"/>
                        <a:pt x="787278" y="37164"/>
                      </a:cubicBezTo>
                      <a:cubicBezTo>
                        <a:pt x="785296" y="78127"/>
                        <a:pt x="785957" y="119090"/>
                        <a:pt x="787278" y="160053"/>
                      </a:cubicBezTo>
                      <a:cubicBezTo>
                        <a:pt x="787278" y="171946"/>
                        <a:pt x="790582" y="182517"/>
                        <a:pt x="799170" y="191766"/>
                      </a:cubicBezTo>
                      <a:cubicBezTo>
                        <a:pt x="799170" y="232069"/>
                        <a:pt x="799831" y="272371"/>
                        <a:pt x="799831" y="312013"/>
                      </a:cubicBezTo>
                      <a:cubicBezTo>
                        <a:pt x="799831" y="364868"/>
                        <a:pt x="799831" y="366189"/>
                        <a:pt x="853347" y="364207"/>
                      </a:cubicBezTo>
                      <a:cubicBezTo>
                        <a:pt x="879775" y="362886"/>
                        <a:pt x="887043" y="370154"/>
                        <a:pt x="887043" y="397903"/>
                      </a:cubicBezTo>
                      <a:cubicBezTo>
                        <a:pt x="886382" y="1089649"/>
                        <a:pt x="886382" y="1780735"/>
                        <a:pt x="886382" y="2472481"/>
                      </a:cubicBezTo>
                      <a:cubicBezTo>
                        <a:pt x="886382" y="2511462"/>
                        <a:pt x="881757" y="2516087"/>
                        <a:pt x="841455" y="2516087"/>
                      </a:cubicBezTo>
                      <a:cubicBezTo>
                        <a:pt x="624747" y="2516087"/>
                        <a:pt x="408040" y="2516087"/>
                        <a:pt x="190672" y="2516087"/>
                      </a:cubicBezTo>
                      <a:cubicBezTo>
                        <a:pt x="176136" y="2516087"/>
                        <a:pt x="164244" y="2513444"/>
                        <a:pt x="151691" y="2503533"/>
                      </a:cubicBezTo>
                      <a:cubicBezTo>
                        <a:pt x="121299" y="2481070"/>
                        <a:pt x="86943" y="2479088"/>
                        <a:pt x="52587" y="2494284"/>
                      </a:cubicBezTo>
                      <a:cubicBezTo>
                        <a:pt x="18231" y="2509480"/>
                        <a:pt x="3035" y="2538551"/>
                        <a:pt x="392" y="2574889"/>
                      </a:cubicBezTo>
                      <a:cubicBezTo>
                        <a:pt x="-3572" y="2626422"/>
                        <a:pt x="22855" y="2658796"/>
                        <a:pt x="65801" y="2680600"/>
                      </a:cubicBezTo>
                      <a:cubicBezTo>
                        <a:pt x="83639" y="2680600"/>
                        <a:pt x="101478" y="2680600"/>
                        <a:pt x="119317" y="2680600"/>
                      </a:cubicBezTo>
                      <a:cubicBezTo>
                        <a:pt x="150369" y="2666725"/>
                        <a:pt x="178118" y="2648225"/>
                        <a:pt x="184725" y="2612548"/>
                      </a:cubicBezTo>
                      <a:cubicBezTo>
                        <a:pt x="188689" y="2592067"/>
                        <a:pt x="197939" y="2588103"/>
                        <a:pt x="216439" y="2588103"/>
                      </a:cubicBezTo>
                      <a:cubicBezTo>
                        <a:pt x="421914" y="2588763"/>
                        <a:pt x="626729" y="2587442"/>
                        <a:pt x="832205" y="2589424"/>
                      </a:cubicBezTo>
                      <a:cubicBezTo>
                        <a:pt x="873829" y="2590084"/>
                        <a:pt x="904881" y="2579513"/>
                        <a:pt x="934613" y="2551764"/>
                      </a:cubicBezTo>
                      <a:cubicBezTo>
                        <a:pt x="951130" y="2535908"/>
                        <a:pt x="959058" y="2520712"/>
                        <a:pt x="959058" y="2497587"/>
                      </a:cubicBezTo>
                      <a:cubicBezTo>
                        <a:pt x="958397" y="1797252"/>
                        <a:pt x="958397" y="1096917"/>
                        <a:pt x="958397" y="395921"/>
                      </a:cubicBezTo>
                      <a:cubicBezTo>
                        <a:pt x="958397" y="374118"/>
                        <a:pt x="960379" y="358922"/>
                        <a:pt x="987468" y="364207"/>
                      </a:cubicBezTo>
                      <a:cubicBezTo>
                        <a:pt x="1005968" y="367511"/>
                        <a:pt x="1009271" y="357600"/>
                        <a:pt x="1009271" y="341083"/>
                      </a:cubicBezTo>
                      <a:cubicBezTo>
                        <a:pt x="1008610" y="290871"/>
                        <a:pt x="1009271" y="241319"/>
                        <a:pt x="1009271" y="191106"/>
                      </a:cubicBezTo>
                      <a:cubicBezTo>
                        <a:pt x="1016538" y="182517"/>
                        <a:pt x="1020503" y="173267"/>
                        <a:pt x="1021163" y="162035"/>
                      </a:cubicBezTo>
                      <a:cubicBezTo>
                        <a:pt x="1022485" y="119090"/>
                        <a:pt x="1023145" y="76145"/>
                        <a:pt x="1021163" y="33861"/>
                      </a:cubicBezTo>
                      <a:cubicBezTo>
                        <a:pt x="1019181" y="8094"/>
                        <a:pt x="1012574" y="2147"/>
                        <a:pt x="985486" y="1487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BF6C3D3-6A96-4447-81C4-8D6B622DEF1E}"/>
                    </a:ext>
                  </a:extLst>
                </p:cNvPr>
                <p:cNvSpPr/>
                <p:nvPr/>
              </p:nvSpPr>
              <p:spPr>
                <a:xfrm flipH="1">
                  <a:off x="3977908" y="5139374"/>
                  <a:ext cx="525900" cy="1335363"/>
                </a:xfrm>
                <a:custGeom>
                  <a:avLst/>
                  <a:gdLst>
                    <a:gd name="connsiteX0" fmla="*/ 846399 w 965361"/>
                    <a:gd name="connsiteY0" fmla="*/ 2292642 h 2451243"/>
                    <a:gd name="connsiteX1" fmla="*/ 845739 w 965361"/>
                    <a:gd name="connsiteY1" fmla="*/ 395791 h 2451243"/>
                    <a:gd name="connsiteX2" fmla="*/ 845739 w 965361"/>
                    <a:gd name="connsiteY2" fmla="*/ 368702 h 2451243"/>
                    <a:gd name="connsiteX3" fmla="*/ 862917 w 965361"/>
                    <a:gd name="connsiteY3" fmla="*/ 351524 h 2451243"/>
                    <a:gd name="connsiteX4" fmla="*/ 937575 w 965361"/>
                    <a:gd name="connsiteY4" fmla="*/ 352185 h 2451243"/>
                    <a:gd name="connsiteX5" fmla="*/ 963342 w 965361"/>
                    <a:gd name="connsiteY5" fmla="*/ 327078 h 2451243"/>
                    <a:gd name="connsiteX6" fmla="*/ 965324 w 965361"/>
                    <a:gd name="connsiteY6" fmla="*/ 177101 h 2451243"/>
                    <a:gd name="connsiteX7" fmla="*/ 965324 w 965361"/>
                    <a:gd name="connsiteY7" fmla="*/ 35052 h 2451243"/>
                    <a:gd name="connsiteX8" fmla="*/ 931629 w 965361"/>
                    <a:gd name="connsiteY8" fmla="*/ 35 h 2451243"/>
                    <a:gd name="connsiteX9" fmla="*/ 784294 w 965361"/>
                    <a:gd name="connsiteY9" fmla="*/ 35 h 2451243"/>
                    <a:gd name="connsiteX10" fmla="*/ 751260 w 965361"/>
                    <a:gd name="connsiteY10" fmla="*/ 32409 h 2451243"/>
                    <a:gd name="connsiteX11" fmla="*/ 751260 w 965361"/>
                    <a:gd name="connsiteY11" fmla="*/ 177101 h 2451243"/>
                    <a:gd name="connsiteX12" fmla="*/ 753242 w 965361"/>
                    <a:gd name="connsiteY12" fmla="*/ 327078 h 2451243"/>
                    <a:gd name="connsiteX13" fmla="*/ 757866 w 965361"/>
                    <a:gd name="connsiteY13" fmla="*/ 348882 h 2451243"/>
                    <a:gd name="connsiteX14" fmla="*/ 773063 w 965361"/>
                    <a:gd name="connsiteY14" fmla="*/ 382577 h 2451243"/>
                    <a:gd name="connsiteX15" fmla="*/ 773063 w 965361"/>
                    <a:gd name="connsiteY15" fmla="*/ 2268197 h 2451243"/>
                    <a:gd name="connsiteX16" fmla="*/ 720207 w 965361"/>
                    <a:gd name="connsiteY16" fmla="*/ 2321713 h 2451243"/>
                    <a:gd name="connsiteX17" fmla="*/ 208830 w 965361"/>
                    <a:gd name="connsiteY17" fmla="*/ 2322373 h 2451243"/>
                    <a:gd name="connsiteX18" fmla="*/ 175795 w 965361"/>
                    <a:gd name="connsiteY18" fmla="*/ 2303213 h 2451243"/>
                    <a:gd name="connsiteX19" fmla="*/ 65460 w 965361"/>
                    <a:gd name="connsiteY19" fmla="*/ 2259607 h 2451243"/>
                    <a:gd name="connsiteX20" fmla="*/ 51 w 965361"/>
                    <a:gd name="connsiteY20" fmla="*/ 2358712 h 2451243"/>
                    <a:gd name="connsiteX21" fmla="*/ 70084 w 965361"/>
                    <a:gd name="connsiteY21" fmla="*/ 2448566 h 2451243"/>
                    <a:gd name="connsiteX22" fmla="*/ 177117 w 965361"/>
                    <a:gd name="connsiteY22" fmla="*/ 2399014 h 2451243"/>
                    <a:gd name="connsiteX23" fmla="*/ 212794 w 965361"/>
                    <a:gd name="connsiteY23" fmla="*/ 2376550 h 2451243"/>
                    <a:gd name="connsiteX24" fmla="*/ 703029 w 965361"/>
                    <a:gd name="connsiteY24" fmla="*/ 2377872 h 2451243"/>
                    <a:gd name="connsiteX25" fmla="*/ 821293 w 965361"/>
                    <a:gd name="connsiteY25" fmla="*/ 2340873 h 2451243"/>
                    <a:gd name="connsiteX26" fmla="*/ 846399 w 965361"/>
                    <a:gd name="connsiteY26" fmla="*/ 2292642 h 245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65361" h="2451243">
                      <a:moveTo>
                        <a:pt x="846399" y="2292642"/>
                      </a:moveTo>
                      <a:cubicBezTo>
                        <a:pt x="845739" y="1660359"/>
                        <a:pt x="845739" y="1028075"/>
                        <a:pt x="845739" y="395791"/>
                      </a:cubicBezTo>
                      <a:cubicBezTo>
                        <a:pt x="845739" y="386541"/>
                        <a:pt x="846399" y="377952"/>
                        <a:pt x="845739" y="368702"/>
                      </a:cubicBezTo>
                      <a:cubicBezTo>
                        <a:pt x="845078" y="356149"/>
                        <a:pt x="850364" y="351524"/>
                        <a:pt x="862917" y="351524"/>
                      </a:cubicBezTo>
                      <a:cubicBezTo>
                        <a:pt x="888023" y="352185"/>
                        <a:pt x="913129" y="350203"/>
                        <a:pt x="937575" y="352185"/>
                      </a:cubicBezTo>
                      <a:cubicBezTo>
                        <a:pt x="957396" y="353506"/>
                        <a:pt x="964003" y="347560"/>
                        <a:pt x="963342" y="327078"/>
                      </a:cubicBezTo>
                      <a:cubicBezTo>
                        <a:pt x="963342" y="276866"/>
                        <a:pt x="960039" y="227314"/>
                        <a:pt x="965324" y="177101"/>
                      </a:cubicBezTo>
                      <a:cubicBezTo>
                        <a:pt x="965324" y="129531"/>
                        <a:pt x="964003" y="82622"/>
                        <a:pt x="965324" y="35052"/>
                      </a:cubicBezTo>
                      <a:cubicBezTo>
                        <a:pt x="965985" y="9945"/>
                        <a:pt x="958057" y="-625"/>
                        <a:pt x="931629" y="35"/>
                      </a:cubicBezTo>
                      <a:cubicBezTo>
                        <a:pt x="882738" y="1357"/>
                        <a:pt x="833185" y="1357"/>
                        <a:pt x="784294" y="35"/>
                      </a:cubicBezTo>
                      <a:cubicBezTo>
                        <a:pt x="760509" y="-625"/>
                        <a:pt x="750599" y="7963"/>
                        <a:pt x="751260" y="32409"/>
                      </a:cubicBezTo>
                      <a:cubicBezTo>
                        <a:pt x="752581" y="80640"/>
                        <a:pt x="751260" y="128870"/>
                        <a:pt x="751260" y="177101"/>
                      </a:cubicBezTo>
                      <a:cubicBezTo>
                        <a:pt x="751920" y="227314"/>
                        <a:pt x="751920" y="276866"/>
                        <a:pt x="753242" y="327078"/>
                      </a:cubicBezTo>
                      <a:cubicBezTo>
                        <a:pt x="753242" y="335007"/>
                        <a:pt x="749278" y="346899"/>
                        <a:pt x="757866" y="348882"/>
                      </a:cubicBezTo>
                      <a:cubicBezTo>
                        <a:pt x="779669" y="354167"/>
                        <a:pt x="773063" y="370024"/>
                        <a:pt x="773063" y="382577"/>
                      </a:cubicBezTo>
                      <a:cubicBezTo>
                        <a:pt x="773063" y="1010896"/>
                        <a:pt x="773063" y="1639877"/>
                        <a:pt x="773063" y="2268197"/>
                      </a:cubicBezTo>
                      <a:cubicBezTo>
                        <a:pt x="773063" y="2305195"/>
                        <a:pt x="757206" y="2321713"/>
                        <a:pt x="720207" y="2321713"/>
                      </a:cubicBezTo>
                      <a:cubicBezTo>
                        <a:pt x="549748" y="2321713"/>
                        <a:pt x="379289" y="2321713"/>
                        <a:pt x="208830" y="2322373"/>
                      </a:cubicBezTo>
                      <a:cubicBezTo>
                        <a:pt x="192313" y="2322373"/>
                        <a:pt x="183724" y="2318409"/>
                        <a:pt x="175795" y="2303213"/>
                      </a:cubicBezTo>
                      <a:cubicBezTo>
                        <a:pt x="155314" y="2263572"/>
                        <a:pt x="109726" y="2246394"/>
                        <a:pt x="65460" y="2259607"/>
                      </a:cubicBezTo>
                      <a:cubicBezTo>
                        <a:pt x="23175" y="2272161"/>
                        <a:pt x="-1271" y="2309159"/>
                        <a:pt x="51" y="2358712"/>
                      </a:cubicBezTo>
                      <a:cubicBezTo>
                        <a:pt x="1372" y="2404300"/>
                        <a:pt x="29782" y="2439977"/>
                        <a:pt x="70084" y="2448566"/>
                      </a:cubicBezTo>
                      <a:cubicBezTo>
                        <a:pt x="117654" y="2458476"/>
                        <a:pt x="159939" y="2440638"/>
                        <a:pt x="177117" y="2399014"/>
                      </a:cubicBezTo>
                      <a:cubicBezTo>
                        <a:pt x="185045" y="2379854"/>
                        <a:pt x="195616" y="2376550"/>
                        <a:pt x="212794" y="2376550"/>
                      </a:cubicBezTo>
                      <a:cubicBezTo>
                        <a:pt x="375986" y="2377211"/>
                        <a:pt x="539838" y="2375229"/>
                        <a:pt x="703029" y="2377872"/>
                      </a:cubicBezTo>
                      <a:cubicBezTo>
                        <a:pt x="747956" y="2378532"/>
                        <a:pt x="785616" y="2370604"/>
                        <a:pt x="821293" y="2340873"/>
                      </a:cubicBezTo>
                      <a:cubicBezTo>
                        <a:pt x="838471" y="2326998"/>
                        <a:pt x="846399" y="2314445"/>
                        <a:pt x="846399" y="2292642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DF3C338-A647-4BBA-9223-FFE85B759EA6}"/>
                    </a:ext>
                  </a:extLst>
                </p:cNvPr>
                <p:cNvSpPr/>
                <p:nvPr/>
              </p:nvSpPr>
              <p:spPr>
                <a:xfrm flipH="1">
                  <a:off x="3564028" y="5139374"/>
                  <a:ext cx="133654" cy="1187379"/>
                </a:xfrm>
                <a:custGeom>
                  <a:avLst/>
                  <a:gdLst>
                    <a:gd name="connsiteX0" fmla="*/ 65588 w 245340"/>
                    <a:gd name="connsiteY0" fmla="*/ 33 h 2179597"/>
                    <a:gd name="connsiteX1" fmla="*/ 34535 w 245340"/>
                    <a:gd name="connsiteY1" fmla="*/ 31746 h 2179597"/>
                    <a:gd name="connsiteX2" fmla="*/ 33874 w 245340"/>
                    <a:gd name="connsiteY2" fmla="*/ 179081 h 2179597"/>
                    <a:gd name="connsiteX3" fmla="*/ 33874 w 245340"/>
                    <a:gd name="connsiteY3" fmla="*/ 331701 h 2179597"/>
                    <a:gd name="connsiteX4" fmla="*/ 53034 w 245340"/>
                    <a:gd name="connsiteY4" fmla="*/ 351522 h 2179597"/>
                    <a:gd name="connsiteX5" fmla="*/ 86730 w 245340"/>
                    <a:gd name="connsiteY5" fmla="*/ 387860 h 2179597"/>
                    <a:gd name="connsiteX6" fmla="*/ 86730 w 245340"/>
                    <a:gd name="connsiteY6" fmla="*/ 1949740 h 2179597"/>
                    <a:gd name="connsiteX7" fmla="*/ 58981 w 245340"/>
                    <a:gd name="connsiteY7" fmla="*/ 1990703 h 2179597"/>
                    <a:gd name="connsiteX8" fmla="*/ 13393 w 245340"/>
                    <a:gd name="connsiteY8" fmla="*/ 2029023 h 2179597"/>
                    <a:gd name="connsiteX9" fmla="*/ 35856 w 245340"/>
                    <a:gd name="connsiteY9" fmla="*/ 2160501 h 2179597"/>
                    <a:gd name="connsiteX10" fmla="*/ 155442 w 245340"/>
                    <a:gd name="connsiteY10" fmla="*/ 2158519 h 2179597"/>
                    <a:gd name="connsiteX11" fmla="*/ 173281 w 245340"/>
                    <a:gd name="connsiteY11" fmla="*/ 2027041 h 2179597"/>
                    <a:gd name="connsiteX12" fmla="*/ 158745 w 245340"/>
                    <a:gd name="connsiteY12" fmla="*/ 1974846 h 2179597"/>
                    <a:gd name="connsiteX13" fmla="*/ 159406 w 245340"/>
                    <a:gd name="connsiteY13" fmla="*/ 418912 h 2179597"/>
                    <a:gd name="connsiteX14" fmla="*/ 164031 w 245340"/>
                    <a:gd name="connsiteY14" fmla="*/ 356807 h 2179597"/>
                    <a:gd name="connsiteX15" fmla="*/ 223493 w 245340"/>
                    <a:gd name="connsiteY15" fmla="*/ 352843 h 2179597"/>
                    <a:gd name="connsiteX16" fmla="*/ 244636 w 245340"/>
                    <a:gd name="connsiteY16" fmla="*/ 331701 h 2179597"/>
                    <a:gd name="connsiteX17" fmla="*/ 245296 w 245340"/>
                    <a:gd name="connsiteY17" fmla="*/ 179081 h 2179597"/>
                    <a:gd name="connsiteX18" fmla="*/ 245296 w 245340"/>
                    <a:gd name="connsiteY18" fmla="*/ 34389 h 2179597"/>
                    <a:gd name="connsiteX19" fmla="*/ 213583 w 245340"/>
                    <a:gd name="connsiteY19" fmla="*/ 693 h 2179597"/>
                    <a:gd name="connsiteX20" fmla="*/ 65588 w 245340"/>
                    <a:gd name="connsiteY20" fmla="*/ 33 h 2179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5340" h="2179597">
                      <a:moveTo>
                        <a:pt x="65588" y="33"/>
                      </a:moveTo>
                      <a:cubicBezTo>
                        <a:pt x="42463" y="-628"/>
                        <a:pt x="33874" y="8622"/>
                        <a:pt x="34535" y="31746"/>
                      </a:cubicBezTo>
                      <a:cubicBezTo>
                        <a:pt x="35196" y="80638"/>
                        <a:pt x="33874" y="130190"/>
                        <a:pt x="33874" y="179081"/>
                      </a:cubicBezTo>
                      <a:cubicBezTo>
                        <a:pt x="33874" y="229954"/>
                        <a:pt x="34535" y="280828"/>
                        <a:pt x="33874" y="331701"/>
                      </a:cubicBezTo>
                      <a:cubicBezTo>
                        <a:pt x="33874" y="346236"/>
                        <a:pt x="37838" y="354825"/>
                        <a:pt x="53034" y="351522"/>
                      </a:cubicBezTo>
                      <a:cubicBezTo>
                        <a:pt x="84087" y="345576"/>
                        <a:pt x="86730" y="362093"/>
                        <a:pt x="86730" y="387860"/>
                      </a:cubicBezTo>
                      <a:cubicBezTo>
                        <a:pt x="86069" y="908487"/>
                        <a:pt x="86069" y="1429113"/>
                        <a:pt x="86730" y="1949740"/>
                      </a:cubicBezTo>
                      <a:cubicBezTo>
                        <a:pt x="86730" y="1971543"/>
                        <a:pt x="86069" y="1986078"/>
                        <a:pt x="58981" y="1990703"/>
                      </a:cubicBezTo>
                      <a:cubicBezTo>
                        <a:pt x="38499" y="1994006"/>
                        <a:pt x="23303" y="2010524"/>
                        <a:pt x="13393" y="2029023"/>
                      </a:cubicBezTo>
                      <a:cubicBezTo>
                        <a:pt x="-11053" y="2072629"/>
                        <a:pt x="-1142" y="2131431"/>
                        <a:pt x="35856" y="2160501"/>
                      </a:cubicBezTo>
                      <a:cubicBezTo>
                        <a:pt x="68891" y="2186929"/>
                        <a:pt x="123068" y="2185608"/>
                        <a:pt x="155442" y="2158519"/>
                      </a:cubicBezTo>
                      <a:cubicBezTo>
                        <a:pt x="191780" y="2127467"/>
                        <a:pt x="201030" y="2068665"/>
                        <a:pt x="173281" y="2027041"/>
                      </a:cubicBezTo>
                      <a:cubicBezTo>
                        <a:pt x="162049" y="2009863"/>
                        <a:pt x="158745" y="1994006"/>
                        <a:pt x="158745" y="1974846"/>
                      </a:cubicBezTo>
                      <a:cubicBezTo>
                        <a:pt x="158745" y="1456202"/>
                        <a:pt x="158745" y="937557"/>
                        <a:pt x="159406" y="418912"/>
                      </a:cubicBezTo>
                      <a:cubicBezTo>
                        <a:pt x="159406" y="397771"/>
                        <a:pt x="150156" y="371343"/>
                        <a:pt x="164031" y="356807"/>
                      </a:cubicBezTo>
                      <a:cubicBezTo>
                        <a:pt x="177245" y="343594"/>
                        <a:pt x="203012" y="352843"/>
                        <a:pt x="223493" y="352843"/>
                      </a:cubicBezTo>
                      <a:cubicBezTo>
                        <a:pt x="239350" y="352843"/>
                        <a:pt x="245296" y="348219"/>
                        <a:pt x="244636" y="331701"/>
                      </a:cubicBezTo>
                      <a:cubicBezTo>
                        <a:pt x="243975" y="280828"/>
                        <a:pt x="244636" y="229954"/>
                        <a:pt x="245296" y="179081"/>
                      </a:cubicBezTo>
                      <a:cubicBezTo>
                        <a:pt x="245296" y="130850"/>
                        <a:pt x="243975" y="82620"/>
                        <a:pt x="245296" y="34389"/>
                      </a:cubicBezTo>
                      <a:cubicBezTo>
                        <a:pt x="245957" y="10604"/>
                        <a:pt x="239350" y="33"/>
                        <a:pt x="213583" y="693"/>
                      </a:cubicBezTo>
                      <a:cubicBezTo>
                        <a:pt x="163370" y="1354"/>
                        <a:pt x="114479" y="1354"/>
                        <a:pt x="65588" y="3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309AD55-C21D-4709-9F4B-77C0180953FA}"/>
                    </a:ext>
                  </a:extLst>
                </p:cNvPr>
                <p:cNvSpPr/>
                <p:nvPr/>
              </p:nvSpPr>
              <p:spPr>
                <a:xfrm flipH="1">
                  <a:off x="4375310" y="5139374"/>
                  <a:ext cx="586007" cy="738652"/>
                </a:xfrm>
                <a:custGeom>
                  <a:avLst/>
                  <a:gdLst>
                    <a:gd name="connsiteX0" fmla="*/ 855025 w 1075696"/>
                    <a:gd name="connsiteY0" fmla="*/ 1271871 h 1355897"/>
                    <a:gd name="connsiteX1" fmla="*/ 958093 w 1075696"/>
                    <a:gd name="connsiteY1" fmla="*/ 1234211 h 1355897"/>
                    <a:gd name="connsiteX2" fmla="*/ 979235 w 1075696"/>
                    <a:gd name="connsiteY2" fmla="*/ 1186641 h 1355897"/>
                    <a:gd name="connsiteX3" fmla="*/ 978574 w 1075696"/>
                    <a:gd name="connsiteY3" fmla="*/ 541143 h 1355897"/>
                    <a:gd name="connsiteX4" fmla="*/ 977914 w 1075696"/>
                    <a:gd name="connsiteY4" fmla="*/ 377952 h 1355897"/>
                    <a:gd name="connsiteX5" fmla="*/ 1005663 w 1075696"/>
                    <a:gd name="connsiteY5" fmla="*/ 351524 h 1355897"/>
                    <a:gd name="connsiteX6" fmla="*/ 1051251 w 1075696"/>
                    <a:gd name="connsiteY6" fmla="*/ 352185 h 1355897"/>
                    <a:gd name="connsiteX7" fmla="*/ 1075697 w 1075696"/>
                    <a:gd name="connsiteY7" fmla="*/ 328400 h 1355897"/>
                    <a:gd name="connsiteX8" fmla="*/ 1075697 w 1075696"/>
                    <a:gd name="connsiteY8" fmla="*/ 178422 h 1355897"/>
                    <a:gd name="connsiteX9" fmla="*/ 1075036 w 1075696"/>
                    <a:gd name="connsiteY9" fmla="*/ 28445 h 1355897"/>
                    <a:gd name="connsiteX10" fmla="*/ 1046626 w 1075696"/>
                    <a:gd name="connsiteY10" fmla="*/ 35 h 1355897"/>
                    <a:gd name="connsiteX11" fmla="*/ 896648 w 1075696"/>
                    <a:gd name="connsiteY11" fmla="*/ 35 h 1355897"/>
                    <a:gd name="connsiteX12" fmla="*/ 865596 w 1075696"/>
                    <a:gd name="connsiteY12" fmla="*/ 31088 h 1355897"/>
                    <a:gd name="connsiteX13" fmla="*/ 864935 w 1075696"/>
                    <a:gd name="connsiteY13" fmla="*/ 178422 h 1355897"/>
                    <a:gd name="connsiteX14" fmla="*/ 864935 w 1075696"/>
                    <a:gd name="connsiteY14" fmla="*/ 331043 h 1355897"/>
                    <a:gd name="connsiteX15" fmla="*/ 884095 w 1075696"/>
                    <a:gd name="connsiteY15" fmla="*/ 351524 h 1355897"/>
                    <a:gd name="connsiteX16" fmla="*/ 907880 w 1075696"/>
                    <a:gd name="connsiteY16" fmla="*/ 375970 h 1355897"/>
                    <a:gd name="connsiteX17" fmla="*/ 907220 w 1075696"/>
                    <a:gd name="connsiteY17" fmla="*/ 1171445 h 1355897"/>
                    <a:gd name="connsiteX18" fmla="*/ 861632 w 1075696"/>
                    <a:gd name="connsiteY18" fmla="*/ 1217033 h 1355897"/>
                    <a:gd name="connsiteX19" fmla="*/ 208206 w 1075696"/>
                    <a:gd name="connsiteY19" fmla="*/ 1217694 h 1355897"/>
                    <a:gd name="connsiteX20" fmla="*/ 171868 w 1075696"/>
                    <a:gd name="connsiteY20" fmla="*/ 1198533 h 1355897"/>
                    <a:gd name="connsiteX21" fmla="*/ 57568 w 1075696"/>
                    <a:gd name="connsiteY21" fmla="*/ 1166820 h 1355897"/>
                    <a:gd name="connsiteX22" fmla="*/ 748 w 1075696"/>
                    <a:gd name="connsiteY22" fmla="*/ 1269228 h 1355897"/>
                    <a:gd name="connsiteX23" fmla="*/ 82674 w 1075696"/>
                    <a:gd name="connsiteY23" fmla="*/ 1355118 h 1355897"/>
                    <a:gd name="connsiteX24" fmla="*/ 182439 w 1075696"/>
                    <a:gd name="connsiteY24" fmla="*/ 1296316 h 1355897"/>
                    <a:gd name="connsiteX25" fmla="*/ 220759 w 1075696"/>
                    <a:gd name="connsiteY25" fmla="*/ 1271210 h 1355897"/>
                    <a:gd name="connsiteX26" fmla="*/ 855025 w 1075696"/>
                    <a:gd name="connsiteY26" fmla="*/ 1271871 h 1355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075696" h="1355897">
                      <a:moveTo>
                        <a:pt x="855025" y="1271871"/>
                      </a:moveTo>
                      <a:cubicBezTo>
                        <a:pt x="896648" y="1272531"/>
                        <a:pt x="928362" y="1262621"/>
                        <a:pt x="958093" y="1234211"/>
                      </a:cubicBezTo>
                      <a:cubicBezTo>
                        <a:pt x="973289" y="1219676"/>
                        <a:pt x="979235" y="1206462"/>
                        <a:pt x="979235" y="1186641"/>
                      </a:cubicBezTo>
                      <a:cubicBezTo>
                        <a:pt x="978574" y="971255"/>
                        <a:pt x="978574" y="756529"/>
                        <a:pt x="978574" y="541143"/>
                      </a:cubicBezTo>
                      <a:cubicBezTo>
                        <a:pt x="978574" y="486966"/>
                        <a:pt x="979896" y="432129"/>
                        <a:pt x="977914" y="377952"/>
                      </a:cubicBezTo>
                      <a:cubicBezTo>
                        <a:pt x="977253" y="355488"/>
                        <a:pt x="985181" y="350203"/>
                        <a:pt x="1005663" y="351524"/>
                      </a:cubicBezTo>
                      <a:cubicBezTo>
                        <a:pt x="1020859" y="352845"/>
                        <a:pt x="1036055" y="350863"/>
                        <a:pt x="1051251" y="352185"/>
                      </a:cubicBezTo>
                      <a:cubicBezTo>
                        <a:pt x="1069750" y="353506"/>
                        <a:pt x="1075697" y="347560"/>
                        <a:pt x="1075697" y="328400"/>
                      </a:cubicBezTo>
                      <a:cubicBezTo>
                        <a:pt x="1074375" y="278187"/>
                        <a:pt x="1075697" y="228635"/>
                        <a:pt x="1075697" y="178422"/>
                      </a:cubicBezTo>
                      <a:cubicBezTo>
                        <a:pt x="1075697" y="128210"/>
                        <a:pt x="1074375" y="78657"/>
                        <a:pt x="1075036" y="28445"/>
                      </a:cubicBezTo>
                      <a:cubicBezTo>
                        <a:pt x="1075036" y="7303"/>
                        <a:pt x="1067108" y="35"/>
                        <a:pt x="1046626" y="35"/>
                      </a:cubicBezTo>
                      <a:cubicBezTo>
                        <a:pt x="996413" y="696"/>
                        <a:pt x="946861" y="1357"/>
                        <a:pt x="896648" y="35"/>
                      </a:cubicBezTo>
                      <a:cubicBezTo>
                        <a:pt x="873524" y="-626"/>
                        <a:pt x="864935" y="7964"/>
                        <a:pt x="865596" y="31088"/>
                      </a:cubicBezTo>
                      <a:cubicBezTo>
                        <a:pt x="866257" y="79979"/>
                        <a:pt x="865596" y="129531"/>
                        <a:pt x="864935" y="178422"/>
                      </a:cubicBezTo>
                      <a:cubicBezTo>
                        <a:pt x="864935" y="229296"/>
                        <a:pt x="865596" y="280169"/>
                        <a:pt x="864935" y="331043"/>
                      </a:cubicBezTo>
                      <a:cubicBezTo>
                        <a:pt x="864935" y="344917"/>
                        <a:pt x="867578" y="354167"/>
                        <a:pt x="884095" y="351524"/>
                      </a:cubicBezTo>
                      <a:cubicBezTo>
                        <a:pt x="903255" y="348881"/>
                        <a:pt x="907880" y="358131"/>
                        <a:pt x="907880" y="375970"/>
                      </a:cubicBezTo>
                      <a:cubicBezTo>
                        <a:pt x="907220" y="640908"/>
                        <a:pt x="907880" y="906507"/>
                        <a:pt x="907220" y="1171445"/>
                      </a:cubicBezTo>
                      <a:cubicBezTo>
                        <a:pt x="907220" y="1201837"/>
                        <a:pt x="892024" y="1217033"/>
                        <a:pt x="861632" y="1217033"/>
                      </a:cubicBezTo>
                      <a:cubicBezTo>
                        <a:pt x="643603" y="1217033"/>
                        <a:pt x="426235" y="1217033"/>
                        <a:pt x="208206" y="1217694"/>
                      </a:cubicBezTo>
                      <a:cubicBezTo>
                        <a:pt x="191688" y="1217694"/>
                        <a:pt x="181117" y="1213730"/>
                        <a:pt x="171868" y="1198533"/>
                      </a:cubicBezTo>
                      <a:cubicBezTo>
                        <a:pt x="148743" y="1162195"/>
                        <a:pt x="99852" y="1150303"/>
                        <a:pt x="57568" y="1166820"/>
                      </a:cubicBezTo>
                      <a:cubicBezTo>
                        <a:pt x="18587" y="1182016"/>
                        <a:pt x="-4538" y="1224300"/>
                        <a:pt x="748" y="1269228"/>
                      </a:cubicBezTo>
                      <a:cubicBezTo>
                        <a:pt x="6694" y="1316798"/>
                        <a:pt x="37747" y="1349832"/>
                        <a:pt x="82674" y="1355118"/>
                      </a:cubicBezTo>
                      <a:cubicBezTo>
                        <a:pt x="128262" y="1360403"/>
                        <a:pt x="169885" y="1338600"/>
                        <a:pt x="182439" y="1296316"/>
                      </a:cubicBezTo>
                      <a:cubicBezTo>
                        <a:pt x="189706" y="1273853"/>
                        <a:pt x="201599" y="1271210"/>
                        <a:pt x="220759" y="1271210"/>
                      </a:cubicBezTo>
                      <a:cubicBezTo>
                        <a:pt x="431520" y="1271210"/>
                        <a:pt x="643603" y="1269889"/>
                        <a:pt x="855025" y="1271871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9ED40EB-8B7F-4945-805B-A4C35858E5EA}"/>
                    </a:ext>
                  </a:extLst>
                </p:cNvPr>
                <p:cNvSpPr/>
                <p:nvPr/>
              </p:nvSpPr>
              <p:spPr>
                <a:xfrm flipH="1">
                  <a:off x="1924341" y="5139374"/>
                  <a:ext cx="576100" cy="1118127"/>
                </a:xfrm>
                <a:custGeom>
                  <a:avLst/>
                  <a:gdLst>
                    <a:gd name="connsiteX0" fmla="*/ 97540 w 576100"/>
                    <a:gd name="connsiteY0" fmla="*/ 19 h 1118127"/>
                    <a:gd name="connsiteX1" fmla="*/ 17276 w 576100"/>
                    <a:gd name="connsiteY1" fmla="*/ 19 h 1118127"/>
                    <a:gd name="connsiteX2" fmla="*/ 360 w 576100"/>
                    <a:gd name="connsiteY2" fmla="*/ 16936 h 1118127"/>
                    <a:gd name="connsiteX3" fmla="*/ 0 w 576100"/>
                    <a:gd name="connsiteY3" fmla="*/ 97199 h 1118127"/>
                    <a:gd name="connsiteX4" fmla="*/ 0 w 576100"/>
                    <a:gd name="connsiteY4" fmla="*/ 179982 h 1118127"/>
                    <a:gd name="connsiteX5" fmla="*/ 11517 w 576100"/>
                    <a:gd name="connsiteY5" fmla="*/ 191500 h 1118127"/>
                    <a:gd name="connsiteX6" fmla="*/ 49922 w 576100"/>
                    <a:gd name="connsiteY6" fmla="*/ 191650 h 1118127"/>
                    <a:gd name="connsiteX7" fmla="*/ 46244 w 576100"/>
                    <a:gd name="connsiteY7" fmla="*/ 192570 h 1118127"/>
                    <a:gd name="connsiteX8" fmla="*/ 43182 w 576100"/>
                    <a:gd name="connsiteY8" fmla="*/ 207687 h 1118127"/>
                    <a:gd name="connsiteX9" fmla="*/ 43496 w 576100"/>
                    <a:gd name="connsiteY9" fmla="*/ 1059632 h 1118127"/>
                    <a:gd name="connsiteX10" fmla="*/ 60140 w 576100"/>
                    <a:gd name="connsiteY10" fmla="*/ 1077988 h 1118127"/>
                    <a:gd name="connsiteX11" fmla="*/ 471203 w 576100"/>
                    <a:gd name="connsiteY11" fmla="*/ 1077988 h 1118127"/>
                    <a:gd name="connsiteX12" fmla="*/ 488789 w 576100"/>
                    <a:gd name="connsiteY12" fmla="*/ 1080147 h 1118127"/>
                    <a:gd name="connsiteX13" fmla="*/ 522076 w 576100"/>
                    <a:gd name="connsiteY13" fmla="*/ 1117220 h 1118127"/>
                    <a:gd name="connsiteX14" fmla="*/ 573890 w 576100"/>
                    <a:gd name="connsiteY14" fmla="*/ 1082307 h 1118127"/>
                    <a:gd name="connsiteX15" fmla="*/ 550967 w 576100"/>
                    <a:gd name="connsiteY15" fmla="*/ 1016440 h 1118127"/>
                    <a:gd name="connsiteX16" fmla="*/ 491615 w 576100"/>
                    <a:gd name="connsiteY16" fmla="*/ 1038036 h 1118127"/>
                    <a:gd name="connsiteX17" fmla="*/ 94369 w 576100"/>
                    <a:gd name="connsiteY17" fmla="*/ 1038396 h 1118127"/>
                    <a:gd name="connsiteX18" fmla="*/ 78039 w 576100"/>
                    <a:gd name="connsiteY18" fmla="*/ 1019680 h 1118127"/>
                    <a:gd name="connsiteX19" fmla="*/ 78039 w 576100"/>
                    <a:gd name="connsiteY19" fmla="*/ 211286 h 1118127"/>
                    <a:gd name="connsiteX20" fmla="*/ 76642 w 576100"/>
                    <a:gd name="connsiteY20" fmla="*/ 191755 h 1118127"/>
                    <a:gd name="connsiteX21" fmla="*/ 103299 w 576100"/>
                    <a:gd name="connsiteY21" fmla="*/ 191860 h 1118127"/>
                    <a:gd name="connsiteX22" fmla="*/ 114817 w 576100"/>
                    <a:gd name="connsiteY22" fmla="*/ 179982 h 1118127"/>
                    <a:gd name="connsiteX23" fmla="*/ 115177 w 576100"/>
                    <a:gd name="connsiteY23" fmla="*/ 97199 h 1118127"/>
                    <a:gd name="connsiteX24" fmla="*/ 114817 w 576100"/>
                    <a:gd name="connsiteY24" fmla="*/ 16936 h 1118127"/>
                    <a:gd name="connsiteX25" fmla="*/ 97540 w 576100"/>
                    <a:gd name="connsiteY25" fmla="*/ 19 h 1118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76100" h="1118127">
                      <a:moveTo>
                        <a:pt x="97540" y="19"/>
                      </a:moveTo>
                      <a:cubicBezTo>
                        <a:pt x="70905" y="739"/>
                        <a:pt x="43911" y="739"/>
                        <a:pt x="17276" y="19"/>
                      </a:cubicBezTo>
                      <a:cubicBezTo>
                        <a:pt x="4679" y="-341"/>
                        <a:pt x="0" y="4338"/>
                        <a:pt x="360" y="16936"/>
                      </a:cubicBezTo>
                      <a:cubicBezTo>
                        <a:pt x="720" y="43570"/>
                        <a:pt x="360" y="70564"/>
                        <a:pt x="0" y="97199"/>
                      </a:cubicBezTo>
                      <a:cubicBezTo>
                        <a:pt x="0" y="124913"/>
                        <a:pt x="360" y="152627"/>
                        <a:pt x="0" y="179982"/>
                      </a:cubicBezTo>
                      <a:cubicBezTo>
                        <a:pt x="0" y="188980"/>
                        <a:pt x="2879" y="191500"/>
                        <a:pt x="11517" y="191500"/>
                      </a:cubicBezTo>
                      <a:lnTo>
                        <a:pt x="49922" y="191650"/>
                      </a:lnTo>
                      <a:lnTo>
                        <a:pt x="46244" y="192570"/>
                      </a:lnTo>
                      <a:cubicBezTo>
                        <a:pt x="43889" y="195449"/>
                        <a:pt x="43182" y="200308"/>
                        <a:pt x="43182" y="207687"/>
                      </a:cubicBezTo>
                      <a:cubicBezTo>
                        <a:pt x="43496" y="491668"/>
                        <a:pt x="43496" y="775651"/>
                        <a:pt x="43496" y="1059632"/>
                      </a:cubicBezTo>
                      <a:cubicBezTo>
                        <a:pt x="43496" y="1079428"/>
                        <a:pt x="40670" y="1077988"/>
                        <a:pt x="60140" y="1077988"/>
                      </a:cubicBezTo>
                      <a:cubicBezTo>
                        <a:pt x="197056" y="1077988"/>
                        <a:pt x="334287" y="1077988"/>
                        <a:pt x="471203" y="1077988"/>
                      </a:cubicBezTo>
                      <a:cubicBezTo>
                        <a:pt x="477170" y="1077988"/>
                        <a:pt x="483136" y="1076548"/>
                        <a:pt x="488789" y="1080147"/>
                      </a:cubicBezTo>
                      <a:cubicBezTo>
                        <a:pt x="492871" y="1100664"/>
                        <a:pt x="505119" y="1113981"/>
                        <a:pt x="522076" y="1117220"/>
                      </a:cubicBezTo>
                      <a:cubicBezTo>
                        <a:pt x="546884" y="1121899"/>
                        <a:pt x="566982" y="1108222"/>
                        <a:pt x="573890" y="1082307"/>
                      </a:cubicBezTo>
                      <a:cubicBezTo>
                        <a:pt x="580799" y="1055673"/>
                        <a:pt x="571064" y="1026879"/>
                        <a:pt x="550967" y="1016440"/>
                      </a:cubicBezTo>
                      <a:cubicBezTo>
                        <a:pt x="528671" y="1004923"/>
                        <a:pt x="505432" y="1013201"/>
                        <a:pt x="491615" y="1038036"/>
                      </a:cubicBezTo>
                      <a:cubicBezTo>
                        <a:pt x="359095" y="1038036"/>
                        <a:pt x="226889" y="1038396"/>
                        <a:pt x="94369" y="1038396"/>
                      </a:cubicBezTo>
                      <a:cubicBezTo>
                        <a:pt x="78039" y="1038396"/>
                        <a:pt x="78039" y="1038396"/>
                        <a:pt x="78039" y="1019680"/>
                      </a:cubicBezTo>
                      <a:cubicBezTo>
                        <a:pt x="78039" y="750095"/>
                        <a:pt x="78039" y="480871"/>
                        <a:pt x="78039" y="211286"/>
                      </a:cubicBezTo>
                      <a:lnTo>
                        <a:pt x="76642" y="191755"/>
                      </a:lnTo>
                      <a:lnTo>
                        <a:pt x="103299" y="191860"/>
                      </a:lnTo>
                      <a:cubicBezTo>
                        <a:pt x="112297" y="191860"/>
                        <a:pt x="114817" y="188620"/>
                        <a:pt x="114817" y="179982"/>
                      </a:cubicBezTo>
                      <a:cubicBezTo>
                        <a:pt x="114456" y="152268"/>
                        <a:pt x="114817" y="124553"/>
                        <a:pt x="115177" y="97199"/>
                      </a:cubicBezTo>
                      <a:cubicBezTo>
                        <a:pt x="115177" y="70564"/>
                        <a:pt x="114456" y="43570"/>
                        <a:pt x="114817" y="16936"/>
                      </a:cubicBezTo>
                      <a:cubicBezTo>
                        <a:pt x="115177" y="3978"/>
                        <a:pt x="110137" y="19"/>
                        <a:pt x="97540" y="19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ABBADFC-BDD4-41B5-99E8-55A1079A5A6A}"/>
                    </a:ext>
                  </a:extLst>
                </p:cNvPr>
                <p:cNvSpPr/>
                <p:nvPr/>
              </p:nvSpPr>
              <p:spPr>
                <a:xfrm flipH="1">
                  <a:off x="2778637" y="5139374"/>
                  <a:ext cx="120656" cy="1100593"/>
                </a:xfrm>
                <a:custGeom>
                  <a:avLst/>
                  <a:gdLst>
                    <a:gd name="connsiteX0" fmla="*/ 102279 w 120656"/>
                    <a:gd name="connsiteY0" fmla="*/ 19 h 1100593"/>
                    <a:gd name="connsiteX1" fmla="*/ 22016 w 120656"/>
                    <a:gd name="connsiteY1" fmla="*/ 19 h 1100593"/>
                    <a:gd name="connsiteX2" fmla="*/ 4020 w 120656"/>
                    <a:gd name="connsiteY2" fmla="*/ 17656 h 1100593"/>
                    <a:gd name="connsiteX3" fmla="*/ 4020 w 120656"/>
                    <a:gd name="connsiteY3" fmla="*/ 96480 h 1100593"/>
                    <a:gd name="connsiteX4" fmla="*/ 4379 w 120656"/>
                    <a:gd name="connsiteY4" fmla="*/ 177823 h 1100593"/>
                    <a:gd name="connsiteX5" fmla="*/ 18417 w 120656"/>
                    <a:gd name="connsiteY5" fmla="*/ 191500 h 1100593"/>
                    <a:gd name="connsiteX6" fmla="*/ 57596 w 120656"/>
                    <a:gd name="connsiteY6" fmla="*/ 191500 h 1100593"/>
                    <a:gd name="connsiteX7" fmla="*/ 52440 w 120656"/>
                    <a:gd name="connsiteY7" fmla="*/ 193064 h 1100593"/>
                    <a:gd name="connsiteX8" fmla="*/ 49741 w 120656"/>
                    <a:gd name="connsiteY8" fmla="*/ 206606 h 1100593"/>
                    <a:gd name="connsiteX9" fmla="*/ 50100 w 120656"/>
                    <a:gd name="connsiteY9" fmla="*/ 975408 h 1100593"/>
                    <a:gd name="connsiteX10" fmla="*/ 34624 w 120656"/>
                    <a:gd name="connsiteY10" fmla="*/ 997004 h 1100593"/>
                    <a:gd name="connsiteX11" fmla="*/ 11948 w 120656"/>
                    <a:gd name="connsiteY11" fmla="*/ 1011761 h 1100593"/>
                    <a:gd name="connsiteX12" fmla="*/ 16627 w 120656"/>
                    <a:gd name="connsiteY12" fmla="*/ 1087705 h 1100593"/>
                    <a:gd name="connsiteX13" fmla="*/ 88253 w 120656"/>
                    <a:gd name="connsiteY13" fmla="*/ 1085905 h 1100593"/>
                    <a:gd name="connsiteX14" fmla="*/ 88613 w 120656"/>
                    <a:gd name="connsiteY14" fmla="*/ 1009241 h 1100593"/>
                    <a:gd name="connsiteX15" fmla="*/ 79974 w 120656"/>
                    <a:gd name="connsiteY15" fmla="*/ 984766 h 1100593"/>
                    <a:gd name="connsiteX16" fmla="*/ 79974 w 120656"/>
                    <a:gd name="connsiteY16" fmla="*/ 596766 h 1100593"/>
                    <a:gd name="connsiteX17" fmla="*/ 79974 w 120656"/>
                    <a:gd name="connsiteY17" fmla="*/ 204447 h 1100593"/>
                    <a:gd name="connsiteX18" fmla="*/ 77680 w 120656"/>
                    <a:gd name="connsiteY18" fmla="*/ 192929 h 1100593"/>
                    <a:gd name="connsiteX19" fmla="*/ 73441 w 120656"/>
                    <a:gd name="connsiteY19" fmla="*/ 191500 h 1100593"/>
                    <a:gd name="connsiteX20" fmla="*/ 105879 w 120656"/>
                    <a:gd name="connsiteY20" fmla="*/ 191500 h 1100593"/>
                    <a:gd name="connsiteX21" fmla="*/ 119916 w 120656"/>
                    <a:gd name="connsiteY21" fmla="*/ 177463 h 1100593"/>
                    <a:gd name="connsiteX22" fmla="*/ 120636 w 120656"/>
                    <a:gd name="connsiteY22" fmla="*/ 96120 h 1100593"/>
                    <a:gd name="connsiteX23" fmla="*/ 120636 w 120656"/>
                    <a:gd name="connsiteY23" fmla="*/ 19096 h 1100593"/>
                    <a:gd name="connsiteX24" fmla="*/ 102279 w 120656"/>
                    <a:gd name="connsiteY24" fmla="*/ 19 h 110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0656" h="1100593">
                      <a:moveTo>
                        <a:pt x="102279" y="19"/>
                      </a:moveTo>
                      <a:cubicBezTo>
                        <a:pt x="75645" y="740"/>
                        <a:pt x="48651" y="740"/>
                        <a:pt x="22016" y="19"/>
                      </a:cubicBezTo>
                      <a:cubicBezTo>
                        <a:pt x="9059" y="-341"/>
                        <a:pt x="3660" y="4339"/>
                        <a:pt x="4020" y="17656"/>
                      </a:cubicBezTo>
                      <a:cubicBezTo>
                        <a:pt x="4740" y="43931"/>
                        <a:pt x="4020" y="70205"/>
                        <a:pt x="4020" y="96480"/>
                      </a:cubicBezTo>
                      <a:cubicBezTo>
                        <a:pt x="4379" y="123474"/>
                        <a:pt x="5100" y="150829"/>
                        <a:pt x="4379" y="177823"/>
                      </a:cubicBezTo>
                      <a:cubicBezTo>
                        <a:pt x="4020" y="188981"/>
                        <a:pt x="7979" y="191860"/>
                        <a:pt x="18417" y="191500"/>
                      </a:cubicBezTo>
                      <a:lnTo>
                        <a:pt x="57596" y="191500"/>
                      </a:lnTo>
                      <a:lnTo>
                        <a:pt x="52440" y="193064"/>
                      </a:lnTo>
                      <a:cubicBezTo>
                        <a:pt x="50191" y="195989"/>
                        <a:pt x="49741" y="200488"/>
                        <a:pt x="49741" y="206606"/>
                      </a:cubicBezTo>
                      <a:cubicBezTo>
                        <a:pt x="50100" y="462874"/>
                        <a:pt x="49741" y="719141"/>
                        <a:pt x="50100" y="975408"/>
                      </a:cubicBezTo>
                      <a:cubicBezTo>
                        <a:pt x="50100" y="987286"/>
                        <a:pt x="49381" y="995564"/>
                        <a:pt x="34624" y="997004"/>
                      </a:cubicBezTo>
                      <a:cubicBezTo>
                        <a:pt x="25266" y="997724"/>
                        <a:pt x="18067" y="1004562"/>
                        <a:pt x="11948" y="1011761"/>
                      </a:cubicBezTo>
                      <a:cubicBezTo>
                        <a:pt x="-5688" y="1033716"/>
                        <a:pt x="-3529" y="1068989"/>
                        <a:pt x="16627" y="1087705"/>
                      </a:cubicBezTo>
                      <a:cubicBezTo>
                        <a:pt x="36064" y="1105702"/>
                        <a:pt x="69897" y="1104622"/>
                        <a:pt x="88253" y="1085905"/>
                      </a:cubicBezTo>
                      <a:cubicBezTo>
                        <a:pt x="108048" y="1066109"/>
                        <a:pt x="109128" y="1029397"/>
                        <a:pt x="88613" y="1009241"/>
                      </a:cubicBezTo>
                      <a:cubicBezTo>
                        <a:pt x="81414" y="1001683"/>
                        <a:pt x="79974" y="994485"/>
                        <a:pt x="79974" y="984766"/>
                      </a:cubicBezTo>
                      <a:cubicBezTo>
                        <a:pt x="79974" y="855553"/>
                        <a:pt x="79974" y="725980"/>
                        <a:pt x="79974" y="596766"/>
                      </a:cubicBezTo>
                      <a:cubicBezTo>
                        <a:pt x="79974" y="466113"/>
                        <a:pt x="79974" y="335100"/>
                        <a:pt x="79974" y="204447"/>
                      </a:cubicBezTo>
                      <a:cubicBezTo>
                        <a:pt x="79974" y="199228"/>
                        <a:pt x="79614" y="195449"/>
                        <a:pt x="77680" y="192929"/>
                      </a:cubicBezTo>
                      <a:lnTo>
                        <a:pt x="73441" y="191500"/>
                      </a:lnTo>
                      <a:lnTo>
                        <a:pt x="105879" y="191500"/>
                      </a:lnTo>
                      <a:cubicBezTo>
                        <a:pt x="116677" y="191860"/>
                        <a:pt x="119916" y="188261"/>
                        <a:pt x="119916" y="177463"/>
                      </a:cubicBezTo>
                      <a:cubicBezTo>
                        <a:pt x="119916" y="150469"/>
                        <a:pt x="118116" y="123114"/>
                        <a:pt x="120636" y="96120"/>
                      </a:cubicBezTo>
                      <a:cubicBezTo>
                        <a:pt x="120636" y="70565"/>
                        <a:pt x="119916" y="45010"/>
                        <a:pt x="120636" y="19096"/>
                      </a:cubicBezTo>
                      <a:cubicBezTo>
                        <a:pt x="120995" y="5419"/>
                        <a:pt x="116677" y="-341"/>
                        <a:pt x="102279" y="19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C9D4D8F-2B82-4632-BDE3-6CB2F873EB31}"/>
                    </a:ext>
                  </a:extLst>
                </p:cNvPr>
                <p:cNvSpPr/>
                <p:nvPr/>
              </p:nvSpPr>
              <p:spPr>
                <a:xfrm flipH="1">
                  <a:off x="1405312" y="5139374"/>
                  <a:ext cx="689866" cy="864745"/>
                </a:xfrm>
                <a:custGeom>
                  <a:avLst/>
                  <a:gdLst>
                    <a:gd name="connsiteX0" fmla="*/ 50409 w 689866"/>
                    <a:gd name="connsiteY0" fmla="*/ 189897 h 864745"/>
                    <a:gd name="connsiteX1" fmla="*/ 42131 w 689866"/>
                    <a:gd name="connsiteY1" fmla="*/ 205149 h 864745"/>
                    <a:gd name="connsiteX2" fmla="*/ 42131 w 689866"/>
                    <a:gd name="connsiteY2" fmla="*/ 505687 h 864745"/>
                    <a:gd name="connsiteX3" fmla="*/ 41771 w 689866"/>
                    <a:gd name="connsiteY3" fmla="*/ 803346 h 864745"/>
                    <a:gd name="connsiteX4" fmla="*/ 59768 w 689866"/>
                    <a:gd name="connsiteY4" fmla="*/ 822062 h 864745"/>
                    <a:gd name="connsiteX5" fmla="*/ 571582 w 689866"/>
                    <a:gd name="connsiteY5" fmla="*/ 821702 h 864745"/>
                    <a:gd name="connsiteX6" fmla="*/ 591018 w 689866"/>
                    <a:gd name="connsiteY6" fmla="*/ 833580 h 864745"/>
                    <a:gd name="connsiteX7" fmla="*/ 648966 w 689866"/>
                    <a:gd name="connsiteY7" fmla="*/ 863814 h 864745"/>
                    <a:gd name="connsiteX8" fmla="*/ 689638 w 689866"/>
                    <a:gd name="connsiteY8" fmla="*/ 816663 h 864745"/>
                    <a:gd name="connsiteX9" fmla="*/ 656525 w 689866"/>
                    <a:gd name="connsiteY9" fmla="*/ 760874 h 864745"/>
                    <a:gd name="connsiteX10" fmla="*/ 595338 w 689866"/>
                    <a:gd name="connsiteY10" fmla="*/ 781390 h 864745"/>
                    <a:gd name="connsiteX11" fmla="*/ 575542 w 689866"/>
                    <a:gd name="connsiteY11" fmla="*/ 791828 h 864745"/>
                    <a:gd name="connsiteX12" fmla="*/ 88201 w 689866"/>
                    <a:gd name="connsiteY12" fmla="*/ 791828 h 864745"/>
                    <a:gd name="connsiteX13" fmla="*/ 71645 w 689866"/>
                    <a:gd name="connsiteY13" fmla="*/ 774552 h 864745"/>
                    <a:gd name="connsiteX14" fmla="*/ 72005 w 689866"/>
                    <a:gd name="connsiteY14" fmla="*/ 210187 h 864745"/>
                    <a:gd name="connsiteX15" fmla="*/ 72005 w 689866"/>
                    <a:gd name="connsiteY15" fmla="*/ 197230 h 864745"/>
                    <a:gd name="connsiteX16" fmla="*/ 68405 w 689866"/>
                    <a:gd name="connsiteY16" fmla="*/ 190031 h 864745"/>
                    <a:gd name="connsiteX17" fmla="*/ 50409 w 689866"/>
                    <a:gd name="connsiteY17" fmla="*/ 189897 h 864745"/>
                    <a:gd name="connsiteX18" fmla="*/ 100079 w 689866"/>
                    <a:gd name="connsiteY18" fmla="*/ 0 h 864745"/>
                    <a:gd name="connsiteX19" fmla="*/ 14057 w 689866"/>
                    <a:gd name="connsiteY19" fmla="*/ 0 h 864745"/>
                    <a:gd name="connsiteX20" fmla="*/ 19 w 689866"/>
                    <a:gd name="connsiteY20" fmla="*/ 14037 h 864745"/>
                    <a:gd name="connsiteX21" fmla="*/ 739 w 689866"/>
                    <a:gd name="connsiteY21" fmla="*/ 95381 h 864745"/>
                    <a:gd name="connsiteX22" fmla="*/ 2899 w 689866"/>
                    <a:gd name="connsiteY22" fmla="*/ 114097 h 864745"/>
                    <a:gd name="connsiteX23" fmla="*/ 2899 w 689866"/>
                    <a:gd name="connsiteY23" fmla="*/ 175284 h 864745"/>
                    <a:gd name="connsiteX24" fmla="*/ 16576 w 689866"/>
                    <a:gd name="connsiteY24" fmla="*/ 189321 h 864745"/>
                    <a:gd name="connsiteX25" fmla="*/ 112676 w 689866"/>
                    <a:gd name="connsiteY25" fmla="*/ 188601 h 864745"/>
                    <a:gd name="connsiteX26" fmla="*/ 114116 w 689866"/>
                    <a:gd name="connsiteY26" fmla="*/ 15477 h 864745"/>
                    <a:gd name="connsiteX27" fmla="*/ 100079 w 689866"/>
                    <a:gd name="connsiteY27" fmla="*/ 0 h 864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9866" h="864745">
                      <a:moveTo>
                        <a:pt x="50409" y="189897"/>
                      </a:moveTo>
                      <a:cubicBezTo>
                        <a:pt x="45460" y="192731"/>
                        <a:pt x="42131" y="198130"/>
                        <a:pt x="42131" y="205149"/>
                      </a:cubicBezTo>
                      <a:cubicBezTo>
                        <a:pt x="42131" y="305208"/>
                        <a:pt x="42131" y="405628"/>
                        <a:pt x="42131" y="505687"/>
                      </a:cubicBezTo>
                      <a:cubicBezTo>
                        <a:pt x="42131" y="605027"/>
                        <a:pt x="42491" y="704006"/>
                        <a:pt x="41771" y="803346"/>
                      </a:cubicBezTo>
                      <a:cubicBezTo>
                        <a:pt x="41771" y="817743"/>
                        <a:pt x="44650" y="822062"/>
                        <a:pt x="59768" y="822062"/>
                      </a:cubicBezTo>
                      <a:cubicBezTo>
                        <a:pt x="230372" y="821342"/>
                        <a:pt x="400977" y="821702"/>
                        <a:pt x="571582" y="821702"/>
                      </a:cubicBezTo>
                      <a:cubicBezTo>
                        <a:pt x="580940" y="821702"/>
                        <a:pt x="587059" y="822422"/>
                        <a:pt x="591018" y="833580"/>
                      </a:cubicBezTo>
                      <a:cubicBezTo>
                        <a:pt x="599296" y="857335"/>
                        <a:pt x="621972" y="868133"/>
                        <a:pt x="648966" y="863814"/>
                      </a:cubicBezTo>
                      <a:cubicBezTo>
                        <a:pt x="671282" y="860214"/>
                        <a:pt x="687478" y="841498"/>
                        <a:pt x="689638" y="816663"/>
                      </a:cubicBezTo>
                      <a:cubicBezTo>
                        <a:pt x="691798" y="790388"/>
                        <a:pt x="678480" y="768433"/>
                        <a:pt x="656525" y="760874"/>
                      </a:cubicBezTo>
                      <a:cubicBezTo>
                        <a:pt x="632770" y="752956"/>
                        <a:pt x="607215" y="760515"/>
                        <a:pt x="595338" y="781390"/>
                      </a:cubicBezTo>
                      <a:cubicBezTo>
                        <a:pt x="590298" y="790029"/>
                        <a:pt x="584899" y="791828"/>
                        <a:pt x="575542" y="791828"/>
                      </a:cubicBezTo>
                      <a:cubicBezTo>
                        <a:pt x="413215" y="791468"/>
                        <a:pt x="250888" y="791468"/>
                        <a:pt x="88201" y="791828"/>
                      </a:cubicBezTo>
                      <a:cubicBezTo>
                        <a:pt x="74164" y="791828"/>
                        <a:pt x="71645" y="787509"/>
                        <a:pt x="71645" y="774552"/>
                      </a:cubicBezTo>
                      <a:cubicBezTo>
                        <a:pt x="72005" y="586310"/>
                        <a:pt x="72005" y="398069"/>
                        <a:pt x="72005" y="210187"/>
                      </a:cubicBezTo>
                      <a:cubicBezTo>
                        <a:pt x="72005" y="205869"/>
                        <a:pt x="72005" y="201550"/>
                        <a:pt x="72005" y="197230"/>
                      </a:cubicBezTo>
                      <a:cubicBezTo>
                        <a:pt x="72005" y="194351"/>
                        <a:pt x="71645" y="191471"/>
                        <a:pt x="68405" y="190031"/>
                      </a:cubicBezTo>
                      <a:cubicBezTo>
                        <a:pt x="61927" y="186792"/>
                        <a:pt x="55358" y="187062"/>
                        <a:pt x="50409" y="189897"/>
                      </a:cubicBezTo>
                      <a:close/>
                      <a:moveTo>
                        <a:pt x="100079" y="0"/>
                      </a:moveTo>
                      <a:cubicBezTo>
                        <a:pt x="71285" y="360"/>
                        <a:pt x="42851" y="360"/>
                        <a:pt x="14057" y="0"/>
                      </a:cubicBezTo>
                      <a:cubicBezTo>
                        <a:pt x="4339" y="0"/>
                        <a:pt x="-341" y="4319"/>
                        <a:pt x="19" y="14037"/>
                      </a:cubicBezTo>
                      <a:cubicBezTo>
                        <a:pt x="379" y="41032"/>
                        <a:pt x="379" y="68386"/>
                        <a:pt x="739" y="95381"/>
                      </a:cubicBezTo>
                      <a:cubicBezTo>
                        <a:pt x="3618" y="101499"/>
                        <a:pt x="2899" y="107618"/>
                        <a:pt x="2899" y="114097"/>
                      </a:cubicBezTo>
                      <a:cubicBezTo>
                        <a:pt x="2899" y="134612"/>
                        <a:pt x="3259" y="154768"/>
                        <a:pt x="2899" y="175284"/>
                      </a:cubicBezTo>
                      <a:cubicBezTo>
                        <a:pt x="2899" y="185362"/>
                        <a:pt x="6498" y="189681"/>
                        <a:pt x="16576" y="189321"/>
                      </a:cubicBezTo>
                      <a:cubicBezTo>
                        <a:pt x="48609" y="188961"/>
                        <a:pt x="80643" y="188961"/>
                        <a:pt x="112676" y="188601"/>
                      </a:cubicBezTo>
                      <a:cubicBezTo>
                        <a:pt x="113036" y="131013"/>
                        <a:pt x="113396" y="73065"/>
                        <a:pt x="114116" y="15477"/>
                      </a:cubicBezTo>
                      <a:cubicBezTo>
                        <a:pt x="114116" y="5399"/>
                        <a:pt x="111237" y="0"/>
                        <a:pt x="100079" y="0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E76E740-48EA-4A25-87A7-E3EEE6813F41}"/>
                  </a:ext>
                </a:extLst>
              </p:cNvPr>
              <p:cNvGrpSpPr/>
              <p:nvPr userDrawn="1"/>
            </p:nvGrpSpPr>
            <p:grpSpPr>
              <a:xfrm>
                <a:off x="548226" y="1602802"/>
                <a:ext cx="944002" cy="3757883"/>
                <a:chOff x="655230" y="1602802"/>
                <a:chExt cx="944002" cy="3757883"/>
              </a:xfrm>
              <a:grpFill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DEB8584-D4F7-4C98-9811-70FA8FF00F63}"/>
                    </a:ext>
                  </a:extLst>
                </p:cNvPr>
                <p:cNvSpPr/>
                <p:nvPr userDrawn="1"/>
              </p:nvSpPr>
              <p:spPr>
                <a:xfrm flipH="1">
                  <a:off x="830109" y="3005304"/>
                  <a:ext cx="769123" cy="128635"/>
                </a:xfrm>
                <a:custGeom>
                  <a:avLst/>
                  <a:gdLst>
                    <a:gd name="connsiteX0" fmla="*/ 1409189 w 1411831"/>
                    <a:gd name="connsiteY0" fmla="*/ 73007 h 236127"/>
                    <a:gd name="connsiteX1" fmla="*/ 1238730 w 1411831"/>
                    <a:gd name="connsiteY1" fmla="*/ 45257 h 236127"/>
                    <a:gd name="connsiteX2" fmla="*/ 1212963 w 1411831"/>
                    <a:gd name="connsiteY2" fmla="*/ 55168 h 236127"/>
                    <a:gd name="connsiteX3" fmla="*/ 385775 w 1411831"/>
                    <a:gd name="connsiteY3" fmla="*/ 55168 h 236127"/>
                    <a:gd name="connsiteX4" fmla="*/ 363972 w 1411831"/>
                    <a:gd name="connsiteY4" fmla="*/ 34687 h 236127"/>
                    <a:gd name="connsiteX5" fmla="*/ 340848 w 1411831"/>
                    <a:gd name="connsiteY5" fmla="*/ 12884 h 236127"/>
                    <a:gd name="connsiteX6" fmla="*/ 190870 w 1411831"/>
                    <a:gd name="connsiteY6" fmla="*/ 12884 h 236127"/>
                    <a:gd name="connsiteX7" fmla="*/ 165103 w 1411831"/>
                    <a:gd name="connsiteY7" fmla="*/ 991 h 236127"/>
                    <a:gd name="connsiteX8" fmla="*/ 31643 w 1411831"/>
                    <a:gd name="connsiteY8" fmla="*/ 991 h 236127"/>
                    <a:gd name="connsiteX9" fmla="*/ 1251 w 1411831"/>
                    <a:gd name="connsiteY9" fmla="*/ 34026 h 236127"/>
                    <a:gd name="connsiteX10" fmla="*/ 1251 w 1411831"/>
                    <a:gd name="connsiteY10" fmla="*/ 199860 h 236127"/>
                    <a:gd name="connsiteX11" fmla="*/ 37589 w 1411831"/>
                    <a:gd name="connsiteY11" fmla="*/ 234877 h 236127"/>
                    <a:gd name="connsiteX12" fmla="*/ 160478 w 1411831"/>
                    <a:gd name="connsiteY12" fmla="*/ 234877 h 236127"/>
                    <a:gd name="connsiteX13" fmla="*/ 192192 w 1411831"/>
                    <a:gd name="connsiteY13" fmla="*/ 222984 h 236127"/>
                    <a:gd name="connsiteX14" fmla="*/ 339526 w 1411831"/>
                    <a:gd name="connsiteY14" fmla="*/ 223645 h 236127"/>
                    <a:gd name="connsiteX15" fmla="*/ 363972 w 1411831"/>
                    <a:gd name="connsiteY15" fmla="*/ 199860 h 236127"/>
                    <a:gd name="connsiteX16" fmla="*/ 363311 w 1411831"/>
                    <a:gd name="connsiteY16" fmla="*/ 151629 h 236127"/>
                    <a:gd name="connsiteX17" fmla="*/ 386435 w 1411831"/>
                    <a:gd name="connsiteY17" fmla="*/ 126523 h 236127"/>
                    <a:gd name="connsiteX18" fmla="*/ 1203053 w 1411831"/>
                    <a:gd name="connsiteY18" fmla="*/ 126523 h 236127"/>
                    <a:gd name="connsiteX19" fmla="*/ 1230802 w 1411831"/>
                    <a:gd name="connsiteY19" fmla="*/ 145022 h 236127"/>
                    <a:gd name="connsiteX20" fmla="*/ 1339817 w 1411831"/>
                    <a:gd name="connsiteY20" fmla="*/ 196556 h 236127"/>
                    <a:gd name="connsiteX21" fmla="*/ 1411832 w 1411831"/>
                    <a:gd name="connsiteY21" fmla="*/ 124541 h 236127"/>
                    <a:gd name="connsiteX22" fmla="*/ 1411832 w 1411831"/>
                    <a:gd name="connsiteY22" fmla="*/ 76310 h 236127"/>
                    <a:gd name="connsiteX23" fmla="*/ 1409189 w 1411831"/>
                    <a:gd name="connsiteY23" fmla="*/ 73007 h 23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11831" h="236127">
                      <a:moveTo>
                        <a:pt x="1409189" y="73007"/>
                      </a:moveTo>
                      <a:cubicBezTo>
                        <a:pt x="1375494" y="-8259"/>
                        <a:pt x="1294889" y="-21472"/>
                        <a:pt x="1238730" y="45257"/>
                      </a:cubicBezTo>
                      <a:cubicBezTo>
                        <a:pt x="1230802" y="54507"/>
                        <a:pt x="1222874" y="55168"/>
                        <a:pt x="1212963" y="55168"/>
                      </a:cubicBezTo>
                      <a:cubicBezTo>
                        <a:pt x="937454" y="55168"/>
                        <a:pt x="661284" y="55168"/>
                        <a:pt x="385775" y="55168"/>
                      </a:cubicBezTo>
                      <a:cubicBezTo>
                        <a:pt x="370579" y="55168"/>
                        <a:pt x="361329" y="51864"/>
                        <a:pt x="363972" y="34687"/>
                      </a:cubicBezTo>
                      <a:cubicBezTo>
                        <a:pt x="366614" y="16187"/>
                        <a:pt x="357365" y="12884"/>
                        <a:pt x="340848" y="12884"/>
                      </a:cubicBezTo>
                      <a:cubicBezTo>
                        <a:pt x="290635" y="13544"/>
                        <a:pt x="241083" y="12884"/>
                        <a:pt x="190870" y="12884"/>
                      </a:cubicBezTo>
                      <a:cubicBezTo>
                        <a:pt x="184263" y="4955"/>
                        <a:pt x="175674" y="991"/>
                        <a:pt x="165103" y="991"/>
                      </a:cubicBezTo>
                      <a:cubicBezTo>
                        <a:pt x="120837" y="-330"/>
                        <a:pt x="75909" y="-330"/>
                        <a:pt x="31643" y="991"/>
                      </a:cubicBezTo>
                      <a:cubicBezTo>
                        <a:pt x="10501" y="1652"/>
                        <a:pt x="1912" y="14205"/>
                        <a:pt x="1251" y="34026"/>
                      </a:cubicBezTo>
                      <a:cubicBezTo>
                        <a:pt x="-71" y="89524"/>
                        <a:pt x="-731" y="144362"/>
                        <a:pt x="1251" y="199860"/>
                      </a:cubicBezTo>
                      <a:cubicBezTo>
                        <a:pt x="2572" y="227609"/>
                        <a:pt x="8519" y="233555"/>
                        <a:pt x="37589" y="234877"/>
                      </a:cubicBezTo>
                      <a:cubicBezTo>
                        <a:pt x="78552" y="236859"/>
                        <a:pt x="119515" y="236198"/>
                        <a:pt x="160478" y="234877"/>
                      </a:cubicBezTo>
                      <a:cubicBezTo>
                        <a:pt x="172371" y="234877"/>
                        <a:pt x="182942" y="230913"/>
                        <a:pt x="192192" y="222984"/>
                      </a:cubicBezTo>
                      <a:cubicBezTo>
                        <a:pt x="241083" y="222984"/>
                        <a:pt x="290635" y="222323"/>
                        <a:pt x="339526" y="223645"/>
                      </a:cubicBezTo>
                      <a:cubicBezTo>
                        <a:pt x="357365" y="224306"/>
                        <a:pt x="365954" y="219681"/>
                        <a:pt x="363972" y="199860"/>
                      </a:cubicBezTo>
                      <a:cubicBezTo>
                        <a:pt x="362650" y="184003"/>
                        <a:pt x="364632" y="167486"/>
                        <a:pt x="363311" y="151629"/>
                      </a:cubicBezTo>
                      <a:cubicBezTo>
                        <a:pt x="361990" y="133791"/>
                        <a:pt x="367275" y="126523"/>
                        <a:pt x="386435" y="126523"/>
                      </a:cubicBezTo>
                      <a:cubicBezTo>
                        <a:pt x="658641" y="127184"/>
                        <a:pt x="930847" y="127184"/>
                        <a:pt x="1203053" y="126523"/>
                      </a:cubicBezTo>
                      <a:cubicBezTo>
                        <a:pt x="1218249" y="126523"/>
                        <a:pt x="1224195" y="131808"/>
                        <a:pt x="1230802" y="145022"/>
                      </a:cubicBezTo>
                      <a:cubicBezTo>
                        <a:pt x="1250623" y="187968"/>
                        <a:pt x="1292907" y="206467"/>
                        <a:pt x="1339817" y="196556"/>
                      </a:cubicBezTo>
                      <a:cubicBezTo>
                        <a:pt x="1379458" y="187968"/>
                        <a:pt x="1397957" y="158897"/>
                        <a:pt x="1411832" y="124541"/>
                      </a:cubicBezTo>
                      <a:cubicBezTo>
                        <a:pt x="1411832" y="108684"/>
                        <a:pt x="1411832" y="92167"/>
                        <a:pt x="1411832" y="76310"/>
                      </a:cubicBezTo>
                      <a:cubicBezTo>
                        <a:pt x="1411171" y="74989"/>
                        <a:pt x="1409189" y="74328"/>
                        <a:pt x="1409189" y="73007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71CD700-EAFF-43DA-8777-065E7EFB2E12}"/>
                    </a:ext>
                  </a:extLst>
                </p:cNvPr>
                <p:cNvSpPr/>
                <p:nvPr userDrawn="1"/>
              </p:nvSpPr>
              <p:spPr>
                <a:xfrm flipH="1">
                  <a:off x="955830" y="4190397"/>
                  <a:ext cx="643402" cy="634359"/>
                </a:xfrm>
                <a:custGeom>
                  <a:avLst/>
                  <a:gdLst>
                    <a:gd name="connsiteX0" fmla="*/ 1129160 w 1181053"/>
                    <a:gd name="connsiteY0" fmla="*/ 979148 h 1164453"/>
                    <a:gd name="connsiteX1" fmla="*/ 1108019 w 1181053"/>
                    <a:gd name="connsiteY1" fmla="*/ 942810 h 1164453"/>
                    <a:gd name="connsiteX2" fmla="*/ 1109340 w 1181053"/>
                    <a:gd name="connsiteY2" fmla="*/ 104390 h 1164453"/>
                    <a:gd name="connsiteX3" fmla="*/ 1074984 w 1181053"/>
                    <a:gd name="connsiteY3" fmla="*/ 71355 h 1164453"/>
                    <a:gd name="connsiteX4" fmla="*/ 383898 w 1181053"/>
                    <a:gd name="connsiteY4" fmla="*/ 72016 h 1164453"/>
                    <a:gd name="connsiteX5" fmla="*/ 349542 w 1181053"/>
                    <a:gd name="connsiteY5" fmla="*/ 69373 h 1164453"/>
                    <a:gd name="connsiteX6" fmla="*/ 348221 w 1181053"/>
                    <a:gd name="connsiteY6" fmla="*/ 1321 h 1164453"/>
                    <a:gd name="connsiteX7" fmla="*/ 337650 w 1181053"/>
                    <a:gd name="connsiteY7" fmla="*/ 1982 h 1164453"/>
                    <a:gd name="connsiteX8" fmla="*/ 32409 w 1181053"/>
                    <a:gd name="connsiteY8" fmla="*/ 0 h 1164453"/>
                    <a:gd name="connsiteX9" fmla="*/ 35 w 1181053"/>
                    <a:gd name="connsiteY9" fmla="*/ 30392 h 1164453"/>
                    <a:gd name="connsiteX10" fmla="*/ 35 w 1181053"/>
                    <a:gd name="connsiteY10" fmla="*/ 180369 h 1164453"/>
                    <a:gd name="connsiteX11" fmla="*/ 29766 w 1181053"/>
                    <a:gd name="connsiteY11" fmla="*/ 210101 h 1164453"/>
                    <a:gd name="connsiteX12" fmla="*/ 177101 w 1181053"/>
                    <a:gd name="connsiteY12" fmla="*/ 210101 h 1164453"/>
                    <a:gd name="connsiteX13" fmla="*/ 292062 w 1181053"/>
                    <a:gd name="connsiteY13" fmla="*/ 209440 h 1164453"/>
                    <a:gd name="connsiteX14" fmla="*/ 349542 w 1181053"/>
                    <a:gd name="connsiteY14" fmla="*/ 147996 h 1164453"/>
                    <a:gd name="connsiteX15" fmla="*/ 381256 w 1181053"/>
                    <a:gd name="connsiteY15" fmla="*/ 146014 h 1164453"/>
                    <a:gd name="connsiteX16" fmla="*/ 1021467 w 1181053"/>
                    <a:gd name="connsiteY16" fmla="*/ 145353 h 1164453"/>
                    <a:gd name="connsiteX17" fmla="*/ 1054502 w 1181053"/>
                    <a:gd name="connsiteY17" fmla="*/ 177066 h 1164453"/>
                    <a:gd name="connsiteX18" fmla="*/ 1054502 w 1181053"/>
                    <a:gd name="connsiteY18" fmla="*/ 945453 h 1164453"/>
                    <a:gd name="connsiteX19" fmla="*/ 1032699 w 1181053"/>
                    <a:gd name="connsiteY19" fmla="*/ 985755 h 1164453"/>
                    <a:gd name="connsiteX20" fmla="*/ 997022 w 1181053"/>
                    <a:gd name="connsiteY20" fmla="*/ 1102037 h 1164453"/>
                    <a:gd name="connsiteX21" fmla="*/ 1094805 w 1181053"/>
                    <a:gd name="connsiteY21" fmla="*/ 1164142 h 1164453"/>
                    <a:gd name="connsiteX22" fmla="*/ 1178712 w 1181053"/>
                    <a:gd name="connsiteY22" fmla="*/ 1090145 h 1164453"/>
                    <a:gd name="connsiteX23" fmla="*/ 1129160 w 1181053"/>
                    <a:gd name="connsiteY23" fmla="*/ 979148 h 1164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181053" h="1164453">
                      <a:moveTo>
                        <a:pt x="1129160" y="979148"/>
                      </a:moveTo>
                      <a:cubicBezTo>
                        <a:pt x="1110001" y="971220"/>
                        <a:pt x="1108019" y="959988"/>
                        <a:pt x="1108019" y="942810"/>
                      </a:cubicBezTo>
                      <a:cubicBezTo>
                        <a:pt x="1108679" y="663337"/>
                        <a:pt x="1108019" y="383863"/>
                        <a:pt x="1109340" y="104390"/>
                      </a:cubicBezTo>
                      <a:cubicBezTo>
                        <a:pt x="1109340" y="75980"/>
                        <a:pt x="1100751" y="71355"/>
                        <a:pt x="1074984" y="71355"/>
                      </a:cubicBezTo>
                      <a:cubicBezTo>
                        <a:pt x="844402" y="72676"/>
                        <a:pt x="614480" y="72016"/>
                        <a:pt x="383898" y="72016"/>
                      </a:cubicBezTo>
                      <a:cubicBezTo>
                        <a:pt x="372666" y="72016"/>
                        <a:pt x="360774" y="73998"/>
                        <a:pt x="349542" y="69373"/>
                      </a:cubicBezTo>
                      <a:cubicBezTo>
                        <a:pt x="350863" y="46909"/>
                        <a:pt x="352845" y="23785"/>
                        <a:pt x="348221" y="1321"/>
                      </a:cubicBezTo>
                      <a:cubicBezTo>
                        <a:pt x="344917" y="1321"/>
                        <a:pt x="340953" y="1982"/>
                        <a:pt x="337650" y="1982"/>
                      </a:cubicBezTo>
                      <a:cubicBezTo>
                        <a:pt x="235903" y="1321"/>
                        <a:pt x="134156" y="1321"/>
                        <a:pt x="32409" y="0"/>
                      </a:cubicBezTo>
                      <a:cubicBezTo>
                        <a:pt x="9946" y="0"/>
                        <a:pt x="-626" y="5946"/>
                        <a:pt x="35" y="30392"/>
                      </a:cubicBezTo>
                      <a:cubicBezTo>
                        <a:pt x="1357" y="80605"/>
                        <a:pt x="1357" y="130157"/>
                        <a:pt x="35" y="180369"/>
                      </a:cubicBezTo>
                      <a:cubicBezTo>
                        <a:pt x="-626" y="202173"/>
                        <a:pt x="7964" y="210761"/>
                        <a:pt x="29766" y="210101"/>
                      </a:cubicBezTo>
                      <a:cubicBezTo>
                        <a:pt x="78658" y="209440"/>
                        <a:pt x="128210" y="210101"/>
                        <a:pt x="177101" y="210101"/>
                      </a:cubicBezTo>
                      <a:cubicBezTo>
                        <a:pt x="215421" y="210101"/>
                        <a:pt x="253741" y="209440"/>
                        <a:pt x="292062" y="209440"/>
                      </a:cubicBezTo>
                      <a:cubicBezTo>
                        <a:pt x="352845" y="209440"/>
                        <a:pt x="352845" y="209440"/>
                        <a:pt x="349542" y="147996"/>
                      </a:cubicBezTo>
                      <a:cubicBezTo>
                        <a:pt x="360113" y="147335"/>
                        <a:pt x="370684" y="146014"/>
                        <a:pt x="381256" y="146014"/>
                      </a:cubicBezTo>
                      <a:cubicBezTo>
                        <a:pt x="594660" y="146014"/>
                        <a:pt x="808063" y="146674"/>
                        <a:pt x="1021467" y="145353"/>
                      </a:cubicBezTo>
                      <a:cubicBezTo>
                        <a:pt x="1046574" y="145353"/>
                        <a:pt x="1054502" y="150638"/>
                        <a:pt x="1054502" y="177066"/>
                      </a:cubicBezTo>
                      <a:cubicBezTo>
                        <a:pt x="1053181" y="433415"/>
                        <a:pt x="1053842" y="689764"/>
                        <a:pt x="1054502" y="945453"/>
                      </a:cubicBezTo>
                      <a:cubicBezTo>
                        <a:pt x="1054502" y="964613"/>
                        <a:pt x="1049877" y="975184"/>
                        <a:pt x="1032699" y="985755"/>
                      </a:cubicBezTo>
                      <a:cubicBezTo>
                        <a:pt x="995701" y="1008219"/>
                        <a:pt x="982487" y="1057771"/>
                        <a:pt x="997022" y="1102037"/>
                      </a:cubicBezTo>
                      <a:cubicBezTo>
                        <a:pt x="1010897" y="1144322"/>
                        <a:pt x="1047895" y="1167446"/>
                        <a:pt x="1094805" y="1164142"/>
                      </a:cubicBezTo>
                      <a:cubicBezTo>
                        <a:pt x="1137089" y="1161499"/>
                        <a:pt x="1170784" y="1131768"/>
                        <a:pt x="1178712" y="1090145"/>
                      </a:cubicBezTo>
                      <a:cubicBezTo>
                        <a:pt x="1187962" y="1041914"/>
                        <a:pt x="1169463" y="996326"/>
                        <a:pt x="1129160" y="979148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8737174-A942-432E-8086-DFFAA445C137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1069293" y="1820916"/>
                  <a:ext cx="748053" cy="311825"/>
                </a:xfrm>
                <a:custGeom>
                  <a:avLst/>
                  <a:gdLst>
                    <a:gd name="connsiteX0" fmla="*/ 99133 w 1373154"/>
                    <a:gd name="connsiteY0" fmla="*/ 196463 h 572397"/>
                    <a:gd name="connsiteX1" fmla="*/ 185023 w 1373154"/>
                    <a:gd name="connsiteY1" fmla="*/ 121805 h 572397"/>
                    <a:gd name="connsiteX2" fmla="*/ 216075 w 1373154"/>
                    <a:gd name="connsiteY2" fmla="*/ 100002 h 572397"/>
                    <a:gd name="connsiteX3" fmla="*/ 1238829 w 1373154"/>
                    <a:gd name="connsiteY3" fmla="*/ 100002 h 572397"/>
                    <a:gd name="connsiteX4" fmla="*/ 1265257 w 1373154"/>
                    <a:gd name="connsiteY4" fmla="*/ 101984 h 572397"/>
                    <a:gd name="connsiteX5" fmla="*/ 1264596 w 1373154"/>
                    <a:gd name="connsiteY5" fmla="*/ 200428 h 572397"/>
                    <a:gd name="connsiteX6" fmla="*/ 1243454 w 1373154"/>
                    <a:gd name="connsiteY6" fmla="*/ 221570 h 572397"/>
                    <a:gd name="connsiteX7" fmla="*/ 1164171 w 1373154"/>
                    <a:gd name="connsiteY7" fmla="*/ 223552 h 572397"/>
                    <a:gd name="connsiteX8" fmla="*/ 1164831 w 1373154"/>
                    <a:gd name="connsiteY8" fmla="*/ 258568 h 572397"/>
                    <a:gd name="connsiteX9" fmla="*/ 1158885 w 1373154"/>
                    <a:gd name="connsiteY9" fmla="*/ 525489 h 572397"/>
                    <a:gd name="connsiteX10" fmla="*/ 1207116 w 1373154"/>
                    <a:gd name="connsiteY10" fmla="*/ 572398 h 572397"/>
                    <a:gd name="connsiteX11" fmla="*/ 1324719 w 1373154"/>
                    <a:gd name="connsiteY11" fmla="*/ 572398 h 572397"/>
                    <a:gd name="connsiteX12" fmla="*/ 1372950 w 1373154"/>
                    <a:gd name="connsiteY12" fmla="*/ 522846 h 572397"/>
                    <a:gd name="connsiteX13" fmla="*/ 1367665 w 1373154"/>
                    <a:gd name="connsiteY13" fmla="*/ 224212 h 572397"/>
                    <a:gd name="connsiteX14" fmla="*/ 1335291 w 1373154"/>
                    <a:gd name="connsiteY14" fmla="*/ 185892 h 572397"/>
                    <a:gd name="connsiteX15" fmla="*/ 1335291 w 1373154"/>
                    <a:gd name="connsiteY15" fmla="*/ 53093 h 572397"/>
                    <a:gd name="connsiteX16" fmla="*/ 1306881 w 1373154"/>
                    <a:gd name="connsiteY16" fmla="*/ 27326 h 572397"/>
                    <a:gd name="connsiteX17" fmla="*/ 192951 w 1373154"/>
                    <a:gd name="connsiteY17" fmla="*/ 27986 h 572397"/>
                    <a:gd name="connsiteX18" fmla="*/ 143399 w 1373154"/>
                    <a:gd name="connsiteY18" fmla="*/ 14112 h 572397"/>
                    <a:gd name="connsiteX19" fmla="*/ 31081 w 1373154"/>
                    <a:gd name="connsiteY19" fmla="*/ 23362 h 572397"/>
                    <a:gd name="connsiteX20" fmla="*/ 7957 w 1373154"/>
                    <a:gd name="connsiteY20" fmla="*/ 139644 h 572397"/>
                    <a:gd name="connsiteX21" fmla="*/ 99133 w 1373154"/>
                    <a:gd name="connsiteY21" fmla="*/ 196463 h 57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73154" h="572397">
                      <a:moveTo>
                        <a:pt x="99133" y="196463"/>
                      </a:moveTo>
                      <a:cubicBezTo>
                        <a:pt x="144060" y="193160"/>
                        <a:pt x="175773" y="168053"/>
                        <a:pt x="185023" y="121805"/>
                      </a:cubicBezTo>
                      <a:cubicBezTo>
                        <a:pt x="188987" y="100663"/>
                        <a:pt x="199558" y="100002"/>
                        <a:pt x="216075" y="100002"/>
                      </a:cubicBezTo>
                      <a:cubicBezTo>
                        <a:pt x="556993" y="100002"/>
                        <a:pt x="897911" y="100002"/>
                        <a:pt x="1238829" y="100002"/>
                      </a:cubicBezTo>
                      <a:cubicBezTo>
                        <a:pt x="1247418" y="100002"/>
                        <a:pt x="1256668" y="101323"/>
                        <a:pt x="1265257" y="101984"/>
                      </a:cubicBezTo>
                      <a:cubicBezTo>
                        <a:pt x="1265257" y="135019"/>
                        <a:pt x="1263936" y="167393"/>
                        <a:pt x="1264596" y="200428"/>
                      </a:cubicBezTo>
                      <a:cubicBezTo>
                        <a:pt x="1265257" y="216945"/>
                        <a:pt x="1259311" y="221570"/>
                        <a:pt x="1243454" y="221570"/>
                      </a:cubicBezTo>
                      <a:cubicBezTo>
                        <a:pt x="1217026" y="221570"/>
                        <a:pt x="1190599" y="218266"/>
                        <a:pt x="1164171" y="223552"/>
                      </a:cubicBezTo>
                      <a:cubicBezTo>
                        <a:pt x="1164171" y="235444"/>
                        <a:pt x="1164171" y="246676"/>
                        <a:pt x="1164831" y="258568"/>
                      </a:cubicBezTo>
                      <a:cubicBezTo>
                        <a:pt x="1168796" y="347762"/>
                        <a:pt x="1156903" y="436295"/>
                        <a:pt x="1158885" y="525489"/>
                      </a:cubicBezTo>
                      <a:cubicBezTo>
                        <a:pt x="1160207" y="571737"/>
                        <a:pt x="1158885" y="572398"/>
                        <a:pt x="1207116" y="572398"/>
                      </a:cubicBezTo>
                      <a:cubicBezTo>
                        <a:pt x="1246097" y="572398"/>
                        <a:pt x="1285739" y="572398"/>
                        <a:pt x="1324719" y="572398"/>
                      </a:cubicBezTo>
                      <a:cubicBezTo>
                        <a:pt x="1372950" y="572398"/>
                        <a:pt x="1372289" y="572398"/>
                        <a:pt x="1372950" y="522846"/>
                      </a:cubicBezTo>
                      <a:cubicBezTo>
                        <a:pt x="1374932" y="423081"/>
                        <a:pt x="1361718" y="323977"/>
                        <a:pt x="1367665" y="224212"/>
                      </a:cubicBezTo>
                      <a:cubicBezTo>
                        <a:pt x="1340576" y="224873"/>
                        <a:pt x="1333969" y="212320"/>
                        <a:pt x="1335291" y="185892"/>
                      </a:cubicBezTo>
                      <a:cubicBezTo>
                        <a:pt x="1337933" y="141626"/>
                        <a:pt x="1335291" y="97359"/>
                        <a:pt x="1335291" y="53093"/>
                      </a:cubicBezTo>
                      <a:cubicBezTo>
                        <a:pt x="1342558" y="26004"/>
                        <a:pt x="1325380" y="27326"/>
                        <a:pt x="1306881" y="27326"/>
                      </a:cubicBezTo>
                      <a:cubicBezTo>
                        <a:pt x="935571" y="27326"/>
                        <a:pt x="564261" y="27326"/>
                        <a:pt x="192951" y="27986"/>
                      </a:cubicBezTo>
                      <a:cubicBezTo>
                        <a:pt x="174452" y="27986"/>
                        <a:pt x="159256" y="24683"/>
                        <a:pt x="143399" y="14112"/>
                      </a:cubicBezTo>
                      <a:cubicBezTo>
                        <a:pt x="109043" y="-8352"/>
                        <a:pt x="60812" y="-3066"/>
                        <a:pt x="31081" y="23362"/>
                      </a:cubicBezTo>
                      <a:cubicBezTo>
                        <a:pt x="1350" y="50450"/>
                        <a:pt x="-8560" y="100002"/>
                        <a:pt x="7957" y="139644"/>
                      </a:cubicBezTo>
                      <a:cubicBezTo>
                        <a:pt x="22492" y="177303"/>
                        <a:pt x="58170" y="199767"/>
                        <a:pt x="99133" y="19646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C161860-E904-454F-A70E-06F378EA6A29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1120766" y="2289790"/>
                  <a:ext cx="497194" cy="459738"/>
                </a:xfrm>
                <a:custGeom>
                  <a:avLst/>
                  <a:gdLst>
                    <a:gd name="connsiteX0" fmla="*/ 96662 w 912667"/>
                    <a:gd name="connsiteY0" fmla="*/ 195773 h 843913"/>
                    <a:gd name="connsiteX1" fmla="*/ 186517 w 912667"/>
                    <a:gd name="connsiteY1" fmla="*/ 119133 h 843913"/>
                    <a:gd name="connsiteX2" fmla="*/ 210302 w 912667"/>
                    <a:gd name="connsiteY2" fmla="*/ 99312 h 843913"/>
                    <a:gd name="connsiteX3" fmla="*/ 759338 w 912667"/>
                    <a:gd name="connsiteY3" fmla="*/ 99312 h 843913"/>
                    <a:gd name="connsiteX4" fmla="*/ 783123 w 912667"/>
                    <a:gd name="connsiteY4" fmla="*/ 123758 h 843913"/>
                    <a:gd name="connsiteX5" fmla="*/ 782462 w 912667"/>
                    <a:gd name="connsiteY5" fmla="*/ 434284 h 843913"/>
                    <a:gd name="connsiteX6" fmla="*/ 724321 w 912667"/>
                    <a:gd name="connsiteY6" fmla="*/ 492425 h 843913"/>
                    <a:gd name="connsiteX7" fmla="*/ 701197 w 912667"/>
                    <a:gd name="connsiteY7" fmla="*/ 517531 h 843913"/>
                    <a:gd name="connsiteX8" fmla="*/ 701197 w 912667"/>
                    <a:gd name="connsiteY8" fmla="*/ 667508 h 843913"/>
                    <a:gd name="connsiteX9" fmla="*/ 704500 w 912667"/>
                    <a:gd name="connsiteY9" fmla="*/ 665526 h 843913"/>
                    <a:gd name="connsiteX10" fmla="*/ 702518 w 912667"/>
                    <a:gd name="connsiteY10" fmla="*/ 820789 h 843913"/>
                    <a:gd name="connsiteX11" fmla="*/ 724982 w 912667"/>
                    <a:gd name="connsiteY11" fmla="*/ 843914 h 843913"/>
                    <a:gd name="connsiteX12" fmla="*/ 888173 w 912667"/>
                    <a:gd name="connsiteY12" fmla="*/ 843914 h 843913"/>
                    <a:gd name="connsiteX13" fmla="*/ 911958 w 912667"/>
                    <a:gd name="connsiteY13" fmla="*/ 819468 h 843913"/>
                    <a:gd name="connsiteX14" fmla="*/ 910637 w 912667"/>
                    <a:gd name="connsiteY14" fmla="*/ 672133 h 843913"/>
                    <a:gd name="connsiteX15" fmla="*/ 910637 w 912667"/>
                    <a:gd name="connsiteY15" fmla="*/ 672133 h 843913"/>
                    <a:gd name="connsiteX16" fmla="*/ 911958 w 912667"/>
                    <a:gd name="connsiteY16" fmla="*/ 666848 h 843913"/>
                    <a:gd name="connsiteX17" fmla="*/ 912619 w 912667"/>
                    <a:gd name="connsiteY17" fmla="*/ 522156 h 843913"/>
                    <a:gd name="connsiteX18" fmla="*/ 883548 w 912667"/>
                    <a:gd name="connsiteY18" fmla="*/ 493085 h 843913"/>
                    <a:gd name="connsiteX19" fmla="*/ 855799 w 912667"/>
                    <a:gd name="connsiteY19" fmla="*/ 464676 h 843913"/>
                    <a:gd name="connsiteX20" fmla="*/ 856460 w 912667"/>
                    <a:gd name="connsiteY20" fmla="*/ 82134 h 843913"/>
                    <a:gd name="connsiteX21" fmla="*/ 818800 w 912667"/>
                    <a:gd name="connsiteY21" fmla="*/ 45796 h 843913"/>
                    <a:gd name="connsiteX22" fmla="*/ 203034 w 912667"/>
                    <a:gd name="connsiteY22" fmla="*/ 45796 h 843913"/>
                    <a:gd name="connsiteX23" fmla="*/ 166035 w 912667"/>
                    <a:gd name="connsiteY23" fmla="*/ 31260 h 843913"/>
                    <a:gd name="connsiteX24" fmla="*/ 48432 w 912667"/>
                    <a:gd name="connsiteY24" fmla="*/ 11440 h 843913"/>
                    <a:gd name="connsiteX25" fmla="*/ 4165 w 912667"/>
                    <a:gd name="connsiteY25" fmla="*/ 127722 h 843913"/>
                    <a:gd name="connsiteX26" fmla="*/ 96662 w 912667"/>
                    <a:gd name="connsiteY26" fmla="*/ 195773 h 84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12667" h="843913">
                      <a:moveTo>
                        <a:pt x="96662" y="195773"/>
                      </a:moveTo>
                      <a:cubicBezTo>
                        <a:pt x="142911" y="194452"/>
                        <a:pt x="177267" y="166703"/>
                        <a:pt x="186517" y="119133"/>
                      </a:cubicBezTo>
                      <a:cubicBezTo>
                        <a:pt x="189820" y="102615"/>
                        <a:pt x="195766" y="99312"/>
                        <a:pt x="210302" y="99312"/>
                      </a:cubicBezTo>
                      <a:cubicBezTo>
                        <a:pt x="393314" y="99973"/>
                        <a:pt x="576326" y="99973"/>
                        <a:pt x="759338" y="99312"/>
                      </a:cubicBezTo>
                      <a:cubicBezTo>
                        <a:pt x="778498" y="99312"/>
                        <a:pt x="783123" y="105258"/>
                        <a:pt x="783123" y="123758"/>
                      </a:cubicBezTo>
                      <a:cubicBezTo>
                        <a:pt x="782462" y="227486"/>
                        <a:pt x="782462" y="330555"/>
                        <a:pt x="782462" y="434284"/>
                      </a:cubicBezTo>
                      <a:cubicBezTo>
                        <a:pt x="782462" y="491764"/>
                        <a:pt x="782462" y="492425"/>
                        <a:pt x="724321" y="492425"/>
                      </a:cubicBezTo>
                      <a:cubicBezTo>
                        <a:pt x="704500" y="492425"/>
                        <a:pt x="700536" y="499692"/>
                        <a:pt x="701197" y="517531"/>
                      </a:cubicBezTo>
                      <a:cubicBezTo>
                        <a:pt x="701858" y="567744"/>
                        <a:pt x="701197" y="617296"/>
                        <a:pt x="701197" y="667508"/>
                      </a:cubicBezTo>
                      <a:cubicBezTo>
                        <a:pt x="701858" y="666187"/>
                        <a:pt x="703179" y="665526"/>
                        <a:pt x="704500" y="665526"/>
                      </a:cubicBezTo>
                      <a:cubicBezTo>
                        <a:pt x="699876" y="717060"/>
                        <a:pt x="703179" y="768595"/>
                        <a:pt x="702518" y="820789"/>
                      </a:cubicBezTo>
                      <a:cubicBezTo>
                        <a:pt x="702518" y="835985"/>
                        <a:pt x="709125" y="843914"/>
                        <a:pt x="724982" y="843914"/>
                      </a:cubicBezTo>
                      <a:cubicBezTo>
                        <a:pt x="779159" y="843914"/>
                        <a:pt x="833996" y="843914"/>
                        <a:pt x="888173" y="843914"/>
                      </a:cubicBezTo>
                      <a:cubicBezTo>
                        <a:pt x="905351" y="843914"/>
                        <a:pt x="911958" y="835985"/>
                        <a:pt x="911958" y="819468"/>
                      </a:cubicBezTo>
                      <a:cubicBezTo>
                        <a:pt x="911298" y="770577"/>
                        <a:pt x="911298" y="721685"/>
                        <a:pt x="910637" y="672133"/>
                      </a:cubicBezTo>
                      <a:cubicBezTo>
                        <a:pt x="910637" y="672133"/>
                        <a:pt x="910637" y="672133"/>
                        <a:pt x="910637" y="672133"/>
                      </a:cubicBezTo>
                      <a:cubicBezTo>
                        <a:pt x="911298" y="670151"/>
                        <a:pt x="911298" y="668830"/>
                        <a:pt x="911958" y="666848"/>
                      </a:cubicBezTo>
                      <a:cubicBezTo>
                        <a:pt x="911958" y="618617"/>
                        <a:pt x="910637" y="570387"/>
                        <a:pt x="912619" y="522156"/>
                      </a:cubicBezTo>
                      <a:cubicBezTo>
                        <a:pt x="913280" y="499031"/>
                        <a:pt x="907333" y="488460"/>
                        <a:pt x="883548" y="493085"/>
                      </a:cubicBezTo>
                      <a:cubicBezTo>
                        <a:pt x="860424" y="497049"/>
                        <a:pt x="855799" y="486478"/>
                        <a:pt x="855799" y="464676"/>
                      </a:cubicBezTo>
                      <a:cubicBezTo>
                        <a:pt x="856460" y="337162"/>
                        <a:pt x="856460" y="209648"/>
                        <a:pt x="856460" y="82134"/>
                      </a:cubicBezTo>
                      <a:cubicBezTo>
                        <a:pt x="856460" y="39189"/>
                        <a:pt x="859763" y="45796"/>
                        <a:pt x="818800" y="45796"/>
                      </a:cubicBezTo>
                      <a:cubicBezTo>
                        <a:pt x="613325" y="45796"/>
                        <a:pt x="408510" y="45796"/>
                        <a:pt x="203034" y="45796"/>
                      </a:cubicBezTo>
                      <a:cubicBezTo>
                        <a:pt x="188499" y="45796"/>
                        <a:pt x="177267" y="44474"/>
                        <a:pt x="166035" y="31260"/>
                      </a:cubicBezTo>
                      <a:cubicBezTo>
                        <a:pt x="138286" y="-1774"/>
                        <a:pt x="86091" y="-9042"/>
                        <a:pt x="48432" y="11440"/>
                      </a:cubicBezTo>
                      <a:cubicBezTo>
                        <a:pt x="10111" y="32582"/>
                        <a:pt x="-9049" y="81473"/>
                        <a:pt x="4165" y="127722"/>
                      </a:cubicBezTo>
                      <a:cubicBezTo>
                        <a:pt x="15397" y="171327"/>
                        <a:pt x="50414" y="196434"/>
                        <a:pt x="96662" y="19577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99CB4A8E-EEDC-441F-B69F-0A25AC833CE6}"/>
                    </a:ext>
                  </a:extLst>
                </p:cNvPr>
                <p:cNvSpPr/>
                <p:nvPr userDrawn="1"/>
              </p:nvSpPr>
              <p:spPr>
                <a:xfrm flipH="1">
                  <a:off x="830109" y="3801796"/>
                  <a:ext cx="769123" cy="128635"/>
                </a:xfrm>
                <a:custGeom>
                  <a:avLst/>
                  <a:gdLst>
                    <a:gd name="connsiteX0" fmla="*/ 1409189 w 1411831"/>
                    <a:gd name="connsiteY0" fmla="*/ 73007 h 236127"/>
                    <a:gd name="connsiteX1" fmla="*/ 1238730 w 1411831"/>
                    <a:gd name="connsiteY1" fmla="*/ 45257 h 236127"/>
                    <a:gd name="connsiteX2" fmla="*/ 1212963 w 1411831"/>
                    <a:gd name="connsiteY2" fmla="*/ 55168 h 236127"/>
                    <a:gd name="connsiteX3" fmla="*/ 385775 w 1411831"/>
                    <a:gd name="connsiteY3" fmla="*/ 55168 h 236127"/>
                    <a:gd name="connsiteX4" fmla="*/ 363972 w 1411831"/>
                    <a:gd name="connsiteY4" fmla="*/ 34687 h 236127"/>
                    <a:gd name="connsiteX5" fmla="*/ 340848 w 1411831"/>
                    <a:gd name="connsiteY5" fmla="*/ 12884 h 236127"/>
                    <a:gd name="connsiteX6" fmla="*/ 190870 w 1411831"/>
                    <a:gd name="connsiteY6" fmla="*/ 12884 h 236127"/>
                    <a:gd name="connsiteX7" fmla="*/ 165103 w 1411831"/>
                    <a:gd name="connsiteY7" fmla="*/ 991 h 236127"/>
                    <a:gd name="connsiteX8" fmla="*/ 31643 w 1411831"/>
                    <a:gd name="connsiteY8" fmla="*/ 991 h 236127"/>
                    <a:gd name="connsiteX9" fmla="*/ 1251 w 1411831"/>
                    <a:gd name="connsiteY9" fmla="*/ 34026 h 236127"/>
                    <a:gd name="connsiteX10" fmla="*/ 1251 w 1411831"/>
                    <a:gd name="connsiteY10" fmla="*/ 199860 h 236127"/>
                    <a:gd name="connsiteX11" fmla="*/ 37589 w 1411831"/>
                    <a:gd name="connsiteY11" fmla="*/ 234877 h 236127"/>
                    <a:gd name="connsiteX12" fmla="*/ 160478 w 1411831"/>
                    <a:gd name="connsiteY12" fmla="*/ 234877 h 236127"/>
                    <a:gd name="connsiteX13" fmla="*/ 192192 w 1411831"/>
                    <a:gd name="connsiteY13" fmla="*/ 222984 h 236127"/>
                    <a:gd name="connsiteX14" fmla="*/ 339526 w 1411831"/>
                    <a:gd name="connsiteY14" fmla="*/ 223645 h 236127"/>
                    <a:gd name="connsiteX15" fmla="*/ 363972 w 1411831"/>
                    <a:gd name="connsiteY15" fmla="*/ 199860 h 236127"/>
                    <a:gd name="connsiteX16" fmla="*/ 363311 w 1411831"/>
                    <a:gd name="connsiteY16" fmla="*/ 151629 h 236127"/>
                    <a:gd name="connsiteX17" fmla="*/ 386435 w 1411831"/>
                    <a:gd name="connsiteY17" fmla="*/ 126523 h 236127"/>
                    <a:gd name="connsiteX18" fmla="*/ 1203053 w 1411831"/>
                    <a:gd name="connsiteY18" fmla="*/ 126523 h 236127"/>
                    <a:gd name="connsiteX19" fmla="*/ 1230802 w 1411831"/>
                    <a:gd name="connsiteY19" fmla="*/ 145022 h 236127"/>
                    <a:gd name="connsiteX20" fmla="*/ 1339817 w 1411831"/>
                    <a:gd name="connsiteY20" fmla="*/ 196556 h 236127"/>
                    <a:gd name="connsiteX21" fmla="*/ 1411832 w 1411831"/>
                    <a:gd name="connsiteY21" fmla="*/ 124541 h 236127"/>
                    <a:gd name="connsiteX22" fmla="*/ 1411832 w 1411831"/>
                    <a:gd name="connsiteY22" fmla="*/ 76310 h 236127"/>
                    <a:gd name="connsiteX23" fmla="*/ 1409189 w 1411831"/>
                    <a:gd name="connsiteY23" fmla="*/ 73007 h 23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11831" h="236127">
                      <a:moveTo>
                        <a:pt x="1409189" y="73007"/>
                      </a:moveTo>
                      <a:cubicBezTo>
                        <a:pt x="1375494" y="-8259"/>
                        <a:pt x="1294889" y="-21472"/>
                        <a:pt x="1238730" y="45257"/>
                      </a:cubicBezTo>
                      <a:cubicBezTo>
                        <a:pt x="1230802" y="54507"/>
                        <a:pt x="1222874" y="55168"/>
                        <a:pt x="1212963" y="55168"/>
                      </a:cubicBezTo>
                      <a:cubicBezTo>
                        <a:pt x="937454" y="55168"/>
                        <a:pt x="661284" y="55168"/>
                        <a:pt x="385775" y="55168"/>
                      </a:cubicBezTo>
                      <a:cubicBezTo>
                        <a:pt x="370579" y="55168"/>
                        <a:pt x="361329" y="51864"/>
                        <a:pt x="363972" y="34687"/>
                      </a:cubicBezTo>
                      <a:cubicBezTo>
                        <a:pt x="366614" y="16187"/>
                        <a:pt x="357365" y="12884"/>
                        <a:pt x="340848" y="12884"/>
                      </a:cubicBezTo>
                      <a:cubicBezTo>
                        <a:pt x="290635" y="13544"/>
                        <a:pt x="241083" y="12884"/>
                        <a:pt x="190870" y="12884"/>
                      </a:cubicBezTo>
                      <a:cubicBezTo>
                        <a:pt x="184263" y="4955"/>
                        <a:pt x="175674" y="991"/>
                        <a:pt x="165103" y="991"/>
                      </a:cubicBezTo>
                      <a:cubicBezTo>
                        <a:pt x="120837" y="-330"/>
                        <a:pt x="75909" y="-330"/>
                        <a:pt x="31643" y="991"/>
                      </a:cubicBezTo>
                      <a:cubicBezTo>
                        <a:pt x="10501" y="1652"/>
                        <a:pt x="1912" y="14205"/>
                        <a:pt x="1251" y="34026"/>
                      </a:cubicBezTo>
                      <a:cubicBezTo>
                        <a:pt x="-71" y="89524"/>
                        <a:pt x="-731" y="144362"/>
                        <a:pt x="1251" y="199860"/>
                      </a:cubicBezTo>
                      <a:cubicBezTo>
                        <a:pt x="2572" y="227609"/>
                        <a:pt x="8519" y="233555"/>
                        <a:pt x="37589" y="234877"/>
                      </a:cubicBezTo>
                      <a:cubicBezTo>
                        <a:pt x="78552" y="236859"/>
                        <a:pt x="119515" y="236198"/>
                        <a:pt x="160478" y="234877"/>
                      </a:cubicBezTo>
                      <a:cubicBezTo>
                        <a:pt x="172371" y="234877"/>
                        <a:pt x="182942" y="230913"/>
                        <a:pt x="192192" y="222984"/>
                      </a:cubicBezTo>
                      <a:cubicBezTo>
                        <a:pt x="241083" y="222984"/>
                        <a:pt x="290635" y="222323"/>
                        <a:pt x="339526" y="223645"/>
                      </a:cubicBezTo>
                      <a:cubicBezTo>
                        <a:pt x="357365" y="224306"/>
                        <a:pt x="365954" y="219681"/>
                        <a:pt x="363972" y="199860"/>
                      </a:cubicBezTo>
                      <a:cubicBezTo>
                        <a:pt x="362650" y="184003"/>
                        <a:pt x="364632" y="167486"/>
                        <a:pt x="363311" y="151629"/>
                      </a:cubicBezTo>
                      <a:cubicBezTo>
                        <a:pt x="361990" y="133791"/>
                        <a:pt x="367275" y="126523"/>
                        <a:pt x="386435" y="126523"/>
                      </a:cubicBezTo>
                      <a:cubicBezTo>
                        <a:pt x="658641" y="127184"/>
                        <a:pt x="930847" y="127184"/>
                        <a:pt x="1203053" y="126523"/>
                      </a:cubicBezTo>
                      <a:cubicBezTo>
                        <a:pt x="1218249" y="126523"/>
                        <a:pt x="1224195" y="131808"/>
                        <a:pt x="1230802" y="145022"/>
                      </a:cubicBezTo>
                      <a:cubicBezTo>
                        <a:pt x="1250623" y="187968"/>
                        <a:pt x="1292907" y="206467"/>
                        <a:pt x="1339817" y="196556"/>
                      </a:cubicBezTo>
                      <a:cubicBezTo>
                        <a:pt x="1379458" y="187968"/>
                        <a:pt x="1397957" y="158897"/>
                        <a:pt x="1411832" y="124541"/>
                      </a:cubicBezTo>
                      <a:cubicBezTo>
                        <a:pt x="1411832" y="108684"/>
                        <a:pt x="1411832" y="92167"/>
                        <a:pt x="1411832" y="76310"/>
                      </a:cubicBezTo>
                      <a:cubicBezTo>
                        <a:pt x="1411171" y="74989"/>
                        <a:pt x="1409189" y="74328"/>
                        <a:pt x="1409189" y="73007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7E005D5-4F21-42C6-BA3B-69D5EDE05500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1066573" y="3025173"/>
                  <a:ext cx="121315" cy="944002"/>
                </a:xfrm>
                <a:custGeom>
                  <a:avLst/>
                  <a:gdLst>
                    <a:gd name="connsiteX0" fmla="*/ 85722 w 222690"/>
                    <a:gd name="connsiteY0" fmla="*/ 193430 h 1732846"/>
                    <a:gd name="connsiteX1" fmla="*/ 104882 w 222690"/>
                    <a:gd name="connsiteY1" fmla="*/ 219858 h 1732846"/>
                    <a:gd name="connsiteX2" fmla="*/ 104882 w 222690"/>
                    <a:gd name="connsiteY2" fmla="*/ 860070 h 1732846"/>
                    <a:gd name="connsiteX3" fmla="*/ 105543 w 222690"/>
                    <a:gd name="connsiteY3" fmla="*/ 1355591 h 1732846"/>
                    <a:gd name="connsiteX4" fmla="*/ 80437 w 222690"/>
                    <a:gd name="connsiteY4" fmla="*/ 1382018 h 1732846"/>
                    <a:gd name="connsiteX5" fmla="*/ 13706 w 222690"/>
                    <a:gd name="connsiteY5" fmla="*/ 1384000 h 1732846"/>
                    <a:gd name="connsiteX6" fmla="*/ 14367 w 222690"/>
                    <a:gd name="connsiteY6" fmla="*/ 1416374 h 1732846"/>
                    <a:gd name="connsiteX7" fmla="*/ 8421 w 222690"/>
                    <a:gd name="connsiteY7" fmla="*/ 1685937 h 1732846"/>
                    <a:gd name="connsiteX8" fmla="*/ 56652 w 222690"/>
                    <a:gd name="connsiteY8" fmla="*/ 1732847 h 1732846"/>
                    <a:gd name="connsiteX9" fmla="*/ 174255 w 222690"/>
                    <a:gd name="connsiteY9" fmla="*/ 1732847 h 1732846"/>
                    <a:gd name="connsiteX10" fmla="*/ 222486 w 222690"/>
                    <a:gd name="connsiteY10" fmla="*/ 1683295 h 1732846"/>
                    <a:gd name="connsiteX11" fmla="*/ 217200 w 222690"/>
                    <a:gd name="connsiteY11" fmla="*/ 1384661 h 1732846"/>
                    <a:gd name="connsiteX12" fmla="*/ 196058 w 222690"/>
                    <a:gd name="connsiteY12" fmla="*/ 1382018 h 1732846"/>
                    <a:gd name="connsiteX13" fmla="*/ 158398 w 222690"/>
                    <a:gd name="connsiteY13" fmla="*/ 1343037 h 1732846"/>
                    <a:gd name="connsiteX14" fmla="*/ 158398 w 222690"/>
                    <a:gd name="connsiteY14" fmla="*/ 215233 h 1732846"/>
                    <a:gd name="connsiteX15" fmla="*/ 174916 w 222690"/>
                    <a:gd name="connsiteY15" fmla="*/ 147843 h 1732846"/>
                    <a:gd name="connsiteX16" fmla="*/ 161041 w 222690"/>
                    <a:gd name="connsiteY16" fmla="*/ 26275 h 1732846"/>
                    <a:gd name="connsiteX17" fmla="*/ 48723 w 222690"/>
                    <a:gd name="connsiteY17" fmla="*/ 9758 h 1732846"/>
                    <a:gd name="connsiteX18" fmla="*/ 1814 w 222690"/>
                    <a:gd name="connsiteY18" fmla="*/ 117451 h 1732846"/>
                    <a:gd name="connsiteX19" fmla="*/ 85722 w 222690"/>
                    <a:gd name="connsiteY19" fmla="*/ 193430 h 173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22690" h="1732846">
                      <a:moveTo>
                        <a:pt x="85722" y="193430"/>
                      </a:moveTo>
                      <a:cubicBezTo>
                        <a:pt x="107525" y="194752"/>
                        <a:pt x="104882" y="205984"/>
                        <a:pt x="104882" y="219858"/>
                      </a:cubicBezTo>
                      <a:cubicBezTo>
                        <a:pt x="104882" y="433262"/>
                        <a:pt x="104882" y="646666"/>
                        <a:pt x="104882" y="860070"/>
                      </a:cubicBezTo>
                      <a:cubicBezTo>
                        <a:pt x="104882" y="1025244"/>
                        <a:pt x="104882" y="1190417"/>
                        <a:pt x="105543" y="1355591"/>
                      </a:cubicBezTo>
                      <a:cubicBezTo>
                        <a:pt x="105543" y="1374751"/>
                        <a:pt x="101579" y="1382679"/>
                        <a:pt x="80437" y="1382018"/>
                      </a:cubicBezTo>
                      <a:cubicBezTo>
                        <a:pt x="58634" y="1381358"/>
                        <a:pt x="36170" y="1378715"/>
                        <a:pt x="13706" y="1384000"/>
                      </a:cubicBezTo>
                      <a:cubicBezTo>
                        <a:pt x="13706" y="1394571"/>
                        <a:pt x="14367" y="1405143"/>
                        <a:pt x="14367" y="1416374"/>
                      </a:cubicBezTo>
                      <a:cubicBezTo>
                        <a:pt x="18331" y="1506229"/>
                        <a:pt x="6439" y="1596083"/>
                        <a:pt x="8421" y="1685937"/>
                      </a:cubicBezTo>
                      <a:cubicBezTo>
                        <a:pt x="9742" y="1732847"/>
                        <a:pt x="8421" y="1732847"/>
                        <a:pt x="56652" y="1732847"/>
                      </a:cubicBezTo>
                      <a:cubicBezTo>
                        <a:pt x="95633" y="1732847"/>
                        <a:pt x="135274" y="1732847"/>
                        <a:pt x="174255" y="1732847"/>
                      </a:cubicBezTo>
                      <a:cubicBezTo>
                        <a:pt x="221825" y="1732847"/>
                        <a:pt x="221164" y="1732847"/>
                        <a:pt x="222486" y="1683295"/>
                      </a:cubicBezTo>
                      <a:cubicBezTo>
                        <a:pt x="224468" y="1583530"/>
                        <a:pt x="211254" y="1484426"/>
                        <a:pt x="217200" y="1384661"/>
                      </a:cubicBezTo>
                      <a:cubicBezTo>
                        <a:pt x="209933" y="1384000"/>
                        <a:pt x="203326" y="1382018"/>
                        <a:pt x="196058" y="1382018"/>
                      </a:cubicBezTo>
                      <a:cubicBezTo>
                        <a:pt x="158398" y="1381358"/>
                        <a:pt x="158398" y="1381358"/>
                        <a:pt x="158398" y="1343037"/>
                      </a:cubicBezTo>
                      <a:cubicBezTo>
                        <a:pt x="158398" y="967103"/>
                        <a:pt x="158398" y="591168"/>
                        <a:pt x="158398" y="215233"/>
                      </a:cubicBezTo>
                      <a:cubicBezTo>
                        <a:pt x="158398" y="190788"/>
                        <a:pt x="160380" y="169645"/>
                        <a:pt x="174916" y="147843"/>
                      </a:cubicBezTo>
                      <a:cubicBezTo>
                        <a:pt x="199362" y="110844"/>
                        <a:pt x="190772" y="56667"/>
                        <a:pt x="161041" y="26275"/>
                      </a:cubicBezTo>
                      <a:cubicBezTo>
                        <a:pt x="133953" y="-814"/>
                        <a:pt x="84401" y="-8081"/>
                        <a:pt x="48723" y="9758"/>
                      </a:cubicBezTo>
                      <a:cubicBezTo>
                        <a:pt x="12385" y="28918"/>
                        <a:pt x="-6114" y="71202"/>
                        <a:pt x="1814" y="117451"/>
                      </a:cubicBezTo>
                      <a:cubicBezTo>
                        <a:pt x="9742" y="161717"/>
                        <a:pt x="39474" y="190127"/>
                        <a:pt x="85722" y="193430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B809527-B4BD-4928-B50A-0431782B67BE}"/>
                    </a:ext>
                  </a:extLst>
                </p:cNvPr>
                <p:cNvSpPr/>
                <p:nvPr userDrawn="1"/>
              </p:nvSpPr>
              <p:spPr>
                <a:xfrm rot="5400000" flipH="1" flipV="1">
                  <a:off x="1069293" y="4830746"/>
                  <a:ext cx="748053" cy="311825"/>
                </a:xfrm>
                <a:custGeom>
                  <a:avLst/>
                  <a:gdLst>
                    <a:gd name="connsiteX0" fmla="*/ 99133 w 1373154"/>
                    <a:gd name="connsiteY0" fmla="*/ 196463 h 572397"/>
                    <a:gd name="connsiteX1" fmla="*/ 185023 w 1373154"/>
                    <a:gd name="connsiteY1" fmla="*/ 121805 h 572397"/>
                    <a:gd name="connsiteX2" fmla="*/ 216075 w 1373154"/>
                    <a:gd name="connsiteY2" fmla="*/ 100002 h 572397"/>
                    <a:gd name="connsiteX3" fmla="*/ 1238829 w 1373154"/>
                    <a:gd name="connsiteY3" fmla="*/ 100002 h 572397"/>
                    <a:gd name="connsiteX4" fmla="*/ 1265257 w 1373154"/>
                    <a:gd name="connsiteY4" fmla="*/ 101984 h 572397"/>
                    <a:gd name="connsiteX5" fmla="*/ 1264596 w 1373154"/>
                    <a:gd name="connsiteY5" fmla="*/ 200428 h 572397"/>
                    <a:gd name="connsiteX6" fmla="*/ 1243454 w 1373154"/>
                    <a:gd name="connsiteY6" fmla="*/ 221570 h 572397"/>
                    <a:gd name="connsiteX7" fmla="*/ 1164171 w 1373154"/>
                    <a:gd name="connsiteY7" fmla="*/ 223552 h 572397"/>
                    <a:gd name="connsiteX8" fmla="*/ 1164831 w 1373154"/>
                    <a:gd name="connsiteY8" fmla="*/ 258568 h 572397"/>
                    <a:gd name="connsiteX9" fmla="*/ 1158885 w 1373154"/>
                    <a:gd name="connsiteY9" fmla="*/ 525489 h 572397"/>
                    <a:gd name="connsiteX10" fmla="*/ 1207116 w 1373154"/>
                    <a:gd name="connsiteY10" fmla="*/ 572398 h 572397"/>
                    <a:gd name="connsiteX11" fmla="*/ 1324719 w 1373154"/>
                    <a:gd name="connsiteY11" fmla="*/ 572398 h 572397"/>
                    <a:gd name="connsiteX12" fmla="*/ 1372950 w 1373154"/>
                    <a:gd name="connsiteY12" fmla="*/ 522846 h 572397"/>
                    <a:gd name="connsiteX13" fmla="*/ 1367665 w 1373154"/>
                    <a:gd name="connsiteY13" fmla="*/ 224212 h 572397"/>
                    <a:gd name="connsiteX14" fmla="*/ 1335291 w 1373154"/>
                    <a:gd name="connsiteY14" fmla="*/ 185892 h 572397"/>
                    <a:gd name="connsiteX15" fmla="*/ 1335291 w 1373154"/>
                    <a:gd name="connsiteY15" fmla="*/ 53093 h 572397"/>
                    <a:gd name="connsiteX16" fmla="*/ 1306881 w 1373154"/>
                    <a:gd name="connsiteY16" fmla="*/ 27326 h 572397"/>
                    <a:gd name="connsiteX17" fmla="*/ 192951 w 1373154"/>
                    <a:gd name="connsiteY17" fmla="*/ 27986 h 572397"/>
                    <a:gd name="connsiteX18" fmla="*/ 143399 w 1373154"/>
                    <a:gd name="connsiteY18" fmla="*/ 14112 h 572397"/>
                    <a:gd name="connsiteX19" fmla="*/ 31081 w 1373154"/>
                    <a:gd name="connsiteY19" fmla="*/ 23362 h 572397"/>
                    <a:gd name="connsiteX20" fmla="*/ 7957 w 1373154"/>
                    <a:gd name="connsiteY20" fmla="*/ 139644 h 572397"/>
                    <a:gd name="connsiteX21" fmla="*/ 99133 w 1373154"/>
                    <a:gd name="connsiteY21" fmla="*/ 196463 h 57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73154" h="572397">
                      <a:moveTo>
                        <a:pt x="99133" y="196463"/>
                      </a:moveTo>
                      <a:cubicBezTo>
                        <a:pt x="144060" y="193160"/>
                        <a:pt x="175773" y="168053"/>
                        <a:pt x="185023" y="121805"/>
                      </a:cubicBezTo>
                      <a:cubicBezTo>
                        <a:pt x="188987" y="100663"/>
                        <a:pt x="199558" y="100002"/>
                        <a:pt x="216075" y="100002"/>
                      </a:cubicBezTo>
                      <a:cubicBezTo>
                        <a:pt x="556993" y="100002"/>
                        <a:pt x="897911" y="100002"/>
                        <a:pt x="1238829" y="100002"/>
                      </a:cubicBezTo>
                      <a:cubicBezTo>
                        <a:pt x="1247418" y="100002"/>
                        <a:pt x="1256668" y="101323"/>
                        <a:pt x="1265257" y="101984"/>
                      </a:cubicBezTo>
                      <a:cubicBezTo>
                        <a:pt x="1265257" y="135019"/>
                        <a:pt x="1263936" y="167393"/>
                        <a:pt x="1264596" y="200428"/>
                      </a:cubicBezTo>
                      <a:cubicBezTo>
                        <a:pt x="1265257" y="216945"/>
                        <a:pt x="1259311" y="221570"/>
                        <a:pt x="1243454" y="221570"/>
                      </a:cubicBezTo>
                      <a:cubicBezTo>
                        <a:pt x="1217026" y="221570"/>
                        <a:pt x="1190599" y="218266"/>
                        <a:pt x="1164171" y="223552"/>
                      </a:cubicBezTo>
                      <a:cubicBezTo>
                        <a:pt x="1164171" y="235444"/>
                        <a:pt x="1164171" y="246676"/>
                        <a:pt x="1164831" y="258568"/>
                      </a:cubicBezTo>
                      <a:cubicBezTo>
                        <a:pt x="1168796" y="347762"/>
                        <a:pt x="1156903" y="436295"/>
                        <a:pt x="1158885" y="525489"/>
                      </a:cubicBezTo>
                      <a:cubicBezTo>
                        <a:pt x="1160207" y="571737"/>
                        <a:pt x="1158885" y="572398"/>
                        <a:pt x="1207116" y="572398"/>
                      </a:cubicBezTo>
                      <a:cubicBezTo>
                        <a:pt x="1246097" y="572398"/>
                        <a:pt x="1285739" y="572398"/>
                        <a:pt x="1324719" y="572398"/>
                      </a:cubicBezTo>
                      <a:cubicBezTo>
                        <a:pt x="1372950" y="572398"/>
                        <a:pt x="1372289" y="572398"/>
                        <a:pt x="1372950" y="522846"/>
                      </a:cubicBezTo>
                      <a:cubicBezTo>
                        <a:pt x="1374932" y="423081"/>
                        <a:pt x="1361718" y="323977"/>
                        <a:pt x="1367665" y="224212"/>
                      </a:cubicBezTo>
                      <a:cubicBezTo>
                        <a:pt x="1340576" y="224873"/>
                        <a:pt x="1333969" y="212320"/>
                        <a:pt x="1335291" y="185892"/>
                      </a:cubicBezTo>
                      <a:cubicBezTo>
                        <a:pt x="1337933" y="141626"/>
                        <a:pt x="1335291" y="97359"/>
                        <a:pt x="1335291" y="53093"/>
                      </a:cubicBezTo>
                      <a:cubicBezTo>
                        <a:pt x="1342558" y="26004"/>
                        <a:pt x="1325380" y="27326"/>
                        <a:pt x="1306881" y="27326"/>
                      </a:cubicBezTo>
                      <a:cubicBezTo>
                        <a:pt x="935571" y="27326"/>
                        <a:pt x="564261" y="27326"/>
                        <a:pt x="192951" y="27986"/>
                      </a:cubicBezTo>
                      <a:cubicBezTo>
                        <a:pt x="174452" y="27986"/>
                        <a:pt x="159256" y="24683"/>
                        <a:pt x="143399" y="14112"/>
                      </a:cubicBezTo>
                      <a:cubicBezTo>
                        <a:pt x="109043" y="-8352"/>
                        <a:pt x="60812" y="-3066"/>
                        <a:pt x="31081" y="23362"/>
                      </a:cubicBezTo>
                      <a:cubicBezTo>
                        <a:pt x="1350" y="50450"/>
                        <a:pt x="-8560" y="100002"/>
                        <a:pt x="7957" y="139644"/>
                      </a:cubicBezTo>
                      <a:cubicBezTo>
                        <a:pt x="22492" y="177303"/>
                        <a:pt x="58170" y="199767"/>
                        <a:pt x="99133" y="19646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5C585A0-A5DB-4773-9EFE-8ABB8A82191A}"/>
                  </a:ext>
                </a:extLst>
              </p:cNvPr>
              <p:cNvGrpSpPr/>
              <p:nvPr userDrawn="1"/>
            </p:nvGrpSpPr>
            <p:grpSpPr>
              <a:xfrm>
                <a:off x="4782728" y="2208743"/>
                <a:ext cx="1206268" cy="3147897"/>
                <a:chOff x="4889732" y="2208743"/>
                <a:chExt cx="1206268" cy="3147897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57F77A71-F3A5-494C-9973-38549FAA20E9}"/>
                    </a:ext>
                  </a:extLst>
                </p:cNvPr>
                <p:cNvSpPr/>
                <p:nvPr userDrawn="1"/>
              </p:nvSpPr>
              <p:spPr>
                <a:xfrm flipH="1">
                  <a:off x="4889732" y="2408235"/>
                  <a:ext cx="1206268" cy="720041"/>
                </a:xfrm>
                <a:custGeom>
                  <a:avLst/>
                  <a:gdLst>
                    <a:gd name="connsiteX0" fmla="*/ 1864067 w 2214270"/>
                    <a:gd name="connsiteY0" fmla="*/ 1293985 h 1321734"/>
                    <a:gd name="connsiteX1" fmla="*/ 1891816 w 2214270"/>
                    <a:gd name="connsiteY1" fmla="*/ 1319752 h 1321734"/>
                    <a:gd name="connsiteX2" fmla="*/ 2041794 w 2214270"/>
                    <a:gd name="connsiteY2" fmla="*/ 1321734 h 1321734"/>
                    <a:gd name="connsiteX3" fmla="*/ 2185825 w 2214270"/>
                    <a:gd name="connsiteY3" fmla="*/ 1321074 h 1321734"/>
                    <a:gd name="connsiteX4" fmla="*/ 2214235 w 2214270"/>
                    <a:gd name="connsiteY4" fmla="*/ 1292663 h 1321734"/>
                    <a:gd name="connsiteX5" fmla="*/ 2214235 w 2214270"/>
                    <a:gd name="connsiteY5" fmla="*/ 1135418 h 1321734"/>
                    <a:gd name="connsiteX6" fmla="*/ 2185825 w 2214270"/>
                    <a:gd name="connsiteY6" fmla="*/ 1107009 h 1321734"/>
                    <a:gd name="connsiteX7" fmla="*/ 2041794 w 2214270"/>
                    <a:gd name="connsiteY7" fmla="*/ 1106348 h 1321734"/>
                    <a:gd name="connsiteX8" fmla="*/ 1908334 w 2214270"/>
                    <a:gd name="connsiteY8" fmla="*/ 1108330 h 1321734"/>
                    <a:gd name="connsiteX9" fmla="*/ 1866049 w 2214270"/>
                    <a:gd name="connsiteY9" fmla="*/ 1150614 h 1321734"/>
                    <a:gd name="connsiteX10" fmla="*/ 1834336 w 2214270"/>
                    <a:gd name="connsiteY10" fmla="*/ 1183649 h 1321734"/>
                    <a:gd name="connsiteX11" fmla="*/ 170710 w 2214270"/>
                    <a:gd name="connsiteY11" fmla="*/ 1183649 h 1321734"/>
                    <a:gd name="connsiteX12" fmla="*/ 139657 w 2214270"/>
                    <a:gd name="connsiteY12" fmla="*/ 1153257 h 1321734"/>
                    <a:gd name="connsiteX13" fmla="*/ 139657 w 2214270"/>
                    <a:gd name="connsiteY13" fmla="*/ 213090 h 1321734"/>
                    <a:gd name="connsiteX14" fmla="*/ 157496 w 2214270"/>
                    <a:gd name="connsiteY14" fmla="*/ 172127 h 1321734"/>
                    <a:gd name="connsiteX15" fmla="*/ 179959 w 2214270"/>
                    <a:gd name="connsiteY15" fmla="*/ 53863 h 1321734"/>
                    <a:gd name="connsiteX16" fmla="*/ 86801 w 2214270"/>
                    <a:gd name="connsiteY16" fmla="*/ 347 h 1321734"/>
                    <a:gd name="connsiteX17" fmla="*/ 3554 w 2214270"/>
                    <a:gd name="connsiteY17" fmla="*/ 71702 h 1321734"/>
                    <a:gd name="connsiteX18" fmla="*/ 44517 w 2214270"/>
                    <a:gd name="connsiteY18" fmla="*/ 181377 h 1321734"/>
                    <a:gd name="connsiteX19" fmla="*/ 66981 w 2214270"/>
                    <a:gd name="connsiteY19" fmla="*/ 223661 h 1321734"/>
                    <a:gd name="connsiteX20" fmla="*/ 66320 w 2214270"/>
                    <a:gd name="connsiteY20" fmla="*/ 1222630 h 1321734"/>
                    <a:gd name="connsiteX21" fmla="*/ 100676 w 2214270"/>
                    <a:gd name="connsiteY21" fmla="*/ 1256325 h 1321734"/>
                    <a:gd name="connsiteX22" fmla="*/ 1825747 w 2214270"/>
                    <a:gd name="connsiteY22" fmla="*/ 1255665 h 1321734"/>
                    <a:gd name="connsiteX23" fmla="*/ 1864067 w 2214270"/>
                    <a:gd name="connsiteY23" fmla="*/ 1293985 h 132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214270" h="1321734">
                      <a:moveTo>
                        <a:pt x="1864067" y="1293985"/>
                      </a:moveTo>
                      <a:cubicBezTo>
                        <a:pt x="1862746" y="1317109"/>
                        <a:pt x="1872656" y="1319752"/>
                        <a:pt x="1891816" y="1319752"/>
                      </a:cubicBezTo>
                      <a:cubicBezTo>
                        <a:pt x="1942029" y="1319752"/>
                        <a:pt x="1991581" y="1316449"/>
                        <a:pt x="2041794" y="1321734"/>
                      </a:cubicBezTo>
                      <a:cubicBezTo>
                        <a:pt x="2090024" y="1321734"/>
                        <a:pt x="2137595" y="1320413"/>
                        <a:pt x="2185825" y="1321074"/>
                      </a:cubicBezTo>
                      <a:cubicBezTo>
                        <a:pt x="2206307" y="1321074"/>
                        <a:pt x="2214235" y="1313145"/>
                        <a:pt x="2214235" y="1292663"/>
                      </a:cubicBezTo>
                      <a:cubicBezTo>
                        <a:pt x="2213574" y="1240469"/>
                        <a:pt x="2213574" y="1187613"/>
                        <a:pt x="2214235" y="1135418"/>
                      </a:cubicBezTo>
                      <a:cubicBezTo>
                        <a:pt x="2214896" y="1114276"/>
                        <a:pt x="2206307" y="1107009"/>
                        <a:pt x="2185825" y="1107009"/>
                      </a:cubicBezTo>
                      <a:cubicBezTo>
                        <a:pt x="2137595" y="1107669"/>
                        <a:pt x="2090024" y="1107009"/>
                        <a:pt x="2041794" y="1106348"/>
                      </a:cubicBezTo>
                      <a:cubicBezTo>
                        <a:pt x="1997527" y="1107009"/>
                        <a:pt x="1952600" y="1107669"/>
                        <a:pt x="1908334" y="1108330"/>
                      </a:cubicBezTo>
                      <a:cubicBezTo>
                        <a:pt x="1865389" y="1108330"/>
                        <a:pt x="1864067" y="1108330"/>
                        <a:pt x="1866049" y="1150614"/>
                      </a:cubicBezTo>
                      <a:cubicBezTo>
                        <a:pt x="1867371" y="1175721"/>
                        <a:pt x="1861425" y="1183649"/>
                        <a:pt x="1834336" y="1183649"/>
                      </a:cubicBezTo>
                      <a:cubicBezTo>
                        <a:pt x="1280014" y="1182988"/>
                        <a:pt x="725692" y="1182988"/>
                        <a:pt x="170710" y="1183649"/>
                      </a:cubicBezTo>
                      <a:cubicBezTo>
                        <a:pt x="146925" y="1183649"/>
                        <a:pt x="139657" y="1178364"/>
                        <a:pt x="139657" y="1153257"/>
                      </a:cubicBezTo>
                      <a:cubicBezTo>
                        <a:pt x="140318" y="840089"/>
                        <a:pt x="140318" y="526259"/>
                        <a:pt x="139657" y="213090"/>
                      </a:cubicBezTo>
                      <a:cubicBezTo>
                        <a:pt x="139657" y="195912"/>
                        <a:pt x="142960" y="184020"/>
                        <a:pt x="157496" y="172127"/>
                      </a:cubicBezTo>
                      <a:cubicBezTo>
                        <a:pt x="189870" y="145699"/>
                        <a:pt x="198459" y="94826"/>
                        <a:pt x="179959" y="53863"/>
                      </a:cubicBezTo>
                      <a:cubicBezTo>
                        <a:pt x="163442" y="17525"/>
                        <a:pt x="128425" y="-2957"/>
                        <a:pt x="86801" y="347"/>
                      </a:cubicBezTo>
                      <a:cubicBezTo>
                        <a:pt x="43856" y="3650"/>
                        <a:pt x="14786" y="28757"/>
                        <a:pt x="3554" y="71702"/>
                      </a:cubicBezTo>
                      <a:cubicBezTo>
                        <a:pt x="-7678" y="114647"/>
                        <a:pt x="8179" y="162217"/>
                        <a:pt x="44517" y="181377"/>
                      </a:cubicBezTo>
                      <a:cubicBezTo>
                        <a:pt x="64338" y="191948"/>
                        <a:pt x="66981" y="204501"/>
                        <a:pt x="66981" y="223661"/>
                      </a:cubicBezTo>
                      <a:cubicBezTo>
                        <a:pt x="66320" y="556651"/>
                        <a:pt x="66981" y="889641"/>
                        <a:pt x="66320" y="1222630"/>
                      </a:cubicBezTo>
                      <a:cubicBezTo>
                        <a:pt x="66320" y="1250379"/>
                        <a:pt x="73588" y="1256325"/>
                        <a:pt x="100676" y="1256325"/>
                      </a:cubicBezTo>
                      <a:cubicBezTo>
                        <a:pt x="675479" y="1255665"/>
                        <a:pt x="1250944" y="1255665"/>
                        <a:pt x="1825747" y="1255665"/>
                      </a:cubicBezTo>
                      <a:cubicBezTo>
                        <a:pt x="1864067" y="1256325"/>
                        <a:pt x="1866049" y="1256325"/>
                        <a:pt x="1864067" y="1293985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084CA48-5A73-49D6-BAE3-7BADF572511D}"/>
                    </a:ext>
                  </a:extLst>
                </p:cNvPr>
                <p:cNvSpPr/>
                <p:nvPr userDrawn="1"/>
              </p:nvSpPr>
              <p:spPr>
                <a:xfrm flipH="1">
                  <a:off x="4889732" y="3803842"/>
                  <a:ext cx="862897" cy="590574"/>
                </a:xfrm>
                <a:custGeom>
                  <a:avLst/>
                  <a:gdLst>
                    <a:gd name="connsiteX0" fmla="*/ 162118 w 1583966"/>
                    <a:gd name="connsiteY0" fmla="*/ 885330 h 1084079"/>
                    <a:gd name="connsiteX1" fmla="*/ 162118 w 1583966"/>
                    <a:gd name="connsiteY1" fmla="*/ 156584 h 1084079"/>
                    <a:gd name="connsiteX2" fmla="*/ 154851 w 1583966"/>
                    <a:gd name="connsiteY2" fmla="*/ 110336 h 1084079"/>
                    <a:gd name="connsiteX3" fmla="*/ 166083 w 1583966"/>
                    <a:gd name="connsiteY3" fmla="*/ 108354 h 1084079"/>
                    <a:gd name="connsiteX4" fmla="*/ 1213282 w 1583966"/>
                    <a:gd name="connsiteY4" fmla="*/ 107693 h 1084079"/>
                    <a:gd name="connsiteX5" fmla="*/ 1235085 w 1583966"/>
                    <a:gd name="connsiteY5" fmla="*/ 130817 h 1084079"/>
                    <a:gd name="connsiteX6" fmla="*/ 1234424 w 1583966"/>
                    <a:gd name="connsiteY6" fmla="*/ 189619 h 1084079"/>
                    <a:gd name="connsiteX7" fmla="*/ 1255566 w 1583966"/>
                    <a:gd name="connsiteY7" fmla="*/ 210761 h 1084079"/>
                    <a:gd name="connsiteX8" fmla="*/ 1410829 w 1583966"/>
                    <a:gd name="connsiteY8" fmla="*/ 211422 h 1084079"/>
                    <a:gd name="connsiteX9" fmla="*/ 1555521 w 1583966"/>
                    <a:gd name="connsiteY9" fmla="*/ 210761 h 1084079"/>
                    <a:gd name="connsiteX10" fmla="*/ 1583931 w 1583966"/>
                    <a:gd name="connsiteY10" fmla="*/ 182351 h 1084079"/>
                    <a:gd name="connsiteX11" fmla="*/ 1583931 w 1583966"/>
                    <a:gd name="connsiteY11" fmla="*/ 29731 h 1084079"/>
                    <a:gd name="connsiteX12" fmla="*/ 1552878 w 1583966"/>
                    <a:gd name="connsiteY12" fmla="*/ 661 h 1084079"/>
                    <a:gd name="connsiteX13" fmla="*/ 1405544 w 1583966"/>
                    <a:gd name="connsiteY13" fmla="*/ 661 h 1084079"/>
                    <a:gd name="connsiteX14" fmla="*/ 1255566 w 1583966"/>
                    <a:gd name="connsiteY14" fmla="*/ 0 h 1084079"/>
                    <a:gd name="connsiteX15" fmla="*/ 1234424 w 1583966"/>
                    <a:gd name="connsiteY15" fmla="*/ 20481 h 1084079"/>
                    <a:gd name="connsiteX16" fmla="*/ 1200729 w 1583966"/>
                    <a:gd name="connsiteY16" fmla="*/ 53516 h 1084079"/>
                    <a:gd name="connsiteX17" fmla="*/ 158815 w 1583966"/>
                    <a:gd name="connsiteY17" fmla="*/ 52855 h 1084079"/>
                    <a:gd name="connsiteX18" fmla="*/ 89442 w 1583966"/>
                    <a:gd name="connsiteY18" fmla="*/ 122228 h 1084079"/>
                    <a:gd name="connsiteX19" fmla="*/ 89442 w 1583966"/>
                    <a:gd name="connsiteY19" fmla="*/ 861544 h 1084079"/>
                    <a:gd name="connsiteX20" fmla="*/ 66318 w 1583966"/>
                    <a:gd name="connsiteY20" fmla="*/ 893918 h 1084079"/>
                    <a:gd name="connsiteX21" fmla="*/ 17427 w 1583966"/>
                    <a:gd name="connsiteY21" fmla="*/ 928935 h 1084079"/>
                    <a:gd name="connsiteX22" fmla="*/ 31301 w 1583966"/>
                    <a:gd name="connsiteY22" fmla="*/ 1061074 h 1084079"/>
                    <a:gd name="connsiteX23" fmla="*/ 155512 w 1583966"/>
                    <a:gd name="connsiteY23" fmla="*/ 1064377 h 1084079"/>
                    <a:gd name="connsiteX24" fmla="*/ 175993 w 1583966"/>
                    <a:gd name="connsiteY24" fmla="*/ 932900 h 1084079"/>
                    <a:gd name="connsiteX25" fmla="*/ 162118 w 1583966"/>
                    <a:gd name="connsiteY25" fmla="*/ 885330 h 1084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83966" h="1084079">
                      <a:moveTo>
                        <a:pt x="162118" y="885330"/>
                      </a:moveTo>
                      <a:cubicBezTo>
                        <a:pt x="162118" y="642194"/>
                        <a:pt x="162118" y="399720"/>
                        <a:pt x="162118" y="156584"/>
                      </a:cubicBezTo>
                      <a:cubicBezTo>
                        <a:pt x="162118" y="141388"/>
                        <a:pt x="163440" y="125532"/>
                        <a:pt x="154851" y="110336"/>
                      </a:cubicBezTo>
                      <a:cubicBezTo>
                        <a:pt x="160797" y="109675"/>
                        <a:pt x="163440" y="108354"/>
                        <a:pt x="166083" y="108354"/>
                      </a:cubicBezTo>
                      <a:cubicBezTo>
                        <a:pt x="514929" y="108354"/>
                        <a:pt x="864436" y="108354"/>
                        <a:pt x="1213282" y="107693"/>
                      </a:cubicBezTo>
                      <a:cubicBezTo>
                        <a:pt x="1231782" y="107693"/>
                        <a:pt x="1235746" y="114960"/>
                        <a:pt x="1235085" y="130817"/>
                      </a:cubicBezTo>
                      <a:cubicBezTo>
                        <a:pt x="1233764" y="150638"/>
                        <a:pt x="1235746" y="170459"/>
                        <a:pt x="1234424" y="189619"/>
                      </a:cubicBezTo>
                      <a:cubicBezTo>
                        <a:pt x="1233103" y="206137"/>
                        <a:pt x="1238388" y="211422"/>
                        <a:pt x="1255566" y="210761"/>
                      </a:cubicBezTo>
                      <a:cubicBezTo>
                        <a:pt x="1307101" y="210101"/>
                        <a:pt x="1359295" y="210761"/>
                        <a:pt x="1410829" y="211422"/>
                      </a:cubicBezTo>
                      <a:cubicBezTo>
                        <a:pt x="1459060" y="211422"/>
                        <a:pt x="1507291" y="210101"/>
                        <a:pt x="1555521" y="210761"/>
                      </a:cubicBezTo>
                      <a:cubicBezTo>
                        <a:pt x="1576003" y="210761"/>
                        <a:pt x="1584592" y="203494"/>
                        <a:pt x="1583931" y="182351"/>
                      </a:cubicBezTo>
                      <a:cubicBezTo>
                        <a:pt x="1583270" y="131478"/>
                        <a:pt x="1582610" y="80605"/>
                        <a:pt x="1583931" y="29731"/>
                      </a:cubicBezTo>
                      <a:cubicBezTo>
                        <a:pt x="1584592" y="6607"/>
                        <a:pt x="1574021" y="661"/>
                        <a:pt x="1552878" y="661"/>
                      </a:cubicBezTo>
                      <a:cubicBezTo>
                        <a:pt x="1503987" y="1321"/>
                        <a:pt x="1454435" y="661"/>
                        <a:pt x="1405544" y="661"/>
                      </a:cubicBezTo>
                      <a:cubicBezTo>
                        <a:pt x="1355331" y="661"/>
                        <a:pt x="1305779" y="661"/>
                        <a:pt x="1255566" y="0"/>
                      </a:cubicBezTo>
                      <a:cubicBezTo>
                        <a:pt x="1239710" y="0"/>
                        <a:pt x="1231121" y="3964"/>
                        <a:pt x="1234424" y="20481"/>
                      </a:cubicBezTo>
                      <a:cubicBezTo>
                        <a:pt x="1240370" y="49552"/>
                        <a:pt x="1225835" y="53516"/>
                        <a:pt x="1200729" y="53516"/>
                      </a:cubicBezTo>
                      <a:cubicBezTo>
                        <a:pt x="853204" y="52855"/>
                        <a:pt x="506340" y="52855"/>
                        <a:pt x="158815" y="52855"/>
                      </a:cubicBezTo>
                      <a:cubicBezTo>
                        <a:pt x="113888" y="52855"/>
                        <a:pt x="89442" y="77301"/>
                        <a:pt x="89442" y="122228"/>
                      </a:cubicBezTo>
                      <a:cubicBezTo>
                        <a:pt x="89442" y="368667"/>
                        <a:pt x="89442" y="615106"/>
                        <a:pt x="89442" y="861544"/>
                      </a:cubicBezTo>
                      <a:cubicBezTo>
                        <a:pt x="89442" y="879383"/>
                        <a:pt x="88121" y="891276"/>
                        <a:pt x="66318" y="893918"/>
                      </a:cubicBezTo>
                      <a:cubicBezTo>
                        <a:pt x="45176" y="896561"/>
                        <a:pt x="29319" y="911096"/>
                        <a:pt x="17427" y="928935"/>
                      </a:cubicBezTo>
                      <a:cubicBezTo>
                        <a:pt x="-10323" y="970559"/>
                        <a:pt x="-4376" y="1029361"/>
                        <a:pt x="31301" y="1061074"/>
                      </a:cubicBezTo>
                      <a:cubicBezTo>
                        <a:pt x="63675" y="1090145"/>
                        <a:pt x="120495" y="1092127"/>
                        <a:pt x="155512" y="1064377"/>
                      </a:cubicBezTo>
                      <a:cubicBezTo>
                        <a:pt x="192510" y="1034646"/>
                        <a:pt x="202421" y="975845"/>
                        <a:pt x="175993" y="932900"/>
                      </a:cubicBezTo>
                      <a:cubicBezTo>
                        <a:pt x="164761" y="919025"/>
                        <a:pt x="162118" y="903168"/>
                        <a:pt x="162118" y="885330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BEA646A-120F-4068-9DA0-CAE8FE2F59FF}"/>
                    </a:ext>
                  </a:extLst>
                </p:cNvPr>
                <p:cNvSpPr/>
                <p:nvPr userDrawn="1"/>
              </p:nvSpPr>
              <p:spPr>
                <a:xfrm flipH="1">
                  <a:off x="4889732" y="2618015"/>
                  <a:ext cx="898091" cy="123739"/>
                </a:xfrm>
                <a:custGeom>
                  <a:avLst/>
                  <a:gdLst>
                    <a:gd name="connsiteX0" fmla="*/ 66839 w 1648569"/>
                    <a:gd name="connsiteY0" fmla="*/ 192784 h 227140"/>
                    <a:gd name="connsiteX1" fmla="*/ 173872 w 1648569"/>
                    <a:gd name="connsiteY1" fmla="*/ 153142 h 227140"/>
                    <a:gd name="connsiteX2" fmla="*/ 215496 w 1648569"/>
                    <a:gd name="connsiteY2" fmla="*/ 130679 h 227140"/>
                    <a:gd name="connsiteX3" fmla="*/ 1265338 w 1648569"/>
                    <a:gd name="connsiteY3" fmla="*/ 130679 h 227140"/>
                    <a:gd name="connsiteX4" fmla="*/ 1283837 w 1648569"/>
                    <a:gd name="connsiteY4" fmla="*/ 130679 h 227140"/>
                    <a:gd name="connsiteX5" fmla="*/ 1299694 w 1648569"/>
                    <a:gd name="connsiteY5" fmla="*/ 146535 h 227140"/>
                    <a:gd name="connsiteX6" fmla="*/ 1299694 w 1648569"/>
                    <a:gd name="connsiteY6" fmla="*/ 165035 h 227140"/>
                    <a:gd name="connsiteX7" fmla="*/ 1362460 w 1648569"/>
                    <a:gd name="connsiteY7" fmla="*/ 226479 h 227140"/>
                    <a:gd name="connsiteX8" fmla="*/ 1474778 w 1648569"/>
                    <a:gd name="connsiteY8" fmla="*/ 227140 h 227140"/>
                    <a:gd name="connsiteX9" fmla="*/ 1618809 w 1648569"/>
                    <a:gd name="connsiteY9" fmla="*/ 226479 h 227140"/>
                    <a:gd name="connsiteX10" fmla="*/ 1648540 w 1648569"/>
                    <a:gd name="connsiteY10" fmla="*/ 196748 h 227140"/>
                    <a:gd name="connsiteX11" fmla="*/ 1648540 w 1648569"/>
                    <a:gd name="connsiteY11" fmla="*/ 47431 h 227140"/>
                    <a:gd name="connsiteX12" fmla="*/ 1616827 w 1648569"/>
                    <a:gd name="connsiteY12" fmla="*/ 17040 h 227140"/>
                    <a:gd name="connsiteX13" fmla="*/ 1475438 w 1648569"/>
                    <a:gd name="connsiteY13" fmla="*/ 16379 h 227140"/>
                    <a:gd name="connsiteX14" fmla="*/ 1320175 w 1648569"/>
                    <a:gd name="connsiteY14" fmla="*/ 17040 h 227140"/>
                    <a:gd name="connsiteX15" fmla="*/ 1300355 w 1648569"/>
                    <a:gd name="connsiteY15" fmla="*/ 30253 h 227140"/>
                    <a:gd name="connsiteX16" fmla="*/ 1267980 w 1648569"/>
                    <a:gd name="connsiteY16" fmla="*/ 59324 h 227140"/>
                    <a:gd name="connsiteX17" fmla="*/ 212853 w 1648569"/>
                    <a:gd name="connsiteY17" fmla="*/ 59324 h 227140"/>
                    <a:gd name="connsiteX18" fmla="*/ 169908 w 1648569"/>
                    <a:gd name="connsiteY18" fmla="*/ 36860 h 227140"/>
                    <a:gd name="connsiteX19" fmla="*/ 62215 w 1648569"/>
                    <a:gd name="connsiteY19" fmla="*/ 5808 h 227140"/>
                    <a:gd name="connsiteX20" fmla="*/ 109 w 1648569"/>
                    <a:gd name="connsiteY20" fmla="*/ 102269 h 227140"/>
                    <a:gd name="connsiteX21" fmla="*/ 66839 w 1648569"/>
                    <a:gd name="connsiteY21" fmla="*/ 192784 h 227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648569" h="227140">
                      <a:moveTo>
                        <a:pt x="66839" y="192784"/>
                      </a:moveTo>
                      <a:cubicBezTo>
                        <a:pt x="109785" y="204676"/>
                        <a:pt x="154712" y="190141"/>
                        <a:pt x="173872" y="153142"/>
                      </a:cubicBezTo>
                      <a:cubicBezTo>
                        <a:pt x="184443" y="133982"/>
                        <a:pt x="196335" y="130679"/>
                        <a:pt x="215496" y="130679"/>
                      </a:cubicBezTo>
                      <a:cubicBezTo>
                        <a:pt x="565663" y="131339"/>
                        <a:pt x="915170" y="130679"/>
                        <a:pt x="1265338" y="130679"/>
                      </a:cubicBezTo>
                      <a:cubicBezTo>
                        <a:pt x="1271284" y="130679"/>
                        <a:pt x="1277891" y="131339"/>
                        <a:pt x="1283837" y="130679"/>
                      </a:cubicBezTo>
                      <a:cubicBezTo>
                        <a:pt x="1295069" y="130018"/>
                        <a:pt x="1300355" y="134643"/>
                        <a:pt x="1299694" y="146535"/>
                      </a:cubicBezTo>
                      <a:cubicBezTo>
                        <a:pt x="1299033" y="152482"/>
                        <a:pt x="1299694" y="159089"/>
                        <a:pt x="1299694" y="165035"/>
                      </a:cubicBezTo>
                      <a:cubicBezTo>
                        <a:pt x="1299694" y="226479"/>
                        <a:pt x="1299694" y="226479"/>
                        <a:pt x="1362460" y="226479"/>
                      </a:cubicBezTo>
                      <a:cubicBezTo>
                        <a:pt x="1400119" y="226479"/>
                        <a:pt x="1437118" y="227140"/>
                        <a:pt x="1474778" y="227140"/>
                      </a:cubicBezTo>
                      <a:cubicBezTo>
                        <a:pt x="1523008" y="226479"/>
                        <a:pt x="1571239" y="225819"/>
                        <a:pt x="1618809" y="226479"/>
                      </a:cubicBezTo>
                      <a:cubicBezTo>
                        <a:pt x="1641272" y="227140"/>
                        <a:pt x="1648540" y="217890"/>
                        <a:pt x="1648540" y="196748"/>
                      </a:cubicBezTo>
                      <a:cubicBezTo>
                        <a:pt x="1647879" y="147196"/>
                        <a:pt x="1647219" y="96983"/>
                        <a:pt x="1648540" y="47431"/>
                      </a:cubicBezTo>
                      <a:cubicBezTo>
                        <a:pt x="1649201" y="22986"/>
                        <a:pt x="1638630" y="17040"/>
                        <a:pt x="1616827" y="17040"/>
                      </a:cubicBezTo>
                      <a:cubicBezTo>
                        <a:pt x="1569918" y="17700"/>
                        <a:pt x="1522348" y="16379"/>
                        <a:pt x="1475438" y="16379"/>
                      </a:cubicBezTo>
                      <a:cubicBezTo>
                        <a:pt x="1423904" y="16379"/>
                        <a:pt x="1371709" y="17040"/>
                        <a:pt x="1320175" y="17040"/>
                      </a:cubicBezTo>
                      <a:cubicBezTo>
                        <a:pt x="1310926" y="17040"/>
                        <a:pt x="1297712" y="13736"/>
                        <a:pt x="1300355" y="30253"/>
                      </a:cubicBezTo>
                      <a:cubicBezTo>
                        <a:pt x="1304979" y="58002"/>
                        <a:pt x="1289123" y="59324"/>
                        <a:pt x="1267980" y="59324"/>
                      </a:cubicBezTo>
                      <a:cubicBezTo>
                        <a:pt x="916492" y="58663"/>
                        <a:pt x="564342" y="58663"/>
                        <a:pt x="212853" y="59324"/>
                      </a:cubicBezTo>
                      <a:cubicBezTo>
                        <a:pt x="193032" y="59324"/>
                        <a:pt x="181140" y="54699"/>
                        <a:pt x="169908" y="36860"/>
                      </a:cubicBezTo>
                      <a:cubicBezTo>
                        <a:pt x="148105" y="3165"/>
                        <a:pt x="102517" y="-8067"/>
                        <a:pt x="62215" y="5808"/>
                      </a:cubicBezTo>
                      <a:cubicBezTo>
                        <a:pt x="23234" y="19022"/>
                        <a:pt x="-1873" y="57342"/>
                        <a:pt x="109" y="102269"/>
                      </a:cubicBezTo>
                      <a:cubicBezTo>
                        <a:pt x="1431" y="146535"/>
                        <a:pt x="28519" y="182213"/>
                        <a:pt x="66839" y="192784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B54D2C6A-26EA-42C5-A108-BDAF72810A59}"/>
                    </a:ext>
                  </a:extLst>
                </p:cNvPr>
                <p:cNvSpPr/>
                <p:nvPr userDrawn="1"/>
              </p:nvSpPr>
              <p:spPr>
                <a:xfrm rot="10800000" flipH="1">
                  <a:off x="4889732" y="2208743"/>
                  <a:ext cx="769123" cy="128635"/>
                </a:xfrm>
                <a:custGeom>
                  <a:avLst/>
                  <a:gdLst>
                    <a:gd name="connsiteX0" fmla="*/ 1409189 w 1411831"/>
                    <a:gd name="connsiteY0" fmla="*/ 73007 h 236127"/>
                    <a:gd name="connsiteX1" fmla="*/ 1238730 w 1411831"/>
                    <a:gd name="connsiteY1" fmla="*/ 45257 h 236127"/>
                    <a:gd name="connsiteX2" fmla="*/ 1212963 w 1411831"/>
                    <a:gd name="connsiteY2" fmla="*/ 55168 h 236127"/>
                    <a:gd name="connsiteX3" fmla="*/ 385775 w 1411831"/>
                    <a:gd name="connsiteY3" fmla="*/ 55168 h 236127"/>
                    <a:gd name="connsiteX4" fmla="*/ 363972 w 1411831"/>
                    <a:gd name="connsiteY4" fmla="*/ 34687 h 236127"/>
                    <a:gd name="connsiteX5" fmla="*/ 340848 w 1411831"/>
                    <a:gd name="connsiteY5" fmla="*/ 12884 h 236127"/>
                    <a:gd name="connsiteX6" fmla="*/ 190870 w 1411831"/>
                    <a:gd name="connsiteY6" fmla="*/ 12884 h 236127"/>
                    <a:gd name="connsiteX7" fmla="*/ 165103 w 1411831"/>
                    <a:gd name="connsiteY7" fmla="*/ 991 h 236127"/>
                    <a:gd name="connsiteX8" fmla="*/ 31643 w 1411831"/>
                    <a:gd name="connsiteY8" fmla="*/ 991 h 236127"/>
                    <a:gd name="connsiteX9" fmla="*/ 1251 w 1411831"/>
                    <a:gd name="connsiteY9" fmla="*/ 34026 h 236127"/>
                    <a:gd name="connsiteX10" fmla="*/ 1251 w 1411831"/>
                    <a:gd name="connsiteY10" fmla="*/ 199860 h 236127"/>
                    <a:gd name="connsiteX11" fmla="*/ 37589 w 1411831"/>
                    <a:gd name="connsiteY11" fmla="*/ 234877 h 236127"/>
                    <a:gd name="connsiteX12" fmla="*/ 160478 w 1411831"/>
                    <a:gd name="connsiteY12" fmla="*/ 234877 h 236127"/>
                    <a:gd name="connsiteX13" fmla="*/ 192192 w 1411831"/>
                    <a:gd name="connsiteY13" fmla="*/ 222984 h 236127"/>
                    <a:gd name="connsiteX14" fmla="*/ 339526 w 1411831"/>
                    <a:gd name="connsiteY14" fmla="*/ 223645 h 236127"/>
                    <a:gd name="connsiteX15" fmla="*/ 363972 w 1411831"/>
                    <a:gd name="connsiteY15" fmla="*/ 199860 h 236127"/>
                    <a:gd name="connsiteX16" fmla="*/ 363311 w 1411831"/>
                    <a:gd name="connsiteY16" fmla="*/ 151629 h 236127"/>
                    <a:gd name="connsiteX17" fmla="*/ 386435 w 1411831"/>
                    <a:gd name="connsiteY17" fmla="*/ 126523 h 236127"/>
                    <a:gd name="connsiteX18" fmla="*/ 1203053 w 1411831"/>
                    <a:gd name="connsiteY18" fmla="*/ 126523 h 236127"/>
                    <a:gd name="connsiteX19" fmla="*/ 1230802 w 1411831"/>
                    <a:gd name="connsiteY19" fmla="*/ 145022 h 236127"/>
                    <a:gd name="connsiteX20" fmla="*/ 1339817 w 1411831"/>
                    <a:gd name="connsiteY20" fmla="*/ 196556 h 236127"/>
                    <a:gd name="connsiteX21" fmla="*/ 1411832 w 1411831"/>
                    <a:gd name="connsiteY21" fmla="*/ 124541 h 236127"/>
                    <a:gd name="connsiteX22" fmla="*/ 1411832 w 1411831"/>
                    <a:gd name="connsiteY22" fmla="*/ 76310 h 236127"/>
                    <a:gd name="connsiteX23" fmla="*/ 1409189 w 1411831"/>
                    <a:gd name="connsiteY23" fmla="*/ 73007 h 23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11831" h="236127">
                      <a:moveTo>
                        <a:pt x="1409189" y="73007"/>
                      </a:moveTo>
                      <a:cubicBezTo>
                        <a:pt x="1375494" y="-8259"/>
                        <a:pt x="1294889" y="-21472"/>
                        <a:pt x="1238730" y="45257"/>
                      </a:cubicBezTo>
                      <a:cubicBezTo>
                        <a:pt x="1230802" y="54507"/>
                        <a:pt x="1222874" y="55168"/>
                        <a:pt x="1212963" y="55168"/>
                      </a:cubicBezTo>
                      <a:cubicBezTo>
                        <a:pt x="937454" y="55168"/>
                        <a:pt x="661284" y="55168"/>
                        <a:pt x="385775" y="55168"/>
                      </a:cubicBezTo>
                      <a:cubicBezTo>
                        <a:pt x="370579" y="55168"/>
                        <a:pt x="361329" y="51864"/>
                        <a:pt x="363972" y="34687"/>
                      </a:cubicBezTo>
                      <a:cubicBezTo>
                        <a:pt x="366614" y="16187"/>
                        <a:pt x="357365" y="12884"/>
                        <a:pt x="340848" y="12884"/>
                      </a:cubicBezTo>
                      <a:cubicBezTo>
                        <a:pt x="290635" y="13544"/>
                        <a:pt x="241083" y="12884"/>
                        <a:pt x="190870" y="12884"/>
                      </a:cubicBezTo>
                      <a:cubicBezTo>
                        <a:pt x="184263" y="4955"/>
                        <a:pt x="175674" y="991"/>
                        <a:pt x="165103" y="991"/>
                      </a:cubicBezTo>
                      <a:cubicBezTo>
                        <a:pt x="120837" y="-330"/>
                        <a:pt x="75909" y="-330"/>
                        <a:pt x="31643" y="991"/>
                      </a:cubicBezTo>
                      <a:cubicBezTo>
                        <a:pt x="10501" y="1652"/>
                        <a:pt x="1912" y="14205"/>
                        <a:pt x="1251" y="34026"/>
                      </a:cubicBezTo>
                      <a:cubicBezTo>
                        <a:pt x="-71" y="89524"/>
                        <a:pt x="-731" y="144362"/>
                        <a:pt x="1251" y="199860"/>
                      </a:cubicBezTo>
                      <a:cubicBezTo>
                        <a:pt x="2572" y="227609"/>
                        <a:pt x="8519" y="233555"/>
                        <a:pt x="37589" y="234877"/>
                      </a:cubicBezTo>
                      <a:cubicBezTo>
                        <a:pt x="78552" y="236859"/>
                        <a:pt x="119515" y="236198"/>
                        <a:pt x="160478" y="234877"/>
                      </a:cubicBezTo>
                      <a:cubicBezTo>
                        <a:pt x="172371" y="234877"/>
                        <a:pt x="182942" y="230913"/>
                        <a:pt x="192192" y="222984"/>
                      </a:cubicBezTo>
                      <a:cubicBezTo>
                        <a:pt x="241083" y="222984"/>
                        <a:pt x="290635" y="222323"/>
                        <a:pt x="339526" y="223645"/>
                      </a:cubicBezTo>
                      <a:cubicBezTo>
                        <a:pt x="357365" y="224306"/>
                        <a:pt x="365954" y="219681"/>
                        <a:pt x="363972" y="199860"/>
                      </a:cubicBezTo>
                      <a:cubicBezTo>
                        <a:pt x="362650" y="184003"/>
                        <a:pt x="364632" y="167486"/>
                        <a:pt x="363311" y="151629"/>
                      </a:cubicBezTo>
                      <a:cubicBezTo>
                        <a:pt x="361990" y="133791"/>
                        <a:pt x="367275" y="126523"/>
                        <a:pt x="386435" y="126523"/>
                      </a:cubicBezTo>
                      <a:cubicBezTo>
                        <a:pt x="658641" y="127184"/>
                        <a:pt x="930847" y="127184"/>
                        <a:pt x="1203053" y="126523"/>
                      </a:cubicBezTo>
                      <a:cubicBezTo>
                        <a:pt x="1218249" y="126523"/>
                        <a:pt x="1224195" y="131808"/>
                        <a:pt x="1230802" y="145022"/>
                      </a:cubicBezTo>
                      <a:cubicBezTo>
                        <a:pt x="1250623" y="187968"/>
                        <a:pt x="1292907" y="206467"/>
                        <a:pt x="1339817" y="196556"/>
                      </a:cubicBezTo>
                      <a:cubicBezTo>
                        <a:pt x="1379458" y="187968"/>
                        <a:pt x="1397957" y="158897"/>
                        <a:pt x="1411832" y="124541"/>
                      </a:cubicBezTo>
                      <a:cubicBezTo>
                        <a:pt x="1411832" y="108684"/>
                        <a:pt x="1411832" y="92167"/>
                        <a:pt x="1411832" y="76310"/>
                      </a:cubicBezTo>
                      <a:cubicBezTo>
                        <a:pt x="1411171" y="74989"/>
                        <a:pt x="1409189" y="74328"/>
                        <a:pt x="1409189" y="73007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14B9050-9F9F-4AEF-88AB-3E443ADD10EF}"/>
                    </a:ext>
                  </a:extLst>
                </p:cNvPr>
                <p:cNvSpPr/>
                <p:nvPr userDrawn="1"/>
              </p:nvSpPr>
              <p:spPr>
                <a:xfrm rot="5400000" flipH="1">
                  <a:off x="4671618" y="4826701"/>
                  <a:ext cx="748053" cy="311825"/>
                </a:xfrm>
                <a:custGeom>
                  <a:avLst/>
                  <a:gdLst>
                    <a:gd name="connsiteX0" fmla="*/ 99133 w 1373154"/>
                    <a:gd name="connsiteY0" fmla="*/ 196463 h 572397"/>
                    <a:gd name="connsiteX1" fmla="*/ 185023 w 1373154"/>
                    <a:gd name="connsiteY1" fmla="*/ 121805 h 572397"/>
                    <a:gd name="connsiteX2" fmla="*/ 216075 w 1373154"/>
                    <a:gd name="connsiteY2" fmla="*/ 100002 h 572397"/>
                    <a:gd name="connsiteX3" fmla="*/ 1238829 w 1373154"/>
                    <a:gd name="connsiteY3" fmla="*/ 100002 h 572397"/>
                    <a:gd name="connsiteX4" fmla="*/ 1265257 w 1373154"/>
                    <a:gd name="connsiteY4" fmla="*/ 101984 h 572397"/>
                    <a:gd name="connsiteX5" fmla="*/ 1264596 w 1373154"/>
                    <a:gd name="connsiteY5" fmla="*/ 200428 h 572397"/>
                    <a:gd name="connsiteX6" fmla="*/ 1243454 w 1373154"/>
                    <a:gd name="connsiteY6" fmla="*/ 221570 h 572397"/>
                    <a:gd name="connsiteX7" fmla="*/ 1164171 w 1373154"/>
                    <a:gd name="connsiteY7" fmla="*/ 223552 h 572397"/>
                    <a:gd name="connsiteX8" fmla="*/ 1164831 w 1373154"/>
                    <a:gd name="connsiteY8" fmla="*/ 258568 h 572397"/>
                    <a:gd name="connsiteX9" fmla="*/ 1158885 w 1373154"/>
                    <a:gd name="connsiteY9" fmla="*/ 525489 h 572397"/>
                    <a:gd name="connsiteX10" fmla="*/ 1207116 w 1373154"/>
                    <a:gd name="connsiteY10" fmla="*/ 572398 h 572397"/>
                    <a:gd name="connsiteX11" fmla="*/ 1324719 w 1373154"/>
                    <a:gd name="connsiteY11" fmla="*/ 572398 h 572397"/>
                    <a:gd name="connsiteX12" fmla="*/ 1372950 w 1373154"/>
                    <a:gd name="connsiteY12" fmla="*/ 522846 h 572397"/>
                    <a:gd name="connsiteX13" fmla="*/ 1367665 w 1373154"/>
                    <a:gd name="connsiteY13" fmla="*/ 224212 h 572397"/>
                    <a:gd name="connsiteX14" fmla="*/ 1335291 w 1373154"/>
                    <a:gd name="connsiteY14" fmla="*/ 185892 h 572397"/>
                    <a:gd name="connsiteX15" fmla="*/ 1335291 w 1373154"/>
                    <a:gd name="connsiteY15" fmla="*/ 53093 h 572397"/>
                    <a:gd name="connsiteX16" fmla="*/ 1306881 w 1373154"/>
                    <a:gd name="connsiteY16" fmla="*/ 27326 h 572397"/>
                    <a:gd name="connsiteX17" fmla="*/ 192951 w 1373154"/>
                    <a:gd name="connsiteY17" fmla="*/ 27986 h 572397"/>
                    <a:gd name="connsiteX18" fmla="*/ 143399 w 1373154"/>
                    <a:gd name="connsiteY18" fmla="*/ 14112 h 572397"/>
                    <a:gd name="connsiteX19" fmla="*/ 31081 w 1373154"/>
                    <a:gd name="connsiteY19" fmla="*/ 23362 h 572397"/>
                    <a:gd name="connsiteX20" fmla="*/ 7957 w 1373154"/>
                    <a:gd name="connsiteY20" fmla="*/ 139644 h 572397"/>
                    <a:gd name="connsiteX21" fmla="*/ 99133 w 1373154"/>
                    <a:gd name="connsiteY21" fmla="*/ 196463 h 57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73154" h="572397">
                      <a:moveTo>
                        <a:pt x="99133" y="196463"/>
                      </a:moveTo>
                      <a:cubicBezTo>
                        <a:pt x="144060" y="193160"/>
                        <a:pt x="175773" y="168053"/>
                        <a:pt x="185023" y="121805"/>
                      </a:cubicBezTo>
                      <a:cubicBezTo>
                        <a:pt x="188987" y="100663"/>
                        <a:pt x="199558" y="100002"/>
                        <a:pt x="216075" y="100002"/>
                      </a:cubicBezTo>
                      <a:cubicBezTo>
                        <a:pt x="556993" y="100002"/>
                        <a:pt x="897911" y="100002"/>
                        <a:pt x="1238829" y="100002"/>
                      </a:cubicBezTo>
                      <a:cubicBezTo>
                        <a:pt x="1247418" y="100002"/>
                        <a:pt x="1256668" y="101323"/>
                        <a:pt x="1265257" y="101984"/>
                      </a:cubicBezTo>
                      <a:cubicBezTo>
                        <a:pt x="1265257" y="135019"/>
                        <a:pt x="1263936" y="167393"/>
                        <a:pt x="1264596" y="200428"/>
                      </a:cubicBezTo>
                      <a:cubicBezTo>
                        <a:pt x="1265257" y="216945"/>
                        <a:pt x="1259311" y="221570"/>
                        <a:pt x="1243454" y="221570"/>
                      </a:cubicBezTo>
                      <a:cubicBezTo>
                        <a:pt x="1217026" y="221570"/>
                        <a:pt x="1190599" y="218266"/>
                        <a:pt x="1164171" y="223552"/>
                      </a:cubicBezTo>
                      <a:cubicBezTo>
                        <a:pt x="1164171" y="235444"/>
                        <a:pt x="1164171" y="246676"/>
                        <a:pt x="1164831" y="258568"/>
                      </a:cubicBezTo>
                      <a:cubicBezTo>
                        <a:pt x="1168796" y="347762"/>
                        <a:pt x="1156903" y="436295"/>
                        <a:pt x="1158885" y="525489"/>
                      </a:cubicBezTo>
                      <a:cubicBezTo>
                        <a:pt x="1160207" y="571737"/>
                        <a:pt x="1158885" y="572398"/>
                        <a:pt x="1207116" y="572398"/>
                      </a:cubicBezTo>
                      <a:cubicBezTo>
                        <a:pt x="1246097" y="572398"/>
                        <a:pt x="1285739" y="572398"/>
                        <a:pt x="1324719" y="572398"/>
                      </a:cubicBezTo>
                      <a:cubicBezTo>
                        <a:pt x="1372950" y="572398"/>
                        <a:pt x="1372289" y="572398"/>
                        <a:pt x="1372950" y="522846"/>
                      </a:cubicBezTo>
                      <a:cubicBezTo>
                        <a:pt x="1374932" y="423081"/>
                        <a:pt x="1361718" y="323977"/>
                        <a:pt x="1367665" y="224212"/>
                      </a:cubicBezTo>
                      <a:cubicBezTo>
                        <a:pt x="1340576" y="224873"/>
                        <a:pt x="1333969" y="212320"/>
                        <a:pt x="1335291" y="185892"/>
                      </a:cubicBezTo>
                      <a:cubicBezTo>
                        <a:pt x="1337933" y="141626"/>
                        <a:pt x="1335291" y="97359"/>
                        <a:pt x="1335291" y="53093"/>
                      </a:cubicBezTo>
                      <a:cubicBezTo>
                        <a:pt x="1342558" y="26004"/>
                        <a:pt x="1325380" y="27326"/>
                        <a:pt x="1306881" y="27326"/>
                      </a:cubicBezTo>
                      <a:cubicBezTo>
                        <a:pt x="935571" y="27326"/>
                        <a:pt x="564261" y="27326"/>
                        <a:pt x="192951" y="27986"/>
                      </a:cubicBezTo>
                      <a:cubicBezTo>
                        <a:pt x="174452" y="27986"/>
                        <a:pt x="159256" y="24683"/>
                        <a:pt x="143399" y="14112"/>
                      </a:cubicBezTo>
                      <a:cubicBezTo>
                        <a:pt x="109043" y="-8352"/>
                        <a:pt x="60812" y="-3066"/>
                        <a:pt x="31081" y="23362"/>
                      </a:cubicBezTo>
                      <a:cubicBezTo>
                        <a:pt x="1350" y="50450"/>
                        <a:pt x="-8560" y="100002"/>
                        <a:pt x="7957" y="139644"/>
                      </a:cubicBezTo>
                      <a:cubicBezTo>
                        <a:pt x="22492" y="177303"/>
                        <a:pt x="58170" y="199767"/>
                        <a:pt x="99133" y="19646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5994A9A-D0CD-44B6-8663-2516ADC08C04}"/>
                    </a:ext>
                  </a:extLst>
                </p:cNvPr>
                <p:cNvSpPr/>
                <p:nvPr userDrawn="1"/>
              </p:nvSpPr>
              <p:spPr>
                <a:xfrm rot="5400000" flipH="1">
                  <a:off x="4871004" y="4236381"/>
                  <a:ext cx="497194" cy="459738"/>
                </a:xfrm>
                <a:custGeom>
                  <a:avLst/>
                  <a:gdLst>
                    <a:gd name="connsiteX0" fmla="*/ 96662 w 912667"/>
                    <a:gd name="connsiteY0" fmla="*/ 195773 h 843913"/>
                    <a:gd name="connsiteX1" fmla="*/ 186517 w 912667"/>
                    <a:gd name="connsiteY1" fmla="*/ 119133 h 843913"/>
                    <a:gd name="connsiteX2" fmla="*/ 210302 w 912667"/>
                    <a:gd name="connsiteY2" fmla="*/ 99312 h 843913"/>
                    <a:gd name="connsiteX3" fmla="*/ 759338 w 912667"/>
                    <a:gd name="connsiteY3" fmla="*/ 99312 h 843913"/>
                    <a:gd name="connsiteX4" fmla="*/ 783123 w 912667"/>
                    <a:gd name="connsiteY4" fmla="*/ 123758 h 843913"/>
                    <a:gd name="connsiteX5" fmla="*/ 782462 w 912667"/>
                    <a:gd name="connsiteY5" fmla="*/ 434284 h 843913"/>
                    <a:gd name="connsiteX6" fmla="*/ 724321 w 912667"/>
                    <a:gd name="connsiteY6" fmla="*/ 492425 h 843913"/>
                    <a:gd name="connsiteX7" fmla="*/ 701197 w 912667"/>
                    <a:gd name="connsiteY7" fmla="*/ 517531 h 843913"/>
                    <a:gd name="connsiteX8" fmla="*/ 701197 w 912667"/>
                    <a:gd name="connsiteY8" fmla="*/ 667508 h 843913"/>
                    <a:gd name="connsiteX9" fmla="*/ 704500 w 912667"/>
                    <a:gd name="connsiteY9" fmla="*/ 665526 h 843913"/>
                    <a:gd name="connsiteX10" fmla="*/ 702518 w 912667"/>
                    <a:gd name="connsiteY10" fmla="*/ 820789 h 843913"/>
                    <a:gd name="connsiteX11" fmla="*/ 724982 w 912667"/>
                    <a:gd name="connsiteY11" fmla="*/ 843914 h 843913"/>
                    <a:gd name="connsiteX12" fmla="*/ 888173 w 912667"/>
                    <a:gd name="connsiteY12" fmla="*/ 843914 h 843913"/>
                    <a:gd name="connsiteX13" fmla="*/ 911958 w 912667"/>
                    <a:gd name="connsiteY13" fmla="*/ 819468 h 843913"/>
                    <a:gd name="connsiteX14" fmla="*/ 910637 w 912667"/>
                    <a:gd name="connsiteY14" fmla="*/ 672133 h 843913"/>
                    <a:gd name="connsiteX15" fmla="*/ 910637 w 912667"/>
                    <a:gd name="connsiteY15" fmla="*/ 672133 h 843913"/>
                    <a:gd name="connsiteX16" fmla="*/ 911958 w 912667"/>
                    <a:gd name="connsiteY16" fmla="*/ 666848 h 843913"/>
                    <a:gd name="connsiteX17" fmla="*/ 912619 w 912667"/>
                    <a:gd name="connsiteY17" fmla="*/ 522156 h 843913"/>
                    <a:gd name="connsiteX18" fmla="*/ 883548 w 912667"/>
                    <a:gd name="connsiteY18" fmla="*/ 493085 h 843913"/>
                    <a:gd name="connsiteX19" fmla="*/ 855799 w 912667"/>
                    <a:gd name="connsiteY19" fmla="*/ 464676 h 843913"/>
                    <a:gd name="connsiteX20" fmla="*/ 856460 w 912667"/>
                    <a:gd name="connsiteY20" fmla="*/ 82134 h 843913"/>
                    <a:gd name="connsiteX21" fmla="*/ 818800 w 912667"/>
                    <a:gd name="connsiteY21" fmla="*/ 45796 h 843913"/>
                    <a:gd name="connsiteX22" fmla="*/ 203034 w 912667"/>
                    <a:gd name="connsiteY22" fmla="*/ 45796 h 843913"/>
                    <a:gd name="connsiteX23" fmla="*/ 166035 w 912667"/>
                    <a:gd name="connsiteY23" fmla="*/ 31260 h 843913"/>
                    <a:gd name="connsiteX24" fmla="*/ 48432 w 912667"/>
                    <a:gd name="connsiteY24" fmla="*/ 11440 h 843913"/>
                    <a:gd name="connsiteX25" fmla="*/ 4165 w 912667"/>
                    <a:gd name="connsiteY25" fmla="*/ 127722 h 843913"/>
                    <a:gd name="connsiteX26" fmla="*/ 96662 w 912667"/>
                    <a:gd name="connsiteY26" fmla="*/ 195773 h 84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12667" h="843913">
                      <a:moveTo>
                        <a:pt x="96662" y="195773"/>
                      </a:moveTo>
                      <a:cubicBezTo>
                        <a:pt x="142911" y="194452"/>
                        <a:pt x="177267" y="166703"/>
                        <a:pt x="186517" y="119133"/>
                      </a:cubicBezTo>
                      <a:cubicBezTo>
                        <a:pt x="189820" y="102615"/>
                        <a:pt x="195766" y="99312"/>
                        <a:pt x="210302" y="99312"/>
                      </a:cubicBezTo>
                      <a:cubicBezTo>
                        <a:pt x="393314" y="99973"/>
                        <a:pt x="576326" y="99973"/>
                        <a:pt x="759338" y="99312"/>
                      </a:cubicBezTo>
                      <a:cubicBezTo>
                        <a:pt x="778498" y="99312"/>
                        <a:pt x="783123" y="105258"/>
                        <a:pt x="783123" y="123758"/>
                      </a:cubicBezTo>
                      <a:cubicBezTo>
                        <a:pt x="782462" y="227486"/>
                        <a:pt x="782462" y="330555"/>
                        <a:pt x="782462" y="434284"/>
                      </a:cubicBezTo>
                      <a:cubicBezTo>
                        <a:pt x="782462" y="491764"/>
                        <a:pt x="782462" y="492425"/>
                        <a:pt x="724321" y="492425"/>
                      </a:cubicBezTo>
                      <a:cubicBezTo>
                        <a:pt x="704500" y="492425"/>
                        <a:pt x="700536" y="499692"/>
                        <a:pt x="701197" y="517531"/>
                      </a:cubicBezTo>
                      <a:cubicBezTo>
                        <a:pt x="701858" y="567744"/>
                        <a:pt x="701197" y="617296"/>
                        <a:pt x="701197" y="667508"/>
                      </a:cubicBezTo>
                      <a:cubicBezTo>
                        <a:pt x="701858" y="666187"/>
                        <a:pt x="703179" y="665526"/>
                        <a:pt x="704500" y="665526"/>
                      </a:cubicBezTo>
                      <a:cubicBezTo>
                        <a:pt x="699876" y="717060"/>
                        <a:pt x="703179" y="768595"/>
                        <a:pt x="702518" y="820789"/>
                      </a:cubicBezTo>
                      <a:cubicBezTo>
                        <a:pt x="702518" y="835985"/>
                        <a:pt x="709125" y="843914"/>
                        <a:pt x="724982" y="843914"/>
                      </a:cubicBezTo>
                      <a:cubicBezTo>
                        <a:pt x="779159" y="843914"/>
                        <a:pt x="833996" y="843914"/>
                        <a:pt x="888173" y="843914"/>
                      </a:cubicBezTo>
                      <a:cubicBezTo>
                        <a:pt x="905351" y="843914"/>
                        <a:pt x="911958" y="835985"/>
                        <a:pt x="911958" y="819468"/>
                      </a:cubicBezTo>
                      <a:cubicBezTo>
                        <a:pt x="911298" y="770577"/>
                        <a:pt x="911298" y="721685"/>
                        <a:pt x="910637" y="672133"/>
                      </a:cubicBezTo>
                      <a:cubicBezTo>
                        <a:pt x="910637" y="672133"/>
                        <a:pt x="910637" y="672133"/>
                        <a:pt x="910637" y="672133"/>
                      </a:cubicBezTo>
                      <a:cubicBezTo>
                        <a:pt x="911298" y="670151"/>
                        <a:pt x="911298" y="668830"/>
                        <a:pt x="911958" y="666848"/>
                      </a:cubicBezTo>
                      <a:cubicBezTo>
                        <a:pt x="911958" y="618617"/>
                        <a:pt x="910637" y="570387"/>
                        <a:pt x="912619" y="522156"/>
                      </a:cubicBezTo>
                      <a:cubicBezTo>
                        <a:pt x="913280" y="499031"/>
                        <a:pt x="907333" y="488460"/>
                        <a:pt x="883548" y="493085"/>
                      </a:cubicBezTo>
                      <a:cubicBezTo>
                        <a:pt x="860424" y="497049"/>
                        <a:pt x="855799" y="486478"/>
                        <a:pt x="855799" y="464676"/>
                      </a:cubicBezTo>
                      <a:cubicBezTo>
                        <a:pt x="856460" y="337162"/>
                        <a:pt x="856460" y="209648"/>
                        <a:pt x="856460" y="82134"/>
                      </a:cubicBezTo>
                      <a:cubicBezTo>
                        <a:pt x="856460" y="39189"/>
                        <a:pt x="859763" y="45796"/>
                        <a:pt x="818800" y="45796"/>
                      </a:cubicBezTo>
                      <a:cubicBezTo>
                        <a:pt x="613325" y="45796"/>
                        <a:pt x="408510" y="45796"/>
                        <a:pt x="203034" y="45796"/>
                      </a:cubicBezTo>
                      <a:cubicBezTo>
                        <a:pt x="188499" y="45796"/>
                        <a:pt x="177267" y="44474"/>
                        <a:pt x="166035" y="31260"/>
                      </a:cubicBezTo>
                      <a:cubicBezTo>
                        <a:pt x="138286" y="-1774"/>
                        <a:pt x="86091" y="-9042"/>
                        <a:pt x="48432" y="11440"/>
                      </a:cubicBezTo>
                      <a:cubicBezTo>
                        <a:pt x="10111" y="32582"/>
                        <a:pt x="-9049" y="81473"/>
                        <a:pt x="4165" y="127722"/>
                      </a:cubicBezTo>
                      <a:cubicBezTo>
                        <a:pt x="15397" y="171327"/>
                        <a:pt x="50414" y="196434"/>
                        <a:pt x="96662" y="195773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FC739D7C-1F95-4C59-A549-9BA9A6602694}"/>
                    </a:ext>
                  </a:extLst>
                </p:cNvPr>
                <p:cNvSpPr/>
                <p:nvPr userDrawn="1"/>
              </p:nvSpPr>
              <p:spPr>
                <a:xfrm rot="10800000" flipH="1">
                  <a:off x="4889732" y="3419093"/>
                  <a:ext cx="769123" cy="128635"/>
                </a:xfrm>
                <a:custGeom>
                  <a:avLst/>
                  <a:gdLst>
                    <a:gd name="connsiteX0" fmla="*/ 1409189 w 1411831"/>
                    <a:gd name="connsiteY0" fmla="*/ 73007 h 236127"/>
                    <a:gd name="connsiteX1" fmla="*/ 1238730 w 1411831"/>
                    <a:gd name="connsiteY1" fmla="*/ 45257 h 236127"/>
                    <a:gd name="connsiteX2" fmla="*/ 1212963 w 1411831"/>
                    <a:gd name="connsiteY2" fmla="*/ 55168 h 236127"/>
                    <a:gd name="connsiteX3" fmla="*/ 385775 w 1411831"/>
                    <a:gd name="connsiteY3" fmla="*/ 55168 h 236127"/>
                    <a:gd name="connsiteX4" fmla="*/ 363972 w 1411831"/>
                    <a:gd name="connsiteY4" fmla="*/ 34687 h 236127"/>
                    <a:gd name="connsiteX5" fmla="*/ 340848 w 1411831"/>
                    <a:gd name="connsiteY5" fmla="*/ 12884 h 236127"/>
                    <a:gd name="connsiteX6" fmla="*/ 190870 w 1411831"/>
                    <a:gd name="connsiteY6" fmla="*/ 12884 h 236127"/>
                    <a:gd name="connsiteX7" fmla="*/ 165103 w 1411831"/>
                    <a:gd name="connsiteY7" fmla="*/ 991 h 236127"/>
                    <a:gd name="connsiteX8" fmla="*/ 31643 w 1411831"/>
                    <a:gd name="connsiteY8" fmla="*/ 991 h 236127"/>
                    <a:gd name="connsiteX9" fmla="*/ 1251 w 1411831"/>
                    <a:gd name="connsiteY9" fmla="*/ 34026 h 236127"/>
                    <a:gd name="connsiteX10" fmla="*/ 1251 w 1411831"/>
                    <a:gd name="connsiteY10" fmla="*/ 199860 h 236127"/>
                    <a:gd name="connsiteX11" fmla="*/ 37589 w 1411831"/>
                    <a:gd name="connsiteY11" fmla="*/ 234877 h 236127"/>
                    <a:gd name="connsiteX12" fmla="*/ 160478 w 1411831"/>
                    <a:gd name="connsiteY12" fmla="*/ 234877 h 236127"/>
                    <a:gd name="connsiteX13" fmla="*/ 192192 w 1411831"/>
                    <a:gd name="connsiteY13" fmla="*/ 222984 h 236127"/>
                    <a:gd name="connsiteX14" fmla="*/ 339526 w 1411831"/>
                    <a:gd name="connsiteY14" fmla="*/ 223645 h 236127"/>
                    <a:gd name="connsiteX15" fmla="*/ 363972 w 1411831"/>
                    <a:gd name="connsiteY15" fmla="*/ 199860 h 236127"/>
                    <a:gd name="connsiteX16" fmla="*/ 363311 w 1411831"/>
                    <a:gd name="connsiteY16" fmla="*/ 151629 h 236127"/>
                    <a:gd name="connsiteX17" fmla="*/ 386435 w 1411831"/>
                    <a:gd name="connsiteY17" fmla="*/ 126523 h 236127"/>
                    <a:gd name="connsiteX18" fmla="*/ 1203053 w 1411831"/>
                    <a:gd name="connsiteY18" fmla="*/ 126523 h 236127"/>
                    <a:gd name="connsiteX19" fmla="*/ 1230802 w 1411831"/>
                    <a:gd name="connsiteY19" fmla="*/ 145022 h 236127"/>
                    <a:gd name="connsiteX20" fmla="*/ 1339817 w 1411831"/>
                    <a:gd name="connsiteY20" fmla="*/ 196556 h 236127"/>
                    <a:gd name="connsiteX21" fmla="*/ 1411832 w 1411831"/>
                    <a:gd name="connsiteY21" fmla="*/ 124541 h 236127"/>
                    <a:gd name="connsiteX22" fmla="*/ 1411832 w 1411831"/>
                    <a:gd name="connsiteY22" fmla="*/ 76310 h 236127"/>
                    <a:gd name="connsiteX23" fmla="*/ 1409189 w 1411831"/>
                    <a:gd name="connsiteY23" fmla="*/ 73007 h 23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11831" h="236127">
                      <a:moveTo>
                        <a:pt x="1409189" y="73007"/>
                      </a:moveTo>
                      <a:cubicBezTo>
                        <a:pt x="1375494" y="-8259"/>
                        <a:pt x="1294889" y="-21472"/>
                        <a:pt x="1238730" y="45257"/>
                      </a:cubicBezTo>
                      <a:cubicBezTo>
                        <a:pt x="1230802" y="54507"/>
                        <a:pt x="1222874" y="55168"/>
                        <a:pt x="1212963" y="55168"/>
                      </a:cubicBezTo>
                      <a:cubicBezTo>
                        <a:pt x="937454" y="55168"/>
                        <a:pt x="661284" y="55168"/>
                        <a:pt x="385775" y="55168"/>
                      </a:cubicBezTo>
                      <a:cubicBezTo>
                        <a:pt x="370579" y="55168"/>
                        <a:pt x="361329" y="51864"/>
                        <a:pt x="363972" y="34687"/>
                      </a:cubicBezTo>
                      <a:cubicBezTo>
                        <a:pt x="366614" y="16187"/>
                        <a:pt x="357365" y="12884"/>
                        <a:pt x="340848" y="12884"/>
                      </a:cubicBezTo>
                      <a:cubicBezTo>
                        <a:pt x="290635" y="13544"/>
                        <a:pt x="241083" y="12884"/>
                        <a:pt x="190870" y="12884"/>
                      </a:cubicBezTo>
                      <a:cubicBezTo>
                        <a:pt x="184263" y="4955"/>
                        <a:pt x="175674" y="991"/>
                        <a:pt x="165103" y="991"/>
                      </a:cubicBezTo>
                      <a:cubicBezTo>
                        <a:pt x="120837" y="-330"/>
                        <a:pt x="75909" y="-330"/>
                        <a:pt x="31643" y="991"/>
                      </a:cubicBezTo>
                      <a:cubicBezTo>
                        <a:pt x="10501" y="1652"/>
                        <a:pt x="1912" y="14205"/>
                        <a:pt x="1251" y="34026"/>
                      </a:cubicBezTo>
                      <a:cubicBezTo>
                        <a:pt x="-71" y="89524"/>
                        <a:pt x="-731" y="144362"/>
                        <a:pt x="1251" y="199860"/>
                      </a:cubicBezTo>
                      <a:cubicBezTo>
                        <a:pt x="2572" y="227609"/>
                        <a:pt x="8519" y="233555"/>
                        <a:pt x="37589" y="234877"/>
                      </a:cubicBezTo>
                      <a:cubicBezTo>
                        <a:pt x="78552" y="236859"/>
                        <a:pt x="119515" y="236198"/>
                        <a:pt x="160478" y="234877"/>
                      </a:cubicBezTo>
                      <a:cubicBezTo>
                        <a:pt x="172371" y="234877"/>
                        <a:pt x="182942" y="230913"/>
                        <a:pt x="192192" y="222984"/>
                      </a:cubicBezTo>
                      <a:cubicBezTo>
                        <a:pt x="241083" y="222984"/>
                        <a:pt x="290635" y="222323"/>
                        <a:pt x="339526" y="223645"/>
                      </a:cubicBezTo>
                      <a:cubicBezTo>
                        <a:pt x="357365" y="224306"/>
                        <a:pt x="365954" y="219681"/>
                        <a:pt x="363972" y="199860"/>
                      </a:cubicBezTo>
                      <a:cubicBezTo>
                        <a:pt x="362650" y="184003"/>
                        <a:pt x="364632" y="167486"/>
                        <a:pt x="363311" y="151629"/>
                      </a:cubicBezTo>
                      <a:cubicBezTo>
                        <a:pt x="361990" y="133791"/>
                        <a:pt x="367275" y="126523"/>
                        <a:pt x="386435" y="126523"/>
                      </a:cubicBezTo>
                      <a:cubicBezTo>
                        <a:pt x="658641" y="127184"/>
                        <a:pt x="930847" y="127184"/>
                        <a:pt x="1203053" y="126523"/>
                      </a:cubicBezTo>
                      <a:cubicBezTo>
                        <a:pt x="1218249" y="126523"/>
                        <a:pt x="1224195" y="131808"/>
                        <a:pt x="1230802" y="145022"/>
                      </a:cubicBezTo>
                      <a:cubicBezTo>
                        <a:pt x="1250623" y="187968"/>
                        <a:pt x="1292907" y="206467"/>
                        <a:pt x="1339817" y="196556"/>
                      </a:cubicBezTo>
                      <a:cubicBezTo>
                        <a:pt x="1379458" y="187968"/>
                        <a:pt x="1397957" y="158897"/>
                        <a:pt x="1411832" y="124541"/>
                      </a:cubicBezTo>
                      <a:cubicBezTo>
                        <a:pt x="1411832" y="108684"/>
                        <a:pt x="1411832" y="92167"/>
                        <a:pt x="1411832" y="76310"/>
                      </a:cubicBezTo>
                      <a:cubicBezTo>
                        <a:pt x="1411171" y="74989"/>
                        <a:pt x="1409189" y="74328"/>
                        <a:pt x="1409189" y="73007"/>
                      </a:cubicBezTo>
                      <a:close/>
                    </a:path>
                  </a:pathLst>
                </a:custGeom>
                <a:grpFill/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17347-8BA3-48E5-B242-1E8C960E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3443" y="2199950"/>
              <a:ext cx="2512006" cy="2512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12">
            <a:extLst>
              <a:ext uri="{FF2B5EF4-FFF2-40B4-BE49-F238E27FC236}">
                <a16:creationId xmlns:a16="http://schemas.microsoft.com/office/drawing/2014/main" id="{D3472137-29E0-483B-8DC4-339CCCC4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8978" y="6212862"/>
            <a:ext cx="619786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Najčešće korišteni parametri pri testiranju.</a:t>
            </a: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1104A5-E980-4BC5-A9EC-F555A771268A}"/>
              </a:ext>
            </a:extLst>
          </p:cNvPr>
          <p:cNvGrpSpPr/>
          <p:nvPr/>
        </p:nvGrpSpPr>
        <p:grpSpPr>
          <a:xfrm>
            <a:off x="370986" y="411061"/>
            <a:ext cx="11921682" cy="5620727"/>
            <a:chOff x="-311205" y="375218"/>
            <a:chExt cx="12717700" cy="5681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5901795-AA44-4300-9DC0-7B818AADA0C8}"/>
                    </a:ext>
                  </a:extLst>
                </p:cNvPr>
                <p:cNvSpPr txBox="1"/>
                <p:nvPr/>
              </p:nvSpPr>
              <p:spPr>
                <a:xfrm>
                  <a:off x="5756806" y="5323411"/>
                  <a:ext cx="22398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r-HR" sz="1200" dirty="0"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 MOGUĆE FUNKCIJE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1200" b="1" i="1" smtClean="0">
                            <a:latin typeface="Cambria Math" panose="02040503050406030204" pitchFamily="18" charset="0"/>
                            <a:cs typeface="Biome Light" panose="020B0303030204020804" pitchFamily="34" charset="0"/>
                          </a:rPr>
                          <m:t>+ −  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iome Light" panose="020B0303030204020804" pitchFamily="34" charset="0"/>
                          </a:rPr>
                          <m:t>∙  ÷ 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𝒔𝒊𝒏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iome Light" panose="020B0303030204020804" pitchFamily="34" charset="0"/>
                          </a:rPr>
                          <m:t>  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iome Light" panose="020B0303030204020804" pitchFamily="34" charset="0"/>
                          </a:rPr>
                          <m:t>𝒆𝒙𝒑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iome Light" panose="020B0303030204020804" pitchFamily="34" charset="0"/>
                          </a:rPr>
                          <m:t>  </m:t>
                        </m:r>
                        <m:r>
                          <a:rPr lang="hr-H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iome Light" panose="020B0303030204020804" pitchFamily="34" charset="0"/>
                          </a:rPr>
                          <m:t>𝒍𝒐𝒈</m:t>
                        </m:r>
                      </m:oMath>
                    </m:oMathPara>
                  </a14:m>
                  <a:endParaRPr lang="hr-HR" sz="12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Biome Light" panose="020B03030302040208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5901795-AA44-4300-9DC0-7B818AADA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806" y="5323411"/>
                  <a:ext cx="223986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45C901-DEBF-41D8-B13E-CFEF3D8A03E2}"/>
                </a:ext>
              </a:extLst>
            </p:cNvPr>
            <p:cNvSpPr txBox="1"/>
            <p:nvPr/>
          </p:nvSpPr>
          <p:spPr>
            <a:xfrm>
              <a:off x="8100326" y="4211831"/>
              <a:ext cx="24912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VJEROJATNOST ODABIRA ČVORA U STABLU S OZNAKOM FUNKCIJE PRILIKOM ODABIRA PODSTABLA DRUGOG RODITELJA U MEHANIZMU ZA RAZMJENU PODATAKA</a:t>
              </a:r>
            </a:p>
            <a:p>
              <a:pPr algn="ctr"/>
              <a:r>
                <a:rPr lang="hr-HR" sz="1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0.9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7ABF09-ADF7-4978-9337-5D5EDBE7CCAF}"/>
                </a:ext>
              </a:extLst>
            </p:cNvPr>
            <p:cNvGrpSpPr/>
            <p:nvPr/>
          </p:nvGrpSpPr>
          <p:grpSpPr>
            <a:xfrm>
              <a:off x="-311205" y="375218"/>
              <a:ext cx="12717700" cy="5681737"/>
              <a:chOff x="-311205" y="375218"/>
              <a:chExt cx="12717700" cy="568173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5A673-DF62-41A0-8407-6D651A3C6202}"/>
                  </a:ext>
                </a:extLst>
              </p:cNvPr>
              <p:cNvSpPr txBox="1"/>
              <p:nvPr/>
            </p:nvSpPr>
            <p:spPr>
              <a:xfrm>
                <a:off x="1949237" y="873719"/>
                <a:ext cx="12946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VELIČINA POPULACIJE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100, 200</a:t>
                </a:r>
                <a:endParaRPr lang="en-US" sz="1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03B4A1D-FB6D-4063-80AF-307FB3275B91}"/>
                  </a:ext>
                </a:extLst>
              </p:cNvPr>
              <p:cNvSpPr txBox="1"/>
              <p:nvPr/>
            </p:nvSpPr>
            <p:spPr>
              <a:xfrm>
                <a:off x="3422300" y="738986"/>
                <a:ext cx="22398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MAKSIMALAN </a:t>
                </a:r>
              </a:p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BROJ </a:t>
                </a:r>
              </a:p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ITERACIJA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200, 300, 400</a:t>
                </a:r>
                <a:endParaRPr lang="en-US" sz="1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E9BF52D-BC36-4E9E-98EF-E29A740ED501}"/>
                  </a:ext>
                </a:extLst>
              </p:cNvPr>
              <p:cNvSpPr txBox="1"/>
              <p:nvPr/>
            </p:nvSpPr>
            <p:spPr>
              <a:xfrm>
                <a:off x="6354266" y="375218"/>
                <a:ext cx="25223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MAKSIMALAN BROJ ITERACIJA U KOJIMA SE NAJBOLJE RJEŠENJE NIJE POBOLJŠALO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200</a:t>
                </a:r>
                <a:endParaRPr lang="en-US" sz="1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6F810A-32CC-4829-959D-17214B443E49}"/>
                  </a:ext>
                </a:extLst>
              </p:cNvPr>
              <p:cNvSpPr txBox="1"/>
              <p:nvPr/>
            </p:nvSpPr>
            <p:spPr>
              <a:xfrm>
                <a:off x="8973710" y="552069"/>
                <a:ext cx="22398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INICIJALNA </a:t>
                </a:r>
              </a:p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MAKSIMALNA </a:t>
                </a:r>
              </a:p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DUBINA STABLA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5</a:t>
                </a:r>
                <a:endParaRPr lang="en-US" sz="1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B0543-6C3A-44D5-B6D9-A43277616126}"/>
                  </a:ext>
                </a:extLst>
              </p:cNvPr>
              <p:cNvSpPr txBox="1"/>
              <p:nvPr/>
            </p:nvSpPr>
            <p:spPr>
              <a:xfrm>
                <a:off x="10166634" y="3370630"/>
                <a:ext cx="2239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MAKSIMALNA </a:t>
                </a:r>
              </a:p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DUBINA STABLA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40, 50</a:t>
                </a:r>
                <a:endParaRPr lang="en-US" sz="1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1156E99-2440-48F6-A4B9-0F7AD3B62933}"/>
                  </a:ext>
                </a:extLst>
              </p:cNvPr>
              <p:cNvSpPr txBox="1"/>
              <p:nvPr/>
            </p:nvSpPr>
            <p:spPr>
              <a:xfrm>
                <a:off x="3516945" y="5595290"/>
                <a:ext cx="2239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200" dirty="0">
                    <a:latin typeface="Biome Light" panose="020B0303030204020804" pitchFamily="34" charset="0"/>
                    <a:ea typeface="Cambria Math" panose="02040503050406030204" pitchFamily="18" charset="0"/>
                    <a:cs typeface="Biome Light" panose="020B0303030204020804" pitchFamily="34" charset="0"/>
                  </a:rPr>
                  <a:t>α</a:t>
                </a:r>
                <a:r>
                  <a:rPr lang="hr-HR" sz="1200" dirty="0">
                    <a:latin typeface="Biome Light" panose="020B0303030204020804" pitchFamily="34" charset="0"/>
                    <a:ea typeface="Cambria Math" panose="02040503050406030204" pitchFamily="18" charset="0"/>
                    <a:cs typeface="Biome Light" panose="020B0303030204020804" pitchFamily="34" charset="0"/>
                  </a:rPr>
                  <a:t> - U FORMULI (1)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ea typeface="Cambria Math" panose="02040503050406030204" pitchFamily="18" charset="0"/>
                    <a:cs typeface="Biome Light" panose="020B0303030204020804" pitchFamily="34" charset="0"/>
                  </a:rPr>
                  <a:t>0.9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208B3B-ECD4-4E57-B9C0-823459487DF5}"/>
                  </a:ext>
                </a:extLst>
              </p:cNvPr>
              <p:cNvSpPr txBox="1"/>
              <p:nvPr/>
            </p:nvSpPr>
            <p:spPr>
              <a:xfrm>
                <a:off x="-311205" y="1137378"/>
                <a:ext cx="13341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 DONJA GRANICA MAKSIMALNE OSJETLJIVOSTI (LBSS)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0.01</a:t>
                </a:r>
                <a:endParaRPr lang="en-US" sz="1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0BBBFC-C95F-4F5F-B7C5-9B88AA62D8ED}"/>
                  </a:ext>
                </a:extLst>
              </p:cNvPr>
              <p:cNvSpPr txBox="1"/>
              <p:nvPr/>
            </p:nvSpPr>
            <p:spPr>
              <a:xfrm>
                <a:off x="142352" y="3925596"/>
                <a:ext cx="1153796" cy="102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200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VELIKI BROJ (MAX) KORIŠTEN U MSSC</a:t>
                </a:r>
              </a:p>
              <a:p>
                <a:pPr algn="ctr"/>
                <a:r>
                  <a:rPr lang="hr-HR" sz="1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1 000 000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3B1345A-78BD-41A0-B0BA-BDD54BD7C144}"/>
                  </a:ext>
                </a:extLst>
              </p:cNvPr>
              <p:cNvGrpSpPr/>
              <p:nvPr/>
            </p:nvGrpSpPr>
            <p:grpSpPr>
              <a:xfrm>
                <a:off x="672929" y="1252537"/>
                <a:ext cx="9975391" cy="4366563"/>
                <a:chOff x="672929" y="1252537"/>
                <a:chExt cx="9975391" cy="4366563"/>
              </a:xfrm>
            </p:grpSpPr>
            <p:sp>
              <p:nvSpPr>
                <p:cNvPr id="78" name="Right Arrow 6">
                  <a:extLst>
                    <a:ext uri="{FF2B5EF4-FFF2-40B4-BE49-F238E27FC236}">
                      <a16:creationId xmlns:a16="http://schemas.microsoft.com/office/drawing/2014/main" id="{5B883AFD-D596-4AD7-9D20-1A29F19C6D8D}"/>
                    </a:ext>
                  </a:extLst>
                </p:cNvPr>
                <p:cNvSpPr/>
                <p:nvPr/>
              </p:nvSpPr>
              <p:spPr>
                <a:xfrm rot="6780039">
                  <a:off x="4119429" y="4098832"/>
                  <a:ext cx="1923561" cy="1116975"/>
                </a:xfrm>
                <a:prstGeom prst="rightArrow">
                  <a:avLst>
                    <a:gd name="adj1" fmla="val 65117"/>
                    <a:gd name="adj2" fmla="val 50000"/>
                  </a:avLst>
                </a:prstGeom>
                <a:solidFill>
                  <a:srgbClr val="F1B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656D90C-D35F-457C-A68E-5D9743E78095}"/>
                    </a:ext>
                  </a:extLst>
                </p:cNvPr>
                <p:cNvGrpSpPr/>
                <p:nvPr/>
              </p:nvGrpSpPr>
              <p:grpSpPr>
                <a:xfrm>
                  <a:off x="672929" y="1252537"/>
                  <a:ext cx="9975391" cy="4064354"/>
                  <a:chOff x="672929" y="1252537"/>
                  <a:chExt cx="9975391" cy="4064354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BCC3CA6E-A3B3-4C60-97CC-591D3C90F36E}"/>
                      </a:ext>
                    </a:extLst>
                  </p:cNvPr>
                  <p:cNvGrpSpPr/>
                  <p:nvPr/>
                </p:nvGrpSpPr>
                <p:grpSpPr>
                  <a:xfrm>
                    <a:off x="1261784" y="1252537"/>
                    <a:ext cx="9386536" cy="4064354"/>
                    <a:chOff x="1176019" y="1586533"/>
                    <a:chExt cx="9386536" cy="4064354"/>
                  </a:xfrm>
                </p:grpSpPr>
                <p:grpSp>
                  <p:nvGrpSpPr>
                    <p:cNvPr id="2" name="Group 1">
                      <a:extLst>
                        <a:ext uri="{FF2B5EF4-FFF2-40B4-BE49-F238E27FC236}">
                          <a16:creationId xmlns:a16="http://schemas.microsoft.com/office/drawing/2014/main" id="{DD10CC02-ABDF-433B-AC54-41AB6CD8DD66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1914237" y="1288660"/>
                      <a:ext cx="2831226" cy="4307661"/>
                      <a:chOff x="4832128" y="1703450"/>
                      <a:chExt cx="2831226" cy="4307661"/>
                    </a:xfrm>
                  </p:grpSpPr>
                  <p:sp>
                    <p:nvSpPr>
                      <p:cNvPr id="53" name="Right Arrow 1">
                        <a:extLst>
                          <a:ext uri="{FF2B5EF4-FFF2-40B4-BE49-F238E27FC236}">
                            <a16:creationId xmlns:a16="http://schemas.microsoft.com/office/drawing/2014/main" id="{AC2B6D02-6B0C-4EA0-9266-6055679BD4DB}"/>
                          </a:ext>
                        </a:extLst>
                      </p:cNvPr>
                      <p:cNvSpPr/>
                      <p:nvPr/>
                    </p:nvSpPr>
                    <p:spPr>
                      <a:xfrm rot="14640051">
                        <a:off x="4428835" y="2106743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  <p:sp>
                    <p:nvSpPr>
                      <p:cNvPr id="54" name="Right Arrow 5">
                        <a:extLst>
                          <a:ext uri="{FF2B5EF4-FFF2-40B4-BE49-F238E27FC236}">
                            <a16:creationId xmlns:a16="http://schemas.microsoft.com/office/drawing/2014/main" id="{F2684E33-FD56-4989-8D4D-EF2BF509A911}"/>
                          </a:ext>
                        </a:extLst>
                      </p:cNvPr>
                      <p:cNvSpPr/>
                      <p:nvPr/>
                    </p:nvSpPr>
                    <p:spPr>
                      <a:xfrm rot="19200000">
                        <a:off x="5739793" y="3134144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rgbClr val="CCF6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  <p:sp>
                    <p:nvSpPr>
                      <p:cNvPr id="55" name="Right Arrow 6">
                        <a:extLst>
                          <a:ext uri="{FF2B5EF4-FFF2-40B4-BE49-F238E27FC236}">
                            <a16:creationId xmlns:a16="http://schemas.microsoft.com/office/drawing/2014/main" id="{1E99BC78-1F8C-4318-B62D-CA360CCC7E9D}"/>
                          </a:ext>
                        </a:extLst>
                      </p:cNvPr>
                      <p:cNvSpPr/>
                      <p:nvPr/>
                    </p:nvSpPr>
                    <p:spPr>
                      <a:xfrm rot="13800000">
                        <a:off x="4455814" y="3930358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  <p:sp>
                    <p:nvSpPr>
                      <p:cNvPr id="56" name="Right Arrow 7">
                        <a:extLst>
                          <a:ext uri="{FF2B5EF4-FFF2-40B4-BE49-F238E27FC236}">
                            <a16:creationId xmlns:a16="http://schemas.microsoft.com/office/drawing/2014/main" id="{8DF03308-AFD9-4EE7-96D5-735FBF69793E}"/>
                          </a:ext>
                        </a:extLst>
                      </p:cNvPr>
                      <p:cNvSpPr/>
                      <p:nvPr/>
                    </p:nvSpPr>
                    <p:spPr>
                      <a:xfrm rot="19200000">
                        <a:off x="5739793" y="4894136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</p:grp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C9FFA5F4-7CE2-41DD-8824-871FE6F0A15D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6969890" y="798116"/>
                      <a:ext cx="2804247" cy="4381082"/>
                      <a:chOff x="4859107" y="1630029"/>
                      <a:chExt cx="2804247" cy="4381082"/>
                    </a:xfrm>
                  </p:grpSpPr>
                  <p:sp>
                    <p:nvSpPr>
                      <p:cNvPr id="66" name="Right Arrow 1">
                        <a:extLst>
                          <a:ext uri="{FF2B5EF4-FFF2-40B4-BE49-F238E27FC236}">
                            <a16:creationId xmlns:a16="http://schemas.microsoft.com/office/drawing/2014/main" id="{1A15CAB8-FCB6-4BCD-AC52-DD4644E15870}"/>
                          </a:ext>
                        </a:extLst>
                      </p:cNvPr>
                      <p:cNvSpPr/>
                      <p:nvPr/>
                    </p:nvSpPr>
                    <p:spPr>
                      <a:xfrm rot="15422656">
                        <a:off x="4644038" y="2033322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  <p:sp>
                    <p:nvSpPr>
                      <p:cNvPr id="67" name="Right Arrow 5">
                        <a:extLst>
                          <a:ext uri="{FF2B5EF4-FFF2-40B4-BE49-F238E27FC236}">
                            <a16:creationId xmlns:a16="http://schemas.microsoft.com/office/drawing/2014/main" id="{3348388C-FDCE-4665-B6EF-167C42476A51}"/>
                          </a:ext>
                        </a:extLst>
                      </p:cNvPr>
                      <p:cNvSpPr/>
                      <p:nvPr/>
                    </p:nvSpPr>
                    <p:spPr>
                      <a:xfrm rot="19200000">
                        <a:off x="5739793" y="3134144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  <p:sp>
                    <p:nvSpPr>
                      <p:cNvPr id="68" name="Right Arrow 6">
                        <a:extLst>
                          <a:ext uri="{FF2B5EF4-FFF2-40B4-BE49-F238E27FC236}">
                            <a16:creationId xmlns:a16="http://schemas.microsoft.com/office/drawing/2014/main" id="{B72E47F8-83AE-40FE-AE17-116096701DCC}"/>
                          </a:ext>
                        </a:extLst>
                      </p:cNvPr>
                      <p:cNvSpPr/>
                      <p:nvPr/>
                    </p:nvSpPr>
                    <p:spPr>
                      <a:xfrm rot="13800000">
                        <a:off x="4455814" y="3930358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rgbClr val="BF756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  <p:sp>
                    <p:nvSpPr>
                      <p:cNvPr id="69" name="Right Arrow 7">
                        <a:extLst>
                          <a:ext uri="{FF2B5EF4-FFF2-40B4-BE49-F238E27FC236}">
                            <a16:creationId xmlns:a16="http://schemas.microsoft.com/office/drawing/2014/main" id="{60C13015-E773-440A-AEAB-992C2A619205}"/>
                          </a:ext>
                        </a:extLst>
                      </p:cNvPr>
                      <p:cNvSpPr/>
                      <p:nvPr/>
                    </p:nvSpPr>
                    <p:spPr>
                      <a:xfrm rot="19200000">
                        <a:off x="5739793" y="4894136"/>
                        <a:ext cx="1923561" cy="1116975"/>
                      </a:xfrm>
                      <a:prstGeom prst="rightArrow">
                        <a:avLst>
                          <a:gd name="adj1" fmla="val 65117"/>
                          <a:gd name="adj2" fmla="val 50000"/>
                        </a:avLst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2700"/>
                      </a:p>
                    </p:txBody>
                  </p:sp>
                </p:grpSp>
                <p:sp>
                  <p:nvSpPr>
                    <p:cNvPr id="70" name="Right Arrow 6">
                      <a:extLst>
                        <a:ext uri="{FF2B5EF4-FFF2-40B4-BE49-F238E27FC236}">
                          <a16:creationId xmlns:a16="http://schemas.microsoft.com/office/drawing/2014/main" id="{26DF079D-9215-4214-8E1F-7DF6E2A6D6D7}"/>
                        </a:ext>
                      </a:extLst>
                    </p:cNvPr>
                    <p:cNvSpPr/>
                    <p:nvPr/>
                  </p:nvSpPr>
                  <p:spPr>
                    <a:xfrm rot="14902421" flipH="1">
                      <a:off x="5363362" y="4130619"/>
                      <a:ext cx="1923561" cy="1116975"/>
                    </a:xfrm>
                    <a:prstGeom prst="rightArrow">
                      <a:avLst>
                        <a:gd name="adj1" fmla="val 65117"/>
                        <a:gd name="adj2" fmla="val 50000"/>
                      </a:avLst>
                    </a:prstGeom>
                    <a:solidFill>
                      <a:srgbClr val="E8908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0"/>
                    </a:p>
                  </p:txBody>
                </p:sp>
              </p:grpSp>
              <p:sp>
                <p:nvSpPr>
                  <p:cNvPr id="82" name="Right Arrow 5">
                    <a:extLst>
                      <a:ext uri="{FF2B5EF4-FFF2-40B4-BE49-F238E27FC236}">
                        <a16:creationId xmlns:a16="http://schemas.microsoft.com/office/drawing/2014/main" id="{C64640E0-DD07-4513-8D67-2546778EFBCA}"/>
                      </a:ext>
                    </a:extLst>
                  </p:cNvPr>
                  <p:cNvSpPr/>
                  <p:nvPr/>
                </p:nvSpPr>
                <p:spPr>
                  <a:xfrm rot="12919275">
                    <a:off x="672929" y="2024928"/>
                    <a:ext cx="1923561" cy="1116975"/>
                  </a:xfrm>
                  <a:prstGeom prst="rightArrow">
                    <a:avLst>
                      <a:gd name="adj1" fmla="val 65117"/>
                      <a:gd name="adj2" fmla="val 50000"/>
                    </a:avLst>
                  </a:prstGeom>
                  <a:solidFill>
                    <a:srgbClr val="E0F9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</p:grp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E85723-3190-4C32-A4B9-5798AD052F27}"/>
                </a:ext>
              </a:extLst>
            </p:cNvPr>
            <p:cNvSpPr txBox="1"/>
            <p:nvPr/>
          </p:nvSpPr>
          <p:spPr>
            <a:xfrm>
              <a:off x="2127397" y="4693311"/>
              <a:ext cx="1902437" cy="65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MAKSIMALAN BROJ ITERACIJA U MSSC</a:t>
              </a:r>
            </a:p>
            <a:p>
              <a:pPr algn="ctr"/>
              <a:r>
                <a:rPr lang="hr-HR" sz="1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10 </a:t>
              </a:r>
              <a:endParaRPr lang="en-US" sz="12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69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59A5D5D-0498-4C8C-A095-C8FA6A9E7F8A}"/>
              </a:ext>
            </a:extLst>
          </p:cNvPr>
          <p:cNvGrpSpPr/>
          <p:nvPr/>
        </p:nvGrpSpPr>
        <p:grpSpPr>
          <a:xfrm>
            <a:off x="6364944" y="0"/>
            <a:ext cx="4322263" cy="5661891"/>
            <a:chOff x="5166292" y="0"/>
            <a:chExt cx="4104714" cy="627785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012D52-0714-4151-907F-864BBB5F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292" y="0"/>
              <a:ext cx="4104714" cy="62778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19CFBD-ADD5-4E27-9326-6B5FC39B65FD}"/>
                </a:ext>
              </a:extLst>
            </p:cNvPr>
            <p:cNvSpPr txBox="1"/>
            <p:nvPr/>
          </p:nvSpPr>
          <p:spPr>
            <a:xfrm>
              <a:off x="5690436" y="1232814"/>
              <a:ext cx="3128342" cy="2491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eng. </a:t>
              </a:r>
              <a:r>
                <a:rPr lang="en-US" sz="14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classification of</a:t>
              </a:r>
              <a:r>
                <a:rPr lang="hr-HR" sz="14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4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malware with PE headers</a:t>
              </a:r>
              <a:endParaRPr lang="hr-HR" sz="1400" i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r-HR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2016</a:t>
              </a:r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. godine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r-HR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2722</a:t>
              </a:r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zlonamjernih + </a:t>
              </a:r>
              <a:r>
                <a:rPr lang="hr-HR" sz="1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2488</a:t>
              </a:r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benignih pakiranih datoteka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r-HR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69</a:t>
              </a:r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značajki izrudarenih iz zaglavlja </a:t>
              </a:r>
              <a:endParaRPr lang="en-US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F1C9F-029A-4DC1-BA99-852534176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84646" y="106665"/>
            <a:ext cx="1865312" cy="898525"/>
          </a:xfrm>
        </p:spPr>
        <p:txBody>
          <a:bodyPr>
            <a:normAutofit/>
          </a:bodyPr>
          <a:lstStyle/>
          <a:p>
            <a:r>
              <a:rPr lang="hr-HR" sz="4000" i="0" dirty="0" err="1">
                <a:latin typeface="Biome Light" panose="020B0303030204020804" pitchFamily="34" charset="0"/>
                <a:cs typeface="Biome Light" panose="020B0303030204020804" pitchFamily="34" charset="0"/>
              </a:rPr>
              <a:t>ClaMP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C78BE6-4361-4C86-8ADE-4C8E6E5C617C}"/>
              </a:ext>
            </a:extLst>
          </p:cNvPr>
          <p:cNvGrpSpPr/>
          <p:nvPr/>
        </p:nvGrpSpPr>
        <p:grpSpPr>
          <a:xfrm>
            <a:off x="748581" y="5718158"/>
            <a:ext cx="4330361" cy="659953"/>
            <a:chOff x="5663384" y="5768556"/>
            <a:chExt cx="4745114" cy="80111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Slide Zoom 11">
                  <a:extLst>
                    <a:ext uri="{FF2B5EF4-FFF2-40B4-BE49-F238E27FC236}">
                      <a16:creationId xmlns:a16="http://schemas.microsoft.com/office/drawing/2014/main" id="{EB051C62-D5AE-44F0-BB96-433D6065C7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4185929"/>
                    </p:ext>
                  </p:extLst>
                </p:nvPr>
              </p:nvGraphicFramePr>
              <p:xfrm>
                <a:off x="8984301" y="5768556"/>
                <a:ext cx="1424197" cy="801110"/>
              </p:xfrm>
              <a:graphic>
                <a:graphicData uri="http://schemas.microsoft.com/office/powerpoint/2016/slidezoom">
                  <pslz:sldZm>
                    <pslz:sldZmObj sldId="458" cId="2018842685">
                      <pslz:zmPr id="{124AF077-D67E-41C1-9FCD-E112052B982C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299713" cy="65995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2" name="Slide Zoom 11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EB051C62-D5AE-44F0-BB96-433D6065C7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9229" y="5718158"/>
                  <a:ext cx="1299713" cy="65995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96B0C754-154B-4067-840F-96811BBAC0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2203167"/>
                    </p:ext>
                  </p:extLst>
                </p:nvPr>
              </p:nvGraphicFramePr>
              <p:xfrm>
                <a:off x="5663384" y="5768556"/>
                <a:ext cx="1424197" cy="801110"/>
              </p:xfrm>
              <a:graphic>
                <a:graphicData uri="http://schemas.microsoft.com/office/powerpoint/2016/slidezoom">
                  <pslz:sldZm>
                    <pslz:sldZmObj sldId="454" cId="3197247075">
                      <pslz:zmPr id="{8E917154-B49B-4958-8106-072D6ADD5C96}" returnToParent="0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299713" cy="65995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96B0C754-154B-4067-840F-96811BBAC0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8581" y="5718158"/>
                  <a:ext cx="1299713" cy="65995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1DA85866-79B6-4209-B9A6-893ADD16E7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8458957"/>
                    </p:ext>
                  </p:extLst>
                </p:nvPr>
              </p:nvGraphicFramePr>
              <p:xfrm>
                <a:off x="7323843" y="5768556"/>
                <a:ext cx="1424196" cy="801110"/>
              </p:xfrm>
              <a:graphic>
                <a:graphicData uri="http://schemas.microsoft.com/office/powerpoint/2016/slidezoom">
                  <pslz:sldZm>
                    <pslz:sldZmObj sldId="457" cId="2354254148">
                      <pslz:zmPr id="{E7E4B657-EC57-42DA-A6F8-CFB31AD88AA4}" returnToParent="0" transitionDur="10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299712" cy="65995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0" name="Slide Zoom 9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1DA85866-79B6-4209-B9A6-893ADD16E75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63905" y="5718158"/>
                  <a:ext cx="1299712" cy="65995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  <p:graphicFrame>
        <p:nvGraphicFramePr>
          <p:cNvPr id="54" name="Chart 7">
            <a:extLst>
              <a:ext uri="{FF2B5EF4-FFF2-40B4-BE49-F238E27FC236}">
                <a16:creationId xmlns:a16="http://schemas.microsoft.com/office/drawing/2014/main" id="{E75B82F8-B08F-41C0-A1DA-B02BD5D69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802650"/>
              </p:ext>
            </p:extLst>
          </p:nvPr>
        </p:nvGraphicFramePr>
        <p:xfrm>
          <a:off x="10761598" y="140544"/>
          <a:ext cx="1324087" cy="145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7" name="Chart 7">
            <a:extLst>
              <a:ext uri="{FF2B5EF4-FFF2-40B4-BE49-F238E27FC236}">
                <a16:creationId xmlns:a16="http://schemas.microsoft.com/office/drawing/2014/main" id="{A4B8F657-6C43-4681-96D7-C6EF6350B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094654"/>
              </p:ext>
            </p:extLst>
          </p:nvPr>
        </p:nvGraphicFramePr>
        <p:xfrm>
          <a:off x="10766542" y="1905052"/>
          <a:ext cx="1324087" cy="145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8" name="Chart 7">
            <a:extLst>
              <a:ext uri="{FF2B5EF4-FFF2-40B4-BE49-F238E27FC236}">
                <a16:creationId xmlns:a16="http://schemas.microsoft.com/office/drawing/2014/main" id="{E932D552-4D4F-4896-AD85-754EE7612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405733"/>
              </p:ext>
            </p:extLst>
          </p:nvPr>
        </p:nvGraphicFramePr>
        <p:xfrm>
          <a:off x="10767547" y="3669560"/>
          <a:ext cx="1324087" cy="145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59" name="Chart 7">
            <a:extLst>
              <a:ext uri="{FF2B5EF4-FFF2-40B4-BE49-F238E27FC236}">
                <a16:creationId xmlns:a16="http://schemas.microsoft.com/office/drawing/2014/main" id="{3C4E52F5-E238-48E9-AEF2-AAF7E0CEF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469653"/>
              </p:ext>
            </p:extLst>
          </p:nvPr>
        </p:nvGraphicFramePr>
        <p:xfrm>
          <a:off x="10761598" y="5434068"/>
          <a:ext cx="1324087" cy="145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7BE3F66-2A7F-42AB-A4C0-5EA1BBE3EBA6}"/>
              </a:ext>
            </a:extLst>
          </p:cNvPr>
          <p:cNvSpPr txBox="1"/>
          <p:nvPr/>
        </p:nvSpPr>
        <p:spPr>
          <a:xfrm>
            <a:off x="10920259" y="11235"/>
            <a:ext cx="100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točnost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AB8906-0453-4A69-A9B3-D4A3766B6D62}"/>
              </a:ext>
            </a:extLst>
          </p:cNvPr>
          <p:cNvSpPr txBox="1"/>
          <p:nvPr/>
        </p:nvSpPr>
        <p:spPr>
          <a:xfrm>
            <a:off x="10845875" y="1837397"/>
            <a:ext cx="116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preciznost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CB2BA4-6C97-4627-BF3E-55310DFDEBB5}"/>
              </a:ext>
            </a:extLst>
          </p:cNvPr>
          <p:cNvSpPr txBox="1"/>
          <p:nvPr/>
        </p:nvSpPr>
        <p:spPr>
          <a:xfrm>
            <a:off x="10840928" y="3587688"/>
            <a:ext cx="116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odziv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802918-9799-41CE-B4BE-2962CD229731}"/>
              </a:ext>
            </a:extLst>
          </p:cNvPr>
          <p:cNvSpPr txBox="1"/>
          <p:nvPr/>
        </p:nvSpPr>
        <p:spPr>
          <a:xfrm>
            <a:off x="10840927" y="5364199"/>
            <a:ext cx="116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F1-mjera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326EAE1-1C26-4E21-9B73-9C5AFB6D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76137"/>
              </p:ext>
            </p:extLst>
          </p:nvPr>
        </p:nvGraphicFramePr>
        <p:xfrm>
          <a:off x="541206" y="738231"/>
          <a:ext cx="4745113" cy="4578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502">
                  <a:extLst>
                    <a:ext uri="{9D8B030D-6E8A-4147-A177-3AD203B41FA5}">
                      <a16:colId xmlns:a16="http://schemas.microsoft.com/office/drawing/2014/main" val="3815890759"/>
                    </a:ext>
                  </a:extLst>
                </a:gridCol>
                <a:gridCol w="824472">
                  <a:extLst>
                    <a:ext uri="{9D8B030D-6E8A-4147-A177-3AD203B41FA5}">
                      <a16:colId xmlns:a16="http://schemas.microsoft.com/office/drawing/2014/main" val="1743672225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579803759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464450344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945129308"/>
                    </a:ext>
                  </a:extLst>
                </a:gridCol>
              </a:tblGrid>
              <a:tr h="366748">
                <a:tc>
                  <a:txBody>
                    <a:bodyPr/>
                    <a:lstStyle/>
                    <a:p>
                      <a:pPr algn="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MODEL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TOČNOST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PRECIZNOST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ODZIV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F1-MJERA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2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Naivni Bayes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57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0.732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0.204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0.337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19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Logistička regresija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79.5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0.756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0.911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0.826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159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K najbližih susjeda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90.7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0.913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0.914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0.914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06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Stablo odluke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95.4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0.978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0.967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0.972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5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Nasumične šume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97.1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0.992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0.988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3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Metoda potpornih vektora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60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0.981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0.255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0.406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4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XGBoost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97.47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0.989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6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Višeslojni </a:t>
                      </a:r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perceptron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88.9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0.878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0.923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0.89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454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79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26B021A-A91E-442B-87E4-446C94D7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82" y="280013"/>
            <a:ext cx="9343835" cy="5975927"/>
          </a:xfrm>
          <a:prstGeom prst="rect">
            <a:avLst/>
          </a:prstGeom>
        </p:spPr>
      </p:pic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295807"/>
            <a:ext cx="6197860" cy="3651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Napredak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fitness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funkcije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najboljeg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modela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za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ClaMP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podatke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kroz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iteracije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algoritma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47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295807"/>
            <a:ext cx="6197860" cy="3651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Napredak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dubine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stabla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najboljeg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modela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za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ClaMP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podatke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kroz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iteracije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algoritma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8D796865-D1F2-48E9-B0D9-098E26D8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85532"/>
            <a:ext cx="95059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1328"/>
            <a:ext cx="4319441" cy="2953512"/>
          </a:xfrm>
        </p:spPr>
        <p:txBody>
          <a:bodyPr anchor="b">
            <a:normAutofit/>
          </a:bodyPr>
          <a:lstStyle/>
          <a:p>
            <a:pPr>
              <a:spcBef>
                <a:spcPts val="100"/>
              </a:spcBef>
            </a:pP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Zlonamjerni softver</a:t>
            </a:r>
          </a:p>
        </p:txBody>
      </p:sp>
    </p:spTree>
    <p:extLst>
      <p:ext uri="{BB962C8B-B14F-4D97-AF65-F5344CB8AC3E}">
        <p14:creationId xmlns:p14="http://schemas.microsoft.com/office/powerpoint/2010/main" val="1027656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0451" y="6295807"/>
            <a:ext cx="7892604" cy="3651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Napredak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fitness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funkcije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najboljeg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modela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za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ClaMP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podatke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kroz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iteracije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poboljšanog pčelinjeg programiranja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FA74D9-7AC5-48F2-9EFD-030D8004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1" y="197068"/>
            <a:ext cx="9535856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AF5F73-434B-4010-8B86-8D09426B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44" y="0"/>
            <a:ext cx="4401597" cy="5661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F1C9F-029A-4DC1-BA99-852534176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1054" y="407415"/>
            <a:ext cx="2267376" cy="369332"/>
          </a:xfrm>
        </p:spPr>
        <p:txBody>
          <a:bodyPr>
            <a:normAutofit fontScale="90000"/>
          </a:bodyPr>
          <a:lstStyle/>
          <a:p>
            <a:r>
              <a:rPr lang="hr-HR" sz="4000" i="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Angelio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CFBD-ADD5-4E27-9326-6B5FC39B65FD}"/>
              </a:ext>
            </a:extLst>
          </p:cNvPr>
          <p:cNvSpPr txBox="1"/>
          <p:nvPr/>
        </p:nvSpPr>
        <p:spPr>
          <a:xfrm>
            <a:off x="5538555" y="1019097"/>
            <a:ext cx="3372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2019. 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Nebalansirani podaci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42797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zlonamjernih + </a:t>
            </a: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1079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benignih pakiranih datoteka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1000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značajki dobivenih statičkom analizom pakiranih datoteka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Reducirano na </a:t>
            </a: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648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značajki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7E8C71-6927-4B6E-8A57-8E5634A21C9C}"/>
              </a:ext>
            </a:extLst>
          </p:cNvPr>
          <p:cNvGrpSpPr/>
          <p:nvPr/>
        </p:nvGrpSpPr>
        <p:grpSpPr>
          <a:xfrm>
            <a:off x="9772072" y="156975"/>
            <a:ext cx="2022992" cy="2054374"/>
            <a:chOff x="10830917" y="5372081"/>
            <a:chExt cx="1324087" cy="1605801"/>
          </a:xfrm>
        </p:grpSpPr>
        <p:graphicFrame>
          <p:nvGraphicFramePr>
            <p:cNvPr id="5" name="Chart 7">
              <a:extLst>
                <a:ext uri="{FF2B5EF4-FFF2-40B4-BE49-F238E27FC236}">
                  <a16:creationId xmlns:a16="http://schemas.microsoft.com/office/drawing/2014/main" id="{A1B04F11-45A9-4413-A2AD-6AD7C805C2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16253145"/>
                </p:ext>
              </p:extLst>
            </p:nvPr>
          </p:nvGraphicFramePr>
          <p:xfrm>
            <a:off x="10830917" y="5525970"/>
            <a:ext cx="1324087" cy="1451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9F8BB-EF9D-4B2D-89FF-B2FDBB21C47A}"/>
                </a:ext>
              </a:extLst>
            </p:cNvPr>
            <p:cNvSpPr txBox="1"/>
            <p:nvPr/>
          </p:nvSpPr>
          <p:spPr>
            <a:xfrm>
              <a:off x="10989575" y="5372081"/>
              <a:ext cx="1006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točnost</a:t>
              </a:r>
              <a:endParaRPr lang="en-US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C1A3A-2BE5-4383-A351-1113EB89ADE7}"/>
              </a:ext>
            </a:extLst>
          </p:cNvPr>
          <p:cNvGrpSpPr/>
          <p:nvPr/>
        </p:nvGrpSpPr>
        <p:grpSpPr>
          <a:xfrm>
            <a:off x="9772066" y="2395875"/>
            <a:ext cx="2022991" cy="2250777"/>
            <a:chOff x="10067632" y="2588915"/>
            <a:chExt cx="2022991" cy="2250777"/>
          </a:xfrm>
        </p:grpSpPr>
        <p:graphicFrame>
          <p:nvGraphicFramePr>
            <p:cNvPr id="11" name="Chart 7">
              <a:extLst>
                <a:ext uri="{FF2B5EF4-FFF2-40B4-BE49-F238E27FC236}">
                  <a16:creationId xmlns:a16="http://schemas.microsoft.com/office/drawing/2014/main" id="{B8C3DD02-EC2E-48AF-B919-512759E02A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0154915"/>
                </p:ext>
              </p:extLst>
            </p:nvPr>
          </p:nvGraphicFramePr>
          <p:xfrm>
            <a:off x="10067632" y="2588915"/>
            <a:ext cx="2022991" cy="22507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5FF1D0-D6C9-43A5-9573-9F89A7187DDA}"/>
                </a:ext>
              </a:extLst>
            </p:cNvPr>
            <p:cNvSpPr txBox="1"/>
            <p:nvPr/>
          </p:nvSpPr>
          <p:spPr>
            <a:xfrm>
              <a:off x="10575745" y="2588915"/>
              <a:ext cx="1006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F1-mjera</a:t>
              </a:r>
              <a:endParaRPr lang="en-US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6E1EB7-5980-4167-A2E8-4C1D5E31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8066"/>
              </p:ext>
            </p:extLst>
          </p:nvPr>
        </p:nvGraphicFramePr>
        <p:xfrm>
          <a:off x="471055" y="3696753"/>
          <a:ext cx="4206358" cy="2334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958">
                  <a:extLst>
                    <a:ext uri="{9D8B030D-6E8A-4147-A177-3AD203B41FA5}">
                      <a16:colId xmlns:a16="http://schemas.microsoft.com/office/drawing/2014/main" val="991661413"/>
                    </a:ext>
                  </a:extLst>
                </a:gridCol>
                <a:gridCol w="1246400">
                  <a:extLst>
                    <a:ext uri="{9D8B030D-6E8A-4147-A177-3AD203B41FA5}">
                      <a16:colId xmlns:a16="http://schemas.microsoft.com/office/drawing/2014/main" val="3198382856"/>
                    </a:ext>
                  </a:extLst>
                </a:gridCol>
              </a:tblGrid>
              <a:tr h="392685">
                <a:tc>
                  <a:txBody>
                    <a:bodyPr/>
                    <a:lstStyle/>
                    <a:p>
                      <a:pPr algn="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MODEL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F1-MJERA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86414"/>
                  </a:ext>
                </a:extLst>
              </a:tr>
              <a:tr h="774612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DGCNN (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Biome Light" panose="020B0303030204020804" pitchFamily="34" charset="0"/>
                          <a:ea typeface="+mn-ea"/>
                          <a:cs typeface="Biome Light" panose="020B0303030204020804" pitchFamily="34" charset="0"/>
                        </a:rPr>
                        <a:t>eng.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Biome Light" panose="020B0303030204020804" pitchFamily="34" charset="0"/>
                          <a:ea typeface="+mn-ea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Biome Light" panose="020B0303030204020804" pitchFamily="34" charset="0"/>
                          <a:ea typeface="+mn-ea"/>
                          <a:cs typeface="Biome Light" panose="020B0303030204020804" pitchFamily="34" charset="0"/>
                        </a:rPr>
                        <a:t>deep graph convolutional neural network</a:t>
                      </a:r>
                      <a:r>
                        <a:rPr lang="hr-HR" sz="1400" b="0" i="1" u="none" strike="noStrike" kern="1200" baseline="0" dirty="0">
                          <a:solidFill>
                            <a:schemeClr val="tx1"/>
                          </a:solidFill>
                          <a:latin typeface="Biome Light" panose="020B0303030204020804" pitchFamily="34" charset="0"/>
                          <a:ea typeface="+mn-ea"/>
                          <a:cs typeface="Biome Light" panose="020B0303030204020804" pitchFamily="34" charset="0"/>
                        </a:rPr>
                        <a:t>a</a:t>
                      </a:r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) s jednim slojem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0.9941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670392"/>
                  </a:ext>
                </a:extLst>
              </a:tr>
              <a:tr h="392685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DGCNN s dva sloja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0.9942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517528"/>
                  </a:ext>
                </a:extLst>
              </a:tr>
              <a:tr h="774612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Mreža dugotrajnog kratkoročnog pamćenja (LSTM)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0.9953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749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764932C3-D409-4454-818B-A40D5FFDF0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512557"/>
                  </p:ext>
                </p:extLst>
              </p:nvPr>
            </p:nvGraphicFramePr>
            <p:xfrm>
              <a:off x="602409" y="826653"/>
              <a:ext cx="3753905" cy="2111571"/>
            </p:xfrm>
            <a:graphic>
              <a:graphicData uri="http://schemas.microsoft.com/office/powerpoint/2016/slidezoom">
                <pslz:sldZm>
                  <pslz:sldZmObj sldId="459" cId="1658004255">
                    <pslz:zmPr id="{043A9DE3-DBFA-4BD1-BD6F-93BC5865A60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53905" cy="21115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64932C3-D409-4454-818B-A40D5FFDF0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409" y="826653"/>
                <a:ext cx="3753905" cy="211157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958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295807"/>
            <a:ext cx="6197860" cy="3651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Napredak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fitness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funkcije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najboljeg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modela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za </a:t>
            </a:r>
            <a:r>
              <a:rPr lang="hr-HR" b="1" i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Angelio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podatke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kroz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iteracije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algoritma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E4B8C7A-1D03-46EC-81A8-6DA3BF2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7" y="197068"/>
            <a:ext cx="930722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9F-029A-4DC1-BA99-8525341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476" y="123463"/>
            <a:ext cx="1865168" cy="899528"/>
          </a:xfrm>
        </p:spPr>
        <p:txBody>
          <a:bodyPr>
            <a:normAutofit/>
          </a:bodyPr>
          <a:lstStyle/>
          <a:p>
            <a:r>
              <a:rPr lang="hr-HR" sz="4000" i="0" dirty="0">
                <a:latin typeface="Biome Light" panose="020B0303030204020804" pitchFamily="34" charset="0"/>
                <a:cs typeface="Biome Light" panose="020B0303030204020804" pitchFamily="34" charset="0"/>
              </a:rPr>
              <a:t>Tek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CFBD-ADD5-4E27-9326-6B5FC39B65FD}"/>
              </a:ext>
            </a:extLst>
          </p:cNvPr>
          <p:cNvSpPr txBox="1"/>
          <p:nvPr/>
        </p:nvSpPr>
        <p:spPr>
          <a:xfrm>
            <a:off x="7580258" y="1182231"/>
            <a:ext cx="3372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2016. 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Nebalansirani podaci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96724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zlonamjernih + </a:t>
            </a: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41323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benignih pakiranih datoteka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54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značajki dobivenih statičkom analizom pakiranih datoteka</a:t>
            </a:r>
          </a:p>
          <a:p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BB16EE-C021-4358-BE89-7B2F0BE9E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66654"/>
              </p:ext>
            </p:extLst>
          </p:nvPr>
        </p:nvGraphicFramePr>
        <p:xfrm>
          <a:off x="976744" y="3848389"/>
          <a:ext cx="37365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138">
                  <a:extLst>
                    <a:ext uri="{9D8B030D-6E8A-4147-A177-3AD203B41FA5}">
                      <a16:colId xmlns:a16="http://schemas.microsoft.com/office/drawing/2014/main" val="1986800943"/>
                    </a:ext>
                  </a:extLst>
                </a:gridCol>
                <a:gridCol w="1475460">
                  <a:extLst>
                    <a:ext uri="{9D8B030D-6E8A-4147-A177-3AD203B41FA5}">
                      <a16:colId xmlns:a16="http://schemas.microsoft.com/office/drawing/2014/main" val="297797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MODEL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TOČNOST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2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Gaussov</a:t>
                      </a:r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naivni 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Bayes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69.47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06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Stablo 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odluke</a:t>
                      </a:r>
                      <a:endParaRPr lang="en-US" sz="1400" dirty="0">
                        <a:solidFill>
                          <a:schemeClr val="tx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98.96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00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Nasumična šuma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</a:t>
                      </a:r>
                      <a:r>
                        <a:rPr lang="hr-HR" sz="1400" b="1" dirty="0">
                          <a:solidFill>
                            <a:srgbClr val="009D9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</a:t>
                      </a:r>
                      <a:r>
                        <a:rPr lang="hr-H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.35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7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AdaBoost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98.55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1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GradientBoosting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98.76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46479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81E57D4-6E21-468B-9A13-8A74A8DB0B00}"/>
              </a:ext>
            </a:extLst>
          </p:cNvPr>
          <p:cNvGrpSpPr/>
          <p:nvPr/>
        </p:nvGrpSpPr>
        <p:grpSpPr>
          <a:xfrm>
            <a:off x="5084504" y="3879488"/>
            <a:ext cx="2022992" cy="2054374"/>
            <a:chOff x="10830917" y="5372081"/>
            <a:chExt cx="1324087" cy="1605801"/>
          </a:xfrm>
        </p:grpSpPr>
        <p:graphicFrame>
          <p:nvGraphicFramePr>
            <p:cNvPr id="6" name="Chart 7">
              <a:extLst>
                <a:ext uri="{FF2B5EF4-FFF2-40B4-BE49-F238E27FC236}">
                  <a16:creationId xmlns:a16="http://schemas.microsoft.com/office/drawing/2014/main" id="{7AAA8CFD-E125-4DB8-BEBD-91B0D5E80F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784573"/>
                </p:ext>
              </p:extLst>
            </p:nvPr>
          </p:nvGraphicFramePr>
          <p:xfrm>
            <a:off x="10830917" y="5525970"/>
            <a:ext cx="1324087" cy="1451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5F8F8-EBD8-4683-886E-7D13B20F54F8}"/>
                </a:ext>
              </a:extLst>
            </p:cNvPr>
            <p:cNvSpPr txBox="1"/>
            <p:nvPr/>
          </p:nvSpPr>
          <p:spPr>
            <a:xfrm>
              <a:off x="10989575" y="5372081"/>
              <a:ext cx="1006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4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točnost</a:t>
              </a:r>
              <a:endParaRPr lang="en-US" sz="14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CACAD69-4FF3-41CE-93C6-26BB699C1B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9733083"/>
                  </p:ext>
                </p:extLst>
              </p:nvPr>
            </p:nvGraphicFramePr>
            <p:xfrm>
              <a:off x="3245074" y="1473941"/>
              <a:ext cx="3475660" cy="1955059"/>
            </p:xfrm>
            <a:graphic>
              <a:graphicData uri="http://schemas.microsoft.com/office/powerpoint/2016/slidezoom">
                <pslz:sldZm>
                  <pslz:sldZmObj sldId="461" cId="168260612">
                    <pslz:zmPr id="{5672AE1C-ABBD-464B-BAE2-0813E2F5192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75660" cy="195505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CACAD69-4FF3-41CE-93C6-26BB699C1B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5074" y="1473941"/>
                <a:ext cx="3475660" cy="195505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1049D315-EDA0-4D54-AAF8-9324833A8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3860744"/>
                  </p:ext>
                </p:extLst>
              </p:nvPr>
            </p:nvGraphicFramePr>
            <p:xfrm>
              <a:off x="1089428" y="573227"/>
              <a:ext cx="2607063" cy="1466473"/>
            </p:xfrm>
            <a:graphic>
              <a:graphicData uri="http://schemas.microsoft.com/office/powerpoint/2016/slidezoom">
                <pslz:sldZm>
                  <pslz:sldZmObj sldId="460" cId="2072712971">
                    <pslz:zmPr id="{F280B20C-68B7-4CE7-ABE3-D5F14E50CDC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063" cy="14664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049D315-EDA0-4D54-AAF8-9324833A8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28" y="573227"/>
                <a:ext cx="2607063" cy="14664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213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295807"/>
            <a:ext cx="6197860" cy="3651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Napredak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fitness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funkcije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najboljeg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modela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za </a:t>
            </a:r>
            <a:r>
              <a:rPr lang="hr-HR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Tek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podatke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kroz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iteracije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algoritma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4" name="Picture 3" descr="A picture containing Word&#10;&#10;Description automatically generated">
            <a:extLst>
              <a:ext uri="{FF2B5EF4-FFF2-40B4-BE49-F238E27FC236}">
                <a16:creationId xmlns:a16="http://schemas.microsoft.com/office/drawing/2014/main" id="{A46DF071-CF0D-4F5A-9C43-CFFD1041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197068"/>
            <a:ext cx="95059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2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6A58892-8216-47CB-97C8-0C33A5AD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45" y="197068"/>
            <a:ext cx="7666181" cy="6573067"/>
          </a:xfrm>
          <a:prstGeom prst="rect">
            <a:avLst/>
          </a:prstGeom>
        </p:spPr>
      </p:pic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30326" y="5377679"/>
            <a:ext cx="2267659" cy="96209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Izgled stabla globalno najboljeg modela za </a:t>
            </a:r>
            <a:r>
              <a:rPr lang="pl-PL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Tek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 podatke.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0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9F-029A-4DC1-BA99-8525341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536" y="140241"/>
            <a:ext cx="2043710" cy="899528"/>
          </a:xfrm>
        </p:spPr>
        <p:txBody>
          <a:bodyPr>
            <a:normAutofit fontScale="90000"/>
          </a:bodyPr>
          <a:lstStyle/>
          <a:p>
            <a:r>
              <a:rPr lang="hr-HR" sz="4000" i="0" dirty="0">
                <a:latin typeface="Biome Light" panose="020B0303030204020804" pitchFamily="34" charset="0"/>
                <a:cs typeface="Biome Light" panose="020B0303030204020804" pitchFamily="34" charset="0"/>
              </a:rPr>
              <a:t>Android</a:t>
            </a:r>
            <a:endParaRPr lang="en-US" sz="4000" i="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CFBD-ADD5-4E27-9326-6B5FC39B65FD}"/>
              </a:ext>
            </a:extLst>
          </p:cNvPr>
          <p:cNvSpPr txBox="1"/>
          <p:nvPr/>
        </p:nvSpPr>
        <p:spPr>
          <a:xfrm>
            <a:off x="7617204" y="1307450"/>
            <a:ext cx="3372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2018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. godine</a:t>
            </a:r>
          </a:p>
          <a:p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215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značajki dobivenih statičkom analizom iz </a:t>
            </a:r>
            <a:b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3799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Android aplikacija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1260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zlonamjernih + </a:t>
            </a: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2539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benignih aplikacija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Reducirano na </a:t>
            </a:r>
            <a:r>
              <a:rPr lang="hr-HR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55</a:t>
            </a:r>
            <a:r>
              <a:rPr lang="hr-HR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 značajki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444781-EC64-4DFC-A96B-A64D1291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99964"/>
              </p:ext>
            </p:extLst>
          </p:nvPr>
        </p:nvGraphicFramePr>
        <p:xfrm>
          <a:off x="776826" y="314739"/>
          <a:ext cx="6267277" cy="508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356">
                  <a:extLst>
                    <a:ext uri="{9D8B030D-6E8A-4147-A177-3AD203B41FA5}">
                      <a16:colId xmlns:a16="http://schemas.microsoft.com/office/drawing/2014/main" val="1755291068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1028340977"/>
                    </a:ext>
                  </a:extLst>
                </a:gridCol>
                <a:gridCol w="991187">
                  <a:extLst>
                    <a:ext uri="{9D8B030D-6E8A-4147-A177-3AD203B41FA5}">
                      <a16:colId xmlns:a16="http://schemas.microsoft.com/office/drawing/2014/main" val="1699869018"/>
                    </a:ext>
                  </a:extLst>
                </a:gridCol>
                <a:gridCol w="1038267">
                  <a:extLst>
                    <a:ext uri="{9D8B030D-6E8A-4147-A177-3AD203B41FA5}">
                      <a16:colId xmlns:a16="http://schemas.microsoft.com/office/drawing/2014/main" val="236612649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56635474"/>
                    </a:ext>
                  </a:extLst>
                </a:gridCol>
                <a:gridCol w="947954">
                  <a:extLst>
                    <a:ext uri="{9D8B030D-6E8A-4147-A177-3AD203B41FA5}">
                      <a16:colId xmlns:a16="http://schemas.microsoft.com/office/drawing/2014/main" val="3685236118"/>
                    </a:ext>
                  </a:extLst>
                </a:gridCol>
              </a:tblGrid>
              <a:tr h="366748">
                <a:tc>
                  <a:txBody>
                    <a:bodyPr/>
                    <a:lstStyle/>
                    <a:p>
                      <a:pPr algn="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MODEL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PRECIZNOST</a:t>
                      </a:r>
                    </a:p>
                    <a:p>
                      <a:pPr algn="ctr"/>
                      <a:r>
                        <a:rPr lang="hr-HR" sz="8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(zlonamjernog softvera)</a:t>
                      </a:r>
                      <a:endParaRPr lang="en-US" sz="8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ODZIV</a:t>
                      </a:r>
                    </a:p>
                    <a:p>
                      <a:pPr algn="ctr"/>
                      <a:r>
                        <a:rPr lang="hr-HR" sz="8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(zlonamjernog softvera)</a:t>
                      </a:r>
                      <a:endParaRPr lang="en-US" sz="8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PRECIZNOST</a:t>
                      </a:r>
                    </a:p>
                    <a:p>
                      <a:pPr algn="ctr"/>
                      <a:r>
                        <a:rPr lang="hr-HR" sz="8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(benignog softvera)</a:t>
                      </a:r>
                      <a:endParaRPr lang="en-US" sz="8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ODZIV</a:t>
                      </a:r>
                    </a:p>
                    <a:p>
                      <a:pPr algn="ctr"/>
                      <a:r>
                        <a:rPr lang="hr-HR" sz="8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(benignog softvera)</a:t>
                      </a:r>
                      <a:endParaRPr lang="en-US" sz="8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5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TEŽINSKA F1- MJERA</a:t>
                      </a:r>
                      <a:endParaRPr lang="en-US" sz="105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0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J48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0.972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0.9766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0.9766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44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REPTree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0.976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3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Nasumično stablo -100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51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Nasumično stablo-9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5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Izglasani </a:t>
                      </a:r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perceptron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0.95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0.982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0.9701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9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Većinsko glasanje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2C3BB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16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Prosjek vjerojatnosti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2C3BB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91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Maksimalna vjerojatnost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2C3BB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52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MultiScheme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2C3BB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0.9784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3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Droid</a:t>
                      </a:r>
                      <a:r>
                        <a:rPr lang="hr-HR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hr-HR" sz="1400" dirty="0" err="1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Fusion</a:t>
                      </a:r>
                      <a:endParaRPr lang="en-US" sz="1400" dirty="0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2C3BB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0.9991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2C3BB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0.9872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05577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6EB0399-552E-4914-A907-07980919AA52}"/>
              </a:ext>
            </a:extLst>
          </p:cNvPr>
          <p:cNvGrpSpPr/>
          <p:nvPr/>
        </p:nvGrpSpPr>
        <p:grpSpPr>
          <a:xfrm>
            <a:off x="2060061" y="5214620"/>
            <a:ext cx="5175571" cy="1311863"/>
            <a:chOff x="2060061" y="5214620"/>
            <a:chExt cx="5175571" cy="1311863"/>
          </a:xfrm>
        </p:grpSpPr>
        <p:graphicFrame>
          <p:nvGraphicFramePr>
            <p:cNvPr id="5" name="Chart 7">
              <a:extLst>
                <a:ext uri="{FF2B5EF4-FFF2-40B4-BE49-F238E27FC236}">
                  <a16:creationId xmlns:a16="http://schemas.microsoft.com/office/drawing/2014/main" id="{B6A74A94-FF04-4927-B70E-A409E1A71B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2749344"/>
                </p:ext>
              </p:extLst>
            </p:nvPr>
          </p:nvGraphicFramePr>
          <p:xfrm>
            <a:off x="2060061" y="5223249"/>
            <a:ext cx="1165424" cy="1303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Chart 7">
              <a:extLst>
                <a:ext uri="{FF2B5EF4-FFF2-40B4-BE49-F238E27FC236}">
                  <a16:creationId xmlns:a16="http://schemas.microsoft.com/office/drawing/2014/main" id="{5F37BD16-7FE2-4CED-9973-7AB8D0F9C8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2653146"/>
                </p:ext>
              </p:extLst>
            </p:nvPr>
          </p:nvGraphicFramePr>
          <p:xfrm>
            <a:off x="3085344" y="5214620"/>
            <a:ext cx="1165424" cy="1303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362194E7-7780-4469-B76D-CC8A603990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3403793"/>
                </p:ext>
              </p:extLst>
            </p:nvPr>
          </p:nvGraphicFramePr>
          <p:xfrm>
            <a:off x="4110627" y="5214709"/>
            <a:ext cx="1165424" cy="1303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5" name="Chart 7">
              <a:extLst>
                <a:ext uri="{FF2B5EF4-FFF2-40B4-BE49-F238E27FC236}">
                  <a16:creationId xmlns:a16="http://schemas.microsoft.com/office/drawing/2014/main" id="{1FA614C0-A672-4C31-B34E-E2F2D10EC0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1196732"/>
                </p:ext>
              </p:extLst>
            </p:nvPr>
          </p:nvGraphicFramePr>
          <p:xfrm>
            <a:off x="5096313" y="5223249"/>
            <a:ext cx="1165424" cy="1303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6" name="Chart 7">
              <a:extLst>
                <a:ext uri="{FF2B5EF4-FFF2-40B4-BE49-F238E27FC236}">
                  <a16:creationId xmlns:a16="http://schemas.microsoft.com/office/drawing/2014/main" id="{C23A32C7-FEBA-4D17-9E91-B8F83DDDAF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8556114"/>
                </p:ext>
              </p:extLst>
            </p:nvPr>
          </p:nvGraphicFramePr>
          <p:xfrm>
            <a:off x="6070208" y="5217433"/>
            <a:ext cx="1165424" cy="1303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51DA16DB-4F6D-4449-B1A2-28A11E5AE1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126464"/>
                  </p:ext>
                </p:extLst>
              </p:nvPr>
            </p:nvGraphicFramePr>
            <p:xfrm>
              <a:off x="485758" y="5735107"/>
              <a:ext cx="1277778" cy="718750"/>
            </p:xfrm>
            <a:graphic>
              <a:graphicData uri="http://schemas.microsoft.com/office/powerpoint/2016/slidezoom">
                <pslz:sldZm>
                  <pslz:sldZmObj sldId="462" cId="135894020">
                    <pslz:zmPr id="{63EB5D69-33BF-4C94-8FBE-0D574B408FD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7778" cy="718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1DA16DB-4F6D-4449-B1A2-28A11E5AE1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758" y="5735107"/>
                <a:ext cx="1277778" cy="718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2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1CF95BA-3C48-4F6C-8778-B3439F6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295807"/>
            <a:ext cx="6197860" cy="3651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Napredak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fitness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funkcije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najboljeg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modela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za </a:t>
            </a:r>
            <a:r>
              <a:rPr lang="hr-HR" b="1" i="1" dirty="0">
                <a:latin typeface="Biome Light" panose="020B0303030204020804" pitchFamily="34" charset="0"/>
                <a:cs typeface="Biome Light" panose="020B0303030204020804" pitchFamily="34" charset="0"/>
              </a:rPr>
              <a:t>Android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podatke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kroz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iteracije</a:t>
            </a:r>
            <a:r>
              <a:rPr lang="hr-HR" b="1" dirty="0">
                <a:latin typeface="Biome Light" panose="020B0303030204020804" pitchFamily="34" charset="0"/>
                <a:cs typeface="Biome Light" panose="020B0303030204020804" pitchFamily="34" charset="0"/>
              </a:rPr>
              <a:t> algoritma</a:t>
            </a:r>
            <a:r>
              <a:rPr lang="pl-PL" b="1" dirty="0"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E33238-6414-4371-B959-5738729F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7" y="197068"/>
            <a:ext cx="9516803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51" y="1478979"/>
            <a:ext cx="4485124" cy="2430291"/>
          </a:xfrm>
        </p:spPr>
        <p:txBody>
          <a:bodyPr anchor="b">
            <a:normAutofit/>
          </a:bodyPr>
          <a:lstStyle/>
          <a:p>
            <a:pPr>
              <a:spcBef>
                <a:spcPts val="100"/>
              </a:spcBef>
            </a:pP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Demonstracija</a:t>
            </a:r>
          </a:p>
        </p:txBody>
      </p:sp>
    </p:spTree>
    <p:extLst>
      <p:ext uri="{BB962C8B-B14F-4D97-AF65-F5344CB8AC3E}">
        <p14:creationId xmlns:p14="http://schemas.microsoft.com/office/powerpoint/2010/main" val="1957001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spcBef>
                <a:spcPts val="100"/>
              </a:spcBef>
            </a:pPr>
            <a:r>
              <a:rPr lang="hr-HR" sz="4400" b="1" i="0" dirty="0">
                <a:latin typeface="Biome Light" panose="020B0303030204020804" pitchFamily="34" charset="0"/>
                <a:cs typeface="Biome Light" panose="020B0303030204020804" pitchFamily="34" charset="0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0116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F5BF0B-D51D-4F21-B818-07A45FB555EC}"/>
              </a:ext>
            </a:extLst>
          </p:cNvPr>
          <p:cNvGrpSpPr/>
          <p:nvPr/>
        </p:nvGrpSpPr>
        <p:grpSpPr>
          <a:xfrm>
            <a:off x="2456223" y="164184"/>
            <a:ext cx="7279553" cy="6072201"/>
            <a:chOff x="2345682" y="-3596"/>
            <a:chExt cx="7279553" cy="6072201"/>
          </a:xfrm>
        </p:grpSpPr>
        <p:grpSp>
          <p:nvGrpSpPr>
            <p:cNvPr id="50" name="Graphic 14">
              <a:extLst>
                <a:ext uri="{FF2B5EF4-FFF2-40B4-BE49-F238E27FC236}">
                  <a16:creationId xmlns:a16="http://schemas.microsoft.com/office/drawing/2014/main" id="{9D2AE880-36A6-40D8-8A22-B9861B48A261}"/>
                </a:ext>
              </a:extLst>
            </p:cNvPr>
            <p:cNvGrpSpPr/>
            <p:nvPr/>
          </p:nvGrpSpPr>
          <p:grpSpPr>
            <a:xfrm>
              <a:off x="2468837" y="789395"/>
              <a:ext cx="7156398" cy="5279210"/>
              <a:chOff x="2444748" y="555045"/>
              <a:chExt cx="7282048" cy="5727454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DCCC1CF-53DB-47D6-BB7E-08DFE447DA14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1B4786C-8F94-4A7B-8162-AC061E0D7B47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A12F4E3-38E9-4DAF-8983-0B327E10C701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056A90A-8CB1-44C6-A737-D666B0C5A193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6CD3E32-CC29-4BE6-A43B-9F38FCF28680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87C5A4C-5E02-403E-A3AB-CC4EDBEEF97B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735939E-447B-46A3-9142-591F25B12D1D}"/>
                  </a:ext>
                </a:extLst>
              </p:cNvPr>
              <p:cNvSpPr/>
              <p:nvPr/>
            </p:nvSpPr>
            <p:spPr>
              <a:xfrm>
                <a:off x="2747715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7F4C8F9-F817-45BE-897A-BC49B186BDF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1A68D9-2CE4-4698-A0CC-A11B749262B5}"/>
                </a:ext>
              </a:extLst>
            </p:cNvPr>
            <p:cNvSpPr txBox="1"/>
            <p:nvPr/>
          </p:nvSpPr>
          <p:spPr>
            <a:xfrm>
              <a:off x="3341837" y="2186244"/>
              <a:ext cx="541039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Zlonamjerni </a:t>
              </a:r>
              <a:r>
                <a:rPr lang="hr-HR" sz="17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softver</a:t>
              </a:r>
              <a:r>
                <a:rPr lang="en-US" sz="17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(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eng.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i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malware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) je program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tajno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umetnut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u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drugi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program s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namjerom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uni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š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tavanja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podataka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,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pokretanja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razaraju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ć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ih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ili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nametljivih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programa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bez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znanja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njegovog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vlasnika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ili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bilo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kojeg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drugog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na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č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ina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ugro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ž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avanja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povjerljivosti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,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cjelovitosti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ili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dostupnosti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hr-HR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ž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rtvinih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podataka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,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aplikacija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ili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operacijskog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1700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sustava</a:t>
              </a:r>
              <a:r>
                <a:rPr lang="en-US" sz="1700" dirty="0">
                  <a:latin typeface="Biome Light" panose="020B0303030204020804" pitchFamily="34" charset="0"/>
                  <a:cs typeface="Biome Light" panose="020B0303030204020804" pitchFamily="34" charset="0"/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26F944-1635-4861-B563-53F5794913B1}"/>
                </a:ext>
              </a:extLst>
            </p:cNvPr>
            <p:cNvGrpSpPr/>
            <p:nvPr/>
          </p:nvGrpSpPr>
          <p:grpSpPr>
            <a:xfrm>
              <a:off x="2345682" y="-3596"/>
              <a:ext cx="2471436" cy="2204405"/>
              <a:chOff x="876857" y="1281043"/>
              <a:chExt cx="2285496" cy="211452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F693DFA-E4B4-47DA-BE4C-1AD4E0C0F205}"/>
                  </a:ext>
                </a:extLst>
              </p:cNvPr>
              <p:cNvGrpSpPr/>
              <p:nvPr/>
            </p:nvGrpSpPr>
            <p:grpSpPr>
              <a:xfrm>
                <a:off x="876857" y="1329665"/>
                <a:ext cx="1617523" cy="2065898"/>
                <a:chOff x="3394971" y="2672871"/>
                <a:chExt cx="1522123" cy="1944053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01C2707-0033-448D-B6B2-88EFC61BBB72}"/>
                    </a:ext>
                  </a:extLst>
                </p:cNvPr>
                <p:cNvSpPr/>
                <p:nvPr/>
              </p:nvSpPr>
              <p:spPr>
                <a:xfrm>
                  <a:off x="3761712" y="3342479"/>
                  <a:ext cx="781050" cy="781050"/>
                </a:xfrm>
                <a:custGeom>
                  <a:avLst/>
                  <a:gdLst>
                    <a:gd name="connsiteX0" fmla="*/ 0 w 781050"/>
                    <a:gd name="connsiteY0" fmla="*/ 0 h 781050"/>
                    <a:gd name="connsiteX1" fmla="*/ 781050 w 781050"/>
                    <a:gd name="connsiteY1" fmla="*/ 0 h 781050"/>
                    <a:gd name="connsiteX2" fmla="*/ 781050 w 781050"/>
                    <a:gd name="connsiteY2" fmla="*/ 781050 h 781050"/>
                    <a:gd name="connsiteX3" fmla="*/ 0 w 781050"/>
                    <a:gd name="connsiteY3" fmla="*/ 781050 h 781050"/>
                    <a:gd name="connsiteX4" fmla="*/ 0 w 781050"/>
                    <a:gd name="connsiteY4" fmla="*/ 0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050" h="781050">
                      <a:moveTo>
                        <a:pt x="0" y="0"/>
                      </a:moveTo>
                      <a:lnTo>
                        <a:pt x="781050" y="0"/>
                      </a:lnTo>
                      <a:lnTo>
                        <a:pt x="781050" y="781050"/>
                      </a:lnTo>
                      <a:lnTo>
                        <a:pt x="0" y="781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80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4904EE-471F-4FA2-9AAF-D764A99870AE}"/>
                    </a:ext>
                  </a:extLst>
                </p:cNvPr>
                <p:cNvSpPr/>
                <p:nvPr/>
              </p:nvSpPr>
              <p:spPr>
                <a:xfrm>
                  <a:off x="3394971" y="2672871"/>
                  <a:ext cx="1522123" cy="1944053"/>
                </a:xfrm>
                <a:custGeom>
                  <a:avLst/>
                  <a:gdLst>
                    <a:gd name="connsiteX0" fmla="*/ 745808 w 1514475"/>
                    <a:gd name="connsiteY0" fmla="*/ 1944053 h 1943100"/>
                    <a:gd name="connsiteX1" fmla="*/ 551498 w 1514475"/>
                    <a:gd name="connsiteY1" fmla="*/ 1842135 h 1943100"/>
                    <a:gd name="connsiteX2" fmla="*/ 124778 w 1514475"/>
                    <a:gd name="connsiteY2" fmla="*/ 1456373 h 1943100"/>
                    <a:gd name="connsiteX3" fmla="*/ 8573 w 1514475"/>
                    <a:gd name="connsiteY3" fmla="*/ 1177290 h 1943100"/>
                    <a:gd name="connsiteX4" fmla="*/ 0 w 1514475"/>
                    <a:gd name="connsiteY4" fmla="*/ 1154430 h 1943100"/>
                    <a:gd name="connsiteX5" fmla="*/ 0 w 1514475"/>
                    <a:gd name="connsiteY5" fmla="*/ 296228 h 1943100"/>
                    <a:gd name="connsiteX6" fmla="*/ 743903 w 1514475"/>
                    <a:gd name="connsiteY6" fmla="*/ 9525 h 1943100"/>
                    <a:gd name="connsiteX7" fmla="*/ 782955 w 1514475"/>
                    <a:gd name="connsiteY7" fmla="*/ 10478 h 1943100"/>
                    <a:gd name="connsiteX8" fmla="*/ 1141095 w 1514475"/>
                    <a:gd name="connsiteY8" fmla="*/ 211455 h 1943100"/>
                    <a:gd name="connsiteX9" fmla="*/ 1490663 w 1514475"/>
                    <a:gd name="connsiteY9" fmla="*/ 296228 h 1943100"/>
                    <a:gd name="connsiteX10" fmla="*/ 1522095 w 1514475"/>
                    <a:gd name="connsiteY10" fmla="*/ 323850 h 1943100"/>
                    <a:gd name="connsiteX11" fmla="*/ 1514475 w 1514475"/>
                    <a:gd name="connsiteY11" fmla="*/ 1062990 h 1943100"/>
                    <a:gd name="connsiteX12" fmla="*/ 1280160 w 1514475"/>
                    <a:gd name="connsiteY12" fmla="*/ 1596390 h 1943100"/>
                    <a:gd name="connsiteX13" fmla="*/ 790575 w 1514475"/>
                    <a:gd name="connsiteY13" fmla="*/ 1927860 h 1943100"/>
                    <a:gd name="connsiteX14" fmla="*/ 762000 w 1514475"/>
                    <a:gd name="connsiteY14" fmla="*/ 1944053 h 1943100"/>
                    <a:gd name="connsiteX15" fmla="*/ 745808 w 1514475"/>
                    <a:gd name="connsiteY15" fmla="*/ 1944053 h 1943100"/>
                    <a:gd name="connsiteX0" fmla="*/ 745808 w 1522095"/>
                    <a:gd name="connsiteY0" fmla="*/ 1944053 h 1944053"/>
                    <a:gd name="connsiteX1" fmla="*/ 551498 w 1522095"/>
                    <a:gd name="connsiteY1" fmla="*/ 1842135 h 1944053"/>
                    <a:gd name="connsiteX2" fmla="*/ 124778 w 1522095"/>
                    <a:gd name="connsiteY2" fmla="*/ 1456373 h 1944053"/>
                    <a:gd name="connsiteX3" fmla="*/ 0 w 1522095"/>
                    <a:gd name="connsiteY3" fmla="*/ 1154430 h 1944053"/>
                    <a:gd name="connsiteX4" fmla="*/ 0 w 1522095"/>
                    <a:gd name="connsiteY4" fmla="*/ 296228 h 1944053"/>
                    <a:gd name="connsiteX5" fmla="*/ 743903 w 1522095"/>
                    <a:gd name="connsiteY5" fmla="*/ 9525 h 1944053"/>
                    <a:gd name="connsiteX6" fmla="*/ 782955 w 1522095"/>
                    <a:gd name="connsiteY6" fmla="*/ 10478 h 1944053"/>
                    <a:gd name="connsiteX7" fmla="*/ 1141095 w 1522095"/>
                    <a:gd name="connsiteY7" fmla="*/ 211455 h 1944053"/>
                    <a:gd name="connsiteX8" fmla="*/ 1490663 w 1522095"/>
                    <a:gd name="connsiteY8" fmla="*/ 296228 h 1944053"/>
                    <a:gd name="connsiteX9" fmla="*/ 1522095 w 1522095"/>
                    <a:gd name="connsiteY9" fmla="*/ 323850 h 1944053"/>
                    <a:gd name="connsiteX10" fmla="*/ 1514475 w 1522095"/>
                    <a:gd name="connsiteY10" fmla="*/ 1062990 h 1944053"/>
                    <a:gd name="connsiteX11" fmla="*/ 1280160 w 1522095"/>
                    <a:gd name="connsiteY11" fmla="*/ 1596390 h 1944053"/>
                    <a:gd name="connsiteX12" fmla="*/ 790575 w 1522095"/>
                    <a:gd name="connsiteY12" fmla="*/ 1927860 h 1944053"/>
                    <a:gd name="connsiteX13" fmla="*/ 762000 w 1522095"/>
                    <a:gd name="connsiteY13" fmla="*/ 1944053 h 1944053"/>
                    <a:gd name="connsiteX14" fmla="*/ 745808 w 1522095"/>
                    <a:gd name="connsiteY14" fmla="*/ 1944053 h 1944053"/>
                    <a:gd name="connsiteX0" fmla="*/ 745808 w 1522095"/>
                    <a:gd name="connsiteY0" fmla="*/ 1944053 h 1944053"/>
                    <a:gd name="connsiteX1" fmla="*/ 551498 w 1522095"/>
                    <a:gd name="connsiteY1" fmla="*/ 1842135 h 1944053"/>
                    <a:gd name="connsiteX2" fmla="*/ 124778 w 1522095"/>
                    <a:gd name="connsiteY2" fmla="*/ 1456373 h 1944053"/>
                    <a:gd name="connsiteX3" fmla="*/ 0 w 1522095"/>
                    <a:gd name="connsiteY3" fmla="*/ 1154430 h 1944053"/>
                    <a:gd name="connsiteX4" fmla="*/ 0 w 1522095"/>
                    <a:gd name="connsiteY4" fmla="*/ 296228 h 1944053"/>
                    <a:gd name="connsiteX5" fmla="*/ 743903 w 1522095"/>
                    <a:gd name="connsiteY5" fmla="*/ 9525 h 1944053"/>
                    <a:gd name="connsiteX6" fmla="*/ 782955 w 1522095"/>
                    <a:gd name="connsiteY6" fmla="*/ 10478 h 1944053"/>
                    <a:gd name="connsiteX7" fmla="*/ 1141095 w 1522095"/>
                    <a:gd name="connsiteY7" fmla="*/ 211455 h 1944053"/>
                    <a:gd name="connsiteX8" fmla="*/ 1490663 w 1522095"/>
                    <a:gd name="connsiteY8" fmla="*/ 296228 h 1944053"/>
                    <a:gd name="connsiteX9" fmla="*/ 1522095 w 1522095"/>
                    <a:gd name="connsiteY9" fmla="*/ 323850 h 1944053"/>
                    <a:gd name="connsiteX10" fmla="*/ 1514475 w 1522095"/>
                    <a:gd name="connsiteY10" fmla="*/ 1062990 h 1944053"/>
                    <a:gd name="connsiteX11" fmla="*/ 1280160 w 1522095"/>
                    <a:gd name="connsiteY11" fmla="*/ 1596390 h 1944053"/>
                    <a:gd name="connsiteX12" fmla="*/ 790575 w 1522095"/>
                    <a:gd name="connsiteY12" fmla="*/ 1927860 h 1944053"/>
                    <a:gd name="connsiteX13" fmla="*/ 762000 w 1522095"/>
                    <a:gd name="connsiteY13" fmla="*/ 1944053 h 1944053"/>
                    <a:gd name="connsiteX14" fmla="*/ 745808 w 1522095"/>
                    <a:gd name="connsiteY14" fmla="*/ 1944053 h 1944053"/>
                    <a:gd name="connsiteX0" fmla="*/ 745845 w 1522132"/>
                    <a:gd name="connsiteY0" fmla="*/ 1944053 h 1944053"/>
                    <a:gd name="connsiteX1" fmla="*/ 551535 w 1522132"/>
                    <a:gd name="connsiteY1" fmla="*/ 1842135 h 1944053"/>
                    <a:gd name="connsiteX2" fmla="*/ 124815 w 1522132"/>
                    <a:gd name="connsiteY2" fmla="*/ 1456373 h 1944053"/>
                    <a:gd name="connsiteX3" fmla="*/ 37 w 1522132"/>
                    <a:gd name="connsiteY3" fmla="*/ 1154430 h 1944053"/>
                    <a:gd name="connsiteX4" fmla="*/ 37 w 1522132"/>
                    <a:gd name="connsiteY4" fmla="*/ 296228 h 1944053"/>
                    <a:gd name="connsiteX5" fmla="*/ 743940 w 1522132"/>
                    <a:gd name="connsiteY5" fmla="*/ 9525 h 1944053"/>
                    <a:gd name="connsiteX6" fmla="*/ 782992 w 1522132"/>
                    <a:gd name="connsiteY6" fmla="*/ 10478 h 1944053"/>
                    <a:gd name="connsiteX7" fmla="*/ 1141132 w 1522132"/>
                    <a:gd name="connsiteY7" fmla="*/ 211455 h 1944053"/>
                    <a:gd name="connsiteX8" fmla="*/ 1490700 w 1522132"/>
                    <a:gd name="connsiteY8" fmla="*/ 296228 h 1944053"/>
                    <a:gd name="connsiteX9" fmla="*/ 1522132 w 1522132"/>
                    <a:gd name="connsiteY9" fmla="*/ 323850 h 1944053"/>
                    <a:gd name="connsiteX10" fmla="*/ 1514512 w 1522132"/>
                    <a:gd name="connsiteY10" fmla="*/ 1062990 h 1944053"/>
                    <a:gd name="connsiteX11" fmla="*/ 1280197 w 1522132"/>
                    <a:gd name="connsiteY11" fmla="*/ 1596390 h 1944053"/>
                    <a:gd name="connsiteX12" fmla="*/ 790612 w 1522132"/>
                    <a:gd name="connsiteY12" fmla="*/ 1927860 h 1944053"/>
                    <a:gd name="connsiteX13" fmla="*/ 762037 w 1522132"/>
                    <a:gd name="connsiteY13" fmla="*/ 1944053 h 1944053"/>
                    <a:gd name="connsiteX14" fmla="*/ 745845 w 1522132"/>
                    <a:gd name="connsiteY14" fmla="*/ 1944053 h 1944053"/>
                    <a:gd name="connsiteX0" fmla="*/ 745836 w 1522123"/>
                    <a:gd name="connsiteY0" fmla="*/ 1944053 h 1944053"/>
                    <a:gd name="connsiteX1" fmla="*/ 551526 w 1522123"/>
                    <a:gd name="connsiteY1" fmla="*/ 1842135 h 1944053"/>
                    <a:gd name="connsiteX2" fmla="*/ 124806 w 1522123"/>
                    <a:gd name="connsiteY2" fmla="*/ 1456373 h 1944053"/>
                    <a:gd name="connsiteX3" fmla="*/ 28 w 1522123"/>
                    <a:gd name="connsiteY3" fmla="*/ 1154430 h 1944053"/>
                    <a:gd name="connsiteX4" fmla="*/ 28 w 1522123"/>
                    <a:gd name="connsiteY4" fmla="*/ 296228 h 1944053"/>
                    <a:gd name="connsiteX5" fmla="*/ 743931 w 1522123"/>
                    <a:gd name="connsiteY5" fmla="*/ 9525 h 1944053"/>
                    <a:gd name="connsiteX6" fmla="*/ 782983 w 1522123"/>
                    <a:gd name="connsiteY6" fmla="*/ 10478 h 1944053"/>
                    <a:gd name="connsiteX7" fmla="*/ 1141123 w 1522123"/>
                    <a:gd name="connsiteY7" fmla="*/ 211455 h 1944053"/>
                    <a:gd name="connsiteX8" fmla="*/ 1490691 w 1522123"/>
                    <a:gd name="connsiteY8" fmla="*/ 296228 h 1944053"/>
                    <a:gd name="connsiteX9" fmla="*/ 1522123 w 1522123"/>
                    <a:gd name="connsiteY9" fmla="*/ 323850 h 1944053"/>
                    <a:gd name="connsiteX10" fmla="*/ 1514503 w 1522123"/>
                    <a:gd name="connsiteY10" fmla="*/ 1062990 h 1944053"/>
                    <a:gd name="connsiteX11" fmla="*/ 1280188 w 1522123"/>
                    <a:gd name="connsiteY11" fmla="*/ 1596390 h 1944053"/>
                    <a:gd name="connsiteX12" fmla="*/ 790603 w 1522123"/>
                    <a:gd name="connsiteY12" fmla="*/ 1927860 h 1944053"/>
                    <a:gd name="connsiteX13" fmla="*/ 762028 w 1522123"/>
                    <a:gd name="connsiteY13" fmla="*/ 1944053 h 1944053"/>
                    <a:gd name="connsiteX14" fmla="*/ 745836 w 1522123"/>
                    <a:gd name="connsiteY14" fmla="*/ 1944053 h 1944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22123" h="1944053">
                      <a:moveTo>
                        <a:pt x="745836" y="1944053"/>
                      </a:moveTo>
                      <a:cubicBezTo>
                        <a:pt x="682018" y="1908810"/>
                        <a:pt x="615343" y="1879283"/>
                        <a:pt x="551526" y="1842135"/>
                      </a:cubicBezTo>
                      <a:cubicBezTo>
                        <a:pt x="382933" y="1742123"/>
                        <a:pt x="216398" y="1571249"/>
                        <a:pt x="124806" y="1456373"/>
                      </a:cubicBezTo>
                      <a:cubicBezTo>
                        <a:pt x="45180" y="1356504"/>
                        <a:pt x="-1299" y="1215052"/>
                        <a:pt x="28" y="1154430"/>
                      </a:cubicBezTo>
                      <a:lnTo>
                        <a:pt x="28" y="296228"/>
                      </a:lnTo>
                      <a:cubicBezTo>
                        <a:pt x="282921" y="289560"/>
                        <a:pt x="525808" y="180975"/>
                        <a:pt x="743931" y="9525"/>
                      </a:cubicBezTo>
                      <a:cubicBezTo>
                        <a:pt x="760123" y="-2858"/>
                        <a:pt x="767743" y="-3810"/>
                        <a:pt x="782983" y="10478"/>
                      </a:cubicBezTo>
                      <a:cubicBezTo>
                        <a:pt x="883948" y="109538"/>
                        <a:pt x="1009678" y="165735"/>
                        <a:pt x="1141123" y="211455"/>
                      </a:cubicBezTo>
                      <a:cubicBezTo>
                        <a:pt x="1255423" y="251460"/>
                        <a:pt x="1371628" y="278130"/>
                        <a:pt x="1490691" y="296228"/>
                      </a:cubicBezTo>
                      <a:cubicBezTo>
                        <a:pt x="1506883" y="299085"/>
                        <a:pt x="1522123" y="298133"/>
                        <a:pt x="1522123" y="323850"/>
                      </a:cubicBezTo>
                      <a:cubicBezTo>
                        <a:pt x="1518313" y="570548"/>
                        <a:pt x="1517361" y="816293"/>
                        <a:pt x="1514503" y="1062990"/>
                      </a:cubicBezTo>
                      <a:cubicBezTo>
                        <a:pt x="1512598" y="1274445"/>
                        <a:pt x="1422111" y="1447800"/>
                        <a:pt x="1280188" y="1596390"/>
                      </a:cubicBezTo>
                      <a:cubicBezTo>
                        <a:pt x="1141123" y="1743075"/>
                        <a:pt x="974436" y="1847850"/>
                        <a:pt x="790603" y="1927860"/>
                      </a:cubicBezTo>
                      <a:cubicBezTo>
                        <a:pt x="781078" y="1932623"/>
                        <a:pt x="768696" y="1932623"/>
                        <a:pt x="762028" y="1944053"/>
                      </a:cubicBezTo>
                      <a:lnTo>
                        <a:pt x="745836" y="19440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39F5A20-B065-4D41-AAFD-1068BDF4BE71}"/>
                    </a:ext>
                  </a:extLst>
                </p:cNvPr>
                <p:cNvSpPr/>
                <p:nvPr/>
              </p:nvSpPr>
              <p:spPr>
                <a:xfrm>
                  <a:off x="3415022" y="2697320"/>
                  <a:ext cx="1482147" cy="1894260"/>
                </a:xfrm>
                <a:custGeom>
                  <a:avLst/>
                  <a:gdLst>
                    <a:gd name="connsiteX0" fmla="*/ 45 w 1476375"/>
                    <a:gd name="connsiteY0" fmla="*/ 709929 h 1885950"/>
                    <a:gd name="connsiteX1" fmla="*/ 45 w 1476375"/>
                    <a:gd name="connsiteY1" fmla="*/ 314641 h 1885950"/>
                    <a:gd name="connsiteX2" fmla="*/ 19095 w 1476375"/>
                    <a:gd name="connsiteY2" fmla="*/ 288924 h 1885950"/>
                    <a:gd name="connsiteX3" fmla="*/ 599168 w 1476375"/>
                    <a:gd name="connsiteY3" fmla="*/ 97471 h 1885950"/>
                    <a:gd name="connsiteX4" fmla="*/ 728708 w 1476375"/>
                    <a:gd name="connsiteY4" fmla="*/ 6984 h 1885950"/>
                    <a:gd name="connsiteX5" fmla="*/ 754425 w 1476375"/>
                    <a:gd name="connsiteY5" fmla="*/ 6031 h 1885950"/>
                    <a:gd name="connsiteX6" fmla="*/ 1068750 w 1476375"/>
                    <a:gd name="connsiteY6" fmla="*/ 188911 h 1885950"/>
                    <a:gd name="connsiteX7" fmla="*/ 1452608 w 1476375"/>
                    <a:gd name="connsiteY7" fmla="*/ 287971 h 1885950"/>
                    <a:gd name="connsiteX8" fmla="*/ 1481183 w 1476375"/>
                    <a:gd name="connsiteY8" fmla="*/ 321309 h 1885950"/>
                    <a:gd name="connsiteX9" fmla="*/ 1474515 w 1476375"/>
                    <a:gd name="connsiteY9" fmla="*/ 1051876 h 1885950"/>
                    <a:gd name="connsiteX10" fmla="*/ 1301160 w 1476375"/>
                    <a:gd name="connsiteY10" fmla="*/ 1494789 h 1885950"/>
                    <a:gd name="connsiteX11" fmla="*/ 749663 w 1476375"/>
                    <a:gd name="connsiteY11" fmla="*/ 1890076 h 1885950"/>
                    <a:gd name="connsiteX12" fmla="*/ 720135 w 1476375"/>
                    <a:gd name="connsiteY12" fmla="*/ 1891029 h 1885950"/>
                    <a:gd name="connsiteX13" fmla="*/ 140063 w 1476375"/>
                    <a:gd name="connsiteY13" fmla="*/ 1447164 h 1885950"/>
                    <a:gd name="connsiteX14" fmla="*/ 5760 w 1476375"/>
                    <a:gd name="connsiteY14" fmla="*/ 1133791 h 1885950"/>
                    <a:gd name="connsiteX15" fmla="*/ 998 w 1476375"/>
                    <a:gd name="connsiteY15" fmla="*/ 1057591 h 1885950"/>
                    <a:gd name="connsiteX16" fmla="*/ 45 w 1476375"/>
                    <a:gd name="connsiteY16" fmla="*/ 709929 h 1885950"/>
                    <a:gd name="connsiteX0" fmla="*/ 6108 w 1487324"/>
                    <a:gd name="connsiteY0" fmla="*/ 709929 h 1894260"/>
                    <a:gd name="connsiteX1" fmla="*/ 6108 w 1487324"/>
                    <a:gd name="connsiteY1" fmla="*/ 314641 h 1894260"/>
                    <a:gd name="connsiteX2" fmla="*/ 25158 w 1487324"/>
                    <a:gd name="connsiteY2" fmla="*/ 288924 h 1894260"/>
                    <a:gd name="connsiteX3" fmla="*/ 605231 w 1487324"/>
                    <a:gd name="connsiteY3" fmla="*/ 97471 h 1894260"/>
                    <a:gd name="connsiteX4" fmla="*/ 734771 w 1487324"/>
                    <a:gd name="connsiteY4" fmla="*/ 6984 h 1894260"/>
                    <a:gd name="connsiteX5" fmla="*/ 760488 w 1487324"/>
                    <a:gd name="connsiteY5" fmla="*/ 6031 h 1894260"/>
                    <a:gd name="connsiteX6" fmla="*/ 1074813 w 1487324"/>
                    <a:gd name="connsiteY6" fmla="*/ 188911 h 1894260"/>
                    <a:gd name="connsiteX7" fmla="*/ 1458671 w 1487324"/>
                    <a:gd name="connsiteY7" fmla="*/ 287971 h 1894260"/>
                    <a:gd name="connsiteX8" fmla="*/ 1487246 w 1487324"/>
                    <a:gd name="connsiteY8" fmla="*/ 321309 h 1894260"/>
                    <a:gd name="connsiteX9" fmla="*/ 1480578 w 1487324"/>
                    <a:gd name="connsiteY9" fmla="*/ 1051876 h 1894260"/>
                    <a:gd name="connsiteX10" fmla="*/ 1307223 w 1487324"/>
                    <a:gd name="connsiteY10" fmla="*/ 1494789 h 1894260"/>
                    <a:gd name="connsiteX11" fmla="*/ 755726 w 1487324"/>
                    <a:gd name="connsiteY11" fmla="*/ 1890076 h 1894260"/>
                    <a:gd name="connsiteX12" fmla="*/ 726198 w 1487324"/>
                    <a:gd name="connsiteY12" fmla="*/ 1891029 h 1894260"/>
                    <a:gd name="connsiteX13" fmla="*/ 146126 w 1487324"/>
                    <a:gd name="connsiteY13" fmla="*/ 1447164 h 1894260"/>
                    <a:gd name="connsiteX14" fmla="*/ 11823 w 1487324"/>
                    <a:gd name="connsiteY14" fmla="*/ 1133791 h 1894260"/>
                    <a:gd name="connsiteX15" fmla="*/ 6108 w 1487324"/>
                    <a:gd name="connsiteY15" fmla="*/ 709929 h 1894260"/>
                    <a:gd name="connsiteX0" fmla="*/ 3115 w 1484331"/>
                    <a:gd name="connsiteY0" fmla="*/ 709929 h 1894260"/>
                    <a:gd name="connsiteX1" fmla="*/ 3115 w 1484331"/>
                    <a:gd name="connsiteY1" fmla="*/ 314641 h 1894260"/>
                    <a:gd name="connsiteX2" fmla="*/ 22165 w 1484331"/>
                    <a:gd name="connsiteY2" fmla="*/ 288924 h 1894260"/>
                    <a:gd name="connsiteX3" fmla="*/ 602238 w 1484331"/>
                    <a:gd name="connsiteY3" fmla="*/ 97471 h 1894260"/>
                    <a:gd name="connsiteX4" fmla="*/ 731778 w 1484331"/>
                    <a:gd name="connsiteY4" fmla="*/ 6984 h 1894260"/>
                    <a:gd name="connsiteX5" fmla="*/ 757495 w 1484331"/>
                    <a:gd name="connsiteY5" fmla="*/ 6031 h 1894260"/>
                    <a:gd name="connsiteX6" fmla="*/ 1071820 w 1484331"/>
                    <a:gd name="connsiteY6" fmla="*/ 188911 h 1894260"/>
                    <a:gd name="connsiteX7" fmla="*/ 1455678 w 1484331"/>
                    <a:gd name="connsiteY7" fmla="*/ 287971 h 1894260"/>
                    <a:gd name="connsiteX8" fmla="*/ 1484253 w 1484331"/>
                    <a:gd name="connsiteY8" fmla="*/ 321309 h 1894260"/>
                    <a:gd name="connsiteX9" fmla="*/ 1477585 w 1484331"/>
                    <a:gd name="connsiteY9" fmla="*/ 1051876 h 1894260"/>
                    <a:gd name="connsiteX10" fmla="*/ 1304230 w 1484331"/>
                    <a:gd name="connsiteY10" fmla="*/ 1494789 h 1894260"/>
                    <a:gd name="connsiteX11" fmla="*/ 752733 w 1484331"/>
                    <a:gd name="connsiteY11" fmla="*/ 1890076 h 1894260"/>
                    <a:gd name="connsiteX12" fmla="*/ 723205 w 1484331"/>
                    <a:gd name="connsiteY12" fmla="*/ 1891029 h 1894260"/>
                    <a:gd name="connsiteX13" fmla="*/ 143133 w 1484331"/>
                    <a:gd name="connsiteY13" fmla="*/ 1447164 h 1894260"/>
                    <a:gd name="connsiteX14" fmla="*/ 13746 w 1484331"/>
                    <a:gd name="connsiteY14" fmla="*/ 1163287 h 1894260"/>
                    <a:gd name="connsiteX15" fmla="*/ 3115 w 1484331"/>
                    <a:gd name="connsiteY15" fmla="*/ 709929 h 1894260"/>
                    <a:gd name="connsiteX0" fmla="*/ 6108 w 1487324"/>
                    <a:gd name="connsiteY0" fmla="*/ 709929 h 1894260"/>
                    <a:gd name="connsiteX1" fmla="*/ 6108 w 1487324"/>
                    <a:gd name="connsiteY1" fmla="*/ 314641 h 1894260"/>
                    <a:gd name="connsiteX2" fmla="*/ 25158 w 1487324"/>
                    <a:gd name="connsiteY2" fmla="*/ 288924 h 1894260"/>
                    <a:gd name="connsiteX3" fmla="*/ 605231 w 1487324"/>
                    <a:gd name="connsiteY3" fmla="*/ 97471 h 1894260"/>
                    <a:gd name="connsiteX4" fmla="*/ 734771 w 1487324"/>
                    <a:gd name="connsiteY4" fmla="*/ 6984 h 1894260"/>
                    <a:gd name="connsiteX5" fmla="*/ 760488 w 1487324"/>
                    <a:gd name="connsiteY5" fmla="*/ 6031 h 1894260"/>
                    <a:gd name="connsiteX6" fmla="*/ 1074813 w 1487324"/>
                    <a:gd name="connsiteY6" fmla="*/ 188911 h 1894260"/>
                    <a:gd name="connsiteX7" fmla="*/ 1458671 w 1487324"/>
                    <a:gd name="connsiteY7" fmla="*/ 287971 h 1894260"/>
                    <a:gd name="connsiteX8" fmla="*/ 1487246 w 1487324"/>
                    <a:gd name="connsiteY8" fmla="*/ 321309 h 1894260"/>
                    <a:gd name="connsiteX9" fmla="*/ 1480578 w 1487324"/>
                    <a:gd name="connsiteY9" fmla="*/ 1051876 h 1894260"/>
                    <a:gd name="connsiteX10" fmla="*/ 1307223 w 1487324"/>
                    <a:gd name="connsiteY10" fmla="*/ 1494789 h 1894260"/>
                    <a:gd name="connsiteX11" fmla="*/ 755726 w 1487324"/>
                    <a:gd name="connsiteY11" fmla="*/ 1890076 h 1894260"/>
                    <a:gd name="connsiteX12" fmla="*/ 726198 w 1487324"/>
                    <a:gd name="connsiteY12" fmla="*/ 1891029 h 1894260"/>
                    <a:gd name="connsiteX13" fmla="*/ 146126 w 1487324"/>
                    <a:gd name="connsiteY13" fmla="*/ 1447164 h 1894260"/>
                    <a:gd name="connsiteX14" fmla="*/ 11823 w 1487324"/>
                    <a:gd name="connsiteY14" fmla="*/ 1150997 h 1894260"/>
                    <a:gd name="connsiteX15" fmla="*/ 6108 w 1487324"/>
                    <a:gd name="connsiteY15" fmla="*/ 709929 h 1894260"/>
                    <a:gd name="connsiteX0" fmla="*/ 4542 w 1485758"/>
                    <a:gd name="connsiteY0" fmla="*/ 709929 h 1894260"/>
                    <a:gd name="connsiteX1" fmla="*/ 4542 w 1485758"/>
                    <a:gd name="connsiteY1" fmla="*/ 314641 h 1894260"/>
                    <a:gd name="connsiteX2" fmla="*/ 23592 w 1485758"/>
                    <a:gd name="connsiteY2" fmla="*/ 288924 h 1894260"/>
                    <a:gd name="connsiteX3" fmla="*/ 603665 w 1485758"/>
                    <a:gd name="connsiteY3" fmla="*/ 97471 h 1894260"/>
                    <a:gd name="connsiteX4" fmla="*/ 733205 w 1485758"/>
                    <a:gd name="connsiteY4" fmla="*/ 6984 h 1894260"/>
                    <a:gd name="connsiteX5" fmla="*/ 758922 w 1485758"/>
                    <a:gd name="connsiteY5" fmla="*/ 6031 h 1894260"/>
                    <a:gd name="connsiteX6" fmla="*/ 1073247 w 1485758"/>
                    <a:gd name="connsiteY6" fmla="*/ 188911 h 1894260"/>
                    <a:gd name="connsiteX7" fmla="*/ 1457105 w 1485758"/>
                    <a:gd name="connsiteY7" fmla="*/ 287971 h 1894260"/>
                    <a:gd name="connsiteX8" fmla="*/ 1485680 w 1485758"/>
                    <a:gd name="connsiteY8" fmla="*/ 321309 h 1894260"/>
                    <a:gd name="connsiteX9" fmla="*/ 1479012 w 1485758"/>
                    <a:gd name="connsiteY9" fmla="*/ 1051876 h 1894260"/>
                    <a:gd name="connsiteX10" fmla="*/ 1305657 w 1485758"/>
                    <a:gd name="connsiteY10" fmla="*/ 1494789 h 1894260"/>
                    <a:gd name="connsiteX11" fmla="*/ 754160 w 1485758"/>
                    <a:gd name="connsiteY11" fmla="*/ 1890076 h 1894260"/>
                    <a:gd name="connsiteX12" fmla="*/ 724632 w 1485758"/>
                    <a:gd name="connsiteY12" fmla="*/ 1891029 h 1894260"/>
                    <a:gd name="connsiteX13" fmla="*/ 144560 w 1485758"/>
                    <a:gd name="connsiteY13" fmla="*/ 1447164 h 1894260"/>
                    <a:gd name="connsiteX14" fmla="*/ 12715 w 1485758"/>
                    <a:gd name="connsiteY14" fmla="*/ 1153455 h 1894260"/>
                    <a:gd name="connsiteX15" fmla="*/ 4542 w 1485758"/>
                    <a:gd name="connsiteY15" fmla="*/ 709929 h 1894260"/>
                    <a:gd name="connsiteX0" fmla="*/ 46 w 1481262"/>
                    <a:gd name="connsiteY0" fmla="*/ 709929 h 1894260"/>
                    <a:gd name="connsiteX1" fmla="*/ 46 w 1481262"/>
                    <a:gd name="connsiteY1" fmla="*/ 314641 h 1894260"/>
                    <a:gd name="connsiteX2" fmla="*/ 19096 w 1481262"/>
                    <a:gd name="connsiteY2" fmla="*/ 288924 h 1894260"/>
                    <a:gd name="connsiteX3" fmla="*/ 599169 w 1481262"/>
                    <a:gd name="connsiteY3" fmla="*/ 97471 h 1894260"/>
                    <a:gd name="connsiteX4" fmla="*/ 728709 w 1481262"/>
                    <a:gd name="connsiteY4" fmla="*/ 6984 h 1894260"/>
                    <a:gd name="connsiteX5" fmla="*/ 754426 w 1481262"/>
                    <a:gd name="connsiteY5" fmla="*/ 6031 h 1894260"/>
                    <a:gd name="connsiteX6" fmla="*/ 1068751 w 1481262"/>
                    <a:gd name="connsiteY6" fmla="*/ 188911 h 1894260"/>
                    <a:gd name="connsiteX7" fmla="*/ 1452609 w 1481262"/>
                    <a:gd name="connsiteY7" fmla="*/ 287971 h 1894260"/>
                    <a:gd name="connsiteX8" fmla="*/ 1481184 w 1481262"/>
                    <a:gd name="connsiteY8" fmla="*/ 321309 h 1894260"/>
                    <a:gd name="connsiteX9" fmla="*/ 1474516 w 1481262"/>
                    <a:gd name="connsiteY9" fmla="*/ 1051876 h 1894260"/>
                    <a:gd name="connsiteX10" fmla="*/ 1301161 w 1481262"/>
                    <a:gd name="connsiteY10" fmla="*/ 1494789 h 1894260"/>
                    <a:gd name="connsiteX11" fmla="*/ 749664 w 1481262"/>
                    <a:gd name="connsiteY11" fmla="*/ 1890076 h 1894260"/>
                    <a:gd name="connsiteX12" fmla="*/ 720136 w 1481262"/>
                    <a:gd name="connsiteY12" fmla="*/ 1891029 h 1894260"/>
                    <a:gd name="connsiteX13" fmla="*/ 140064 w 1481262"/>
                    <a:gd name="connsiteY13" fmla="*/ 1447164 h 1894260"/>
                    <a:gd name="connsiteX14" fmla="*/ 8219 w 1481262"/>
                    <a:gd name="connsiteY14" fmla="*/ 1153455 h 1894260"/>
                    <a:gd name="connsiteX15" fmla="*/ 46 w 1481262"/>
                    <a:gd name="connsiteY15" fmla="*/ 709929 h 1894260"/>
                    <a:gd name="connsiteX0" fmla="*/ 4105 w 1485321"/>
                    <a:gd name="connsiteY0" fmla="*/ 709929 h 1894260"/>
                    <a:gd name="connsiteX1" fmla="*/ 4105 w 1485321"/>
                    <a:gd name="connsiteY1" fmla="*/ 314641 h 1894260"/>
                    <a:gd name="connsiteX2" fmla="*/ 23155 w 1485321"/>
                    <a:gd name="connsiteY2" fmla="*/ 288924 h 1894260"/>
                    <a:gd name="connsiteX3" fmla="*/ 603228 w 1485321"/>
                    <a:gd name="connsiteY3" fmla="*/ 97471 h 1894260"/>
                    <a:gd name="connsiteX4" fmla="*/ 732768 w 1485321"/>
                    <a:gd name="connsiteY4" fmla="*/ 6984 h 1894260"/>
                    <a:gd name="connsiteX5" fmla="*/ 758485 w 1485321"/>
                    <a:gd name="connsiteY5" fmla="*/ 6031 h 1894260"/>
                    <a:gd name="connsiteX6" fmla="*/ 1072810 w 1485321"/>
                    <a:gd name="connsiteY6" fmla="*/ 188911 h 1894260"/>
                    <a:gd name="connsiteX7" fmla="*/ 1456668 w 1485321"/>
                    <a:gd name="connsiteY7" fmla="*/ 287971 h 1894260"/>
                    <a:gd name="connsiteX8" fmla="*/ 1485243 w 1485321"/>
                    <a:gd name="connsiteY8" fmla="*/ 321309 h 1894260"/>
                    <a:gd name="connsiteX9" fmla="*/ 1478575 w 1485321"/>
                    <a:gd name="connsiteY9" fmla="*/ 1051876 h 1894260"/>
                    <a:gd name="connsiteX10" fmla="*/ 1305220 w 1485321"/>
                    <a:gd name="connsiteY10" fmla="*/ 1494789 h 1894260"/>
                    <a:gd name="connsiteX11" fmla="*/ 753723 w 1485321"/>
                    <a:gd name="connsiteY11" fmla="*/ 1890076 h 1894260"/>
                    <a:gd name="connsiteX12" fmla="*/ 724195 w 1485321"/>
                    <a:gd name="connsiteY12" fmla="*/ 1891029 h 1894260"/>
                    <a:gd name="connsiteX13" fmla="*/ 144123 w 1485321"/>
                    <a:gd name="connsiteY13" fmla="*/ 1447164 h 1894260"/>
                    <a:gd name="connsiteX14" fmla="*/ 4904 w 1485321"/>
                    <a:gd name="connsiteY14" fmla="*/ 1148539 h 1894260"/>
                    <a:gd name="connsiteX15" fmla="*/ 4105 w 1485321"/>
                    <a:gd name="connsiteY15" fmla="*/ 709929 h 1894260"/>
                    <a:gd name="connsiteX0" fmla="*/ 4105 w 1485321"/>
                    <a:gd name="connsiteY0" fmla="*/ 709929 h 1894260"/>
                    <a:gd name="connsiteX1" fmla="*/ 4105 w 1485321"/>
                    <a:gd name="connsiteY1" fmla="*/ 314641 h 1894260"/>
                    <a:gd name="connsiteX2" fmla="*/ 23155 w 1485321"/>
                    <a:gd name="connsiteY2" fmla="*/ 288924 h 1894260"/>
                    <a:gd name="connsiteX3" fmla="*/ 603228 w 1485321"/>
                    <a:gd name="connsiteY3" fmla="*/ 97471 h 1894260"/>
                    <a:gd name="connsiteX4" fmla="*/ 732768 w 1485321"/>
                    <a:gd name="connsiteY4" fmla="*/ 6984 h 1894260"/>
                    <a:gd name="connsiteX5" fmla="*/ 758485 w 1485321"/>
                    <a:gd name="connsiteY5" fmla="*/ 6031 h 1894260"/>
                    <a:gd name="connsiteX6" fmla="*/ 1072810 w 1485321"/>
                    <a:gd name="connsiteY6" fmla="*/ 188911 h 1894260"/>
                    <a:gd name="connsiteX7" fmla="*/ 1456668 w 1485321"/>
                    <a:gd name="connsiteY7" fmla="*/ 287971 h 1894260"/>
                    <a:gd name="connsiteX8" fmla="*/ 1485243 w 1485321"/>
                    <a:gd name="connsiteY8" fmla="*/ 321309 h 1894260"/>
                    <a:gd name="connsiteX9" fmla="*/ 1478575 w 1485321"/>
                    <a:gd name="connsiteY9" fmla="*/ 1051876 h 1894260"/>
                    <a:gd name="connsiteX10" fmla="*/ 1305220 w 1485321"/>
                    <a:gd name="connsiteY10" fmla="*/ 1494789 h 1894260"/>
                    <a:gd name="connsiteX11" fmla="*/ 753723 w 1485321"/>
                    <a:gd name="connsiteY11" fmla="*/ 1890076 h 1894260"/>
                    <a:gd name="connsiteX12" fmla="*/ 724195 w 1485321"/>
                    <a:gd name="connsiteY12" fmla="*/ 1891029 h 1894260"/>
                    <a:gd name="connsiteX13" fmla="*/ 144123 w 1485321"/>
                    <a:gd name="connsiteY13" fmla="*/ 1447164 h 1894260"/>
                    <a:gd name="connsiteX14" fmla="*/ 4904 w 1485321"/>
                    <a:gd name="connsiteY14" fmla="*/ 1148539 h 1894260"/>
                    <a:gd name="connsiteX15" fmla="*/ 4105 w 1485321"/>
                    <a:gd name="connsiteY15" fmla="*/ 709929 h 1894260"/>
                    <a:gd name="connsiteX0" fmla="*/ 931 w 1482147"/>
                    <a:gd name="connsiteY0" fmla="*/ 709929 h 1894260"/>
                    <a:gd name="connsiteX1" fmla="*/ 931 w 1482147"/>
                    <a:gd name="connsiteY1" fmla="*/ 314641 h 1894260"/>
                    <a:gd name="connsiteX2" fmla="*/ 19981 w 1482147"/>
                    <a:gd name="connsiteY2" fmla="*/ 288924 h 1894260"/>
                    <a:gd name="connsiteX3" fmla="*/ 600054 w 1482147"/>
                    <a:gd name="connsiteY3" fmla="*/ 97471 h 1894260"/>
                    <a:gd name="connsiteX4" fmla="*/ 729594 w 1482147"/>
                    <a:gd name="connsiteY4" fmla="*/ 6984 h 1894260"/>
                    <a:gd name="connsiteX5" fmla="*/ 755311 w 1482147"/>
                    <a:gd name="connsiteY5" fmla="*/ 6031 h 1894260"/>
                    <a:gd name="connsiteX6" fmla="*/ 1069636 w 1482147"/>
                    <a:gd name="connsiteY6" fmla="*/ 188911 h 1894260"/>
                    <a:gd name="connsiteX7" fmla="*/ 1453494 w 1482147"/>
                    <a:gd name="connsiteY7" fmla="*/ 287971 h 1894260"/>
                    <a:gd name="connsiteX8" fmla="*/ 1482069 w 1482147"/>
                    <a:gd name="connsiteY8" fmla="*/ 321309 h 1894260"/>
                    <a:gd name="connsiteX9" fmla="*/ 1475401 w 1482147"/>
                    <a:gd name="connsiteY9" fmla="*/ 1051876 h 1894260"/>
                    <a:gd name="connsiteX10" fmla="*/ 1302046 w 1482147"/>
                    <a:gd name="connsiteY10" fmla="*/ 1494789 h 1894260"/>
                    <a:gd name="connsiteX11" fmla="*/ 750549 w 1482147"/>
                    <a:gd name="connsiteY11" fmla="*/ 1890076 h 1894260"/>
                    <a:gd name="connsiteX12" fmla="*/ 721021 w 1482147"/>
                    <a:gd name="connsiteY12" fmla="*/ 1891029 h 1894260"/>
                    <a:gd name="connsiteX13" fmla="*/ 140949 w 1482147"/>
                    <a:gd name="connsiteY13" fmla="*/ 1447164 h 1894260"/>
                    <a:gd name="connsiteX14" fmla="*/ 6646 w 1482147"/>
                    <a:gd name="connsiteY14" fmla="*/ 1148539 h 1894260"/>
                    <a:gd name="connsiteX15" fmla="*/ 931 w 1482147"/>
                    <a:gd name="connsiteY15" fmla="*/ 709929 h 1894260"/>
                    <a:gd name="connsiteX0" fmla="*/ 931 w 1482147"/>
                    <a:gd name="connsiteY0" fmla="*/ 709929 h 1894260"/>
                    <a:gd name="connsiteX1" fmla="*/ 931 w 1482147"/>
                    <a:gd name="connsiteY1" fmla="*/ 314641 h 1894260"/>
                    <a:gd name="connsiteX2" fmla="*/ 19981 w 1482147"/>
                    <a:gd name="connsiteY2" fmla="*/ 288924 h 1894260"/>
                    <a:gd name="connsiteX3" fmla="*/ 600054 w 1482147"/>
                    <a:gd name="connsiteY3" fmla="*/ 97471 h 1894260"/>
                    <a:gd name="connsiteX4" fmla="*/ 729594 w 1482147"/>
                    <a:gd name="connsiteY4" fmla="*/ 6984 h 1894260"/>
                    <a:gd name="connsiteX5" fmla="*/ 755311 w 1482147"/>
                    <a:gd name="connsiteY5" fmla="*/ 6031 h 1894260"/>
                    <a:gd name="connsiteX6" fmla="*/ 1069636 w 1482147"/>
                    <a:gd name="connsiteY6" fmla="*/ 188911 h 1894260"/>
                    <a:gd name="connsiteX7" fmla="*/ 1453494 w 1482147"/>
                    <a:gd name="connsiteY7" fmla="*/ 287971 h 1894260"/>
                    <a:gd name="connsiteX8" fmla="*/ 1482069 w 1482147"/>
                    <a:gd name="connsiteY8" fmla="*/ 321309 h 1894260"/>
                    <a:gd name="connsiteX9" fmla="*/ 1475401 w 1482147"/>
                    <a:gd name="connsiteY9" fmla="*/ 1051876 h 1894260"/>
                    <a:gd name="connsiteX10" fmla="*/ 1302046 w 1482147"/>
                    <a:gd name="connsiteY10" fmla="*/ 1494789 h 1894260"/>
                    <a:gd name="connsiteX11" fmla="*/ 750549 w 1482147"/>
                    <a:gd name="connsiteY11" fmla="*/ 1890076 h 1894260"/>
                    <a:gd name="connsiteX12" fmla="*/ 721021 w 1482147"/>
                    <a:gd name="connsiteY12" fmla="*/ 1891029 h 1894260"/>
                    <a:gd name="connsiteX13" fmla="*/ 140949 w 1482147"/>
                    <a:gd name="connsiteY13" fmla="*/ 1447164 h 1894260"/>
                    <a:gd name="connsiteX14" fmla="*/ 6646 w 1482147"/>
                    <a:gd name="connsiteY14" fmla="*/ 1148539 h 1894260"/>
                    <a:gd name="connsiteX15" fmla="*/ 931 w 1482147"/>
                    <a:gd name="connsiteY15" fmla="*/ 709929 h 1894260"/>
                    <a:gd name="connsiteX0" fmla="*/ 931 w 1482147"/>
                    <a:gd name="connsiteY0" fmla="*/ 709929 h 1894260"/>
                    <a:gd name="connsiteX1" fmla="*/ 931 w 1482147"/>
                    <a:gd name="connsiteY1" fmla="*/ 314641 h 1894260"/>
                    <a:gd name="connsiteX2" fmla="*/ 19981 w 1482147"/>
                    <a:gd name="connsiteY2" fmla="*/ 288924 h 1894260"/>
                    <a:gd name="connsiteX3" fmla="*/ 600054 w 1482147"/>
                    <a:gd name="connsiteY3" fmla="*/ 97471 h 1894260"/>
                    <a:gd name="connsiteX4" fmla="*/ 729594 w 1482147"/>
                    <a:gd name="connsiteY4" fmla="*/ 6984 h 1894260"/>
                    <a:gd name="connsiteX5" fmla="*/ 755311 w 1482147"/>
                    <a:gd name="connsiteY5" fmla="*/ 6031 h 1894260"/>
                    <a:gd name="connsiteX6" fmla="*/ 1069636 w 1482147"/>
                    <a:gd name="connsiteY6" fmla="*/ 188911 h 1894260"/>
                    <a:gd name="connsiteX7" fmla="*/ 1453494 w 1482147"/>
                    <a:gd name="connsiteY7" fmla="*/ 287971 h 1894260"/>
                    <a:gd name="connsiteX8" fmla="*/ 1482069 w 1482147"/>
                    <a:gd name="connsiteY8" fmla="*/ 321309 h 1894260"/>
                    <a:gd name="connsiteX9" fmla="*/ 1475401 w 1482147"/>
                    <a:gd name="connsiteY9" fmla="*/ 1051876 h 1894260"/>
                    <a:gd name="connsiteX10" fmla="*/ 1302046 w 1482147"/>
                    <a:gd name="connsiteY10" fmla="*/ 1494789 h 1894260"/>
                    <a:gd name="connsiteX11" fmla="*/ 750549 w 1482147"/>
                    <a:gd name="connsiteY11" fmla="*/ 1890076 h 1894260"/>
                    <a:gd name="connsiteX12" fmla="*/ 721021 w 1482147"/>
                    <a:gd name="connsiteY12" fmla="*/ 1891029 h 1894260"/>
                    <a:gd name="connsiteX13" fmla="*/ 140949 w 1482147"/>
                    <a:gd name="connsiteY13" fmla="*/ 1447164 h 1894260"/>
                    <a:gd name="connsiteX14" fmla="*/ 6646 w 1482147"/>
                    <a:gd name="connsiteY14" fmla="*/ 1148539 h 1894260"/>
                    <a:gd name="connsiteX15" fmla="*/ 931 w 1482147"/>
                    <a:gd name="connsiteY15" fmla="*/ 709929 h 1894260"/>
                    <a:gd name="connsiteX0" fmla="*/ 931 w 1482147"/>
                    <a:gd name="connsiteY0" fmla="*/ 709929 h 1894260"/>
                    <a:gd name="connsiteX1" fmla="*/ 931 w 1482147"/>
                    <a:gd name="connsiteY1" fmla="*/ 314641 h 1894260"/>
                    <a:gd name="connsiteX2" fmla="*/ 19981 w 1482147"/>
                    <a:gd name="connsiteY2" fmla="*/ 288924 h 1894260"/>
                    <a:gd name="connsiteX3" fmla="*/ 600054 w 1482147"/>
                    <a:gd name="connsiteY3" fmla="*/ 97471 h 1894260"/>
                    <a:gd name="connsiteX4" fmla="*/ 729594 w 1482147"/>
                    <a:gd name="connsiteY4" fmla="*/ 6984 h 1894260"/>
                    <a:gd name="connsiteX5" fmla="*/ 755311 w 1482147"/>
                    <a:gd name="connsiteY5" fmla="*/ 6031 h 1894260"/>
                    <a:gd name="connsiteX6" fmla="*/ 1069636 w 1482147"/>
                    <a:gd name="connsiteY6" fmla="*/ 188911 h 1894260"/>
                    <a:gd name="connsiteX7" fmla="*/ 1453494 w 1482147"/>
                    <a:gd name="connsiteY7" fmla="*/ 287971 h 1894260"/>
                    <a:gd name="connsiteX8" fmla="*/ 1482069 w 1482147"/>
                    <a:gd name="connsiteY8" fmla="*/ 321309 h 1894260"/>
                    <a:gd name="connsiteX9" fmla="*/ 1475401 w 1482147"/>
                    <a:gd name="connsiteY9" fmla="*/ 1051876 h 1894260"/>
                    <a:gd name="connsiteX10" fmla="*/ 1302046 w 1482147"/>
                    <a:gd name="connsiteY10" fmla="*/ 1494789 h 1894260"/>
                    <a:gd name="connsiteX11" fmla="*/ 750549 w 1482147"/>
                    <a:gd name="connsiteY11" fmla="*/ 1890076 h 1894260"/>
                    <a:gd name="connsiteX12" fmla="*/ 721021 w 1482147"/>
                    <a:gd name="connsiteY12" fmla="*/ 1891029 h 1894260"/>
                    <a:gd name="connsiteX13" fmla="*/ 140949 w 1482147"/>
                    <a:gd name="connsiteY13" fmla="*/ 1447164 h 1894260"/>
                    <a:gd name="connsiteX14" fmla="*/ 6646 w 1482147"/>
                    <a:gd name="connsiteY14" fmla="*/ 1148539 h 1894260"/>
                    <a:gd name="connsiteX15" fmla="*/ 931 w 1482147"/>
                    <a:gd name="connsiteY15" fmla="*/ 709929 h 1894260"/>
                    <a:gd name="connsiteX0" fmla="*/ 931 w 1482147"/>
                    <a:gd name="connsiteY0" fmla="*/ 709929 h 1894260"/>
                    <a:gd name="connsiteX1" fmla="*/ 931 w 1482147"/>
                    <a:gd name="connsiteY1" fmla="*/ 314641 h 1894260"/>
                    <a:gd name="connsiteX2" fmla="*/ 19981 w 1482147"/>
                    <a:gd name="connsiteY2" fmla="*/ 288924 h 1894260"/>
                    <a:gd name="connsiteX3" fmla="*/ 600054 w 1482147"/>
                    <a:gd name="connsiteY3" fmla="*/ 97471 h 1894260"/>
                    <a:gd name="connsiteX4" fmla="*/ 729594 w 1482147"/>
                    <a:gd name="connsiteY4" fmla="*/ 6984 h 1894260"/>
                    <a:gd name="connsiteX5" fmla="*/ 755311 w 1482147"/>
                    <a:gd name="connsiteY5" fmla="*/ 6031 h 1894260"/>
                    <a:gd name="connsiteX6" fmla="*/ 1069636 w 1482147"/>
                    <a:gd name="connsiteY6" fmla="*/ 188911 h 1894260"/>
                    <a:gd name="connsiteX7" fmla="*/ 1453494 w 1482147"/>
                    <a:gd name="connsiteY7" fmla="*/ 287971 h 1894260"/>
                    <a:gd name="connsiteX8" fmla="*/ 1482069 w 1482147"/>
                    <a:gd name="connsiteY8" fmla="*/ 321309 h 1894260"/>
                    <a:gd name="connsiteX9" fmla="*/ 1475401 w 1482147"/>
                    <a:gd name="connsiteY9" fmla="*/ 1051876 h 1894260"/>
                    <a:gd name="connsiteX10" fmla="*/ 1302046 w 1482147"/>
                    <a:gd name="connsiteY10" fmla="*/ 1494789 h 1894260"/>
                    <a:gd name="connsiteX11" fmla="*/ 750549 w 1482147"/>
                    <a:gd name="connsiteY11" fmla="*/ 1890076 h 1894260"/>
                    <a:gd name="connsiteX12" fmla="*/ 721021 w 1482147"/>
                    <a:gd name="connsiteY12" fmla="*/ 1891029 h 1894260"/>
                    <a:gd name="connsiteX13" fmla="*/ 140949 w 1482147"/>
                    <a:gd name="connsiteY13" fmla="*/ 1447164 h 1894260"/>
                    <a:gd name="connsiteX14" fmla="*/ 6646 w 1482147"/>
                    <a:gd name="connsiteY14" fmla="*/ 1148539 h 1894260"/>
                    <a:gd name="connsiteX15" fmla="*/ 931 w 1482147"/>
                    <a:gd name="connsiteY15" fmla="*/ 709929 h 1894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82147" h="1894260">
                      <a:moveTo>
                        <a:pt x="931" y="709929"/>
                      </a:moveTo>
                      <a:lnTo>
                        <a:pt x="931" y="314641"/>
                      </a:lnTo>
                      <a:cubicBezTo>
                        <a:pt x="931" y="301306"/>
                        <a:pt x="-974" y="289876"/>
                        <a:pt x="19981" y="288924"/>
                      </a:cubicBezTo>
                      <a:cubicBezTo>
                        <a:pt x="231436" y="280351"/>
                        <a:pt x="421936" y="207009"/>
                        <a:pt x="600054" y="97471"/>
                      </a:cubicBezTo>
                      <a:cubicBezTo>
                        <a:pt x="644821" y="69849"/>
                        <a:pt x="688636" y="40321"/>
                        <a:pt x="729594" y="6984"/>
                      </a:cubicBezTo>
                      <a:cubicBezTo>
                        <a:pt x="738166" y="-636"/>
                        <a:pt x="744834" y="-3494"/>
                        <a:pt x="755311" y="6031"/>
                      </a:cubicBezTo>
                      <a:cubicBezTo>
                        <a:pt x="845799" y="91756"/>
                        <a:pt x="954384" y="146049"/>
                        <a:pt x="1069636" y="188911"/>
                      </a:cubicBezTo>
                      <a:cubicBezTo>
                        <a:pt x="1194414" y="235584"/>
                        <a:pt x="1322049" y="268921"/>
                        <a:pt x="1453494" y="287971"/>
                      </a:cubicBezTo>
                      <a:cubicBezTo>
                        <a:pt x="1475401" y="290829"/>
                        <a:pt x="1483021" y="299401"/>
                        <a:pt x="1482069" y="321309"/>
                      </a:cubicBezTo>
                      <a:cubicBezTo>
                        <a:pt x="1479211" y="565149"/>
                        <a:pt x="1484128" y="817868"/>
                        <a:pt x="1475401" y="1051876"/>
                      </a:cubicBezTo>
                      <a:cubicBezTo>
                        <a:pt x="1472544" y="1220469"/>
                        <a:pt x="1406821" y="1366201"/>
                        <a:pt x="1302046" y="1494789"/>
                      </a:cubicBezTo>
                      <a:cubicBezTo>
                        <a:pt x="1153456" y="1675764"/>
                        <a:pt x="962956" y="1797684"/>
                        <a:pt x="750549" y="1890076"/>
                      </a:cubicBezTo>
                      <a:cubicBezTo>
                        <a:pt x="741024" y="1893886"/>
                        <a:pt x="732451" y="1896744"/>
                        <a:pt x="721021" y="1891029"/>
                      </a:cubicBezTo>
                      <a:cubicBezTo>
                        <a:pt x="494326" y="1786254"/>
                        <a:pt x="254694" y="1575817"/>
                        <a:pt x="140949" y="1447164"/>
                      </a:cubicBezTo>
                      <a:cubicBezTo>
                        <a:pt x="48926" y="1343080"/>
                        <a:pt x="13406" y="1202340"/>
                        <a:pt x="6646" y="1148539"/>
                      </a:cubicBezTo>
                      <a:cubicBezTo>
                        <a:pt x="-4400" y="1025666"/>
                        <a:pt x="1884" y="846454"/>
                        <a:pt x="931" y="70992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A8B7F190-7A1A-4853-823A-60B5DD38A4BF}"/>
                    </a:ext>
                  </a:extLst>
                </p:cNvPr>
                <p:cNvSpPr/>
                <p:nvPr/>
              </p:nvSpPr>
              <p:spPr>
                <a:xfrm>
                  <a:off x="3470256" y="2772884"/>
                  <a:ext cx="1373222" cy="1738369"/>
                </a:xfrm>
                <a:custGeom>
                  <a:avLst/>
                  <a:gdLst>
                    <a:gd name="connsiteX0" fmla="*/ 1356598 w 1352550"/>
                    <a:gd name="connsiteY0" fmla="*/ 640080 h 1733550"/>
                    <a:gd name="connsiteX1" fmla="*/ 1356598 w 1352550"/>
                    <a:gd name="connsiteY1" fmla="*/ 916305 h 1733550"/>
                    <a:gd name="connsiteX2" fmla="*/ 1150858 w 1352550"/>
                    <a:gd name="connsiteY2" fmla="*/ 1424940 h 1733550"/>
                    <a:gd name="connsiteX3" fmla="*/ 690801 w 1352550"/>
                    <a:gd name="connsiteY3" fmla="*/ 1733550 h 1733550"/>
                    <a:gd name="connsiteX4" fmla="*/ 661273 w 1352550"/>
                    <a:gd name="connsiteY4" fmla="*/ 1735455 h 1733550"/>
                    <a:gd name="connsiteX5" fmla="*/ 150733 w 1352550"/>
                    <a:gd name="connsiteY5" fmla="*/ 1359218 h 1733550"/>
                    <a:gd name="connsiteX6" fmla="*/ 5001 w 1352550"/>
                    <a:gd name="connsiteY6" fmla="*/ 1042035 h 1733550"/>
                    <a:gd name="connsiteX7" fmla="*/ 238 w 1352550"/>
                    <a:gd name="connsiteY7" fmla="*/ 980123 h 1733550"/>
                    <a:gd name="connsiteX8" fmla="*/ 238 w 1352550"/>
                    <a:gd name="connsiteY8" fmla="*/ 291465 h 1733550"/>
                    <a:gd name="connsiteX9" fmla="*/ 19288 w 1352550"/>
                    <a:gd name="connsiteY9" fmla="*/ 262890 h 1733550"/>
                    <a:gd name="connsiteX10" fmla="*/ 630793 w 1352550"/>
                    <a:gd name="connsiteY10" fmla="*/ 35243 h 1733550"/>
                    <a:gd name="connsiteX11" fmla="*/ 682228 w 1352550"/>
                    <a:gd name="connsiteY11" fmla="*/ 0 h 1733550"/>
                    <a:gd name="connsiteX12" fmla="*/ 728901 w 1352550"/>
                    <a:gd name="connsiteY12" fmla="*/ 37147 h 1733550"/>
                    <a:gd name="connsiteX13" fmla="*/ 1108948 w 1352550"/>
                    <a:gd name="connsiteY13" fmla="*/ 217170 h 1733550"/>
                    <a:gd name="connsiteX14" fmla="*/ 1337548 w 1352550"/>
                    <a:gd name="connsiteY14" fmla="*/ 266700 h 1733550"/>
                    <a:gd name="connsiteX15" fmla="*/ 1361361 w 1352550"/>
                    <a:gd name="connsiteY15" fmla="*/ 295275 h 1733550"/>
                    <a:gd name="connsiteX16" fmla="*/ 1361361 w 1352550"/>
                    <a:gd name="connsiteY16" fmla="*/ 639128 h 1733550"/>
                    <a:gd name="connsiteX17" fmla="*/ 1356598 w 1352550"/>
                    <a:gd name="connsiteY17" fmla="*/ 640080 h 1733550"/>
                    <a:gd name="connsiteX0" fmla="*/ 1361361 w 1373328"/>
                    <a:gd name="connsiteY0" fmla="*/ 639128 h 1738369"/>
                    <a:gd name="connsiteX1" fmla="*/ 1356598 w 1373328"/>
                    <a:gd name="connsiteY1" fmla="*/ 916305 h 1738369"/>
                    <a:gd name="connsiteX2" fmla="*/ 1150858 w 1373328"/>
                    <a:gd name="connsiteY2" fmla="*/ 1424940 h 1738369"/>
                    <a:gd name="connsiteX3" fmla="*/ 690801 w 1373328"/>
                    <a:gd name="connsiteY3" fmla="*/ 1733550 h 1738369"/>
                    <a:gd name="connsiteX4" fmla="*/ 661273 w 1373328"/>
                    <a:gd name="connsiteY4" fmla="*/ 1735455 h 1738369"/>
                    <a:gd name="connsiteX5" fmla="*/ 150733 w 1373328"/>
                    <a:gd name="connsiteY5" fmla="*/ 1359218 h 1738369"/>
                    <a:gd name="connsiteX6" fmla="*/ 5001 w 1373328"/>
                    <a:gd name="connsiteY6" fmla="*/ 1042035 h 1738369"/>
                    <a:gd name="connsiteX7" fmla="*/ 238 w 1373328"/>
                    <a:gd name="connsiteY7" fmla="*/ 980123 h 1738369"/>
                    <a:gd name="connsiteX8" fmla="*/ 238 w 1373328"/>
                    <a:gd name="connsiteY8" fmla="*/ 291465 h 1738369"/>
                    <a:gd name="connsiteX9" fmla="*/ 19288 w 1373328"/>
                    <a:gd name="connsiteY9" fmla="*/ 262890 h 1738369"/>
                    <a:gd name="connsiteX10" fmla="*/ 630793 w 1373328"/>
                    <a:gd name="connsiteY10" fmla="*/ 35243 h 1738369"/>
                    <a:gd name="connsiteX11" fmla="*/ 682228 w 1373328"/>
                    <a:gd name="connsiteY11" fmla="*/ 0 h 1738369"/>
                    <a:gd name="connsiteX12" fmla="*/ 728901 w 1373328"/>
                    <a:gd name="connsiteY12" fmla="*/ 37147 h 1738369"/>
                    <a:gd name="connsiteX13" fmla="*/ 1108948 w 1373328"/>
                    <a:gd name="connsiteY13" fmla="*/ 217170 h 1738369"/>
                    <a:gd name="connsiteX14" fmla="*/ 1337548 w 1373328"/>
                    <a:gd name="connsiteY14" fmla="*/ 266700 h 1738369"/>
                    <a:gd name="connsiteX15" fmla="*/ 1361361 w 1373328"/>
                    <a:gd name="connsiteY15" fmla="*/ 295275 h 1738369"/>
                    <a:gd name="connsiteX16" fmla="*/ 1361361 w 1373328"/>
                    <a:gd name="connsiteY16" fmla="*/ 639128 h 1738369"/>
                    <a:gd name="connsiteX0" fmla="*/ 1361361 w 1374367"/>
                    <a:gd name="connsiteY0" fmla="*/ 295275 h 1738369"/>
                    <a:gd name="connsiteX1" fmla="*/ 1356598 w 1374367"/>
                    <a:gd name="connsiteY1" fmla="*/ 916305 h 1738369"/>
                    <a:gd name="connsiteX2" fmla="*/ 1150858 w 1374367"/>
                    <a:gd name="connsiteY2" fmla="*/ 1424940 h 1738369"/>
                    <a:gd name="connsiteX3" fmla="*/ 690801 w 1374367"/>
                    <a:gd name="connsiteY3" fmla="*/ 1733550 h 1738369"/>
                    <a:gd name="connsiteX4" fmla="*/ 661273 w 1374367"/>
                    <a:gd name="connsiteY4" fmla="*/ 1735455 h 1738369"/>
                    <a:gd name="connsiteX5" fmla="*/ 150733 w 1374367"/>
                    <a:gd name="connsiteY5" fmla="*/ 1359218 h 1738369"/>
                    <a:gd name="connsiteX6" fmla="*/ 5001 w 1374367"/>
                    <a:gd name="connsiteY6" fmla="*/ 1042035 h 1738369"/>
                    <a:gd name="connsiteX7" fmla="*/ 238 w 1374367"/>
                    <a:gd name="connsiteY7" fmla="*/ 980123 h 1738369"/>
                    <a:gd name="connsiteX8" fmla="*/ 238 w 1374367"/>
                    <a:gd name="connsiteY8" fmla="*/ 291465 h 1738369"/>
                    <a:gd name="connsiteX9" fmla="*/ 19288 w 1374367"/>
                    <a:gd name="connsiteY9" fmla="*/ 262890 h 1738369"/>
                    <a:gd name="connsiteX10" fmla="*/ 630793 w 1374367"/>
                    <a:gd name="connsiteY10" fmla="*/ 35243 h 1738369"/>
                    <a:gd name="connsiteX11" fmla="*/ 682228 w 1374367"/>
                    <a:gd name="connsiteY11" fmla="*/ 0 h 1738369"/>
                    <a:gd name="connsiteX12" fmla="*/ 728901 w 1374367"/>
                    <a:gd name="connsiteY12" fmla="*/ 37147 h 1738369"/>
                    <a:gd name="connsiteX13" fmla="*/ 1108948 w 1374367"/>
                    <a:gd name="connsiteY13" fmla="*/ 217170 h 1738369"/>
                    <a:gd name="connsiteX14" fmla="*/ 1337548 w 1374367"/>
                    <a:gd name="connsiteY14" fmla="*/ 266700 h 1738369"/>
                    <a:gd name="connsiteX15" fmla="*/ 1361361 w 1374367"/>
                    <a:gd name="connsiteY15" fmla="*/ 295275 h 1738369"/>
                    <a:gd name="connsiteX0" fmla="*/ 1361361 w 1363374"/>
                    <a:gd name="connsiteY0" fmla="*/ 295275 h 1738369"/>
                    <a:gd name="connsiteX1" fmla="*/ 1356598 w 1363374"/>
                    <a:gd name="connsiteY1" fmla="*/ 916305 h 1738369"/>
                    <a:gd name="connsiteX2" fmla="*/ 1150858 w 1363374"/>
                    <a:gd name="connsiteY2" fmla="*/ 1424940 h 1738369"/>
                    <a:gd name="connsiteX3" fmla="*/ 690801 w 1363374"/>
                    <a:gd name="connsiteY3" fmla="*/ 1733550 h 1738369"/>
                    <a:gd name="connsiteX4" fmla="*/ 661273 w 1363374"/>
                    <a:gd name="connsiteY4" fmla="*/ 1735455 h 1738369"/>
                    <a:gd name="connsiteX5" fmla="*/ 150733 w 1363374"/>
                    <a:gd name="connsiteY5" fmla="*/ 1359218 h 1738369"/>
                    <a:gd name="connsiteX6" fmla="*/ 5001 w 1363374"/>
                    <a:gd name="connsiteY6" fmla="*/ 1042035 h 1738369"/>
                    <a:gd name="connsiteX7" fmla="*/ 238 w 1363374"/>
                    <a:gd name="connsiteY7" fmla="*/ 980123 h 1738369"/>
                    <a:gd name="connsiteX8" fmla="*/ 238 w 1363374"/>
                    <a:gd name="connsiteY8" fmla="*/ 291465 h 1738369"/>
                    <a:gd name="connsiteX9" fmla="*/ 19288 w 1363374"/>
                    <a:gd name="connsiteY9" fmla="*/ 262890 h 1738369"/>
                    <a:gd name="connsiteX10" fmla="*/ 630793 w 1363374"/>
                    <a:gd name="connsiteY10" fmla="*/ 35243 h 1738369"/>
                    <a:gd name="connsiteX11" fmla="*/ 682228 w 1363374"/>
                    <a:gd name="connsiteY11" fmla="*/ 0 h 1738369"/>
                    <a:gd name="connsiteX12" fmla="*/ 728901 w 1363374"/>
                    <a:gd name="connsiteY12" fmla="*/ 37147 h 1738369"/>
                    <a:gd name="connsiteX13" fmla="*/ 1108948 w 1363374"/>
                    <a:gd name="connsiteY13" fmla="*/ 217170 h 1738369"/>
                    <a:gd name="connsiteX14" fmla="*/ 1337548 w 1363374"/>
                    <a:gd name="connsiteY14" fmla="*/ 266700 h 1738369"/>
                    <a:gd name="connsiteX15" fmla="*/ 1361361 w 1363374"/>
                    <a:gd name="connsiteY15" fmla="*/ 295275 h 1738369"/>
                    <a:gd name="connsiteX0" fmla="*/ 1361361 w 1365850"/>
                    <a:gd name="connsiteY0" fmla="*/ 295275 h 1738369"/>
                    <a:gd name="connsiteX1" fmla="*/ 1361514 w 1365850"/>
                    <a:gd name="connsiteY1" fmla="*/ 916305 h 1738369"/>
                    <a:gd name="connsiteX2" fmla="*/ 1150858 w 1365850"/>
                    <a:gd name="connsiteY2" fmla="*/ 1424940 h 1738369"/>
                    <a:gd name="connsiteX3" fmla="*/ 690801 w 1365850"/>
                    <a:gd name="connsiteY3" fmla="*/ 1733550 h 1738369"/>
                    <a:gd name="connsiteX4" fmla="*/ 661273 w 1365850"/>
                    <a:gd name="connsiteY4" fmla="*/ 1735455 h 1738369"/>
                    <a:gd name="connsiteX5" fmla="*/ 150733 w 1365850"/>
                    <a:gd name="connsiteY5" fmla="*/ 1359218 h 1738369"/>
                    <a:gd name="connsiteX6" fmla="*/ 5001 w 1365850"/>
                    <a:gd name="connsiteY6" fmla="*/ 1042035 h 1738369"/>
                    <a:gd name="connsiteX7" fmla="*/ 238 w 1365850"/>
                    <a:gd name="connsiteY7" fmla="*/ 980123 h 1738369"/>
                    <a:gd name="connsiteX8" fmla="*/ 238 w 1365850"/>
                    <a:gd name="connsiteY8" fmla="*/ 291465 h 1738369"/>
                    <a:gd name="connsiteX9" fmla="*/ 19288 w 1365850"/>
                    <a:gd name="connsiteY9" fmla="*/ 262890 h 1738369"/>
                    <a:gd name="connsiteX10" fmla="*/ 630793 w 1365850"/>
                    <a:gd name="connsiteY10" fmla="*/ 35243 h 1738369"/>
                    <a:gd name="connsiteX11" fmla="*/ 682228 w 1365850"/>
                    <a:gd name="connsiteY11" fmla="*/ 0 h 1738369"/>
                    <a:gd name="connsiteX12" fmla="*/ 728901 w 1365850"/>
                    <a:gd name="connsiteY12" fmla="*/ 37147 h 1738369"/>
                    <a:gd name="connsiteX13" fmla="*/ 1108948 w 1365850"/>
                    <a:gd name="connsiteY13" fmla="*/ 217170 h 1738369"/>
                    <a:gd name="connsiteX14" fmla="*/ 1337548 w 1365850"/>
                    <a:gd name="connsiteY14" fmla="*/ 266700 h 1738369"/>
                    <a:gd name="connsiteX15" fmla="*/ 1361361 w 1365850"/>
                    <a:gd name="connsiteY15" fmla="*/ 295275 h 1738369"/>
                    <a:gd name="connsiteX0" fmla="*/ 1369557 w 1374046"/>
                    <a:gd name="connsiteY0" fmla="*/ 295275 h 1738369"/>
                    <a:gd name="connsiteX1" fmla="*/ 1369710 w 1374046"/>
                    <a:gd name="connsiteY1" fmla="*/ 916305 h 1738369"/>
                    <a:gd name="connsiteX2" fmla="*/ 1159054 w 1374046"/>
                    <a:gd name="connsiteY2" fmla="*/ 1424940 h 1738369"/>
                    <a:gd name="connsiteX3" fmla="*/ 698997 w 1374046"/>
                    <a:gd name="connsiteY3" fmla="*/ 1733550 h 1738369"/>
                    <a:gd name="connsiteX4" fmla="*/ 669469 w 1374046"/>
                    <a:gd name="connsiteY4" fmla="*/ 1735455 h 1738369"/>
                    <a:gd name="connsiteX5" fmla="*/ 158929 w 1374046"/>
                    <a:gd name="connsiteY5" fmla="*/ 1359218 h 1738369"/>
                    <a:gd name="connsiteX6" fmla="*/ 13197 w 1374046"/>
                    <a:gd name="connsiteY6" fmla="*/ 1042035 h 1738369"/>
                    <a:gd name="connsiteX7" fmla="*/ 8434 w 1374046"/>
                    <a:gd name="connsiteY7" fmla="*/ 291465 h 1738369"/>
                    <a:gd name="connsiteX8" fmla="*/ 27484 w 1374046"/>
                    <a:gd name="connsiteY8" fmla="*/ 262890 h 1738369"/>
                    <a:gd name="connsiteX9" fmla="*/ 638989 w 1374046"/>
                    <a:gd name="connsiteY9" fmla="*/ 35243 h 1738369"/>
                    <a:gd name="connsiteX10" fmla="*/ 690424 w 1374046"/>
                    <a:gd name="connsiteY10" fmla="*/ 0 h 1738369"/>
                    <a:gd name="connsiteX11" fmla="*/ 737097 w 1374046"/>
                    <a:gd name="connsiteY11" fmla="*/ 37147 h 1738369"/>
                    <a:gd name="connsiteX12" fmla="*/ 1117144 w 1374046"/>
                    <a:gd name="connsiteY12" fmla="*/ 217170 h 1738369"/>
                    <a:gd name="connsiteX13" fmla="*/ 1345744 w 1374046"/>
                    <a:gd name="connsiteY13" fmla="*/ 266700 h 1738369"/>
                    <a:gd name="connsiteX14" fmla="*/ 1369557 w 1374046"/>
                    <a:gd name="connsiteY14" fmla="*/ 295275 h 1738369"/>
                    <a:gd name="connsiteX0" fmla="*/ 1368733 w 1373222"/>
                    <a:gd name="connsiteY0" fmla="*/ 295275 h 1738369"/>
                    <a:gd name="connsiteX1" fmla="*/ 1368886 w 1373222"/>
                    <a:gd name="connsiteY1" fmla="*/ 916305 h 1738369"/>
                    <a:gd name="connsiteX2" fmla="*/ 1158230 w 1373222"/>
                    <a:gd name="connsiteY2" fmla="*/ 1424940 h 1738369"/>
                    <a:gd name="connsiteX3" fmla="*/ 698173 w 1373222"/>
                    <a:gd name="connsiteY3" fmla="*/ 1733550 h 1738369"/>
                    <a:gd name="connsiteX4" fmla="*/ 668645 w 1373222"/>
                    <a:gd name="connsiteY4" fmla="*/ 1735455 h 1738369"/>
                    <a:gd name="connsiteX5" fmla="*/ 158105 w 1373222"/>
                    <a:gd name="connsiteY5" fmla="*/ 1359218 h 1738369"/>
                    <a:gd name="connsiteX6" fmla="*/ 12373 w 1373222"/>
                    <a:gd name="connsiteY6" fmla="*/ 1042035 h 1738369"/>
                    <a:gd name="connsiteX7" fmla="*/ 7610 w 1373222"/>
                    <a:gd name="connsiteY7" fmla="*/ 291465 h 1738369"/>
                    <a:gd name="connsiteX8" fmla="*/ 26660 w 1373222"/>
                    <a:gd name="connsiteY8" fmla="*/ 262890 h 1738369"/>
                    <a:gd name="connsiteX9" fmla="*/ 638165 w 1373222"/>
                    <a:gd name="connsiteY9" fmla="*/ 35243 h 1738369"/>
                    <a:gd name="connsiteX10" fmla="*/ 689600 w 1373222"/>
                    <a:gd name="connsiteY10" fmla="*/ 0 h 1738369"/>
                    <a:gd name="connsiteX11" fmla="*/ 736273 w 1373222"/>
                    <a:gd name="connsiteY11" fmla="*/ 37147 h 1738369"/>
                    <a:gd name="connsiteX12" fmla="*/ 1116320 w 1373222"/>
                    <a:gd name="connsiteY12" fmla="*/ 217170 h 1738369"/>
                    <a:gd name="connsiteX13" fmla="*/ 1344920 w 1373222"/>
                    <a:gd name="connsiteY13" fmla="*/ 266700 h 1738369"/>
                    <a:gd name="connsiteX14" fmla="*/ 1368733 w 1373222"/>
                    <a:gd name="connsiteY14" fmla="*/ 295275 h 1738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73222" h="1738369">
                      <a:moveTo>
                        <a:pt x="1368733" y="295275"/>
                      </a:moveTo>
                      <a:cubicBezTo>
                        <a:pt x="1371908" y="403542"/>
                        <a:pt x="1376931" y="696073"/>
                        <a:pt x="1368886" y="916305"/>
                      </a:cubicBezTo>
                      <a:cubicBezTo>
                        <a:pt x="1373649" y="1116330"/>
                        <a:pt x="1270015" y="1288733"/>
                        <a:pt x="1158230" y="1424940"/>
                      </a:cubicBezTo>
                      <a:cubicBezTo>
                        <a:pt x="1046445" y="1561147"/>
                        <a:pt x="871528" y="1660208"/>
                        <a:pt x="698173" y="1733550"/>
                      </a:cubicBezTo>
                      <a:cubicBezTo>
                        <a:pt x="688648" y="1737360"/>
                        <a:pt x="680075" y="1741170"/>
                        <a:pt x="668645" y="1735455"/>
                      </a:cubicBezTo>
                      <a:cubicBezTo>
                        <a:pt x="472430" y="1644968"/>
                        <a:pt x="293360" y="1531620"/>
                        <a:pt x="158105" y="1359218"/>
                      </a:cubicBezTo>
                      <a:cubicBezTo>
                        <a:pt x="84763" y="1264920"/>
                        <a:pt x="32375" y="1161098"/>
                        <a:pt x="12373" y="1042035"/>
                      </a:cubicBezTo>
                      <a:cubicBezTo>
                        <a:pt x="-12709" y="864076"/>
                        <a:pt x="8206" y="421342"/>
                        <a:pt x="7610" y="291465"/>
                      </a:cubicBezTo>
                      <a:cubicBezTo>
                        <a:pt x="7533" y="274679"/>
                        <a:pt x="3800" y="263843"/>
                        <a:pt x="26660" y="262890"/>
                      </a:cubicBezTo>
                      <a:cubicBezTo>
                        <a:pt x="256213" y="256223"/>
                        <a:pt x="455285" y="167640"/>
                        <a:pt x="638165" y="35243"/>
                      </a:cubicBezTo>
                      <a:cubicBezTo>
                        <a:pt x="655310" y="22860"/>
                        <a:pt x="672455" y="0"/>
                        <a:pt x="689600" y="0"/>
                      </a:cubicBezTo>
                      <a:cubicBezTo>
                        <a:pt x="704840" y="0"/>
                        <a:pt x="720080" y="23813"/>
                        <a:pt x="736273" y="37147"/>
                      </a:cubicBezTo>
                      <a:cubicBezTo>
                        <a:pt x="848668" y="127635"/>
                        <a:pt x="980113" y="177165"/>
                        <a:pt x="1116320" y="217170"/>
                      </a:cubicBezTo>
                      <a:cubicBezTo>
                        <a:pt x="1191568" y="239077"/>
                        <a:pt x="1267768" y="255270"/>
                        <a:pt x="1344920" y="266700"/>
                      </a:cubicBezTo>
                      <a:cubicBezTo>
                        <a:pt x="1364923" y="269558"/>
                        <a:pt x="1368733" y="276225"/>
                        <a:pt x="1368733" y="2952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63B6155-946F-4B4A-92E9-94A287C1114E}"/>
                    </a:ext>
                  </a:extLst>
                </p:cNvPr>
                <p:cNvSpPr/>
                <p:nvPr/>
              </p:nvSpPr>
              <p:spPr>
                <a:xfrm>
                  <a:off x="3868391" y="3567180"/>
                  <a:ext cx="552450" cy="506968"/>
                </a:xfrm>
                <a:custGeom>
                  <a:avLst/>
                  <a:gdLst>
                    <a:gd name="connsiteX0" fmla="*/ 280152 w 552450"/>
                    <a:gd name="connsiteY0" fmla="*/ 104375 h 506968"/>
                    <a:gd name="connsiteX1" fmla="*/ 214782 w 552450"/>
                    <a:gd name="connsiteY1" fmla="*/ 169745 h 506968"/>
                    <a:gd name="connsiteX2" fmla="*/ 254707 w 552450"/>
                    <a:gd name="connsiteY2" fmla="*/ 229978 h 506968"/>
                    <a:gd name="connsiteX3" fmla="*/ 256865 w 552450"/>
                    <a:gd name="connsiteY3" fmla="*/ 230414 h 506968"/>
                    <a:gd name="connsiteX4" fmla="*/ 213311 w 552450"/>
                    <a:gd name="connsiteY4" fmla="*/ 359358 h 506968"/>
                    <a:gd name="connsiteX5" fmla="*/ 344050 w 552450"/>
                    <a:gd name="connsiteY5" fmla="*/ 359358 h 506968"/>
                    <a:gd name="connsiteX6" fmla="*/ 300685 w 552450"/>
                    <a:gd name="connsiteY6" fmla="*/ 230970 h 506968"/>
                    <a:gd name="connsiteX7" fmla="*/ 305597 w 552450"/>
                    <a:gd name="connsiteY7" fmla="*/ 229978 h 506968"/>
                    <a:gd name="connsiteX8" fmla="*/ 345522 w 552450"/>
                    <a:gd name="connsiteY8" fmla="*/ 169745 h 506968"/>
                    <a:gd name="connsiteX9" fmla="*/ 280152 w 552450"/>
                    <a:gd name="connsiteY9" fmla="*/ 104375 h 506968"/>
                    <a:gd name="connsiteX10" fmla="*/ 26670 w 552450"/>
                    <a:gd name="connsiteY10" fmla="*/ 88 h 506968"/>
                    <a:gd name="connsiteX11" fmla="*/ 276225 w 552450"/>
                    <a:gd name="connsiteY11" fmla="*/ 88 h 506968"/>
                    <a:gd name="connsiteX12" fmla="*/ 526733 w 552450"/>
                    <a:gd name="connsiteY12" fmla="*/ 88 h 506968"/>
                    <a:gd name="connsiteX13" fmla="*/ 552450 w 552450"/>
                    <a:gd name="connsiteY13" fmla="*/ 25805 h 506968"/>
                    <a:gd name="connsiteX14" fmla="*/ 552450 w 552450"/>
                    <a:gd name="connsiteY14" fmla="*/ 369658 h 506968"/>
                    <a:gd name="connsiteX15" fmla="*/ 530543 w 552450"/>
                    <a:gd name="connsiteY15" fmla="*/ 418235 h 506968"/>
                    <a:gd name="connsiteX16" fmla="*/ 254318 w 552450"/>
                    <a:gd name="connsiteY16" fmla="*/ 505865 h 506968"/>
                    <a:gd name="connsiteX17" fmla="*/ 21907 w 552450"/>
                    <a:gd name="connsiteY17" fmla="*/ 415378 h 506968"/>
                    <a:gd name="connsiteX18" fmla="*/ 0 w 552450"/>
                    <a:gd name="connsiteY18" fmla="*/ 370610 h 506968"/>
                    <a:gd name="connsiteX19" fmla="*/ 0 w 552450"/>
                    <a:gd name="connsiteY19" fmla="*/ 26758 h 506968"/>
                    <a:gd name="connsiteX20" fmla="*/ 26670 w 552450"/>
                    <a:gd name="connsiteY20" fmla="*/ 88 h 50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52450" h="506968">
                      <a:moveTo>
                        <a:pt x="280152" y="104375"/>
                      </a:moveTo>
                      <a:cubicBezTo>
                        <a:pt x="244049" y="104375"/>
                        <a:pt x="214782" y="133642"/>
                        <a:pt x="214782" y="169745"/>
                      </a:cubicBezTo>
                      <a:cubicBezTo>
                        <a:pt x="214782" y="196822"/>
                        <a:pt x="231245" y="220054"/>
                        <a:pt x="254707" y="229978"/>
                      </a:cubicBezTo>
                      <a:lnTo>
                        <a:pt x="256865" y="230414"/>
                      </a:lnTo>
                      <a:lnTo>
                        <a:pt x="213311" y="359358"/>
                      </a:lnTo>
                      <a:lnTo>
                        <a:pt x="344050" y="359358"/>
                      </a:lnTo>
                      <a:lnTo>
                        <a:pt x="300685" y="230970"/>
                      </a:lnTo>
                      <a:lnTo>
                        <a:pt x="305597" y="229978"/>
                      </a:lnTo>
                      <a:cubicBezTo>
                        <a:pt x="329060" y="220054"/>
                        <a:pt x="345522" y="196822"/>
                        <a:pt x="345522" y="169745"/>
                      </a:cubicBezTo>
                      <a:cubicBezTo>
                        <a:pt x="345522" y="133642"/>
                        <a:pt x="316255" y="104375"/>
                        <a:pt x="280152" y="104375"/>
                      </a:cubicBezTo>
                      <a:close/>
                      <a:moveTo>
                        <a:pt x="26670" y="88"/>
                      </a:moveTo>
                      <a:cubicBezTo>
                        <a:pt x="108585" y="1040"/>
                        <a:pt x="192405" y="88"/>
                        <a:pt x="276225" y="88"/>
                      </a:cubicBezTo>
                      <a:cubicBezTo>
                        <a:pt x="360045" y="88"/>
                        <a:pt x="443865" y="1040"/>
                        <a:pt x="526733" y="88"/>
                      </a:cubicBezTo>
                      <a:cubicBezTo>
                        <a:pt x="546735" y="88"/>
                        <a:pt x="552450" y="5803"/>
                        <a:pt x="552450" y="25805"/>
                      </a:cubicBezTo>
                      <a:cubicBezTo>
                        <a:pt x="551498" y="140105"/>
                        <a:pt x="551498" y="255358"/>
                        <a:pt x="552450" y="369658"/>
                      </a:cubicBezTo>
                      <a:cubicBezTo>
                        <a:pt x="552450" y="390613"/>
                        <a:pt x="544830" y="404900"/>
                        <a:pt x="530543" y="418235"/>
                      </a:cubicBezTo>
                      <a:cubicBezTo>
                        <a:pt x="451485" y="489673"/>
                        <a:pt x="357187" y="512533"/>
                        <a:pt x="254318" y="505865"/>
                      </a:cubicBezTo>
                      <a:cubicBezTo>
                        <a:pt x="167640" y="500150"/>
                        <a:pt x="89535" y="469670"/>
                        <a:pt x="21907" y="415378"/>
                      </a:cubicBezTo>
                      <a:cubicBezTo>
                        <a:pt x="6668" y="403948"/>
                        <a:pt x="0" y="390613"/>
                        <a:pt x="0" y="370610"/>
                      </a:cubicBezTo>
                      <a:cubicBezTo>
                        <a:pt x="952" y="256310"/>
                        <a:pt x="952" y="141058"/>
                        <a:pt x="0" y="26758"/>
                      </a:cubicBezTo>
                      <a:cubicBezTo>
                        <a:pt x="0" y="5803"/>
                        <a:pt x="4763" y="-865"/>
                        <a:pt x="26670" y="88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0A42EEF-0C1E-4E4E-A2E3-DBDFF733AC3D}"/>
                    </a:ext>
                  </a:extLst>
                </p:cNvPr>
                <p:cNvSpPr/>
                <p:nvPr/>
              </p:nvSpPr>
              <p:spPr>
                <a:xfrm>
                  <a:off x="3937925" y="3173499"/>
                  <a:ext cx="419782" cy="352876"/>
                </a:xfrm>
                <a:custGeom>
                  <a:avLst/>
                  <a:gdLst>
                    <a:gd name="connsiteX0" fmla="*/ 415290 w 409575"/>
                    <a:gd name="connsiteY0" fmla="*/ 248989 h 352425"/>
                    <a:gd name="connsiteX1" fmla="*/ 415290 w 409575"/>
                    <a:gd name="connsiteY1" fmla="*/ 325189 h 352425"/>
                    <a:gd name="connsiteX2" fmla="*/ 415290 w 409575"/>
                    <a:gd name="connsiteY2" fmla="*/ 341382 h 352425"/>
                    <a:gd name="connsiteX3" fmla="*/ 345758 w 409575"/>
                    <a:gd name="connsiteY3" fmla="*/ 351859 h 352425"/>
                    <a:gd name="connsiteX4" fmla="*/ 327660 w 409575"/>
                    <a:gd name="connsiteY4" fmla="*/ 333762 h 352425"/>
                    <a:gd name="connsiteX5" fmla="*/ 324803 w 409575"/>
                    <a:gd name="connsiteY5" fmla="*/ 198507 h 352425"/>
                    <a:gd name="connsiteX6" fmla="*/ 233363 w 409575"/>
                    <a:gd name="connsiteY6" fmla="*/ 89922 h 352425"/>
                    <a:gd name="connsiteX7" fmla="*/ 83820 w 409575"/>
                    <a:gd name="connsiteY7" fmla="*/ 205174 h 352425"/>
                    <a:gd name="connsiteX8" fmla="*/ 83820 w 409575"/>
                    <a:gd name="connsiteY8" fmla="*/ 328999 h 352425"/>
                    <a:gd name="connsiteX9" fmla="*/ 60960 w 409575"/>
                    <a:gd name="connsiteY9" fmla="*/ 351859 h 352425"/>
                    <a:gd name="connsiteX10" fmla="*/ 0 w 409575"/>
                    <a:gd name="connsiteY10" fmla="*/ 295662 h 352425"/>
                    <a:gd name="connsiteX11" fmla="*/ 0 w 409575"/>
                    <a:gd name="connsiteY11" fmla="*/ 205174 h 352425"/>
                    <a:gd name="connsiteX12" fmla="*/ 240983 w 409575"/>
                    <a:gd name="connsiteY12" fmla="*/ 3244 h 352425"/>
                    <a:gd name="connsiteX13" fmla="*/ 408623 w 409575"/>
                    <a:gd name="connsiteY13" fmla="*/ 150882 h 352425"/>
                    <a:gd name="connsiteX14" fmla="*/ 409575 w 409575"/>
                    <a:gd name="connsiteY14" fmla="*/ 248989 h 352425"/>
                    <a:gd name="connsiteX15" fmla="*/ 415290 w 409575"/>
                    <a:gd name="connsiteY15" fmla="*/ 248989 h 352425"/>
                    <a:gd name="connsiteX0" fmla="*/ 409575 w 416560"/>
                    <a:gd name="connsiteY0" fmla="*/ 248989 h 354005"/>
                    <a:gd name="connsiteX1" fmla="*/ 415290 w 416560"/>
                    <a:gd name="connsiteY1" fmla="*/ 325189 h 354005"/>
                    <a:gd name="connsiteX2" fmla="*/ 415290 w 416560"/>
                    <a:gd name="connsiteY2" fmla="*/ 341382 h 354005"/>
                    <a:gd name="connsiteX3" fmla="*/ 345758 w 416560"/>
                    <a:gd name="connsiteY3" fmla="*/ 351859 h 354005"/>
                    <a:gd name="connsiteX4" fmla="*/ 327660 w 416560"/>
                    <a:gd name="connsiteY4" fmla="*/ 333762 h 354005"/>
                    <a:gd name="connsiteX5" fmla="*/ 324803 w 416560"/>
                    <a:gd name="connsiteY5" fmla="*/ 198507 h 354005"/>
                    <a:gd name="connsiteX6" fmla="*/ 233363 w 416560"/>
                    <a:gd name="connsiteY6" fmla="*/ 89922 h 354005"/>
                    <a:gd name="connsiteX7" fmla="*/ 83820 w 416560"/>
                    <a:gd name="connsiteY7" fmla="*/ 205174 h 354005"/>
                    <a:gd name="connsiteX8" fmla="*/ 83820 w 416560"/>
                    <a:gd name="connsiteY8" fmla="*/ 328999 h 354005"/>
                    <a:gd name="connsiteX9" fmla="*/ 60960 w 416560"/>
                    <a:gd name="connsiteY9" fmla="*/ 351859 h 354005"/>
                    <a:gd name="connsiteX10" fmla="*/ 0 w 416560"/>
                    <a:gd name="connsiteY10" fmla="*/ 295662 h 354005"/>
                    <a:gd name="connsiteX11" fmla="*/ 0 w 416560"/>
                    <a:gd name="connsiteY11" fmla="*/ 205174 h 354005"/>
                    <a:gd name="connsiteX12" fmla="*/ 240983 w 416560"/>
                    <a:gd name="connsiteY12" fmla="*/ 3244 h 354005"/>
                    <a:gd name="connsiteX13" fmla="*/ 408623 w 416560"/>
                    <a:gd name="connsiteY13" fmla="*/ 150882 h 354005"/>
                    <a:gd name="connsiteX14" fmla="*/ 409575 w 416560"/>
                    <a:gd name="connsiteY14" fmla="*/ 248989 h 354005"/>
                    <a:gd name="connsiteX0" fmla="*/ 408623 w 423213"/>
                    <a:gd name="connsiteY0" fmla="*/ 150882 h 354005"/>
                    <a:gd name="connsiteX1" fmla="*/ 415290 w 423213"/>
                    <a:gd name="connsiteY1" fmla="*/ 325189 h 354005"/>
                    <a:gd name="connsiteX2" fmla="*/ 415290 w 423213"/>
                    <a:gd name="connsiteY2" fmla="*/ 341382 h 354005"/>
                    <a:gd name="connsiteX3" fmla="*/ 345758 w 423213"/>
                    <a:gd name="connsiteY3" fmla="*/ 351859 h 354005"/>
                    <a:gd name="connsiteX4" fmla="*/ 327660 w 423213"/>
                    <a:gd name="connsiteY4" fmla="*/ 333762 h 354005"/>
                    <a:gd name="connsiteX5" fmla="*/ 324803 w 423213"/>
                    <a:gd name="connsiteY5" fmla="*/ 198507 h 354005"/>
                    <a:gd name="connsiteX6" fmla="*/ 233363 w 423213"/>
                    <a:gd name="connsiteY6" fmla="*/ 89922 h 354005"/>
                    <a:gd name="connsiteX7" fmla="*/ 83820 w 423213"/>
                    <a:gd name="connsiteY7" fmla="*/ 205174 h 354005"/>
                    <a:gd name="connsiteX8" fmla="*/ 83820 w 423213"/>
                    <a:gd name="connsiteY8" fmla="*/ 328999 h 354005"/>
                    <a:gd name="connsiteX9" fmla="*/ 60960 w 423213"/>
                    <a:gd name="connsiteY9" fmla="*/ 351859 h 354005"/>
                    <a:gd name="connsiteX10" fmla="*/ 0 w 423213"/>
                    <a:gd name="connsiteY10" fmla="*/ 295662 h 354005"/>
                    <a:gd name="connsiteX11" fmla="*/ 0 w 423213"/>
                    <a:gd name="connsiteY11" fmla="*/ 205174 h 354005"/>
                    <a:gd name="connsiteX12" fmla="*/ 240983 w 423213"/>
                    <a:gd name="connsiteY12" fmla="*/ 3244 h 354005"/>
                    <a:gd name="connsiteX13" fmla="*/ 408623 w 423213"/>
                    <a:gd name="connsiteY13" fmla="*/ 150882 h 354005"/>
                    <a:gd name="connsiteX0" fmla="*/ 408623 w 416844"/>
                    <a:gd name="connsiteY0" fmla="*/ 150882 h 354005"/>
                    <a:gd name="connsiteX1" fmla="*/ 415290 w 416844"/>
                    <a:gd name="connsiteY1" fmla="*/ 325189 h 354005"/>
                    <a:gd name="connsiteX2" fmla="*/ 415290 w 416844"/>
                    <a:gd name="connsiteY2" fmla="*/ 341382 h 354005"/>
                    <a:gd name="connsiteX3" fmla="*/ 345758 w 416844"/>
                    <a:gd name="connsiteY3" fmla="*/ 351859 h 354005"/>
                    <a:gd name="connsiteX4" fmla="*/ 327660 w 416844"/>
                    <a:gd name="connsiteY4" fmla="*/ 333762 h 354005"/>
                    <a:gd name="connsiteX5" fmla="*/ 324803 w 416844"/>
                    <a:gd name="connsiteY5" fmla="*/ 198507 h 354005"/>
                    <a:gd name="connsiteX6" fmla="*/ 233363 w 416844"/>
                    <a:gd name="connsiteY6" fmla="*/ 89922 h 354005"/>
                    <a:gd name="connsiteX7" fmla="*/ 83820 w 416844"/>
                    <a:gd name="connsiteY7" fmla="*/ 205174 h 354005"/>
                    <a:gd name="connsiteX8" fmla="*/ 83820 w 416844"/>
                    <a:gd name="connsiteY8" fmla="*/ 328999 h 354005"/>
                    <a:gd name="connsiteX9" fmla="*/ 60960 w 416844"/>
                    <a:gd name="connsiteY9" fmla="*/ 351859 h 354005"/>
                    <a:gd name="connsiteX10" fmla="*/ 0 w 416844"/>
                    <a:gd name="connsiteY10" fmla="*/ 295662 h 354005"/>
                    <a:gd name="connsiteX11" fmla="*/ 0 w 416844"/>
                    <a:gd name="connsiteY11" fmla="*/ 205174 h 354005"/>
                    <a:gd name="connsiteX12" fmla="*/ 240983 w 416844"/>
                    <a:gd name="connsiteY12" fmla="*/ 3244 h 354005"/>
                    <a:gd name="connsiteX13" fmla="*/ 408623 w 416844"/>
                    <a:gd name="connsiteY13" fmla="*/ 150882 h 354005"/>
                    <a:gd name="connsiteX0" fmla="*/ 408623 w 416844"/>
                    <a:gd name="connsiteY0" fmla="*/ 150882 h 354005"/>
                    <a:gd name="connsiteX1" fmla="*/ 415290 w 416844"/>
                    <a:gd name="connsiteY1" fmla="*/ 325189 h 354005"/>
                    <a:gd name="connsiteX2" fmla="*/ 415290 w 416844"/>
                    <a:gd name="connsiteY2" fmla="*/ 341382 h 354005"/>
                    <a:gd name="connsiteX3" fmla="*/ 345758 w 416844"/>
                    <a:gd name="connsiteY3" fmla="*/ 351859 h 354005"/>
                    <a:gd name="connsiteX4" fmla="*/ 327660 w 416844"/>
                    <a:gd name="connsiteY4" fmla="*/ 333762 h 354005"/>
                    <a:gd name="connsiteX5" fmla="*/ 324803 w 416844"/>
                    <a:gd name="connsiteY5" fmla="*/ 198507 h 354005"/>
                    <a:gd name="connsiteX6" fmla="*/ 233363 w 416844"/>
                    <a:gd name="connsiteY6" fmla="*/ 89922 h 354005"/>
                    <a:gd name="connsiteX7" fmla="*/ 83820 w 416844"/>
                    <a:gd name="connsiteY7" fmla="*/ 205174 h 354005"/>
                    <a:gd name="connsiteX8" fmla="*/ 83820 w 416844"/>
                    <a:gd name="connsiteY8" fmla="*/ 328999 h 354005"/>
                    <a:gd name="connsiteX9" fmla="*/ 60960 w 416844"/>
                    <a:gd name="connsiteY9" fmla="*/ 351859 h 354005"/>
                    <a:gd name="connsiteX10" fmla="*/ 0 w 416844"/>
                    <a:gd name="connsiteY10" fmla="*/ 295662 h 354005"/>
                    <a:gd name="connsiteX11" fmla="*/ 0 w 416844"/>
                    <a:gd name="connsiteY11" fmla="*/ 205174 h 354005"/>
                    <a:gd name="connsiteX12" fmla="*/ 240983 w 416844"/>
                    <a:gd name="connsiteY12" fmla="*/ 3244 h 354005"/>
                    <a:gd name="connsiteX13" fmla="*/ 408623 w 416844"/>
                    <a:gd name="connsiteY13" fmla="*/ 150882 h 354005"/>
                    <a:gd name="connsiteX0" fmla="*/ 408623 w 426843"/>
                    <a:gd name="connsiteY0" fmla="*/ 150882 h 354005"/>
                    <a:gd name="connsiteX1" fmla="*/ 415290 w 426843"/>
                    <a:gd name="connsiteY1" fmla="*/ 341382 h 354005"/>
                    <a:gd name="connsiteX2" fmla="*/ 345758 w 426843"/>
                    <a:gd name="connsiteY2" fmla="*/ 351859 h 354005"/>
                    <a:gd name="connsiteX3" fmla="*/ 327660 w 426843"/>
                    <a:gd name="connsiteY3" fmla="*/ 333762 h 354005"/>
                    <a:gd name="connsiteX4" fmla="*/ 324803 w 426843"/>
                    <a:gd name="connsiteY4" fmla="*/ 198507 h 354005"/>
                    <a:gd name="connsiteX5" fmla="*/ 233363 w 426843"/>
                    <a:gd name="connsiteY5" fmla="*/ 89922 h 354005"/>
                    <a:gd name="connsiteX6" fmla="*/ 83820 w 426843"/>
                    <a:gd name="connsiteY6" fmla="*/ 205174 h 354005"/>
                    <a:gd name="connsiteX7" fmla="*/ 83820 w 426843"/>
                    <a:gd name="connsiteY7" fmla="*/ 328999 h 354005"/>
                    <a:gd name="connsiteX8" fmla="*/ 60960 w 426843"/>
                    <a:gd name="connsiteY8" fmla="*/ 351859 h 354005"/>
                    <a:gd name="connsiteX9" fmla="*/ 0 w 426843"/>
                    <a:gd name="connsiteY9" fmla="*/ 295662 h 354005"/>
                    <a:gd name="connsiteX10" fmla="*/ 0 w 426843"/>
                    <a:gd name="connsiteY10" fmla="*/ 205174 h 354005"/>
                    <a:gd name="connsiteX11" fmla="*/ 240983 w 426843"/>
                    <a:gd name="connsiteY11" fmla="*/ 3244 h 354005"/>
                    <a:gd name="connsiteX12" fmla="*/ 408623 w 426843"/>
                    <a:gd name="connsiteY12" fmla="*/ 150882 h 354005"/>
                    <a:gd name="connsiteX0" fmla="*/ 408623 w 426843"/>
                    <a:gd name="connsiteY0" fmla="*/ 150882 h 354005"/>
                    <a:gd name="connsiteX1" fmla="*/ 415290 w 426843"/>
                    <a:gd name="connsiteY1" fmla="*/ 341382 h 354005"/>
                    <a:gd name="connsiteX2" fmla="*/ 345758 w 426843"/>
                    <a:gd name="connsiteY2" fmla="*/ 351859 h 354005"/>
                    <a:gd name="connsiteX3" fmla="*/ 327660 w 426843"/>
                    <a:gd name="connsiteY3" fmla="*/ 333762 h 354005"/>
                    <a:gd name="connsiteX4" fmla="*/ 324803 w 426843"/>
                    <a:gd name="connsiteY4" fmla="*/ 198507 h 354005"/>
                    <a:gd name="connsiteX5" fmla="*/ 233363 w 426843"/>
                    <a:gd name="connsiteY5" fmla="*/ 89922 h 354005"/>
                    <a:gd name="connsiteX6" fmla="*/ 83820 w 426843"/>
                    <a:gd name="connsiteY6" fmla="*/ 205174 h 354005"/>
                    <a:gd name="connsiteX7" fmla="*/ 83820 w 426843"/>
                    <a:gd name="connsiteY7" fmla="*/ 328999 h 354005"/>
                    <a:gd name="connsiteX8" fmla="*/ 60960 w 426843"/>
                    <a:gd name="connsiteY8" fmla="*/ 351859 h 354005"/>
                    <a:gd name="connsiteX9" fmla="*/ 0 w 426843"/>
                    <a:gd name="connsiteY9" fmla="*/ 295662 h 354005"/>
                    <a:gd name="connsiteX10" fmla="*/ 0 w 426843"/>
                    <a:gd name="connsiteY10" fmla="*/ 205174 h 354005"/>
                    <a:gd name="connsiteX11" fmla="*/ 240983 w 426843"/>
                    <a:gd name="connsiteY11" fmla="*/ 3244 h 354005"/>
                    <a:gd name="connsiteX12" fmla="*/ 408623 w 426843"/>
                    <a:gd name="connsiteY12" fmla="*/ 150882 h 354005"/>
                    <a:gd name="connsiteX0" fmla="*/ 408623 w 420908"/>
                    <a:gd name="connsiteY0" fmla="*/ 150882 h 354005"/>
                    <a:gd name="connsiteX1" fmla="*/ 415290 w 420908"/>
                    <a:gd name="connsiteY1" fmla="*/ 341382 h 354005"/>
                    <a:gd name="connsiteX2" fmla="*/ 345758 w 420908"/>
                    <a:gd name="connsiteY2" fmla="*/ 351859 h 354005"/>
                    <a:gd name="connsiteX3" fmla="*/ 327660 w 420908"/>
                    <a:gd name="connsiteY3" fmla="*/ 333762 h 354005"/>
                    <a:gd name="connsiteX4" fmla="*/ 324803 w 420908"/>
                    <a:gd name="connsiteY4" fmla="*/ 198507 h 354005"/>
                    <a:gd name="connsiteX5" fmla="*/ 233363 w 420908"/>
                    <a:gd name="connsiteY5" fmla="*/ 89922 h 354005"/>
                    <a:gd name="connsiteX6" fmla="*/ 83820 w 420908"/>
                    <a:gd name="connsiteY6" fmla="*/ 205174 h 354005"/>
                    <a:gd name="connsiteX7" fmla="*/ 83820 w 420908"/>
                    <a:gd name="connsiteY7" fmla="*/ 328999 h 354005"/>
                    <a:gd name="connsiteX8" fmla="*/ 60960 w 420908"/>
                    <a:gd name="connsiteY8" fmla="*/ 351859 h 354005"/>
                    <a:gd name="connsiteX9" fmla="*/ 0 w 420908"/>
                    <a:gd name="connsiteY9" fmla="*/ 295662 h 354005"/>
                    <a:gd name="connsiteX10" fmla="*/ 0 w 420908"/>
                    <a:gd name="connsiteY10" fmla="*/ 205174 h 354005"/>
                    <a:gd name="connsiteX11" fmla="*/ 240983 w 420908"/>
                    <a:gd name="connsiteY11" fmla="*/ 3244 h 354005"/>
                    <a:gd name="connsiteX12" fmla="*/ 408623 w 420908"/>
                    <a:gd name="connsiteY12" fmla="*/ 150882 h 354005"/>
                    <a:gd name="connsiteX0" fmla="*/ 408623 w 419782"/>
                    <a:gd name="connsiteY0" fmla="*/ 150882 h 354005"/>
                    <a:gd name="connsiteX1" fmla="*/ 415290 w 419782"/>
                    <a:gd name="connsiteY1" fmla="*/ 341382 h 354005"/>
                    <a:gd name="connsiteX2" fmla="*/ 345758 w 419782"/>
                    <a:gd name="connsiteY2" fmla="*/ 351859 h 354005"/>
                    <a:gd name="connsiteX3" fmla="*/ 327660 w 419782"/>
                    <a:gd name="connsiteY3" fmla="*/ 333762 h 354005"/>
                    <a:gd name="connsiteX4" fmla="*/ 324803 w 419782"/>
                    <a:gd name="connsiteY4" fmla="*/ 198507 h 354005"/>
                    <a:gd name="connsiteX5" fmla="*/ 233363 w 419782"/>
                    <a:gd name="connsiteY5" fmla="*/ 89922 h 354005"/>
                    <a:gd name="connsiteX6" fmla="*/ 83820 w 419782"/>
                    <a:gd name="connsiteY6" fmla="*/ 205174 h 354005"/>
                    <a:gd name="connsiteX7" fmla="*/ 83820 w 419782"/>
                    <a:gd name="connsiteY7" fmla="*/ 328999 h 354005"/>
                    <a:gd name="connsiteX8" fmla="*/ 60960 w 419782"/>
                    <a:gd name="connsiteY8" fmla="*/ 351859 h 354005"/>
                    <a:gd name="connsiteX9" fmla="*/ 0 w 419782"/>
                    <a:gd name="connsiteY9" fmla="*/ 295662 h 354005"/>
                    <a:gd name="connsiteX10" fmla="*/ 0 w 419782"/>
                    <a:gd name="connsiteY10" fmla="*/ 205174 h 354005"/>
                    <a:gd name="connsiteX11" fmla="*/ 240983 w 419782"/>
                    <a:gd name="connsiteY11" fmla="*/ 3244 h 354005"/>
                    <a:gd name="connsiteX12" fmla="*/ 408623 w 419782"/>
                    <a:gd name="connsiteY12" fmla="*/ 150882 h 354005"/>
                    <a:gd name="connsiteX0" fmla="*/ 408623 w 419782"/>
                    <a:gd name="connsiteY0" fmla="*/ 150882 h 352876"/>
                    <a:gd name="connsiteX1" fmla="*/ 415290 w 419782"/>
                    <a:gd name="connsiteY1" fmla="*/ 341382 h 352876"/>
                    <a:gd name="connsiteX2" fmla="*/ 345758 w 419782"/>
                    <a:gd name="connsiteY2" fmla="*/ 351859 h 352876"/>
                    <a:gd name="connsiteX3" fmla="*/ 327660 w 419782"/>
                    <a:gd name="connsiteY3" fmla="*/ 333762 h 352876"/>
                    <a:gd name="connsiteX4" fmla="*/ 324803 w 419782"/>
                    <a:gd name="connsiteY4" fmla="*/ 198507 h 352876"/>
                    <a:gd name="connsiteX5" fmla="*/ 233363 w 419782"/>
                    <a:gd name="connsiteY5" fmla="*/ 89922 h 352876"/>
                    <a:gd name="connsiteX6" fmla="*/ 83820 w 419782"/>
                    <a:gd name="connsiteY6" fmla="*/ 205174 h 352876"/>
                    <a:gd name="connsiteX7" fmla="*/ 83820 w 419782"/>
                    <a:gd name="connsiteY7" fmla="*/ 328999 h 352876"/>
                    <a:gd name="connsiteX8" fmla="*/ 60960 w 419782"/>
                    <a:gd name="connsiteY8" fmla="*/ 351859 h 352876"/>
                    <a:gd name="connsiteX9" fmla="*/ 0 w 419782"/>
                    <a:gd name="connsiteY9" fmla="*/ 295662 h 352876"/>
                    <a:gd name="connsiteX10" fmla="*/ 0 w 419782"/>
                    <a:gd name="connsiteY10" fmla="*/ 205174 h 352876"/>
                    <a:gd name="connsiteX11" fmla="*/ 240983 w 419782"/>
                    <a:gd name="connsiteY11" fmla="*/ 3244 h 352876"/>
                    <a:gd name="connsiteX12" fmla="*/ 408623 w 419782"/>
                    <a:gd name="connsiteY12" fmla="*/ 150882 h 352876"/>
                    <a:gd name="connsiteX0" fmla="*/ 408623 w 419782"/>
                    <a:gd name="connsiteY0" fmla="*/ 150882 h 352876"/>
                    <a:gd name="connsiteX1" fmla="*/ 415290 w 419782"/>
                    <a:gd name="connsiteY1" fmla="*/ 341382 h 352876"/>
                    <a:gd name="connsiteX2" fmla="*/ 345758 w 419782"/>
                    <a:gd name="connsiteY2" fmla="*/ 351859 h 352876"/>
                    <a:gd name="connsiteX3" fmla="*/ 327660 w 419782"/>
                    <a:gd name="connsiteY3" fmla="*/ 333762 h 352876"/>
                    <a:gd name="connsiteX4" fmla="*/ 324803 w 419782"/>
                    <a:gd name="connsiteY4" fmla="*/ 198507 h 352876"/>
                    <a:gd name="connsiteX5" fmla="*/ 233363 w 419782"/>
                    <a:gd name="connsiteY5" fmla="*/ 89922 h 352876"/>
                    <a:gd name="connsiteX6" fmla="*/ 83820 w 419782"/>
                    <a:gd name="connsiteY6" fmla="*/ 205174 h 352876"/>
                    <a:gd name="connsiteX7" fmla="*/ 83820 w 419782"/>
                    <a:gd name="connsiteY7" fmla="*/ 328999 h 352876"/>
                    <a:gd name="connsiteX8" fmla="*/ 60960 w 419782"/>
                    <a:gd name="connsiteY8" fmla="*/ 351859 h 352876"/>
                    <a:gd name="connsiteX9" fmla="*/ 0 w 419782"/>
                    <a:gd name="connsiteY9" fmla="*/ 295662 h 352876"/>
                    <a:gd name="connsiteX10" fmla="*/ 0 w 419782"/>
                    <a:gd name="connsiteY10" fmla="*/ 205174 h 352876"/>
                    <a:gd name="connsiteX11" fmla="*/ 240983 w 419782"/>
                    <a:gd name="connsiteY11" fmla="*/ 3244 h 352876"/>
                    <a:gd name="connsiteX12" fmla="*/ 408623 w 419782"/>
                    <a:gd name="connsiteY12" fmla="*/ 150882 h 352876"/>
                    <a:gd name="connsiteX0" fmla="*/ 408623 w 419782"/>
                    <a:gd name="connsiteY0" fmla="*/ 150882 h 352876"/>
                    <a:gd name="connsiteX1" fmla="*/ 415290 w 419782"/>
                    <a:gd name="connsiteY1" fmla="*/ 341382 h 352876"/>
                    <a:gd name="connsiteX2" fmla="*/ 345758 w 419782"/>
                    <a:gd name="connsiteY2" fmla="*/ 351859 h 352876"/>
                    <a:gd name="connsiteX3" fmla="*/ 327660 w 419782"/>
                    <a:gd name="connsiteY3" fmla="*/ 333762 h 352876"/>
                    <a:gd name="connsiteX4" fmla="*/ 324803 w 419782"/>
                    <a:gd name="connsiteY4" fmla="*/ 198507 h 352876"/>
                    <a:gd name="connsiteX5" fmla="*/ 233363 w 419782"/>
                    <a:gd name="connsiteY5" fmla="*/ 89922 h 352876"/>
                    <a:gd name="connsiteX6" fmla="*/ 83820 w 419782"/>
                    <a:gd name="connsiteY6" fmla="*/ 205174 h 352876"/>
                    <a:gd name="connsiteX7" fmla="*/ 83820 w 419782"/>
                    <a:gd name="connsiteY7" fmla="*/ 328999 h 352876"/>
                    <a:gd name="connsiteX8" fmla="*/ 60960 w 419782"/>
                    <a:gd name="connsiteY8" fmla="*/ 351859 h 352876"/>
                    <a:gd name="connsiteX9" fmla="*/ 0 w 419782"/>
                    <a:gd name="connsiteY9" fmla="*/ 295662 h 352876"/>
                    <a:gd name="connsiteX10" fmla="*/ 0 w 419782"/>
                    <a:gd name="connsiteY10" fmla="*/ 205174 h 352876"/>
                    <a:gd name="connsiteX11" fmla="*/ 240983 w 419782"/>
                    <a:gd name="connsiteY11" fmla="*/ 3244 h 352876"/>
                    <a:gd name="connsiteX12" fmla="*/ 408623 w 419782"/>
                    <a:gd name="connsiteY12" fmla="*/ 150882 h 352876"/>
                    <a:gd name="connsiteX0" fmla="*/ 408623 w 419782"/>
                    <a:gd name="connsiteY0" fmla="*/ 150882 h 352876"/>
                    <a:gd name="connsiteX1" fmla="*/ 415290 w 419782"/>
                    <a:gd name="connsiteY1" fmla="*/ 341382 h 352876"/>
                    <a:gd name="connsiteX2" fmla="*/ 345758 w 419782"/>
                    <a:gd name="connsiteY2" fmla="*/ 351859 h 352876"/>
                    <a:gd name="connsiteX3" fmla="*/ 327660 w 419782"/>
                    <a:gd name="connsiteY3" fmla="*/ 333762 h 352876"/>
                    <a:gd name="connsiteX4" fmla="*/ 324803 w 419782"/>
                    <a:gd name="connsiteY4" fmla="*/ 198507 h 352876"/>
                    <a:gd name="connsiteX5" fmla="*/ 233363 w 419782"/>
                    <a:gd name="connsiteY5" fmla="*/ 89922 h 352876"/>
                    <a:gd name="connsiteX6" fmla="*/ 83820 w 419782"/>
                    <a:gd name="connsiteY6" fmla="*/ 205174 h 352876"/>
                    <a:gd name="connsiteX7" fmla="*/ 83820 w 419782"/>
                    <a:gd name="connsiteY7" fmla="*/ 328999 h 352876"/>
                    <a:gd name="connsiteX8" fmla="*/ 60960 w 419782"/>
                    <a:gd name="connsiteY8" fmla="*/ 351859 h 352876"/>
                    <a:gd name="connsiteX9" fmla="*/ 0 w 419782"/>
                    <a:gd name="connsiteY9" fmla="*/ 295662 h 352876"/>
                    <a:gd name="connsiteX10" fmla="*/ 0 w 419782"/>
                    <a:gd name="connsiteY10" fmla="*/ 205174 h 352876"/>
                    <a:gd name="connsiteX11" fmla="*/ 240983 w 419782"/>
                    <a:gd name="connsiteY11" fmla="*/ 3244 h 352876"/>
                    <a:gd name="connsiteX12" fmla="*/ 408623 w 419782"/>
                    <a:gd name="connsiteY12" fmla="*/ 150882 h 35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9782" h="352876">
                      <a:moveTo>
                        <a:pt x="408623" y="150882"/>
                      </a:moveTo>
                      <a:cubicBezTo>
                        <a:pt x="415552" y="204780"/>
                        <a:pt x="425767" y="307886"/>
                        <a:pt x="415290" y="341382"/>
                      </a:cubicBezTo>
                      <a:cubicBezTo>
                        <a:pt x="383238" y="355362"/>
                        <a:pt x="368617" y="347097"/>
                        <a:pt x="345758" y="351859"/>
                      </a:cubicBezTo>
                      <a:cubicBezTo>
                        <a:pt x="332423" y="354717"/>
                        <a:pt x="327660" y="346144"/>
                        <a:pt x="327660" y="333762"/>
                      </a:cubicBezTo>
                      <a:cubicBezTo>
                        <a:pt x="326708" y="288994"/>
                        <a:pt x="322898" y="243274"/>
                        <a:pt x="324803" y="198507"/>
                      </a:cubicBezTo>
                      <a:cubicBezTo>
                        <a:pt x="325755" y="141357"/>
                        <a:pt x="289560" y="104209"/>
                        <a:pt x="233363" y="89922"/>
                      </a:cubicBezTo>
                      <a:cubicBezTo>
                        <a:pt x="155258" y="70872"/>
                        <a:pt x="84773" y="125164"/>
                        <a:pt x="83820" y="205174"/>
                      </a:cubicBezTo>
                      <a:cubicBezTo>
                        <a:pt x="83820" y="246132"/>
                        <a:pt x="82867" y="288042"/>
                        <a:pt x="83820" y="328999"/>
                      </a:cubicBezTo>
                      <a:cubicBezTo>
                        <a:pt x="83820" y="346144"/>
                        <a:pt x="78105" y="350907"/>
                        <a:pt x="60960" y="351859"/>
                      </a:cubicBezTo>
                      <a:cubicBezTo>
                        <a:pt x="0" y="354717"/>
                        <a:pt x="0" y="355669"/>
                        <a:pt x="0" y="295662"/>
                      </a:cubicBezTo>
                      <a:lnTo>
                        <a:pt x="0" y="205174"/>
                      </a:lnTo>
                      <a:cubicBezTo>
                        <a:pt x="0" y="72777"/>
                        <a:pt x="110490" y="-18663"/>
                        <a:pt x="240983" y="3244"/>
                      </a:cubicBezTo>
                      <a:cubicBezTo>
                        <a:pt x="335280" y="19437"/>
                        <a:pt x="404566" y="87526"/>
                        <a:pt x="408623" y="150882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2">
                <a:extLst>
                  <a:ext uri="{FF2B5EF4-FFF2-40B4-BE49-F238E27FC236}">
                    <a16:creationId xmlns:a16="http://schemas.microsoft.com/office/drawing/2014/main" id="{05980D18-9903-4BE7-A6C6-1DA27B02EBD6}"/>
                  </a:ext>
                </a:extLst>
              </p:cNvPr>
              <p:cNvGrpSpPr/>
              <p:nvPr/>
            </p:nvGrpSpPr>
            <p:grpSpPr>
              <a:xfrm>
                <a:off x="2044462" y="1281043"/>
                <a:ext cx="1117891" cy="963702"/>
                <a:chOff x="1619672" y="1450893"/>
                <a:chExt cx="931911" cy="803372"/>
              </a:xfrm>
            </p:grpSpPr>
            <p:grpSp>
              <p:nvGrpSpPr>
                <p:cNvPr id="68" name="Group 13">
                  <a:extLst>
                    <a:ext uri="{FF2B5EF4-FFF2-40B4-BE49-F238E27FC236}">
                      <a16:creationId xmlns:a16="http://schemas.microsoft.com/office/drawing/2014/main" id="{EB0F268E-758C-4B34-8CE4-C513AE967D9C}"/>
                    </a:ext>
                  </a:extLst>
                </p:cNvPr>
                <p:cNvGrpSpPr/>
                <p:nvPr/>
              </p:nvGrpSpPr>
              <p:grpSpPr>
                <a:xfrm>
                  <a:off x="1619672" y="1450893"/>
                  <a:ext cx="931911" cy="803372"/>
                  <a:chOff x="2731306" y="5021709"/>
                  <a:chExt cx="1863824" cy="1606745"/>
                </a:xfrm>
              </p:grpSpPr>
              <p:sp>
                <p:nvSpPr>
                  <p:cNvPr id="70" name="Isosceles Triangle 11">
                    <a:extLst>
                      <a:ext uri="{FF2B5EF4-FFF2-40B4-BE49-F238E27FC236}">
                        <a16:creationId xmlns:a16="http://schemas.microsoft.com/office/drawing/2014/main" id="{5C283A65-1ECE-4D85-949D-B74E4DFD84AE}"/>
                      </a:ext>
                    </a:extLst>
                  </p:cNvPr>
                  <p:cNvSpPr/>
                  <p:nvPr/>
                </p:nvSpPr>
                <p:spPr>
                  <a:xfrm>
                    <a:off x="2843808" y="5156793"/>
                    <a:ext cx="1638820" cy="1412776"/>
                  </a:xfrm>
                  <a:prstGeom prst="triangl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  <p:sp>
                <p:nvSpPr>
                  <p:cNvPr id="71" name="Isosceles Triangle 12">
                    <a:extLst>
                      <a:ext uri="{FF2B5EF4-FFF2-40B4-BE49-F238E27FC236}">
                        <a16:creationId xmlns:a16="http://schemas.microsoft.com/office/drawing/2014/main" id="{7039309A-80AC-4BA4-9A8D-CBB9CED9BD29}"/>
                      </a:ext>
                    </a:extLst>
                  </p:cNvPr>
                  <p:cNvSpPr/>
                  <p:nvPr/>
                </p:nvSpPr>
                <p:spPr>
                  <a:xfrm>
                    <a:off x="2731306" y="5021709"/>
                    <a:ext cx="1863824" cy="1606745"/>
                  </a:xfrm>
                  <a:prstGeom prst="triangle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65DBF73-9562-4B14-99F1-397B2313BA29}"/>
                    </a:ext>
                  </a:extLst>
                </p:cNvPr>
                <p:cNvSpPr txBox="1"/>
                <p:nvPr/>
              </p:nvSpPr>
              <p:spPr>
                <a:xfrm>
                  <a:off x="1825390" y="1645827"/>
                  <a:ext cx="510152" cy="566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solidFill>
                        <a:schemeClr val="bg1"/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!</a:t>
                  </a:r>
                  <a:endParaRPr lang="ko-KR" altLang="en-US" sz="6600" b="1" dirty="0">
                    <a:solidFill>
                      <a:schemeClr val="bg1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030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BDD8677-95B6-4730-813C-99EE292547AA}"/>
              </a:ext>
            </a:extLst>
          </p:cNvPr>
          <p:cNvGrpSpPr/>
          <p:nvPr/>
        </p:nvGrpSpPr>
        <p:grpSpPr>
          <a:xfrm>
            <a:off x="306263" y="446524"/>
            <a:ext cx="11885737" cy="6046517"/>
            <a:chOff x="306263" y="228411"/>
            <a:chExt cx="11885737" cy="6046517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16D6194-C9FF-443A-AFC1-5A3AF45A768C}"/>
                </a:ext>
              </a:extLst>
            </p:cNvPr>
            <p:cNvSpPr txBox="1"/>
            <p:nvPr/>
          </p:nvSpPr>
          <p:spPr>
            <a:xfrm>
              <a:off x="8529579" y="5639723"/>
              <a:ext cx="35104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ko-KR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scareware, screen lockers, encrypted ransomware</a:t>
              </a:r>
              <a:endParaRPr lang="ko-KR" alt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06" name="Slide Zoom 205">
                  <a:extLst>
                    <a:ext uri="{FF2B5EF4-FFF2-40B4-BE49-F238E27FC236}">
                      <a16:creationId xmlns:a16="http://schemas.microsoft.com/office/drawing/2014/main" id="{7875902A-9311-4966-A7F0-D2F23EF206D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4138946"/>
                    </p:ext>
                  </p:extLst>
                </p:nvPr>
              </p:nvGraphicFramePr>
              <p:xfrm>
                <a:off x="2685286" y="2203310"/>
                <a:ext cx="1914514" cy="1076914"/>
              </p:xfrm>
              <a:graphic>
                <a:graphicData uri="http://schemas.microsoft.com/office/powerpoint/2016/slidezoom">
                  <pslz:sldZm>
                    <pslz:sldZmObj sldId="422" cId="3701801402">
                      <pslz:zmPr id="{390C6B78-F05C-48A1-BE95-FBCD6679ACA3}" returnToParent="0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914514" cy="107691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06" name="Slide Zoom 205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7875902A-9311-4966-A7F0-D2F23EF206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5286" y="2421423"/>
                  <a:ext cx="1914514" cy="10769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08" name="Slide Zoom 207">
                  <a:extLst>
                    <a:ext uri="{FF2B5EF4-FFF2-40B4-BE49-F238E27FC236}">
                      <a16:creationId xmlns:a16="http://schemas.microsoft.com/office/drawing/2014/main" id="{385A5A3D-F959-4EAB-BB52-4C23C1D7F3E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8743771"/>
                    </p:ext>
                  </p:extLst>
                </p:nvPr>
              </p:nvGraphicFramePr>
              <p:xfrm>
                <a:off x="681478" y="2202565"/>
                <a:ext cx="1900885" cy="1069248"/>
              </p:xfrm>
              <a:graphic>
                <a:graphicData uri="http://schemas.microsoft.com/office/powerpoint/2016/slidezoom">
                  <pslz:sldZm>
                    <pslz:sldZmObj sldId="423" cId="152049080">
                      <pslz:zmPr id="{E8496FE9-EEAD-4873-ABC6-C1835D08177E}" returnToParent="0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900885" cy="1069248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08" name="Slide Zoom 20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385A5A3D-F959-4EAB-BB52-4C23C1D7F3E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1478" y="2420678"/>
                  <a:ext cx="1900885" cy="106924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B1D2E5D-09E3-475F-A29D-7FBFF4ADCAED}"/>
                </a:ext>
              </a:extLst>
            </p:cNvPr>
            <p:cNvGrpSpPr/>
            <p:nvPr/>
          </p:nvGrpSpPr>
          <p:grpSpPr>
            <a:xfrm>
              <a:off x="306263" y="228411"/>
              <a:ext cx="11885737" cy="6046517"/>
              <a:chOff x="306263" y="228411"/>
              <a:chExt cx="11885737" cy="6046517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6496A6D-7575-4491-8C9D-C4A8198DB085}"/>
                  </a:ext>
                </a:extLst>
              </p:cNvPr>
              <p:cNvGrpSpPr/>
              <p:nvPr/>
            </p:nvGrpSpPr>
            <p:grpSpPr>
              <a:xfrm>
                <a:off x="306263" y="492301"/>
                <a:ext cx="11885737" cy="5782627"/>
                <a:chOff x="306263" y="492301"/>
                <a:chExt cx="11885737" cy="5782627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30DD8AE8-1819-4CC0-B649-B4FB60B326E8}"/>
                    </a:ext>
                  </a:extLst>
                </p:cNvPr>
                <p:cNvGrpSpPr/>
                <p:nvPr/>
              </p:nvGrpSpPr>
              <p:grpSpPr>
                <a:xfrm>
                  <a:off x="306263" y="492301"/>
                  <a:ext cx="11885737" cy="5782627"/>
                  <a:chOff x="365728" y="501445"/>
                  <a:chExt cx="11885737" cy="5782627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B4F387BF-D1E6-433C-96CF-9E444AE5B530}"/>
                      </a:ext>
                    </a:extLst>
                  </p:cNvPr>
                  <p:cNvGrpSpPr/>
                  <p:nvPr/>
                </p:nvGrpSpPr>
                <p:grpSpPr>
                  <a:xfrm>
                    <a:off x="655500" y="5895376"/>
                    <a:ext cx="8111754" cy="388696"/>
                    <a:chOff x="701220" y="5895376"/>
                    <a:chExt cx="8111754" cy="388696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0C7B0799-2EC0-44E9-88ED-6D78EC2C18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1220" y="5895376"/>
                      <a:ext cx="2722474" cy="388696"/>
                      <a:chOff x="702267" y="5929345"/>
                      <a:chExt cx="2868177" cy="447823"/>
                    </a:xfrm>
                  </p:grpSpPr>
                  <p:sp>
                    <p:nvSpPr>
                      <p:cNvPr id="158" name="TextBox 157">
                        <a:extLst>
                          <a:ext uri="{FF2B5EF4-FFF2-40B4-BE49-F238E27FC236}">
                            <a16:creationId xmlns:a16="http://schemas.microsoft.com/office/drawing/2014/main" id="{90E6D24E-CA61-4C12-B42F-9406C24A8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3332" y="5993689"/>
                        <a:ext cx="667112" cy="3191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hr-HR" altLang="ko-KR" sz="1200" b="1" dirty="0">
                            <a:solidFill>
                              <a:srgbClr val="F1BCB9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8</a:t>
                        </a:r>
                        <a:r>
                          <a:rPr lang="en-US" altLang="ko-KR" sz="1200" b="1" dirty="0">
                            <a:solidFill>
                              <a:srgbClr val="F1BCB9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0%</a:t>
                        </a:r>
                        <a:endParaRPr lang="ko-KR" altLang="en-US" sz="1200" b="1" dirty="0">
                          <a:solidFill>
                            <a:srgbClr val="F1BCB9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  <p:graphicFrame>
                    <p:nvGraphicFramePr>
                      <p:cNvPr id="159" name="Chart 9">
                        <a:extLst>
                          <a:ext uri="{FF2B5EF4-FFF2-40B4-BE49-F238E27FC236}">
                            <a16:creationId xmlns:a16="http://schemas.microsoft.com/office/drawing/2014/main" id="{79BFC49F-7082-4015-8B8C-3F4007C90E7C}"/>
                          </a:ext>
                        </a:extLst>
                      </p:cNvPr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3005311881"/>
                          </p:ext>
                        </p:extLst>
                      </p:nvPr>
                    </p:nvGraphicFramePr>
                    <p:xfrm>
                      <a:off x="702267" y="5929345"/>
                      <a:ext cx="2376264" cy="447823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9"/>
                      </a:graphicData>
                    </a:graphic>
                  </p:graphicFrame>
                </p:grpSp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579827A8-BE97-41D2-8B1B-6EBC78F0E2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1743" y="5978144"/>
                      <a:ext cx="55312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internetskih korisnika na svom uređaju ima instaliran špijunski softver (2004)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5D20024E-48B0-4F03-B8C4-3410FCD8C2C5}"/>
                      </a:ext>
                    </a:extLst>
                  </p:cNvPr>
                  <p:cNvGrpSpPr/>
                  <p:nvPr/>
                </p:nvGrpSpPr>
                <p:grpSpPr>
                  <a:xfrm>
                    <a:off x="365728" y="501445"/>
                    <a:ext cx="11885737" cy="5407253"/>
                    <a:chOff x="365728" y="501445"/>
                    <a:chExt cx="11885737" cy="5407253"/>
                  </a:xfrm>
                </p:grpSpPr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7815A416-0470-4CBF-83B3-0F17B79840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728" y="501445"/>
                      <a:ext cx="11460544" cy="5407253"/>
                      <a:chOff x="553108" y="574957"/>
                      <a:chExt cx="11716379" cy="5707833"/>
                    </a:xfrm>
                  </p:grpSpPr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79D847A6-8CE3-4DA9-A2A2-8EAA145AF3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3108" y="574957"/>
                        <a:ext cx="11716379" cy="5707833"/>
                        <a:chOff x="553108" y="574957"/>
                        <a:chExt cx="11716379" cy="5707833"/>
                      </a:xfrm>
                    </p:grpSpPr>
                    <p:grpSp>
                      <p:nvGrpSpPr>
                        <p:cNvPr id="150" name="Group 149">
                          <a:extLst>
                            <a:ext uri="{FF2B5EF4-FFF2-40B4-BE49-F238E27FC236}">
                              <a16:creationId xmlns:a16="http://schemas.microsoft.com/office/drawing/2014/main" id="{1BF578C6-3E9B-4DAF-827C-228A3C6299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3108" y="574957"/>
                          <a:ext cx="10781910" cy="5707833"/>
                          <a:chOff x="213889" y="338203"/>
                          <a:chExt cx="11080906" cy="5883608"/>
                        </a:xfrm>
                      </p:grpSpPr>
                      <p:grpSp>
                        <p:nvGrpSpPr>
                          <p:cNvPr id="5" name="Group 4">
                            <a:extLst>
                              <a:ext uri="{FF2B5EF4-FFF2-40B4-BE49-F238E27FC236}">
                                <a16:creationId xmlns:a16="http://schemas.microsoft.com/office/drawing/2014/main" id="{E9C34678-2524-4941-BCD1-AA7DFA900A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889" y="338203"/>
                            <a:ext cx="11080906" cy="5883608"/>
                            <a:chOff x="204140" y="264119"/>
                            <a:chExt cx="11304310" cy="5949008"/>
                          </a:xfrm>
                        </p:grpSpPr>
                        <p:sp>
                          <p:nvSpPr>
                            <p:cNvPr id="40" name="TextBox 39">
                              <a:extLst>
                                <a:ext uri="{FF2B5EF4-FFF2-40B4-BE49-F238E27FC236}">
                                  <a16:creationId xmlns:a16="http://schemas.microsoft.com/office/drawing/2014/main" id="{E6746043-7607-4CF4-979C-FA6E1FE851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285187" y="264119"/>
                              <a:ext cx="1915855" cy="32078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hr-HR" altLang="ko-KR" sz="14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TROJANSKI KONJ</a:t>
                              </a:r>
                              <a:endParaRPr lang="ko-KR" altLang="en-US" sz="1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3" name="TextBox 42">
                              <a:extLst>
                                <a:ext uri="{FF2B5EF4-FFF2-40B4-BE49-F238E27FC236}">
                                  <a16:creationId xmlns:a16="http://schemas.microsoft.com/office/drawing/2014/main" id="{921375B2-6F3B-423F-9A6A-973C6B7CD5C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92582" y="1714236"/>
                              <a:ext cx="2027462" cy="32078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hr-HR" altLang="ko-KR" sz="14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STRAŽNJA VRATA</a:t>
                              </a:r>
                              <a:endParaRPr lang="ko-KR" altLang="en-US" sz="1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6" name="TextBox 45">
                              <a:extLst>
                                <a:ext uri="{FF2B5EF4-FFF2-40B4-BE49-F238E27FC236}">
                                  <a16:creationId xmlns:a16="http://schemas.microsoft.com/office/drawing/2014/main" id="{66597D70-E5E0-4C09-A068-FE4523BF28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38171" y="5638322"/>
                              <a:ext cx="2470279" cy="32078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hr-HR" altLang="ko-KR" sz="14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UCJENJIVAČKI SOFTVER</a:t>
                              </a:r>
                              <a:endParaRPr lang="ko-KR" altLang="en-US" sz="1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7" name="Freeform 16">
                              <a:extLst>
                                <a:ext uri="{FF2B5EF4-FFF2-40B4-BE49-F238E27FC236}">
                                  <a16:creationId xmlns:a16="http://schemas.microsoft.com/office/drawing/2014/main" id="{F91B0DC2-67E6-44F4-9184-87B3BE2CD1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53122" y="330293"/>
                              <a:ext cx="3556245" cy="1884739"/>
                            </a:xfrm>
                            <a:custGeom>
                              <a:avLst/>
                              <a:gdLst>
                                <a:gd name="connsiteX0" fmla="*/ 0 w 2917371"/>
                                <a:gd name="connsiteY0" fmla="*/ 1349829 h 1349829"/>
                                <a:gd name="connsiteX1" fmla="*/ 0 w 2917371"/>
                                <a:gd name="connsiteY1" fmla="*/ 0 h 1349829"/>
                                <a:gd name="connsiteX2" fmla="*/ 2917371 w 2917371"/>
                                <a:gd name="connsiteY2" fmla="*/ 0 h 1349829"/>
                                <a:gd name="connsiteX3" fmla="*/ 2917371 w 2917371"/>
                                <a:gd name="connsiteY3" fmla="*/ 119743 h 134982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917371" h="1349829">
                                  <a:moveTo>
                                    <a:pt x="0" y="134982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917371" y="0"/>
                                  </a:lnTo>
                                  <a:lnTo>
                                    <a:pt x="2917371" y="119743"/>
                                  </a:lnTo>
                                </a:path>
                              </a:pathLst>
                            </a:cu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eadEnd type="oval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2700"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8" name="Freeform 17">
                              <a:extLst>
                                <a:ext uri="{FF2B5EF4-FFF2-40B4-BE49-F238E27FC236}">
                                  <a16:creationId xmlns:a16="http://schemas.microsoft.com/office/drawing/2014/main" id="{45819EAA-08B3-40D1-B256-F1ADB37BEC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7274487" y="1768482"/>
                              <a:ext cx="1743865" cy="182035"/>
                            </a:xfrm>
                            <a:custGeom>
                              <a:avLst/>
                              <a:gdLst>
                                <a:gd name="connsiteX0" fmla="*/ 0 w 881743"/>
                                <a:gd name="connsiteY0" fmla="*/ 0 h 0"/>
                                <a:gd name="connsiteX1" fmla="*/ 881743 w 881743"/>
                                <a:gd name="connsiteY1" fmla="*/ 0 h 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881743">
                                  <a:moveTo>
                                    <a:pt x="0" y="0"/>
                                  </a:moveTo>
                                  <a:lnTo>
                                    <a:pt x="881743" y="0"/>
                                  </a:lnTo>
                                </a:path>
                              </a:pathLst>
                            </a:cu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eadEnd type="oval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2700"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8066D997-0142-4033-B902-0B64E2D619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04140" y="309059"/>
                              <a:ext cx="4528347" cy="1702254"/>
                              <a:chOff x="4358963" y="-1264569"/>
                              <a:chExt cx="3450058" cy="1702254"/>
                            </a:xfrm>
                          </p:grpSpPr>
                          <p:sp>
                            <p:nvSpPr>
                              <p:cNvPr id="51" name="TextBox 50">
                                <a:extLst>
                                  <a:ext uri="{FF2B5EF4-FFF2-40B4-BE49-F238E27FC236}">
                                    <a16:creationId xmlns:a16="http://schemas.microsoft.com/office/drawing/2014/main" id="{D8A9C558-0695-4E7D-9C8E-8AC6DE9D68D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595598" y="-273402"/>
                                <a:ext cx="3213423" cy="71108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ko-KR" sz="1200" b="1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Antivirusni</a:t>
                                </a:r>
                                <a:r>
                                  <a:rPr lang="en-US" altLang="ko-KR" sz="12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</a:t>
                                </a:r>
                                <a:r>
                                  <a:rPr lang="en-US" altLang="ko-KR" sz="1200" b="1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softver</a:t>
                                </a:r>
                                <a:r>
                                  <a:rPr lang="en-US" altLang="ko-KR" sz="12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ili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antivirus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posebna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je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vrsta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programa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dizajnirana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za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za</a:t>
                                </a:r>
                                <a:r>
                                  <a:rPr lang="hr-HR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š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titu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, otkrivanje</a:t>
                                </a:r>
                                <a:r>
                                  <a:rPr lang="hr-HR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i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uklanjanje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 </a:t>
                                </a:r>
                                <a:r>
                                  <a:rPr lang="en-US" altLang="ko-KR" sz="1200" dirty="0" err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virusa</a:t>
                                </a:r>
                                <a:r>
                                  <a:rPr lang="en-US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.</a:t>
                                </a:r>
                                <a:endParaRPr lang="ko-KR" altLang="en-US" sz="12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" name="TextBox 51">
                                <a:extLst>
                                  <a:ext uri="{FF2B5EF4-FFF2-40B4-BE49-F238E27FC236}">
                                    <a16:creationId xmlns:a16="http://schemas.microsoft.com/office/drawing/2014/main" id="{2120F89C-F057-42CF-87A5-06D54C3A54A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358963" y="-1264569"/>
                                <a:ext cx="829159" cy="3111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r"/>
                                <a:r>
                                  <a:rPr lang="hr-HR" altLang="ko-KR" sz="14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VIRUS</a:t>
                                </a:r>
                                <a:endParaRPr lang="ko-KR" altLang="en-US" sz="14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43FFA09E-0F56-4B35-B84A-2BF8CD2D05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4225" y="3570997"/>
                              <a:ext cx="3687995" cy="1023101"/>
                              <a:chOff x="4427598" y="1300941"/>
                              <a:chExt cx="2809810" cy="1023101"/>
                            </a:xfrm>
                          </p:grpSpPr>
                          <p:sp>
                            <p:nvSpPr>
                              <p:cNvPr id="54" name="TextBox 53">
                                <a:extLst>
                                  <a:ext uri="{FF2B5EF4-FFF2-40B4-BE49-F238E27FC236}">
                                    <a16:creationId xmlns:a16="http://schemas.microsoft.com/office/drawing/2014/main" id="{CAA36EFC-3FCA-4DB9-A22F-91F41D971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653852" y="1300941"/>
                                <a:ext cx="2583556" cy="67364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171450" indent="-171450">
                                  <a:buFont typeface="Arial" panose="020B0604020202020204" pitchFamily="34" charset="0"/>
                                  <a:buChar char="•"/>
                                </a:pPr>
                                <a:r>
                                  <a:rPr lang="hr-HR" altLang="ko-KR" sz="12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mogućnost samorepliciranja</a:t>
                                </a:r>
                                <a:r>
                                  <a:rPr lang="hr-HR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: DA</a:t>
                                </a:r>
                              </a:p>
                              <a:p>
                                <a:pPr marL="171450" indent="-171450">
                                  <a:buFont typeface="Arial" panose="020B0604020202020204" pitchFamily="34" charset="0"/>
                                  <a:buChar char="•"/>
                                </a:pPr>
                                <a:r>
                                  <a:rPr lang="hr-HR" altLang="ko-KR" sz="12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rast populacije: </a:t>
                                </a:r>
                                <a:r>
                                  <a:rPr lang="hr-HR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&gt; 0</a:t>
                                </a:r>
                              </a:p>
                              <a:p>
                                <a:pPr marL="171450" indent="-171450">
                                  <a:buFont typeface="Arial" panose="020B0604020202020204" pitchFamily="34" charset="0"/>
                                  <a:buChar char="•"/>
                                </a:pPr>
                                <a:r>
                                  <a:rPr lang="hr-HR" altLang="ko-KR" sz="12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parazitnost: </a:t>
                                </a:r>
                                <a:r>
                                  <a:rPr lang="hr-HR" altLang="ko-KR" sz="1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NE</a:t>
                                </a:r>
                                <a:endParaRPr lang="ko-KR" altLang="en-US" sz="12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" name="TextBox 54">
                                <a:extLst>
                                  <a:ext uri="{FF2B5EF4-FFF2-40B4-BE49-F238E27FC236}">
                                    <a16:creationId xmlns:a16="http://schemas.microsoft.com/office/drawing/2014/main" id="{589C742C-7FB2-4445-826B-2B7919EE793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427598" y="2012844"/>
                                <a:ext cx="615226" cy="3111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r"/>
                                <a:r>
                                  <a:rPr lang="hr-HR" altLang="ko-KR" sz="1400" b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rPr>
                                  <a:t>CRV</a:t>
                                </a:r>
                                <a:endParaRPr lang="ko-KR" altLang="en-US" sz="14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8" name="TextBox 57">
                              <a:extLst>
                                <a:ext uri="{FF2B5EF4-FFF2-40B4-BE49-F238E27FC236}">
                                  <a16:creationId xmlns:a16="http://schemas.microsoft.com/office/drawing/2014/main" id="{B4B2D76E-0F86-4337-BA6C-1E091A62AAE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3990" y="5016704"/>
                              <a:ext cx="2227348" cy="3111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hr-HR" altLang="ko-KR" sz="14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ŠPIJUNSKI SOFTVER</a:t>
                              </a:r>
                              <a:endParaRPr lang="ko-KR" altLang="en-US" sz="1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" name="Freeform 79">
                              <a:extLst>
                                <a:ext uri="{FF2B5EF4-FFF2-40B4-BE49-F238E27FC236}">
                                  <a16:creationId xmlns:a16="http://schemas.microsoft.com/office/drawing/2014/main" id="{0436D4BE-D859-42A8-9D08-B1FF1F2B92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 flipV="1">
                              <a:off x="697981" y="4356064"/>
                              <a:ext cx="6051416" cy="1857063"/>
                            </a:xfrm>
                            <a:custGeom>
                              <a:avLst/>
                              <a:gdLst>
                                <a:gd name="connsiteX0" fmla="*/ 0 w 2917371"/>
                                <a:gd name="connsiteY0" fmla="*/ 1349829 h 1349829"/>
                                <a:gd name="connsiteX1" fmla="*/ 0 w 2917371"/>
                                <a:gd name="connsiteY1" fmla="*/ 0 h 1349829"/>
                                <a:gd name="connsiteX2" fmla="*/ 2917371 w 2917371"/>
                                <a:gd name="connsiteY2" fmla="*/ 0 h 1349829"/>
                                <a:gd name="connsiteX3" fmla="*/ 2917371 w 2917371"/>
                                <a:gd name="connsiteY3" fmla="*/ 119743 h 134982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917371" h="1349829">
                                  <a:moveTo>
                                    <a:pt x="0" y="134982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917371" y="0"/>
                                  </a:lnTo>
                                  <a:lnTo>
                                    <a:pt x="2917371" y="119743"/>
                                  </a:lnTo>
                                </a:path>
                              </a:pathLst>
                            </a:cu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eadEnd type="oval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2700"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" name="Freeform 80">
                              <a:extLst>
                                <a:ext uri="{FF2B5EF4-FFF2-40B4-BE49-F238E27FC236}">
                                  <a16:creationId xmlns:a16="http://schemas.microsoft.com/office/drawing/2014/main" id="{EC2D0A00-5A7C-4A39-A1DB-930E42C508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1926333" y="4317802"/>
                              <a:ext cx="3299691" cy="124034"/>
                            </a:xfrm>
                            <a:custGeom>
                              <a:avLst/>
                              <a:gdLst>
                                <a:gd name="connsiteX0" fmla="*/ 0 w 881743"/>
                                <a:gd name="connsiteY0" fmla="*/ 0 h 0"/>
                                <a:gd name="connsiteX1" fmla="*/ 881743 w 881743"/>
                                <a:gd name="connsiteY1" fmla="*/ 0 h 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881743">
                                  <a:moveTo>
                                    <a:pt x="0" y="0"/>
                                  </a:moveTo>
                                  <a:lnTo>
                                    <a:pt x="881743" y="0"/>
                                  </a:lnTo>
                                </a:path>
                              </a:pathLst>
                            </a:cu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eadEnd type="oval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2700"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DBA7392B-BE6F-4F75-B8A3-2ECA810AE8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916513" y="1278549"/>
                              <a:ext cx="2583556" cy="3900173"/>
                              <a:chOff x="3253514" y="1896261"/>
                              <a:chExt cx="2398606" cy="3620970"/>
                            </a:xfrm>
                          </p:grpSpPr>
                          <p:grpSp>
                            <p:nvGrpSpPr>
                              <p:cNvPr id="69" name="Group 68">
                                <a:extLst>
                                  <a:ext uri="{FF2B5EF4-FFF2-40B4-BE49-F238E27FC236}">
                                    <a16:creationId xmlns:a16="http://schemas.microsoft.com/office/drawing/2014/main" id="{5E4226EC-6E59-4861-BE9E-D83EC912C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741014" y="1896261"/>
                                <a:ext cx="1911106" cy="1929974"/>
                                <a:chOff x="3516559" y="2420888"/>
                                <a:chExt cx="1911106" cy="1929974"/>
                              </a:xfrm>
                            </p:grpSpPr>
                            <p:sp>
                              <p:nvSpPr>
                                <p:cNvPr id="75" name="Hexagon 74">
                                  <a:extLst>
                                    <a:ext uri="{FF2B5EF4-FFF2-40B4-BE49-F238E27FC236}">
                                      <a16:creationId xmlns:a16="http://schemas.microsoft.com/office/drawing/2014/main" id="{C555CD0B-F1ED-4D34-AF5C-8FA89AF4D2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3929173" y="2495777"/>
                                  <a:ext cx="1085881" cy="936104"/>
                                </a:xfrm>
                                <a:prstGeom prst="hexagon">
                                  <a:avLst>
                                    <a:gd name="adj" fmla="val 29070"/>
                                    <a:gd name="vf" fmla="val 115470"/>
                                  </a:avLst>
                                </a:prstGeom>
                                <a:solidFill>
                                  <a:schemeClr val="accent1">
                                    <a:alpha val="6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 sz="2700"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76" name="Group 75">
                                  <a:extLst>
                                    <a:ext uri="{FF2B5EF4-FFF2-40B4-BE49-F238E27FC236}">
                                      <a16:creationId xmlns:a16="http://schemas.microsoft.com/office/drawing/2014/main" id="{4EDFFBB5-18F3-4C35-BF51-7D4EBB4B97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16559" y="3264981"/>
                                  <a:ext cx="1911106" cy="1085881"/>
                                  <a:chOff x="3516559" y="3264981"/>
                                  <a:chExt cx="1911106" cy="1085881"/>
                                </a:xfrm>
                              </p:grpSpPr>
                              <p:sp>
                                <p:nvSpPr>
                                  <p:cNvPr id="77" name="Hexagon 76">
                                    <a:extLst>
                                      <a:ext uri="{FF2B5EF4-FFF2-40B4-BE49-F238E27FC236}">
                                        <a16:creationId xmlns:a16="http://schemas.microsoft.com/office/drawing/2014/main" id="{A337CBE7-9166-43BE-A052-504E9A8BC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400000">
                                    <a:off x="4416672" y="3339870"/>
                                    <a:ext cx="1085881" cy="936104"/>
                                  </a:xfrm>
                                  <a:prstGeom prst="hexagon">
                                    <a:avLst>
                                      <a:gd name="adj" fmla="val 29070"/>
                                      <a:gd name="vf" fmla="val 115470"/>
                                    </a:avLst>
                                  </a:prstGeom>
                                  <a:solidFill>
                                    <a:schemeClr val="accent1">
                                      <a:alpha val="80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 sz="2700">
                                      <a:latin typeface="Biome Light" panose="020B0303030204020804" pitchFamily="34" charset="0"/>
                                      <a:cs typeface="Biome Light" panose="020B03030302040208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8" name="Hexagon 77">
                                    <a:extLst>
                                      <a:ext uri="{FF2B5EF4-FFF2-40B4-BE49-F238E27FC236}">
                                        <a16:creationId xmlns:a16="http://schemas.microsoft.com/office/drawing/2014/main" id="{71F79961-5DC8-4C84-B889-EF1C3AA51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400000">
                                    <a:off x="3441670" y="3339870"/>
                                    <a:ext cx="1085881" cy="936104"/>
                                  </a:xfrm>
                                  <a:prstGeom prst="hexagon">
                                    <a:avLst>
                                      <a:gd name="adj" fmla="val 29070"/>
                                      <a:gd name="vf" fmla="val 115470"/>
                                    </a:avLst>
                                  </a:pr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 sz="2700">
                                      <a:latin typeface="Biome Light" panose="020B0303030204020804" pitchFamily="34" charset="0"/>
                                      <a:cs typeface="Biome Light" panose="020B0303030204020804" pitchFamily="34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175C369-21B2-4F9D-9009-F500B24B39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10800000">
                                <a:off x="3253514" y="3587257"/>
                                <a:ext cx="1911106" cy="1929974"/>
                                <a:chOff x="3516559" y="2420888"/>
                                <a:chExt cx="1911106" cy="1929974"/>
                              </a:xfrm>
                            </p:grpSpPr>
                            <p:sp>
                              <p:nvSpPr>
                                <p:cNvPr id="71" name="Hexagon 70">
                                  <a:extLst>
                                    <a:ext uri="{FF2B5EF4-FFF2-40B4-BE49-F238E27FC236}">
                                      <a16:creationId xmlns:a16="http://schemas.microsoft.com/office/drawing/2014/main" id="{D66435A5-6FB4-4321-A6A7-B17D661604E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3929172" y="2495777"/>
                                  <a:ext cx="1085881" cy="936104"/>
                                </a:xfrm>
                                <a:prstGeom prst="hexagon">
                                  <a:avLst>
                                    <a:gd name="adj" fmla="val 29070"/>
                                    <a:gd name="vf" fmla="val 115470"/>
                                  </a:avLst>
                                </a:prstGeom>
                                <a:solidFill>
                                  <a:schemeClr val="accent4">
                                    <a:alpha val="6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 sz="2700">
                                    <a:latin typeface="Biome Light" panose="020B0303030204020804" pitchFamily="34" charset="0"/>
                                    <a:cs typeface="Biome Light" panose="020B03030302040208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72" name="Group 71">
                                  <a:extLst>
                                    <a:ext uri="{FF2B5EF4-FFF2-40B4-BE49-F238E27FC236}">
                                      <a16:creationId xmlns:a16="http://schemas.microsoft.com/office/drawing/2014/main" id="{A6EBAD2C-1B59-4B8F-A0F4-F31AB3432D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16559" y="3264981"/>
                                  <a:ext cx="1911106" cy="1085881"/>
                                  <a:chOff x="3516559" y="3264981"/>
                                  <a:chExt cx="1911106" cy="1085881"/>
                                </a:xfrm>
                              </p:grpSpPr>
                              <p:sp>
                                <p:nvSpPr>
                                  <p:cNvPr id="73" name="Hexagon 72">
                                    <a:extLst>
                                      <a:ext uri="{FF2B5EF4-FFF2-40B4-BE49-F238E27FC236}">
                                        <a16:creationId xmlns:a16="http://schemas.microsoft.com/office/drawing/2014/main" id="{077C222D-D7E3-4B6A-AA14-8F0CD5C915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400000">
                                    <a:off x="4416672" y="3339870"/>
                                    <a:ext cx="1085881" cy="936104"/>
                                  </a:xfrm>
                                  <a:prstGeom prst="hexagon">
                                    <a:avLst>
                                      <a:gd name="adj" fmla="val 29070"/>
                                      <a:gd name="vf" fmla="val 115470"/>
                                    </a:avLst>
                                  </a:prstGeom>
                                  <a:solidFill>
                                    <a:schemeClr val="accent4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 sz="2700">
                                      <a:latin typeface="Biome Light" panose="020B0303030204020804" pitchFamily="34" charset="0"/>
                                      <a:cs typeface="Biome Light" panose="020B03030302040208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4" name="Hexagon 73">
                                    <a:extLst>
                                      <a:ext uri="{FF2B5EF4-FFF2-40B4-BE49-F238E27FC236}">
                                        <a16:creationId xmlns:a16="http://schemas.microsoft.com/office/drawing/2014/main" id="{4E593856-2C9F-421C-B814-F6ED1C0DCE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400000">
                                    <a:off x="3441670" y="3339870"/>
                                    <a:ext cx="1085881" cy="936104"/>
                                  </a:xfrm>
                                  <a:prstGeom prst="hexagon">
                                    <a:avLst>
                                      <a:gd name="adj" fmla="val 29070"/>
                                      <a:gd name="vf" fmla="val 115470"/>
                                    </a:avLst>
                                  </a:prstGeom>
                                  <a:solidFill>
                                    <a:schemeClr val="accent4">
                                      <a:alpha val="80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 sz="2700">
                                      <a:latin typeface="Biome Light" panose="020B0303030204020804" pitchFamily="34" charset="0"/>
                                      <a:cs typeface="Biome Light" panose="020B0303030204020804" pitchFamily="34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" name="Group 148">
                            <a:extLst>
                              <a:ext uri="{FF2B5EF4-FFF2-40B4-BE49-F238E27FC236}">
                                <a16:creationId xmlns:a16="http://schemas.microsoft.com/office/drawing/2014/main" id="{2275939B-5651-4E91-B6AC-0275F0C3EB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89597" y="403649"/>
                            <a:ext cx="7422073" cy="5517031"/>
                            <a:chOff x="1389597" y="403649"/>
                            <a:chExt cx="7422073" cy="5517031"/>
                          </a:xfrm>
                        </p:grpSpPr>
                        <p:pic>
                          <p:nvPicPr>
                            <p:cNvPr id="86" name="Picture 85" descr="backdoor">
                              <a:extLst>
                                <a:ext uri="{FF2B5EF4-FFF2-40B4-BE49-F238E27FC236}">
                                  <a16:creationId xmlns:a16="http://schemas.microsoft.com/office/drawing/2014/main" id="{C7C025D7-4F9C-4D07-A179-3C7F4839871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93858" y="1513512"/>
                              <a:ext cx="725761" cy="725761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Picture 87" descr="ransomware">
                              <a:extLst>
                                <a:ext uri="{FF2B5EF4-FFF2-40B4-BE49-F238E27FC236}">
                                  <a16:creationId xmlns:a16="http://schemas.microsoft.com/office/drawing/2014/main" id="{44882B58-514D-4210-A669-F1A00E05456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86182" y="2583808"/>
                              <a:ext cx="729467" cy="39897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Picture 91" descr="trojan">
                              <a:extLst>
                                <a:ext uri="{FF2B5EF4-FFF2-40B4-BE49-F238E27FC236}">
                                  <a16:creationId xmlns:a16="http://schemas.microsoft.com/office/drawing/2014/main" id="{76E9BBC9-220D-4CDC-B139-A9BC6CDEE9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37192" y="2319220"/>
                              <a:ext cx="1002637" cy="1002637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4" name="Picture 93" descr="virus">
                              <a:extLst>
                                <a:ext uri="{FF2B5EF4-FFF2-40B4-BE49-F238E27FC236}">
                                  <a16:creationId xmlns:a16="http://schemas.microsoft.com/office/drawing/2014/main" id="{9153F9F0-B6F7-49FF-8DE9-14FA358F19C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00292" y="3362578"/>
                              <a:ext cx="654039" cy="65403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6" name="Picture 95" descr="spyware&#10;">
                              <a:extLst>
                                <a:ext uri="{FF2B5EF4-FFF2-40B4-BE49-F238E27FC236}">
                                  <a16:creationId xmlns:a16="http://schemas.microsoft.com/office/drawing/2014/main" id="{5AF9B29E-ACDF-4DC7-9A0F-CB514268B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84405" y="3311135"/>
                              <a:ext cx="718187" cy="718187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8" name="Picture 97" descr="worm">
                              <a:extLst>
                                <a:ext uri="{FF2B5EF4-FFF2-40B4-BE49-F238E27FC236}">
                                  <a16:creationId xmlns:a16="http://schemas.microsoft.com/office/drawing/2014/main" id="{945BAD38-653A-4990-AB3C-B6EFE736F8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05886" y="4182662"/>
                              <a:ext cx="673339" cy="673339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47" name="Freeform 79">
                              <a:extLst>
                                <a:ext uri="{FF2B5EF4-FFF2-40B4-BE49-F238E27FC236}">
                                  <a16:creationId xmlns:a16="http://schemas.microsoft.com/office/drawing/2014/main" id="{7FF73544-C593-4407-907E-9A4460DEFB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 flipH="1">
                              <a:off x="7144509" y="3428998"/>
                              <a:ext cx="1667161" cy="2491682"/>
                            </a:xfrm>
                            <a:custGeom>
                              <a:avLst/>
                              <a:gdLst>
                                <a:gd name="connsiteX0" fmla="*/ 0 w 2917371"/>
                                <a:gd name="connsiteY0" fmla="*/ 1349829 h 1349829"/>
                                <a:gd name="connsiteX1" fmla="*/ 0 w 2917371"/>
                                <a:gd name="connsiteY1" fmla="*/ 0 h 1349829"/>
                                <a:gd name="connsiteX2" fmla="*/ 2917371 w 2917371"/>
                                <a:gd name="connsiteY2" fmla="*/ 0 h 1349829"/>
                                <a:gd name="connsiteX3" fmla="*/ 2917371 w 2917371"/>
                                <a:gd name="connsiteY3" fmla="*/ 119743 h 134982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917371" h="1349829">
                                  <a:moveTo>
                                    <a:pt x="0" y="134982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917371" y="0"/>
                                  </a:lnTo>
                                  <a:lnTo>
                                    <a:pt x="2917371" y="119743"/>
                                  </a:lnTo>
                                </a:path>
                              </a:pathLst>
                            </a:cu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eadEnd type="oval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2700"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48" name="Freeform 79">
                              <a:extLst>
                                <a:ext uri="{FF2B5EF4-FFF2-40B4-BE49-F238E27FC236}">
                                  <a16:creationId xmlns:a16="http://schemas.microsoft.com/office/drawing/2014/main" id="{38602CB6-6CC7-46C3-AA8B-5DFB2954EC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1389597" y="403649"/>
                              <a:ext cx="3610695" cy="2737459"/>
                            </a:xfrm>
                            <a:custGeom>
                              <a:avLst/>
                              <a:gdLst>
                                <a:gd name="connsiteX0" fmla="*/ 0 w 2917371"/>
                                <a:gd name="connsiteY0" fmla="*/ 1349829 h 1349829"/>
                                <a:gd name="connsiteX1" fmla="*/ 0 w 2917371"/>
                                <a:gd name="connsiteY1" fmla="*/ 0 h 1349829"/>
                                <a:gd name="connsiteX2" fmla="*/ 2917371 w 2917371"/>
                                <a:gd name="connsiteY2" fmla="*/ 0 h 1349829"/>
                                <a:gd name="connsiteX3" fmla="*/ 2917371 w 2917371"/>
                                <a:gd name="connsiteY3" fmla="*/ 119743 h 134982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917371" h="1349829">
                                  <a:moveTo>
                                    <a:pt x="0" y="134982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917371" y="0"/>
                                  </a:lnTo>
                                  <a:lnTo>
                                    <a:pt x="2917371" y="119743"/>
                                  </a:lnTo>
                                </a:path>
                              </a:pathLst>
                            </a:cu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headEnd type="oval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2700"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1" name="TextBox 150">
                          <a:extLst>
                            <a:ext uri="{FF2B5EF4-FFF2-40B4-BE49-F238E27FC236}">
                              <a16:creationId xmlns:a16="http://schemas.microsoft.com/office/drawing/2014/main" id="{35207898-F971-4DC7-8E76-540B1E4122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05128" y="904090"/>
                          <a:ext cx="323432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mogućnost samorepliciranja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: DA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rast populacije: 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&gt; 0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parazitnost: 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DA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</p:txBody>
                    </p:sp>
                    <p:sp>
                      <p:nvSpPr>
                        <p:cNvPr id="152" name="TextBox 151">
                          <a:extLst>
                            <a:ext uri="{FF2B5EF4-FFF2-40B4-BE49-F238E27FC236}">
                              <a16:creationId xmlns:a16="http://schemas.microsoft.com/office/drawing/2014/main" id="{473558C8-3B52-4839-8E41-39F7BCA18D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035166" y="2212293"/>
                          <a:ext cx="323432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mogućnost samorepliciranja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: NE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rast populacije: 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0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parazitnost: 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MOGUĆE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</p:txBody>
                    </p:sp>
                    <p:sp>
                      <p:nvSpPr>
                        <p:cNvPr id="153" name="TextBox 152">
                          <a:extLst>
                            <a:ext uri="{FF2B5EF4-FFF2-40B4-BE49-F238E27FC236}">
                              <a16:creationId xmlns:a16="http://schemas.microsoft.com/office/drawing/2014/main" id="{E254ABBF-2EA1-47F8-87B5-69E8EEE6A0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039291" y="852102"/>
                          <a:ext cx="302096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mogućnost samorepliciranja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: NE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rast populacije: 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0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hr-HR" altLang="ko-KR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parazitnost: </a:t>
                          </a:r>
                          <a:r>
                            <a:rPr lang="hr-HR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DA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2A717C91-D4CB-409B-A845-807A3297CC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7234" y="5075623"/>
                        <a:ext cx="323432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hr-HR" altLang="ko-KR" sz="12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mogućnost samorepliciranja</a:t>
                        </a:r>
                        <a:r>
                          <a:rPr lang="hr-HR" altLang="ko-K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: DA</a:t>
                        </a: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hr-HR" altLang="ko-KR" sz="12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rast populacije: </a:t>
                        </a:r>
                        <a:r>
                          <a:rPr lang="hr-HR" altLang="ko-K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&gt; 0</a:t>
                        </a: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hr-HR" altLang="ko-KR" sz="12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parazitnost: </a:t>
                        </a:r>
                        <a:r>
                          <a:rPr lang="hr-HR" altLang="ko-K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MOGUĆE</a:t>
                        </a:r>
                        <a:endPara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  <p:sp>
                    <p:nvSpPr>
                      <p:cNvPr id="155" name="TextBox 154">
                        <a:extLst>
                          <a:ext uri="{FF2B5EF4-FFF2-40B4-BE49-F238E27FC236}">
                            <a16:creationId xmlns:a16="http://schemas.microsoft.com/office/drawing/2014/main" id="{3DB671DA-06DC-4372-B276-3D3D98BAF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4756" y="5403025"/>
                        <a:ext cx="323432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hr-HR" altLang="ko-KR" sz="12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mogućnost samorepliciranja</a:t>
                        </a:r>
                        <a:r>
                          <a:rPr lang="hr-HR" altLang="ko-K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: NE</a:t>
                        </a: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hr-HR" altLang="ko-KR" sz="12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rast populacije: </a:t>
                        </a:r>
                        <a:r>
                          <a:rPr lang="hr-HR" altLang="ko-K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0</a:t>
                        </a: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hr-HR" altLang="ko-KR" sz="12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parazitnost: </a:t>
                        </a:r>
                        <a:r>
                          <a:rPr lang="hr-HR" altLang="ko-K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NE</a:t>
                        </a:r>
                        <a:endPara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</p:grp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C5C9B055-4199-44A9-9C41-40AF63274C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3580" y="4853572"/>
                      <a:ext cx="11262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eng. </a:t>
                      </a:r>
                      <a:r>
                        <a:rPr lang="hr-HR" altLang="ko-KR" sz="1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spyware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id="{B2A32844-7CAD-48CE-BC20-EA9A2941AA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90577" y="5420898"/>
                      <a:ext cx="14608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eng. </a:t>
                      </a:r>
                      <a:r>
                        <a:rPr lang="hr-HR" altLang="ko-KR" sz="1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ransomware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74215D6F-417A-46E2-8F1F-DDD7DA2A8A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9085" y="1854409"/>
                      <a:ext cx="11262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eng. </a:t>
                      </a:r>
                      <a:r>
                        <a:rPr lang="hr-HR" altLang="ko-KR" sz="1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backdoor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CA65516-25EC-4EA1-8A73-EBCF2FEBF0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31381" y="531769"/>
                      <a:ext cx="14608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eng. </a:t>
                      </a:r>
                      <a:r>
                        <a:rPr lang="hr-HR" altLang="ko-KR" sz="1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trojan horse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B0D8E8F0-6F85-4D10-A5E5-496D8DAAD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0769" y="4188849"/>
                      <a:ext cx="11262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eng. </a:t>
                      </a:r>
                      <a:r>
                        <a:rPr lang="hr-HR" altLang="ko-KR" sz="1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worm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8CDA7826-9C93-40A9-BB12-ADE8C428F69F}"/>
                    </a:ext>
                  </a:extLst>
                </p:cNvPr>
                <p:cNvGrpSpPr/>
                <p:nvPr/>
              </p:nvGrpSpPr>
              <p:grpSpPr>
                <a:xfrm>
                  <a:off x="2580927" y="4994755"/>
                  <a:ext cx="3168926" cy="861372"/>
                  <a:chOff x="2580927" y="4994755"/>
                  <a:chExt cx="3168926" cy="861372"/>
                </a:xfrm>
              </p:grpSpPr>
              <p:sp>
                <p:nvSpPr>
                  <p:cNvPr id="186" name="Teardrop 3">
                    <a:extLst>
                      <a:ext uri="{FF2B5EF4-FFF2-40B4-BE49-F238E27FC236}">
                        <a16:creationId xmlns:a16="http://schemas.microsoft.com/office/drawing/2014/main" id="{9307A578-685C-44A1-8ECB-989BAEEEEC4A}"/>
                      </a:ext>
                    </a:extLst>
                  </p:cNvPr>
                  <p:cNvSpPr/>
                  <p:nvPr/>
                </p:nvSpPr>
                <p:spPr>
                  <a:xfrm rot="21101128" flipH="1">
                    <a:off x="2584191" y="5346275"/>
                    <a:ext cx="533207" cy="462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EDA6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grpSp>
                <p:nvGrpSpPr>
                  <p:cNvPr id="174" name="Group 88">
                    <a:extLst>
                      <a:ext uri="{FF2B5EF4-FFF2-40B4-BE49-F238E27FC236}">
                        <a16:creationId xmlns:a16="http://schemas.microsoft.com/office/drawing/2014/main" id="{571E87C0-6E1A-4723-9573-525179E5C48F}"/>
                      </a:ext>
                    </a:extLst>
                  </p:cNvPr>
                  <p:cNvGrpSpPr/>
                  <p:nvPr/>
                </p:nvGrpSpPr>
                <p:grpSpPr>
                  <a:xfrm>
                    <a:off x="3308836" y="5187988"/>
                    <a:ext cx="2304054" cy="668139"/>
                    <a:chOff x="-2215266" y="5038824"/>
                    <a:chExt cx="1883312" cy="489024"/>
                  </a:xfrm>
                </p:grpSpPr>
                <p:sp>
                  <p:nvSpPr>
                    <p:cNvPr id="175" name="Teardrop 3">
                      <a:extLst>
                        <a:ext uri="{FF2B5EF4-FFF2-40B4-BE49-F238E27FC236}">
                          <a16:creationId xmlns:a16="http://schemas.microsoft.com/office/drawing/2014/main" id="{F7D7DA89-10D8-44FC-A8AC-B7B5CB55BA37}"/>
                        </a:ext>
                      </a:extLst>
                    </p:cNvPr>
                    <p:cNvSpPr/>
                    <p:nvPr/>
                  </p:nvSpPr>
                  <p:spPr>
                    <a:xfrm rot="10576343">
                      <a:off x="-821995" y="5082816"/>
                      <a:ext cx="490041" cy="405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rgbClr val="EDA6A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78" name="Teardrop 3">
                      <a:extLst>
                        <a:ext uri="{FF2B5EF4-FFF2-40B4-BE49-F238E27FC236}">
                          <a16:creationId xmlns:a16="http://schemas.microsoft.com/office/drawing/2014/main" id="{8E4EB07D-D207-4BFD-9D23-EA16855CBCD4}"/>
                        </a:ext>
                      </a:extLst>
                    </p:cNvPr>
                    <p:cNvSpPr/>
                    <p:nvPr/>
                  </p:nvSpPr>
                  <p:spPr>
                    <a:xfrm rot="6167313" flipH="1">
                      <a:off x="-2169403" y="4992961"/>
                      <a:ext cx="489024" cy="580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0464" h="1490465">
                          <a:moveTo>
                            <a:pt x="745232" y="0"/>
                          </a:moveTo>
                          <a:lnTo>
                            <a:pt x="1490464" y="0"/>
                          </a:lnTo>
                          <a:lnTo>
                            <a:pt x="1490464" y="745232"/>
                          </a:lnTo>
                          <a:lnTo>
                            <a:pt x="1490464" y="745233"/>
                          </a:lnTo>
                          <a:lnTo>
                            <a:pt x="1490464" y="745233"/>
                          </a:lnTo>
                          <a:cubicBezTo>
                            <a:pt x="1490464" y="1156813"/>
                            <a:pt x="1156812" y="1490465"/>
                            <a:pt x="745232" y="1490465"/>
                          </a:cubicBezTo>
                          <a:lnTo>
                            <a:pt x="0" y="1490465"/>
                          </a:lnTo>
                          <a:lnTo>
                            <a:pt x="0" y="745233"/>
                          </a:lnTo>
                          <a:lnTo>
                            <a:pt x="0" y="745233"/>
                          </a:lnTo>
                          <a:cubicBezTo>
                            <a:pt x="0" y="333652"/>
                            <a:pt x="333652" y="0"/>
                            <a:pt x="745232" y="0"/>
                          </a:cubicBezTo>
                          <a:close/>
                        </a:path>
                      </a:pathLst>
                    </a:custGeom>
                    <a:solidFill>
                      <a:srgbClr val="EDA6A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 dirty="0"/>
                    </a:p>
                  </p:txBody>
                </p:sp>
              </p:grp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2BE432FE-15DB-498D-B2DE-F213498E0599}"/>
                      </a:ext>
                    </a:extLst>
                  </p:cNvPr>
                  <p:cNvSpPr txBox="1"/>
                  <p:nvPr/>
                </p:nvSpPr>
                <p:spPr>
                  <a:xfrm rot="348167">
                    <a:off x="3326773" y="5268169"/>
                    <a:ext cx="835180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korisnička imena i zaporke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D939E509-6E2C-407C-AF27-97D7941EE41C}"/>
                      </a:ext>
                    </a:extLst>
                  </p:cNvPr>
                  <p:cNvSpPr txBox="1"/>
                  <p:nvPr/>
                </p:nvSpPr>
                <p:spPr>
                  <a:xfrm rot="599211">
                    <a:off x="2580927" y="5375431"/>
                    <a:ext cx="6332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email adrese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DB35C936-042F-4C3E-A2A2-60EF32C2B649}"/>
                      </a:ext>
                    </a:extLst>
                  </p:cNvPr>
                  <p:cNvSpPr txBox="1"/>
                  <p:nvPr/>
                </p:nvSpPr>
                <p:spPr>
                  <a:xfrm rot="20190377">
                    <a:off x="4964774" y="5305031"/>
                    <a:ext cx="7850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licence za softvere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  <p:sp>
                <p:nvSpPr>
                  <p:cNvPr id="189" name="Teardrop 3">
                    <a:extLst>
                      <a:ext uri="{FF2B5EF4-FFF2-40B4-BE49-F238E27FC236}">
                        <a16:creationId xmlns:a16="http://schemas.microsoft.com/office/drawing/2014/main" id="{5A658526-4DA1-42E3-ADE9-62A925461CD1}"/>
                      </a:ext>
                    </a:extLst>
                  </p:cNvPr>
                  <p:cNvSpPr/>
                  <p:nvPr/>
                </p:nvSpPr>
                <p:spPr>
                  <a:xfrm rot="11174460" flipH="1">
                    <a:off x="4119826" y="4994755"/>
                    <a:ext cx="834798" cy="806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EDA6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F1FB7EDD-C65B-46DD-B24F-2A0B83C10419}"/>
                      </a:ext>
                    </a:extLst>
                  </p:cNvPr>
                  <p:cNvSpPr txBox="1"/>
                  <p:nvPr/>
                </p:nvSpPr>
                <p:spPr>
                  <a:xfrm rot="20032512">
                    <a:off x="4161870" y="5046875"/>
                    <a:ext cx="78507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bankovni računi i podaci o karticama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8293051-23DB-44FC-B1D1-F95442B11805}"/>
                    </a:ext>
                  </a:extLst>
                </p:cNvPr>
                <p:cNvGrpSpPr/>
                <p:nvPr/>
              </p:nvGrpSpPr>
              <p:grpSpPr>
                <a:xfrm>
                  <a:off x="7633219" y="3578471"/>
                  <a:ext cx="2902810" cy="1281425"/>
                  <a:chOff x="7633219" y="3578471"/>
                  <a:chExt cx="2902810" cy="1281425"/>
                </a:xfrm>
              </p:grpSpPr>
              <p:sp>
                <p:nvSpPr>
                  <p:cNvPr id="191" name="Teardrop 3">
                    <a:extLst>
                      <a:ext uri="{FF2B5EF4-FFF2-40B4-BE49-F238E27FC236}">
                        <a16:creationId xmlns:a16="http://schemas.microsoft.com/office/drawing/2014/main" id="{3C20E70E-68F1-462F-840D-638E644B9103}"/>
                      </a:ext>
                    </a:extLst>
                  </p:cNvPr>
                  <p:cNvSpPr/>
                  <p:nvPr/>
                </p:nvSpPr>
                <p:spPr>
                  <a:xfrm rot="1593439" flipH="1">
                    <a:off x="8298860" y="3578471"/>
                    <a:ext cx="1015802" cy="978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33DAC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2" name="Teardrop 3">
                    <a:extLst>
                      <a:ext uri="{FF2B5EF4-FFF2-40B4-BE49-F238E27FC236}">
                        <a16:creationId xmlns:a16="http://schemas.microsoft.com/office/drawing/2014/main" id="{7F5081AB-3B3F-4203-AF1F-95C824C432CA}"/>
                      </a:ext>
                    </a:extLst>
                  </p:cNvPr>
                  <p:cNvSpPr/>
                  <p:nvPr/>
                </p:nvSpPr>
                <p:spPr>
                  <a:xfrm rot="5077396" flipH="1">
                    <a:off x="9489771" y="3765862"/>
                    <a:ext cx="840313" cy="96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33DAC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3" name="Teardrop 3">
                    <a:extLst>
                      <a:ext uri="{FF2B5EF4-FFF2-40B4-BE49-F238E27FC236}">
                        <a16:creationId xmlns:a16="http://schemas.microsoft.com/office/drawing/2014/main" id="{02B8FF71-1F97-476B-B7BD-C104228C12AF}"/>
                      </a:ext>
                    </a:extLst>
                  </p:cNvPr>
                  <p:cNvSpPr/>
                  <p:nvPr/>
                </p:nvSpPr>
                <p:spPr>
                  <a:xfrm rot="20719686" flipH="1">
                    <a:off x="7634005" y="4206549"/>
                    <a:ext cx="725082" cy="6533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464" h="1490465">
                        <a:moveTo>
                          <a:pt x="745232" y="0"/>
                        </a:moveTo>
                        <a:lnTo>
                          <a:pt x="1490464" y="0"/>
                        </a:lnTo>
                        <a:lnTo>
                          <a:pt x="1490464" y="745232"/>
                        </a:lnTo>
                        <a:lnTo>
                          <a:pt x="1490464" y="745233"/>
                        </a:lnTo>
                        <a:lnTo>
                          <a:pt x="1490464" y="745233"/>
                        </a:lnTo>
                        <a:cubicBezTo>
                          <a:pt x="1490464" y="1156813"/>
                          <a:pt x="1156812" y="1490465"/>
                          <a:pt x="745232" y="1490465"/>
                        </a:cubicBezTo>
                        <a:lnTo>
                          <a:pt x="0" y="1490465"/>
                        </a:lnTo>
                        <a:lnTo>
                          <a:pt x="0" y="745233"/>
                        </a:lnTo>
                        <a:lnTo>
                          <a:pt x="0" y="745233"/>
                        </a:lnTo>
                        <a:cubicBezTo>
                          <a:pt x="0" y="333652"/>
                          <a:pt x="333652" y="0"/>
                          <a:pt x="745232" y="0"/>
                        </a:cubicBezTo>
                        <a:close/>
                      </a:path>
                    </a:pathLst>
                  </a:custGeom>
                  <a:solidFill>
                    <a:srgbClr val="33DAC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B73DCA91-1AF9-4599-BD0E-589F017B9A0B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342" y="3836515"/>
                    <a:ext cx="1038828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automatizirani aktivni suparnik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8139D0A4-5E8B-4E41-BD62-96B632102B34}"/>
                      </a:ext>
                    </a:extLst>
                  </p:cNvPr>
                  <p:cNvSpPr txBox="1"/>
                  <p:nvPr/>
                </p:nvSpPr>
                <p:spPr>
                  <a:xfrm>
                    <a:off x="9497201" y="4025501"/>
                    <a:ext cx="1038828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ucjenjivački softver kao usluga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D5FE4A8A-D0C3-487A-B22E-33590454FD7E}"/>
                      </a:ext>
                    </a:extLst>
                  </p:cNvPr>
                  <p:cNvSpPr txBox="1"/>
                  <p:nvPr/>
                </p:nvSpPr>
                <p:spPr>
                  <a:xfrm>
                    <a:off x="7633219" y="4418449"/>
                    <a:ext cx="7967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r-HR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rPr>
                      <a:t>kriptocrv</a:t>
                    </a:r>
                    <a:endParaRPr lang="en-US" sz="900" b="1" dirty="0">
                      <a:solidFill>
                        <a:schemeClr val="bg1">
                          <a:lumMod val="9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endParaRPr>
                  </a:p>
                </p:txBody>
              </p:sp>
            </p:grp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84A0F3AA-A333-4897-A592-CEA8378EB0A6}"/>
                  </a:ext>
                </a:extLst>
              </p:cNvPr>
              <p:cNvGrpSpPr/>
              <p:nvPr/>
            </p:nvGrpSpPr>
            <p:grpSpPr>
              <a:xfrm>
                <a:off x="596036" y="228411"/>
                <a:ext cx="3185865" cy="262156"/>
                <a:chOff x="596036" y="228411"/>
                <a:chExt cx="3185865" cy="262156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10C80E97-70E1-44CD-B127-885BF97E32A2}"/>
                    </a:ext>
                  </a:extLst>
                </p:cNvPr>
                <p:cNvSpPr txBox="1"/>
                <p:nvPr/>
              </p:nvSpPr>
              <p:spPr>
                <a:xfrm>
                  <a:off x="596036" y="228411"/>
                  <a:ext cx="1103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princip zaraze </a:t>
                  </a:r>
                  <a:endParaRPr lang="ko-KR" alt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  <p:sp>
              <p:nvSpPr>
                <p:cNvPr id="210" name="Plus Sign 209">
                  <a:extLst>
                    <a:ext uri="{FF2B5EF4-FFF2-40B4-BE49-F238E27FC236}">
                      <a16:creationId xmlns:a16="http://schemas.microsoft.com/office/drawing/2014/main" id="{6BCAA407-CFD0-4FED-BAD3-B27A68640DEC}"/>
                    </a:ext>
                  </a:extLst>
                </p:cNvPr>
                <p:cNvSpPr/>
                <p:nvPr/>
              </p:nvSpPr>
              <p:spPr>
                <a:xfrm>
                  <a:off x="1593420" y="230214"/>
                  <a:ext cx="318459" cy="252857"/>
                </a:xfrm>
                <a:prstGeom prst="mathPlus">
                  <a:avLst/>
                </a:prstGeom>
                <a:gradFill flip="none" rotWithShape="1">
                  <a:gsLst>
                    <a:gs pos="0">
                      <a:srgbClr val="E8908B">
                        <a:tint val="66000"/>
                        <a:satMod val="160000"/>
                      </a:srgbClr>
                    </a:gs>
                    <a:gs pos="50000">
                      <a:srgbClr val="E8908B">
                        <a:tint val="44500"/>
                        <a:satMod val="160000"/>
                      </a:srgbClr>
                    </a:gs>
                    <a:gs pos="100000">
                      <a:srgbClr val="E8908B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F8B16063-3A7F-4288-9DCF-8187184E32C3}"/>
                    </a:ext>
                  </a:extLst>
                </p:cNvPr>
                <p:cNvSpPr txBox="1"/>
                <p:nvPr/>
              </p:nvSpPr>
              <p:spPr>
                <a:xfrm>
                  <a:off x="1887438" y="236850"/>
                  <a:ext cx="10356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korisni teret</a:t>
                  </a:r>
                  <a:endParaRPr lang="en-US" sz="1000" dirty="0"/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165D27AD-3CCF-4D01-B9C8-3D7C6C434B84}"/>
                    </a:ext>
                  </a:extLst>
                </p:cNvPr>
                <p:cNvSpPr txBox="1"/>
                <p:nvPr/>
              </p:nvSpPr>
              <p:spPr>
                <a:xfrm>
                  <a:off x="3061999" y="243550"/>
                  <a:ext cx="71990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r-HR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okidač</a:t>
                  </a:r>
                  <a:endParaRPr lang="en-US" sz="1000" dirty="0"/>
                </a:p>
              </p:txBody>
            </p:sp>
            <p:sp>
              <p:nvSpPr>
                <p:cNvPr id="215" name="Plus Sign 214">
                  <a:extLst>
                    <a:ext uri="{FF2B5EF4-FFF2-40B4-BE49-F238E27FC236}">
                      <a16:creationId xmlns:a16="http://schemas.microsoft.com/office/drawing/2014/main" id="{6282127F-2C45-4380-B8E0-73F9D3F577AE}"/>
                    </a:ext>
                  </a:extLst>
                </p:cNvPr>
                <p:cNvSpPr/>
                <p:nvPr/>
              </p:nvSpPr>
              <p:spPr>
                <a:xfrm>
                  <a:off x="2792053" y="237710"/>
                  <a:ext cx="318459" cy="252857"/>
                </a:xfrm>
                <a:prstGeom prst="mathPlus">
                  <a:avLst/>
                </a:prstGeom>
                <a:gradFill flip="none" rotWithShape="1">
                  <a:gsLst>
                    <a:gs pos="0">
                      <a:srgbClr val="E8908B">
                        <a:tint val="66000"/>
                        <a:satMod val="160000"/>
                      </a:srgbClr>
                    </a:gs>
                    <a:gs pos="50000">
                      <a:srgbClr val="E8908B">
                        <a:tint val="44500"/>
                        <a:satMod val="160000"/>
                      </a:srgbClr>
                    </a:gs>
                    <a:gs pos="100000">
                      <a:srgbClr val="E8908B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BF31F2A-F9B2-44F0-AAD9-B5C1B2CD71CE}"/>
              </a:ext>
            </a:extLst>
          </p:cNvPr>
          <p:cNvSpPr txBox="1"/>
          <p:nvPr/>
        </p:nvSpPr>
        <p:spPr>
          <a:xfrm>
            <a:off x="3982822" y="474353"/>
            <a:ext cx="719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tijelo</a:t>
            </a:r>
            <a:endParaRPr lang="en-US" sz="1000" dirty="0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1240BEB8-D0AE-4DE7-B784-540D45547D71}"/>
              </a:ext>
            </a:extLst>
          </p:cNvPr>
          <p:cNvSpPr/>
          <p:nvPr/>
        </p:nvSpPr>
        <p:spPr>
          <a:xfrm>
            <a:off x="3664481" y="455425"/>
            <a:ext cx="318459" cy="252857"/>
          </a:xfrm>
          <a:prstGeom prst="mathEqual">
            <a:avLst/>
          </a:prstGeom>
          <a:gradFill flip="none" rotWithShape="1">
            <a:gsLst>
              <a:gs pos="0">
                <a:srgbClr val="E8908B">
                  <a:tint val="66000"/>
                  <a:satMod val="160000"/>
                </a:srgbClr>
              </a:gs>
              <a:gs pos="50000">
                <a:srgbClr val="E8908B">
                  <a:tint val="44500"/>
                  <a:satMod val="160000"/>
                </a:srgbClr>
              </a:gs>
              <a:gs pos="100000">
                <a:srgbClr val="E8908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6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72AF0CFA-55ED-4572-B922-124370AF0540}"/>
              </a:ext>
            </a:extLst>
          </p:cNvPr>
          <p:cNvGrpSpPr/>
          <p:nvPr/>
        </p:nvGrpSpPr>
        <p:grpSpPr>
          <a:xfrm>
            <a:off x="387408" y="890239"/>
            <a:ext cx="11417184" cy="5077521"/>
            <a:chOff x="387408" y="890239"/>
            <a:chExt cx="11417184" cy="50775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4B871F-705D-4179-B1A2-99665627D6EE}"/>
                </a:ext>
              </a:extLst>
            </p:cNvPr>
            <p:cNvSpPr txBox="1"/>
            <p:nvPr/>
          </p:nvSpPr>
          <p:spPr>
            <a:xfrm>
              <a:off x="9928317" y="4152879"/>
              <a:ext cx="1833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ko-KR" sz="1100" dirty="0">
                  <a:solidFill>
                    <a:schemeClr val="accent1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eng</a:t>
              </a:r>
              <a:r>
                <a:rPr lang="hr-HR" altLang="ko-KR" sz="1100" i="1" dirty="0">
                  <a:solidFill>
                    <a:schemeClr val="accent1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. propagation phase</a:t>
              </a:r>
              <a:endParaRPr lang="ko-KR" altLang="en-US" sz="1100" i="1" dirty="0">
                <a:solidFill>
                  <a:schemeClr val="accent1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35828EC-81F9-4ADA-9B2B-60CFA9D72A2A}"/>
                </a:ext>
              </a:extLst>
            </p:cNvPr>
            <p:cNvGrpSpPr/>
            <p:nvPr/>
          </p:nvGrpSpPr>
          <p:grpSpPr>
            <a:xfrm>
              <a:off x="387408" y="890239"/>
              <a:ext cx="11417184" cy="5077521"/>
              <a:chOff x="387408" y="890239"/>
              <a:chExt cx="11417184" cy="507752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1DFA48-F2A2-4119-9B15-F7A580897669}"/>
                  </a:ext>
                </a:extLst>
              </p:cNvPr>
              <p:cNvSpPr txBox="1"/>
              <p:nvPr/>
            </p:nvSpPr>
            <p:spPr>
              <a:xfrm>
                <a:off x="2039131" y="1644497"/>
                <a:ext cx="1793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r-HR" altLang="ko-KR" sz="1100" dirty="0">
                    <a:solidFill>
                      <a:schemeClr val="accent3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eng. </a:t>
                </a:r>
                <a:r>
                  <a:rPr lang="hr-HR" altLang="ko-KR" sz="1100" i="1" dirty="0">
                    <a:solidFill>
                      <a:schemeClr val="accent3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execution phase</a:t>
                </a:r>
                <a:endParaRPr lang="ko-KR" altLang="en-US" sz="1100" i="1" dirty="0">
                  <a:solidFill>
                    <a:schemeClr val="accent3"/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B8AFC0-D82B-49B5-AA6B-FF5A9EF90827}"/>
                  </a:ext>
                </a:extLst>
              </p:cNvPr>
              <p:cNvSpPr txBox="1"/>
              <p:nvPr/>
            </p:nvSpPr>
            <p:spPr>
              <a:xfrm>
                <a:off x="1952092" y="4178723"/>
                <a:ext cx="18809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r-HR" altLang="ko-KR" sz="1100" dirty="0">
                    <a:solidFill>
                      <a:schemeClr val="accent6">
                        <a:lumMod val="7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eng. </a:t>
                </a:r>
                <a:r>
                  <a:rPr lang="hr-HR" altLang="ko-KR" sz="1100" i="1" dirty="0">
                    <a:solidFill>
                      <a:schemeClr val="accent6">
                        <a:lumMod val="75000"/>
                      </a:schemeClr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triggering phase</a:t>
                </a:r>
                <a:endParaRPr lang="ko-KR" altLang="en-US" sz="1100" i="1" dirty="0">
                  <a:solidFill>
                    <a:schemeClr val="accent6">
                      <a:lumMod val="75000"/>
                    </a:schemeClr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536F78-81DF-4EF1-B97C-D2E5747AECE1}"/>
                  </a:ext>
                </a:extLst>
              </p:cNvPr>
              <p:cNvSpPr txBox="1"/>
              <p:nvPr/>
            </p:nvSpPr>
            <p:spPr>
              <a:xfrm>
                <a:off x="9701865" y="1606258"/>
                <a:ext cx="1849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altLang="ko-KR" sz="1100" dirty="0">
                    <a:solidFill>
                      <a:schemeClr val="accent2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eng. </a:t>
                </a:r>
                <a:r>
                  <a:rPr lang="hr-HR" altLang="ko-KR" sz="1100" i="1" dirty="0">
                    <a:solidFill>
                      <a:schemeClr val="accent2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rPr>
                  <a:t>dormant phase</a:t>
                </a:r>
                <a:endParaRPr lang="ko-KR" altLang="en-US" sz="1100" i="1" dirty="0">
                  <a:solidFill>
                    <a:schemeClr val="accent2"/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5169C41-83BD-4C5A-A142-EAE19B433CD2}"/>
                  </a:ext>
                </a:extLst>
              </p:cNvPr>
              <p:cNvGrpSpPr/>
              <p:nvPr/>
            </p:nvGrpSpPr>
            <p:grpSpPr>
              <a:xfrm>
                <a:off x="387408" y="890239"/>
                <a:ext cx="11417184" cy="5077521"/>
                <a:chOff x="387408" y="890239"/>
                <a:chExt cx="11417184" cy="5077521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A9CE056-3FBC-428F-8762-39FF33FE82FB}"/>
                    </a:ext>
                  </a:extLst>
                </p:cNvPr>
                <p:cNvGrpSpPr/>
                <p:nvPr/>
              </p:nvGrpSpPr>
              <p:grpSpPr>
                <a:xfrm>
                  <a:off x="387408" y="890239"/>
                  <a:ext cx="11417184" cy="5077521"/>
                  <a:chOff x="380766" y="1264556"/>
                  <a:chExt cx="8314893" cy="3611450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947A0F1-6680-4497-B325-69320A67688E}"/>
                      </a:ext>
                    </a:extLst>
                  </p:cNvPr>
                  <p:cNvGrpSpPr/>
                  <p:nvPr/>
                </p:nvGrpSpPr>
                <p:grpSpPr>
                  <a:xfrm>
                    <a:off x="6156176" y="1774004"/>
                    <a:ext cx="2539483" cy="676738"/>
                    <a:chOff x="803640" y="3362835"/>
                    <a:chExt cx="2059657" cy="676738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6B709CB-FD54-499B-B4D5-1616837589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640" y="3579862"/>
                      <a:ext cx="2059657" cy="4597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tanje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u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kojemu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virus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ima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pristup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ure</a:t>
                      </a:r>
                      <a:r>
                        <a:rPr lang="hr-HR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đ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aju</a:t>
                      </a:r>
                      <a:endParaRPr lang="en-US" altLang="ko-KR" sz="1200" dirty="0">
                        <a:solidFill>
                          <a:schemeClr val="accent2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  <a:p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ali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jo</a:t>
                      </a:r>
                      <a:r>
                        <a:rPr lang="hr-HR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š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uvijek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ne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poduzima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nikakve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akcije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.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Nije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nu</a:t>
                      </a:r>
                      <a:r>
                        <a:rPr lang="hr-HR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ž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no da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svi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virusi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imaju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ovo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stanje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.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F849A57-2CE2-4A14-974C-7A90A88DDA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641" y="3362835"/>
                      <a:ext cx="904349" cy="1970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200" b="1" dirty="0">
                          <a:solidFill>
                            <a:schemeClr val="accent2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FAZA LATENCIJE 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A6101FC-4C3C-4A44-A567-286F07CA66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6176" y="3574204"/>
                    <a:ext cx="2539483" cy="808084"/>
                    <a:chOff x="803640" y="3362835"/>
                    <a:chExt cx="2059657" cy="808084"/>
                  </a:xfrm>
                </p:grpSpPr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ECFC392-EBA5-43B0-91DB-A4E7D7CEAF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640" y="3579862"/>
                      <a:ext cx="2059657" cy="591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F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aza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djelovanja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u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kojemu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virus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zapo</a:t>
                      </a:r>
                      <a:r>
                        <a:rPr lang="hr-HR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č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inje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sa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samorepliciranjem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u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druge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izvr</a:t>
                      </a:r>
                      <a:r>
                        <a:rPr lang="hr-HR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š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ne</a:t>
                      </a:r>
                      <a:r>
                        <a:rPr lang="hr-HR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programe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na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uredaju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koji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tada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sadr</a:t>
                      </a:r>
                      <a:r>
                        <a:rPr lang="hr-HR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ž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avaju</a:t>
                      </a:r>
                      <a:endParaRPr lang="en-US" altLang="ko-KR" sz="1200" dirty="0">
                        <a:solidFill>
                          <a:schemeClr val="accent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  <a:p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klon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klice</a:t>
                      </a:r>
                      <a:r>
                        <a:rPr lang="hr-HR" altLang="ko-KR" sz="1200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455E240A-8ADB-452C-AA5C-F80A9829C4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640" y="3362835"/>
                      <a:ext cx="1083026" cy="1970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r-HR" altLang="ko-KR" sz="1200" b="1" dirty="0">
                          <a:solidFill>
                            <a:schemeClr val="accent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FAZA REPLICIRANJA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16341E91-4FA3-4050-907C-CDF4B5D23401}"/>
                      </a:ext>
                    </a:extLst>
                  </p:cNvPr>
                  <p:cNvGrpSpPr/>
                  <p:nvPr/>
                </p:nvGrpSpPr>
                <p:grpSpPr>
                  <a:xfrm>
                    <a:off x="380766" y="1264556"/>
                    <a:ext cx="6042726" cy="3611450"/>
                    <a:chOff x="380766" y="1264556"/>
                    <a:chExt cx="6042726" cy="3611450"/>
                  </a:xfrm>
                </p:grpSpPr>
                <p:sp>
                  <p:nvSpPr>
                    <p:cNvPr id="3" name="Block Arc 2">
                      <a:extLst>
                        <a:ext uri="{FF2B5EF4-FFF2-40B4-BE49-F238E27FC236}">
                          <a16:creationId xmlns:a16="http://schemas.microsoft.com/office/drawing/2014/main" id="{F31AFD81-7B7B-4FA3-B7CD-83F5444F7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1990" y="1437416"/>
                      <a:ext cx="3240017" cy="3240016"/>
                    </a:xfrm>
                    <a:prstGeom prst="blockArc">
                      <a:avLst>
                        <a:gd name="adj1" fmla="val 10800000"/>
                        <a:gd name="adj2" fmla="val 16227627"/>
                        <a:gd name="adj3" fmla="val 18597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4" name="Block Arc 3">
                      <a:extLst>
                        <a:ext uri="{FF2B5EF4-FFF2-40B4-BE49-F238E27FC236}">
                          <a16:creationId xmlns:a16="http://schemas.microsoft.com/office/drawing/2014/main" id="{2C4D3F8E-86C0-440C-A6D7-05FF7D9816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51990" y="1437416"/>
                      <a:ext cx="3240016" cy="3240016"/>
                    </a:xfrm>
                    <a:prstGeom prst="blockArc">
                      <a:avLst>
                        <a:gd name="adj1" fmla="val 10800000"/>
                        <a:gd name="adj2" fmla="val 16227627"/>
                        <a:gd name="adj3" fmla="val 18597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E3DB7384-F0FA-4980-8122-B85F375081E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951991" y="1437416"/>
                      <a:ext cx="3240017" cy="3240016"/>
                    </a:xfrm>
                    <a:prstGeom prst="blockArc">
                      <a:avLst>
                        <a:gd name="adj1" fmla="val 10800000"/>
                        <a:gd name="adj2" fmla="val 16227627"/>
                        <a:gd name="adj3" fmla="val 18597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6" name="Block Arc 5">
                      <a:extLst>
                        <a:ext uri="{FF2B5EF4-FFF2-40B4-BE49-F238E27FC236}">
                          <a16:creationId xmlns:a16="http://schemas.microsoft.com/office/drawing/2014/main" id="{196E7601-13A1-45D0-94CA-E572EB7E113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51990" y="1437416"/>
                      <a:ext cx="3240016" cy="3240017"/>
                    </a:xfrm>
                    <a:prstGeom prst="blockArc">
                      <a:avLst>
                        <a:gd name="adj1" fmla="val 10800000"/>
                        <a:gd name="adj2" fmla="val 16227627"/>
                        <a:gd name="adj3" fmla="val 18597"/>
                      </a:avLst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8" name="Isosceles Triangle 7">
                      <a:extLst>
                        <a:ext uri="{FF2B5EF4-FFF2-40B4-BE49-F238E27FC236}">
                          <a16:creationId xmlns:a16="http://schemas.microsoft.com/office/drawing/2014/main" id="{7DED7AA3-193D-4FAE-8E77-C880A015EA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303409" y="1500642"/>
                      <a:ext cx="1018895" cy="546724"/>
                    </a:xfrm>
                    <a:prstGeom prst="triangl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9" name="Isosceles Triangle 8">
                      <a:extLst>
                        <a:ext uri="{FF2B5EF4-FFF2-40B4-BE49-F238E27FC236}">
                          <a16:creationId xmlns:a16="http://schemas.microsoft.com/office/drawing/2014/main" id="{92BB0982-FECF-489D-A782-679D3853916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404596" y="3056807"/>
                      <a:ext cx="1018896" cy="546724"/>
                    </a:xfrm>
                    <a:prstGeom prst="triangl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10" name="Isosceles Triangle 9">
                      <a:extLst>
                        <a:ext uri="{FF2B5EF4-FFF2-40B4-BE49-F238E27FC236}">
                          <a16:creationId xmlns:a16="http://schemas.microsoft.com/office/drawing/2014/main" id="{4F62D8D8-A00A-4166-944E-7AEFF36E8B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812321" y="4093197"/>
                      <a:ext cx="1018895" cy="546724"/>
                    </a:xfrm>
                    <a:prstGeom prst="triangl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11" name="Isosceles Triangle 10">
                      <a:extLst>
                        <a:ext uri="{FF2B5EF4-FFF2-40B4-BE49-F238E27FC236}">
                          <a16:creationId xmlns:a16="http://schemas.microsoft.com/office/drawing/2014/main" id="{E8538746-9773-4DFE-9CC9-2693AD4E1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07" y="2504794"/>
                      <a:ext cx="1018896" cy="546724"/>
                    </a:xfrm>
                    <a:prstGeom prst="triangl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8A744E2-4897-46BF-B01D-E074EEB68B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766" y="1787106"/>
                      <a:ext cx="2539483" cy="532290"/>
                      <a:chOff x="803640" y="3375937"/>
                      <a:chExt cx="2059657" cy="532290"/>
                    </a:xfrm>
                  </p:grpSpPr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838FE262-4834-4AC5-82D8-EE88D80439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3640" y="3579862"/>
                        <a:ext cx="2059657" cy="3283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hr-HR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S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tanje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virusnog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programa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u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kojemu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se</a:t>
                        </a:r>
                      </a:p>
                      <a:p>
                        <a:pPr algn="r"/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izvr</a:t>
                        </a:r>
                        <a:r>
                          <a:rPr lang="hr-HR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š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ava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korisni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teret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na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 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ure</a:t>
                        </a:r>
                        <a:r>
                          <a:rPr lang="hr-HR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đ</a:t>
                        </a:r>
                        <a:r>
                          <a:rPr lang="en-US" altLang="ko-KR" sz="1200" dirty="0" err="1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aju</a:t>
                        </a:r>
                        <a:r>
                          <a:rPr lang="en-US" altLang="ko-KR" sz="1200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.</a:t>
                        </a:r>
                        <a:endParaRPr lang="ko-KR" altLang="en-US" sz="1200" dirty="0">
                          <a:solidFill>
                            <a:schemeClr val="accent3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1322FA59-4E62-42CF-9B58-73D602580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44" y="3375937"/>
                        <a:ext cx="1059611" cy="1970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hr-HR" altLang="ko-KR" sz="1200" b="1" dirty="0">
                            <a:solidFill>
                              <a:schemeClr val="accent3"/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FAZA IZVRŠAVANJA</a:t>
                        </a:r>
                        <a:endParaRPr lang="ko-KR" altLang="en-US" sz="1200" b="1" dirty="0">
                          <a:solidFill>
                            <a:schemeClr val="accent3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B96680B9-547F-4822-97A7-CCCE36D98C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766" y="3598058"/>
                      <a:ext cx="2539483" cy="390192"/>
                      <a:chOff x="803640" y="3386689"/>
                      <a:chExt cx="2059657" cy="390192"/>
                    </a:xfrm>
                  </p:grpSpPr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AC2CBCEB-71CB-4BCD-9796-2BA4A4FB0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3640" y="3579862"/>
                        <a:ext cx="2059657" cy="1970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hr-HR" altLang="ko-KR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Aktivira se okidačem.</a:t>
                        </a:r>
                        <a:endParaRPr lang="ko-KR" alt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6A109BB1-6ECC-44E9-A88F-3425F4A27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06265" y="3386689"/>
                        <a:ext cx="794726" cy="1970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hr-HR" altLang="ko-KR" sz="12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rPr>
                          <a:t>FAZA OKIDAČA</a:t>
                        </a:r>
                        <a:endPara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endParaRPr>
                      </a:p>
                    </p:txBody>
                  </p:sp>
                </p:grp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45DF44B8-A9D8-4A0D-BE6F-93CB53D77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1840" y="3538814"/>
                      <a:ext cx="843587" cy="843587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7A84534A-872F-43DB-8DEF-6533B1888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1840" y="1687729"/>
                      <a:ext cx="843587" cy="843587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4317C63B-095E-4436-97A1-F1F78D829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064" y="1687729"/>
                      <a:ext cx="843587" cy="843587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8DB63706-C580-4006-9488-2E443BCCA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064" y="3538814"/>
                      <a:ext cx="843587" cy="84358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0" name="Oval 21">
                      <a:extLst>
                        <a:ext uri="{FF2B5EF4-FFF2-40B4-BE49-F238E27FC236}">
                          <a16:creationId xmlns:a16="http://schemas.microsoft.com/office/drawing/2014/main" id="{25E8F66E-ABDF-4CDA-AA7C-25B81A478B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373655" y="3780535"/>
                      <a:ext cx="359957" cy="362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2142" h="1665940">
                          <a:moveTo>
                            <a:pt x="898689" y="548008"/>
                          </a:moveTo>
                          <a:cubicBezTo>
                            <a:pt x="737950" y="504938"/>
                            <a:pt x="572731" y="600328"/>
                            <a:pt x="529661" y="761066"/>
                          </a:cubicBezTo>
                          <a:cubicBezTo>
                            <a:pt x="486591" y="921805"/>
                            <a:pt x="581980" y="1087025"/>
                            <a:pt x="742719" y="1130094"/>
                          </a:cubicBezTo>
                          <a:cubicBezTo>
                            <a:pt x="903458" y="1173164"/>
                            <a:pt x="1068677" y="1077775"/>
                            <a:pt x="1111747" y="917036"/>
                          </a:cubicBezTo>
                          <a:cubicBezTo>
                            <a:pt x="1154817" y="756297"/>
                            <a:pt x="1059428" y="591077"/>
                            <a:pt x="898689" y="548008"/>
                          </a:cubicBezTo>
                          <a:close/>
                          <a:moveTo>
                            <a:pt x="952303" y="347916"/>
                          </a:moveTo>
                          <a:cubicBezTo>
                            <a:pt x="1223549" y="420596"/>
                            <a:pt x="1384519" y="699404"/>
                            <a:pt x="1311839" y="970650"/>
                          </a:cubicBezTo>
                          <a:cubicBezTo>
                            <a:pt x="1239159" y="1241896"/>
                            <a:pt x="960351" y="1402866"/>
                            <a:pt x="689105" y="1330186"/>
                          </a:cubicBezTo>
                          <a:cubicBezTo>
                            <a:pt x="417859" y="1257506"/>
                            <a:pt x="256889" y="978698"/>
                            <a:pt x="329569" y="707451"/>
                          </a:cubicBezTo>
                          <a:cubicBezTo>
                            <a:pt x="402249" y="436205"/>
                            <a:pt x="681057" y="275235"/>
                            <a:pt x="952303" y="347916"/>
                          </a:cubicBezTo>
                          <a:close/>
                          <a:moveTo>
                            <a:pt x="971799" y="275155"/>
                          </a:moveTo>
                          <a:cubicBezTo>
                            <a:pt x="660368" y="191707"/>
                            <a:pt x="340256" y="376524"/>
                            <a:pt x="256808" y="687955"/>
                          </a:cubicBezTo>
                          <a:cubicBezTo>
                            <a:pt x="173361" y="999387"/>
                            <a:pt x="358178" y="1319499"/>
                            <a:pt x="669609" y="1402947"/>
                          </a:cubicBezTo>
                          <a:cubicBezTo>
                            <a:pt x="981040" y="1486395"/>
                            <a:pt x="1301152" y="1301577"/>
                            <a:pt x="1384600" y="990146"/>
                          </a:cubicBezTo>
                          <a:cubicBezTo>
                            <a:pt x="1468047" y="678715"/>
                            <a:pt x="1283230" y="358603"/>
                            <a:pt x="971799" y="275155"/>
                          </a:cubicBezTo>
                          <a:close/>
                          <a:moveTo>
                            <a:pt x="1652142" y="394531"/>
                          </a:moveTo>
                          <a:lnTo>
                            <a:pt x="1649662" y="403784"/>
                          </a:lnTo>
                          <a:lnTo>
                            <a:pt x="1647140" y="399895"/>
                          </a:lnTo>
                          <a:close/>
                          <a:moveTo>
                            <a:pt x="1158157" y="65026"/>
                          </a:moveTo>
                          <a:lnTo>
                            <a:pt x="1154679" y="271718"/>
                          </a:lnTo>
                          <a:lnTo>
                            <a:pt x="1148331" y="270017"/>
                          </a:lnTo>
                          <a:cubicBezTo>
                            <a:pt x="1200055" y="299127"/>
                            <a:pt x="1246804" y="334821"/>
                            <a:pt x="1286346" y="377149"/>
                          </a:cubicBezTo>
                          <a:lnTo>
                            <a:pt x="1470353" y="331395"/>
                          </a:lnTo>
                          <a:lnTo>
                            <a:pt x="1588305" y="553229"/>
                          </a:lnTo>
                          <a:lnTo>
                            <a:pt x="1457194" y="671432"/>
                          </a:lnTo>
                          <a:cubicBezTo>
                            <a:pt x="1473630" y="731297"/>
                            <a:pt x="1481376" y="793983"/>
                            <a:pt x="1478595" y="857704"/>
                          </a:cubicBezTo>
                          <a:lnTo>
                            <a:pt x="1642362" y="948616"/>
                          </a:lnTo>
                          <a:lnTo>
                            <a:pt x="1577335" y="1191298"/>
                          </a:lnTo>
                          <a:lnTo>
                            <a:pt x="1378614" y="1187955"/>
                          </a:lnTo>
                          <a:cubicBezTo>
                            <a:pt x="1353489" y="1229936"/>
                            <a:pt x="1323048" y="1267799"/>
                            <a:pt x="1288939" y="1301599"/>
                          </a:cubicBezTo>
                          <a:lnTo>
                            <a:pt x="1354201" y="1471932"/>
                          </a:lnTo>
                          <a:lnTo>
                            <a:pt x="1148396" y="1616039"/>
                          </a:lnTo>
                          <a:lnTo>
                            <a:pt x="992294" y="1480516"/>
                          </a:lnTo>
                          <a:lnTo>
                            <a:pt x="1011291" y="1467215"/>
                          </a:lnTo>
                          <a:cubicBezTo>
                            <a:pt x="951500" y="1486565"/>
                            <a:pt x="888271" y="1495869"/>
                            <a:pt x="823805" y="1495510"/>
                          </a:cubicBezTo>
                          <a:lnTo>
                            <a:pt x="729193" y="1665940"/>
                          </a:lnTo>
                          <a:lnTo>
                            <a:pt x="486511" y="1600914"/>
                          </a:lnTo>
                          <a:lnTo>
                            <a:pt x="489790" y="1406012"/>
                          </a:lnTo>
                          <a:cubicBezTo>
                            <a:pt x="438364" y="1376702"/>
                            <a:pt x="391917" y="1340859"/>
                            <a:pt x="352658" y="1298452"/>
                          </a:cubicBezTo>
                          <a:lnTo>
                            <a:pt x="355803" y="1305197"/>
                          </a:lnTo>
                          <a:lnTo>
                            <a:pt x="152856" y="1344512"/>
                          </a:lnTo>
                          <a:lnTo>
                            <a:pt x="46675" y="1116809"/>
                          </a:lnTo>
                          <a:lnTo>
                            <a:pt x="183929" y="1005520"/>
                          </a:lnTo>
                          <a:cubicBezTo>
                            <a:pt x="169279" y="951824"/>
                            <a:pt x="161626" y="895865"/>
                            <a:pt x="161615" y="838915"/>
                          </a:cubicBezTo>
                          <a:lnTo>
                            <a:pt x="0" y="749197"/>
                          </a:lnTo>
                          <a:lnTo>
                            <a:pt x="65026" y="506515"/>
                          </a:lnTo>
                          <a:lnTo>
                            <a:pt x="250227" y="509630"/>
                          </a:lnTo>
                          <a:cubicBezTo>
                            <a:pt x="275353" y="465291"/>
                            <a:pt x="305693" y="424864"/>
                            <a:pt x="340015" y="388679"/>
                          </a:cubicBezTo>
                          <a:lnTo>
                            <a:pt x="277984" y="197357"/>
                          </a:lnTo>
                          <a:lnTo>
                            <a:pt x="491050" y="64219"/>
                          </a:lnTo>
                          <a:lnTo>
                            <a:pt x="639843" y="207726"/>
                          </a:lnTo>
                          <a:lnTo>
                            <a:pt x="638348" y="208660"/>
                          </a:lnTo>
                          <a:cubicBezTo>
                            <a:pt x="696840" y="190256"/>
                            <a:pt x="758594" y="181748"/>
                            <a:pt x="821488" y="182440"/>
                          </a:cubicBezTo>
                          <a:lnTo>
                            <a:pt x="815140" y="180739"/>
                          </a:lnTo>
                          <a:lnTo>
                            <a:pt x="915476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7B3FFE2-3C01-4092-BF39-69928326FA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8703" y="1550843"/>
                      <a:ext cx="374980" cy="2845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3DE5688-E63B-446A-BF3D-B4037426F9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6020" y="2857369"/>
                      <a:ext cx="374980" cy="2845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F12CF207-4462-4439-A66F-3B0372251D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8703" y="4163895"/>
                      <a:ext cx="374980" cy="2845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2F37B2A5-A025-451D-B00D-438AB50237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9975" y="2851462"/>
                      <a:ext cx="374980" cy="2845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04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p:txBody>
                </p:sp>
              </p:grpSp>
            </p:grpSp>
            <p:pic>
              <p:nvPicPr>
                <p:cNvPr id="43" name="Graphic 42" descr="Bug">
                  <a:extLst>
                    <a:ext uri="{FF2B5EF4-FFF2-40B4-BE49-F238E27FC236}">
                      <a16:creationId xmlns:a16="http://schemas.microsoft.com/office/drawing/2014/main" id="{3596A5BC-0130-4ECD-9A7E-2D2C92E14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969" y="1791637"/>
                  <a:ext cx="573166" cy="573166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1B48C2E-68CB-401D-A444-9F9D2D5DEC0B}"/>
                    </a:ext>
                  </a:extLst>
                </p:cNvPr>
                <p:cNvGrpSpPr/>
                <p:nvPr/>
              </p:nvGrpSpPr>
              <p:grpSpPr>
                <a:xfrm>
                  <a:off x="7092791" y="4259360"/>
                  <a:ext cx="853176" cy="811230"/>
                  <a:chOff x="7092791" y="4259360"/>
                  <a:chExt cx="853176" cy="811230"/>
                </a:xfrm>
              </p:grpSpPr>
              <p:pic>
                <p:nvPicPr>
                  <p:cNvPr id="44" name="Graphic 43" descr="Bug">
                    <a:extLst>
                      <a:ext uri="{FF2B5EF4-FFF2-40B4-BE49-F238E27FC236}">
                        <a16:creationId xmlns:a16="http://schemas.microsoft.com/office/drawing/2014/main" id="{6B0B290C-1117-48CE-86D5-8BAD0E8BA7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4289" y="4259884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Bug">
                    <a:extLst>
                      <a:ext uri="{FF2B5EF4-FFF2-40B4-BE49-F238E27FC236}">
                        <a16:creationId xmlns:a16="http://schemas.microsoft.com/office/drawing/2014/main" id="{C39EBA77-D5BE-4672-928D-AD068BF6F8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3154" y="425936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Bug">
                    <a:extLst>
                      <a:ext uri="{FF2B5EF4-FFF2-40B4-BE49-F238E27FC236}">
                        <a16:creationId xmlns:a16="http://schemas.microsoft.com/office/drawing/2014/main" id="{97775F03-E222-4A9D-BF1C-22A7FFC3DE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2791" y="4514532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Bug">
                    <a:extLst>
                      <a:ext uri="{FF2B5EF4-FFF2-40B4-BE49-F238E27FC236}">
                        <a16:creationId xmlns:a16="http://schemas.microsoft.com/office/drawing/2014/main" id="{58118B91-4C85-4DD5-8717-654EE8A915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9875" y="4519869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Bug">
                    <a:extLst>
                      <a:ext uri="{FF2B5EF4-FFF2-40B4-BE49-F238E27FC236}">
                        <a16:creationId xmlns:a16="http://schemas.microsoft.com/office/drawing/2014/main" id="{BAF4479C-700F-4CB4-9D35-70E76FA20A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67455" y="425936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Bug">
                    <a:extLst>
                      <a:ext uri="{FF2B5EF4-FFF2-40B4-BE49-F238E27FC236}">
                        <a16:creationId xmlns:a16="http://schemas.microsoft.com/office/drawing/2014/main" id="{F0DF40F3-F7FC-44CA-BC7C-E16613C58E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0607" y="4513045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Bug">
                    <a:extLst>
                      <a:ext uri="{FF2B5EF4-FFF2-40B4-BE49-F238E27FC236}">
                        <a16:creationId xmlns:a16="http://schemas.microsoft.com/office/drawing/2014/main" id="{79A1AD9A-BF7C-4FA5-B096-EAC16155C0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9512" y="479523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Bug">
                    <a:extLst>
                      <a:ext uri="{FF2B5EF4-FFF2-40B4-BE49-F238E27FC236}">
                        <a16:creationId xmlns:a16="http://schemas.microsoft.com/office/drawing/2014/main" id="{2123C905-E277-4EEC-983B-8BE1016FB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3484" y="479523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Bug">
                    <a:extLst>
                      <a:ext uri="{FF2B5EF4-FFF2-40B4-BE49-F238E27FC236}">
                        <a16:creationId xmlns:a16="http://schemas.microsoft.com/office/drawing/2014/main" id="{385166D9-40AE-483E-B26A-01D679C6D8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67455" y="4789892"/>
                    <a:ext cx="275360" cy="2753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B567BA4-492D-46E9-B75F-23DAAD3FB846}"/>
                    </a:ext>
                  </a:extLst>
                </p:cNvPr>
                <p:cNvGrpSpPr/>
                <p:nvPr/>
              </p:nvGrpSpPr>
              <p:grpSpPr>
                <a:xfrm>
                  <a:off x="4313491" y="1672605"/>
                  <a:ext cx="853176" cy="811230"/>
                  <a:chOff x="7092791" y="4259360"/>
                  <a:chExt cx="853176" cy="811230"/>
                </a:xfrm>
                <a:solidFill>
                  <a:srgbClr val="EC1818"/>
                </a:solidFill>
              </p:grpSpPr>
              <p:pic>
                <p:nvPicPr>
                  <p:cNvPr id="55" name="Graphic 54" descr="Bug">
                    <a:extLst>
                      <a:ext uri="{FF2B5EF4-FFF2-40B4-BE49-F238E27FC236}">
                        <a16:creationId xmlns:a16="http://schemas.microsoft.com/office/drawing/2014/main" id="{7BBF5E9D-5485-4A0C-90B0-1D6819CC2E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4289" y="4259884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Bug">
                    <a:extLst>
                      <a:ext uri="{FF2B5EF4-FFF2-40B4-BE49-F238E27FC236}">
                        <a16:creationId xmlns:a16="http://schemas.microsoft.com/office/drawing/2014/main" id="{18312DCF-AAE0-45A4-8D08-8F93D38C05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9875" y="425936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Bug">
                    <a:extLst>
                      <a:ext uri="{FF2B5EF4-FFF2-40B4-BE49-F238E27FC236}">
                        <a16:creationId xmlns:a16="http://schemas.microsoft.com/office/drawing/2014/main" id="{71B44CF5-EFB2-4564-B4BF-7842CB899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2791" y="4514532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Bug">
                    <a:extLst>
                      <a:ext uri="{FF2B5EF4-FFF2-40B4-BE49-F238E27FC236}">
                        <a16:creationId xmlns:a16="http://schemas.microsoft.com/office/drawing/2014/main" id="{62D83453-6520-49D0-85BF-6026CD47BD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9875" y="4519869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Bug">
                    <a:extLst>
                      <a:ext uri="{FF2B5EF4-FFF2-40B4-BE49-F238E27FC236}">
                        <a16:creationId xmlns:a16="http://schemas.microsoft.com/office/drawing/2014/main" id="{3313BE0D-C544-4B05-A389-A8D6C1B3C5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67455" y="425936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ug">
                    <a:extLst>
                      <a:ext uri="{FF2B5EF4-FFF2-40B4-BE49-F238E27FC236}">
                        <a16:creationId xmlns:a16="http://schemas.microsoft.com/office/drawing/2014/main" id="{472ABD4A-68EE-4234-954A-E12E8BB3B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0607" y="4513045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Bug">
                    <a:extLst>
                      <a:ext uri="{FF2B5EF4-FFF2-40B4-BE49-F238E27FC236}">
                        <a16:creationId xmlns:a16="http://schemas.microsoft.com/office/drawing/2014/main" id="{AD27F427-9D0F-4327-8372-36C372AB4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9512" y="479523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Bug">
                    <a:extLst>
                      <a:ext uri="{FF2B5EF4-FFF2-40B4-BE49-F238E27FC236}">
                        <a16:creationId xmlns:a16="http://schemas.microsoft.com/office/drawing/2014/main" id="{BF6E2F22-A4CF-4ED9-8301-7425283A58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3484" y="4795230"/>
                    <a:ext cx="275360" cy="27536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Bug">
                    <a:extLst>
                      <a:ext uri="{FF2B5EF4-FFF2-40B4-BE49-F238E27FC236}">
                        <a16:creationId xmlns:a16="http://schemas.microsoft.com/office/drawing/2014/main" id="{72618DBE-F8F8-4D46-A909-144381E98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67455" y="4789892"/>
                    <a:ext cx="275360" cy="27536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67" name="Footer Placeholder 12">
            <a:extLst>
              <a:ext uri="{FF2B5EF4-FFF2-40B4-BE49-F238E27FC236}">
                <a16:creationId xmlns:a16="http://schemas.microsoft.com/office/drawing/2014/main" id="{F677ACA0-21C0-4AC8-82F5-B44BC2DF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100427"/>
            <a:ext cx="619786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000" b="1" dirty="0">
                <a:latin typeface="Biome Light" panose="020B0303030204020804" pitchFamily="34" charset="0"/>
                <a:cs typeface="Biome Light" panose="020B0303030204020804" pitchFamily="34" charset="0"/>
              </a:rPr>
              <a:t>Životni ciklus virusa.</a:t>
            </a:r>
            <a:endParaRPr lang="en-US" sz="1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, bubble chart&#10;&#10;Description automatically generated">
            <a:extLst>
              <a:ext uri="{FF2B5EF4-FFF2-40B4-BE49-F238E27FC236}">
                <a16:creationId xmlns:a16="http://schemas.microsoft.com/office/drawing/2014/main" id="{1A2B0D6D-44CF-4831-9D30-A498EF68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97" y="381100"/>
            <a:ext cx="8112603" cy="6084452"/>
          </a:xfrm>
          <a:prstGeom prst="rect">
            <a:avLst/>
          </a:prstGeom>
        </p:spPr>
      </p:pic>
      <p:sp>
        <p:nvSpPr>
          <p:cNvPr id="3" name="Footer Placeholder 12">
            <a:extLst>
              <a:ext uri="{FF2B5EF4-FFF2-40B4-BE49-F238E27FC236}">
                <a16:creationId xmlns:a16="http://schemas.microsoft.com/office/drawing/2014/main" id="{DAE4CB64-30E9-40EE-9E8E-6B3ED07D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100427"/>
            <a:ext cx="619786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000" b="1" dirty="0">
                <a:latin typeface="Biome Light" panose="020B0303030204020804" pitchFamily="34" charset="0"/>
                <a:cs typeface="Biome Light" panose="020B0303030204020804" pitchFamily="34" charset="0"/>
              </a:rPr>
              <a:t>Klasifikacija virusa.</a:t>
            </a:r>
            <a:endParaRPr lang="en-US" sz="1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0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5BD5EEC-501E-48E0-899B-ADAB9D5781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4065819"/>
                  </p:ext>
                </p:extLst>
              </p:nvPr>
            </p:nvGraphicFramePr>
            <p:xfrm>
              <a:off x="5282785" y="5214354"/>
              <a:ext cx="1522966" cy="856668"/>
            </p:xfrm>
            <a:graphic>
              <a:graphicData uri="http://schemas.microsoft.com/office/powerpoint/2016/slidezoom">
                <pslz:sldZm>
                  <pslz:sldZmObj sldId="429" cId="610175085">
                    <pslz:zmPr id="{F4EEFA25-9437-4346-8B1E-22F9FEC87A2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2966" cy="8566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5BD5EEC-501E-48E0-899B-ADAB9D5781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2785" y="5214354"/>
                <a:ext cx="1522966" cy="8566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CA9E19C-E0D4-4922-A4EA-DF2495A7814C}"/>
              </a:ext>
            </a:extLst>
          </p:cNvPr>
          <p:cNvGrpSpPr/>
          <p:nvPr/>
        </p:nvGrpSpPr>
        <p:grpSpPr>
          <a:xfrm>
            <a:off x="839232" y="527593"/>
            <a:ext cx="10512159" cy="5104891"/>
            <a:chOff x="825118" y="1050690"/>
            <a:chExt cx="10512159" cy="5104891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7158FF8-050F-4855-BB9D-C23B91DCAA5D}"/>
                </a:ext>
              </a:extLst>
            </p:cNvPr>
            <p:cNvGrpSpPr/>
            <p:nvPr/>
          </p:nvGrpSpPr>
          <p:grpSpPr>
            <a:xfrm>
              <a:off x="825118" y="1050690"/>
              <a:ext cx="10512159" cy="5104891"/>
              <a:chOff x="406802" y="669871"/>
              <a:chExt cx="11673245" cy="5732133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DAECA2E3-277B-4F9D-A79E-60E0040EBF89}"/>
                  </a:ext>
                </a:extLst>
              </p:cNvPr>
              <p:cNvGrpSpPr/>
              <p:nvPr/>
            </p:nvGrpSpPr>
            <p:grpSpPr>
              <a:xfrm>
                <a:off x="406802" y="669871"/>
                <a:ext cx="11673245" cy="5732133"/>
                <a:chOff x="406802" y="669871"/>
                <a:chExt cx="11673245" cy="5732133"/>
              </a:xfrm>
            </p:grpSpPr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62156FF7-0D5E-47C2-9C99-7E097AB96113}"/>
                    </a:ext>
                  </a:extLst>
                </p:cNvPr>
                <p:cNvGrpSpPr/>
                <p:nvPr/>
              </p:nvGrpSpPr>
              <p:grpSpPr>
                <a:xfrm>
                  <a:off x="406802" y="669871"/>
                  <a:ext cx="11673245" cy="5732133"/>
                  <a:chOff x="406802" y="669871"/>
                  <a:chExt cx="11673245" cy="5732133"/>
                </a:xfrm>
              </p:grpSpPr>
              <mc:AlternateContent xmlns:mc="http://schemas.openxmlformats.org/markup-compatibility/2006" xmlns:pslz="http://schemas.microsoft.com/office/powerpoint/2016/slidezoom">
                <mc:Choice Requires="pslz">
                  <p:graphicFrame>
                    <p:nvGraphicFramePr>
                      <p:cNvPr id="5" name="Slide Zoom 4">
                        <a:extLst>
                          <a:ext uri="{FF2B5EF4-FFF2-40B4-BE49-F238E27FC236}">
                            <a16:creationId xmlns:a16="http://schemas.microsoft.com/office/drawing/2014/main" id="{06F83619-F5AC-42CD-AB7D-4D1943F4F495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9838014" y="1050715"/>
                      <a:ext cx="1050691" cy="591014"/>
                    </p:xfrm>
                    <a:graphic>
                      <a:graphicData uri="http://schemas.microsoft.com/office/powerpoint/2016/slidezoom">
                        <pslz:sldZm>
                          <pslz:sldZmObj sldId="428" cId="4127525461">
                            <pslz:zmPr id="{4509BEB2-35E3-4FC7-93E1-2640204B6276}" returnToParent="0" transitionDur="1000">
                              <p166:blipFill xmlns:p166="http://schemas.microsoft.com/office/powerpoint/2016/6/main">
                                <a:blip r:embed="rId6"/>
                                <a:stretch>
                                  <a:fillRect/>
                                </a:stretch>
                              </p166:blipFill>
                              <p166:spPr xmlns:p166="http://schemas.microsoft.com/office/powerpoint/2016/6/main">
                                <a:xfrm>
                                  <a:off x="0" y="0"/>
                                  <a:ext cx="946183" cy="526342"/>
                                </a:xfrm>
                                <a:prstGeom prst="rect">
                                  <a:avLst/>
                                </a:prstGeom>
                                <a:ln w="3175">
                                  <a:solidFill>
                                    <a:prstClr val="ltGray"/>
                                  </a:solidFill>
                                </a:ln>
                              </p166:spPr>
                            </pslz:zmPr>
                          </pslz:sldZmObj>
                        </pslz:sldZm>
                      </a:graphicData>
                    </a:graphic>
                  </p:graphicFrame>
                </mc:Choice>
                <mc:Fallback xmlns="">
                  <p:pic>
                    <p:nvPicPr>
                      <p:cNvPr id="5" name="Slide Zoom 4">
                        <a:hlinkClick r:id="rId7" action="ppaction://hlinksldjump"/>
                        <a:extLst>
                          <a:ext uri="{FF2B5EF4-FFF2-40B4-BE49-F238E27FC236}">
                            <a16:creationId xmlns:a16="http://schemas.microsoft.com/office/drawing/2014/main" id="{06F83619-F5AC-42CD-AB7D-4D1943F4F495}"/>
                          </a:ext>
                        </a:extLst>
                      </p:cNvPr>
                      <p:cNvPicPr>
                        <a:picLocks noGrp="1" noRot="1" noChangeAspect="1" noMove="1" noResize="1" noEditPoints="1" noAdjustHandles="1" noChangeArrowheads="1" noChangeShapeType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32363" y="866763"/>
                        <a:ext cx="946183" cy="526342"/>
                      </a:xfrm>
                      <a:prstGeom prst="rect">
                        <a:avLst/>
                      </a:prstGeom>
                      <a:ln w="3175">
                        <a:solidFill>
                          <a:prstClr val="ltGray"/>
                        </a:solidFill>
                      </a:ln>
                    </p:spPr>
                  </p:pic>
                </mc:Fallback>
              </mc:AlternateContent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6B3D35A-AA19-417D-9498-A056B1516EC1}"/>
                      </a:ext>
                    </a:extLst>
                  </p:cNvPr>
                  <p:cNvGrpSpPr/>
                  <p:nvPr/>
                </p:nvGrpSpPr>
                <p:grpSpPr>
                  <a:xfrm>
                    <a:off x="406802" y="669871"/>
                    <a:ext cx="11673245" cy="5732133"/>
                    <a:chOff x="406802" y="669871"/>
                    <a:chExt cx="11673245" cy="5732133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BEEB9490-69C2-44DF-AF27-C2EE04B5B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802" y="898971"/>
                      <a:ext cx="11673245" cy="5503033"/>
                      <a:chOff x="416133" y="752758"/>
                      <a:chExt cx="11673245" cy="5503033"/>
                    </a:xfrm>
                  </p:grpSpPr>
                  <p:grpSp>
                    <p:nvGrpSpPr>
                      <p:cNvPr id="4" name="Group 3">
                        <a:extLst>
                          <a:ext uri="{FF2B5EF4-FFF2-40B4-BE49-F238E27FC236}">
                            <a16:creationId xmlns:a16="http://schemas.microsoft.com/office/drawing/2014/main" id="{BAFD7478-A3F1-45A7-B94B-64459E0D3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6133" y="752758"/>
                        <a:ext cx="11273935" cy="5503033"/>
                        <a:chOff x="328885" y="419073"/>
                        <a:chExt cx="11683814" cy="5555476"/>
                      </a:xfrm>
                    </p:grpSpPr>
                    <p:grpSp>
                      <p:nvGrpSpPr>
                        <p:cNvPr id="2" name="Group 1">
                          <a:extLst>
                            <a:ext uri="{FF2B5EF4-FFF2-40B4-BE49-F238E27FC236}">
                              <a16:creationId xmlns:a16="http://schemas.microsoft.com/office/drawing/2014/main" id="{4FD453BD-9D75-439D-887E-30CFA6FA67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8885" y="419073"/>
                          <a:ext cx="11683814" cy="5555476"/>
                          <a:chOff x="360400" y="952473"/>
                          <a:chExt cx="11683814" cy="5555476"/>
                        </a:xfrm>
                      </p:grpSpPr>
                      <p:sp>
                        <p:nvSpPr>
                          <p:cNvPr id="41" name="직사각형 113">
                            <a:extLst>
                              <a:ext uri="{FF2B5EF4-FFF2-40B4-BE49-F238E27FC236}">
                                <a16:creationId xmlns:a16="http://schemas.microsoft.com/office/drawing/2014/main" id="{6E83BCAF-40EA-4C2A-B741-747529E6644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21087" y="3983841"/>
                            <a:ext cx="1333158" cy="46166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square">
                            <a:spAutoFit/>
                          </a:bodyPr>
                          <a:lstStyle>
                            <a:defPPr>
                              <a:defRPr lang="ko-KR"/>
                            </a:defPPr>
                            <a:lvl1pPr marL="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hr-HR" altLang="ko-KR" sz="2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2</a:t>
                            </a:r>
                            <a:endParaRPr lang="ko-KR" alt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B114FE06-198F-4426-A528-864F87E4AAB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41256" y="3493226"/>
                            <a:ext cx="1353106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2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3</a:t>
                            </a:r>
                            <a:endParaRPr lang="ko-KR" altLang="en-US" sz="2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0F8B1D69-87CA-427C-A240-D45ABD95BF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1373" y="3983841"/>
                            <a:ext cx="1353106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2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4</a:t>
                            </a:r>
                            <a:endParaRPr lang="ko-KR" altLang="en-US" sz="2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" name="TextBox 43">
                            <a:extLst>
                              <a:ext uri="{FF2B5EF4-FFF2-40B4-BE49-F238E27FC236}">
                                <a16:creationId xmlns:a16="http://schemas.microsoft.com/office/drawing/2014/main" id="{BC3F2D26-EA6D-40D7-BFAD-39EA6E9E130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21490" y="3493226"/>
                            <a:ext cx="1353106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2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5</a:t>
                            </a:r>
                            <a:endParaRPr lang="ko-KR" altLang="en-US" sz="2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C823EE4A-7C1E-453D-B910-16270788A75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161606" y="3983841"/>
                            <a:ext cx="1353106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2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6</a:t>
                            </a:r>
                            <a:endParaRPr lang="ko-KR" altLang="en-US" sz="2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" name="직사각형 113">
                            <a:extLst>
                              <a:ext uri="{FF2B5EF4-FFF2-40B4-BE49-F238E27FC236}">
                                <a16:creationId xmlns:a16="http://schemas.microsoft.com/office/drawing/2014/main" id="{14AF5A31-21C3-42EE-A84C-F816F83454F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00918" y="3493226"/>
                            <a:ext cx="1333158" cy="46166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square">
                            <a:spAutoFit/>
                          </a:bodyPr>
                          <a:lstStyle>
                            <a:defPPr>
                              <a:defRPr lang="ko-KR"/>
                            </a:defPPr>
                            <a:lvl1pPr marL="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1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hr-HR" altLang="ko-KR" sz="24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1</a:t>
                            </a:r>
                            <a:endParaRPr lang="ko-KR" alt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47" name="Group 46">
                            <a:extLst>
                              <a:ext uri="{FF2B5EF4-FFF2-40B4-BE49-F238E27FC236}">
                                <a16:creationId xmlns:a16="http://schemas.microsoft.com/office/drawing/2014/main" id="{A21BF9F8-C326-435E-B0E6-3134410251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337201" y="4789122"/>
                            <a:ext cx="2452335" cy="1718827"/>
                            <a:chOff x="553452" y="4503533"/>
                            <a:chExt cx="2909659" cy="1718827"/>
                          </a:xfrm>
                        </p:grpSpPr>
                        <p:sp>
                          <p:nvSpPr>
                            <p:cNvPr id="48" name="TextBox 47">
                              <a:extLst>
                                <a:ext uri="{FF2B5EF4-FFF2-40B4-BE49-F238E27FC236}">
                                  <a16:creationId xmlns:a16="http://schemas.microsoft.com/office/drawing/2014/main" id="{380E119B-5BC0-4B41-B084-FB9C34FDD0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53452" y="4932915"/>
                              <a:ext cx="2909659" cy="128944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Happy99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Melissa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ILOVEYOU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Code</a:t>
                              </a:r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 Red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SQL </a:t>
                              </a:r>
                              <a:r>
                                <a:rPr lang="hr-HR" altLang="ko-KR" sz="1100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Slammer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MyDoom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Cabir</a:t>
                              </a:r>
                              <a:endParaRPr lang="en-US" altLang="ko-KR" sz="11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666D98B-3ACC-448D-A30E-DF0C3145C46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47383" y="4503533"/>
                              <a:ext cx="2038816" cy="52333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108000" rIns="108000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hr-HR" altLang="ko-KR" sz="12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Generacija 2:</a:t>
                              </a:r>
                            </a:p>
                            <a:p>
                              <a:pPr algn="ctr"/>
                              <a:r>
                                <a:rPr lang="hr-HR" altLang="ko-KR" sz="12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Renesansa crva</a:t>
                              </a:r>
                              <a:endParaRPr lang="ko-KR" altLang="en-US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2" name="TextBox 51">
                            <a:extLst>
                              <a:ext uri="{FF2B5EF4-FFF2-40B4-BE49-F238E27FC236}">
                                <a16:creationId xmlns:a16="http://schemas.microsoft.com/office/drawing/2014/main" id="{777DE00C-1618-4ACA-A1E8-AB6450AAD9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400" y="1270296"/>
                            <a:ext cx="2837771" cy="5233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108000" rIns="10800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Generacija 1:</a:t>
                            </a:r>
                          </a:p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Začeci zlonamjernog softvera</a:t>
                            </a:r>
                            <a:endParaRPr lang="ko-KR" altLang="en-US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99D93B9C-6DCB-465C-AD66-C4530FC622D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06770" y="2235660"/>
                            <a:ext cx="1455895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108000" rIns="10800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Generacija 3:</a:t>
                            </a:r>
                          </a:p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Botnet</a:t>
                            </a:r>
                            <a:endParaRPr lang="ko-KR" altLang="en-US" sz="12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1CDC78D9-4053-45D4-B1A4-8FAB1208A4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768974" y="4519728"/>
                            <a:ext cx="2275240" cy="1093610"/>
                            <a:chOff x="682660" y="4234139"/>
                            <a:chExt cx="2699538" cy="1093610"/>
                          </a:xfrm>
                        </p:grpSpPr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B2DE7188-CA8A-4265-ABC4-20BA1B1600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34939" y="4234139"/>
                              <a:ext cx="172739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108000" rIns="108000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hr-HR" altLang="ko-KR" sz="12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Generacija 6:</a:t>
                              </a:r>
                            </a:p>
                            <a:p>
                              <a:pPr algn="ctr"/>
                              <a:r>
                                <a:rPr lang="hr-HR" altLang="ko-KR" sz="1200" b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Budućnost</a:t>
                              </a:r>
                              <a:endParaRPr lang="ko-KR" altLang="en-US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" name="TextBox 59">
                              <a:extLst>
                                <a:ext uri="{FF2B5EF4-FFF2-40B4-BE49-F238E27FC236}">
                                  <a16:creationId xmlns:a16="http://schemas.microsoft.com/office/drawing/2014/main" id="{11A4AA96-211A-4EB2-9A06-CB0860E758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660" y="4721865"/>
                              <a:ext cx="2699538" cy="60588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napadi na </a:t>
                              </a:r>
                              <a:r>
                                <a:rPr lang="hr-HR" altLang="ko-KR" sz="1100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IoT</a:t>
                              </a:r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 uređaje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i="1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wetware</a:t>
                              </a:r>
                              <a:r>
                                <a:rPr lang="hr-HR" altLang="ko-KR" sz="11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 </a:t>
                              </a:r>
                              <a:r>
                                <a:rPr lang="hr-HR" altLang="ko-KR" sz="1100" i="1" dirty="0" err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attacks</a:t>
                              </a:r>
                              <a:b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</a:br>
                              <a:r>
                                <a:rPr lang="hr-HR" altLang="ko-KR" sz="11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Biome Light" panose="020B0303030204020804" pitchFamily="34" charset="0"/>
                                  <a:cs typeface="Biome Light" panose="020B0303030204020804" pitchFamily="34" charset="0"/>
                                </a:rPr>
                                <a:t>AI</a:t>
                              </a:r>
                              <a:endParaRPr lang="en-US" altLang="ko-KR" sz="11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EB222CE5-EBD7-42F5-B532-3576EBD9F3B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8293" y="952473"/>
                            <a:ext cx="3556212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108000" rIns="10800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Generacija 4 i 5: </a:t>
                            </a:r>
                          </a:p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Virtualni napadi, ucjene i špijunaže uz</a:t>
                            </a:r>
                          </a:p>
                          <a:p>
                            <a:pPr algn="ctr"/>
                            <a:r>
                              <a:rPr lang="hr-HR" altLang="ko-KR" sz="12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Biome Light" panose="020B0303030204020804" pitchFamily="34" charset="0"/>
                                <a:cs typeface="Biome Light" panose="020B0303030204020804" pitchFamily="34" charset="0"/>
                              </a:rPr>
                              <a:t>napredak trojanskih alata </a:t>
                            </a:r>
                          </a:p>
                        </p:txBody>
                      </p:sp>
                    </p:grp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AEAAD1EE-F1F4-4457-B9A1-5A9C26711C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857" y="1189970"/>
                          <a:ext cx="2452335" cy="146033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John von Neumann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John </a:t>
                          </a: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Hourton</a:t>
                          </a:r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 </a:t>
                          </a: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Conway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Creeper</a:t>
                          </a:r>
                          <a:endParaRPr lang="hr-HR" altLang="ko-KR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  <a:p>
                          <a:pPr algn="ctr"/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Brain</a:t>
                          </a:r>
                          <a:endParaRPr lang="hr-HR" altLang="ko-KR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  <a:p>
                          <a:pPr algn="ctr"/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Crv Morris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AIDS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prvi antivirusni softver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virusi za Windows</a:t>
                          </a:r>
                          <a:endParaRPr lang="en-US" altLang="ko-KR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CD843784-8E21-4906-B728-CE1E697A68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60126" y="2102849"/>
                          <a:ext cx="2452335" cy="6058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Sony </a:t>
                          </a: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rootkit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Storm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Conficker</a:t>
                          </a:r>
                          <a:endParaRPr lang="en-US" altLang="ko-KR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E9CB6157-D2F5-473C-8F35-C19AED2D92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7377" y="1044603"/>
                          <a:ext cx="3700876" cy="146033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Stuxnet</a:t>
                          </a:r>
                          <a:endParaRPr lang="hr-HR" altLang="ko-KR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  <a:p>
                          <a:pPr algn="ctr"/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ZeuS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Pegasus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CryptoLocker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WannaCry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Robinn</a:t>
                          </a:r>
                          <a: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 Hood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Emotet</a:t>
                          </a:r>
                          <a:br>
                            <a:rPr lang="hr-HR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</a:br>
                          <a:r>
                            <a:rPr lang="hr-HR" altLang="ko-KR" sz="11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multi-</a:t>
                          </a:r>
                          <a:r>
                            <a:rPr lang="hr-HR" altLang="ko-KR" sz="1100" i="1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vector</a:t>
                          </a:r>
                          <a:r>
                            <a:rPr lang="hr-HR" altLang="ko-KR" sz="11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 </a:t>
                          </a:r>
                          <a:r>
                            <a:rPr lang="hr-HR" altLang="ko-KR" sz="1100" i="1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Biome Light" panose="020B0303030204020804" pitchFamily="34" charset="0"/>
                              <a:cs typeface="Biome Light" panose="020B0303030204020804" pitchFamily="34" charset="0"/>
                            </a:rPr>
                            <a:t>attacks</a:t>
                          </a:r>
                          <a:endParaRPr lang="en-US" altLang="ko-KR" sz="11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Biome Light" panose="020B0303030204020804" pitchFamily="34" charset="0"/>
                            <a:cs typeface="Biome Light" panose="020B03030302040208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64759ED1-FF59-44DC-8108-CF4CD2B93F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47461" y="4657464"/>
                        <a:ext cx="2141917" cy="1525535"/>
                        <a:chOff x="2491486" y="2166705"/>
                        <a:chExt cx="4786450" cy="3429727"/>
                      </a:xfrm>
                      <a:solidFill>
                        <a:schemeClr val="accent1">
                          <a:alpha val="29000"/>
                        </a:schemeClr>
                      </a:solidFill>
                    </p:grpSpPr>
                    <p:grpSp>
                      <p:nvGrpSpPr>
                        <p:cNvPr id="51" name="Graphic 166">
                          <a:extLst>
                            <a:ext uri="{FF2B5EF4-FFF2-40B4-BE49-F238E27FC236}">
                              <a16:creationId xmlns:a16="http://schemas.microsoft.com/office/drawing/2014/main" id="{E2F2F011-EA65-4811-82BB-CD1FF6EAFD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2739541" y="2574234"/>
                          <a:ext cx="3581400" cy="752475"/>
                          <a:chOff x="4305300" y="3052762"/>
                          <a:chExt cx="3581400" cy="752475"/>
                        </a:xfrm>
                        <a:grpFill/>
                      </p:grpSpPr>
                      <p:sp>
                        <p:nvSpPr>
                          <p:cNvPr id="262" name="Freeform: Shape 261">
                            <a:extLst>
                              <a:ext uri="{FF2B5EF4-FFF2-40B4-BE49-F238E27FC236}">
                                <a16:creationId xmlns:a16="http://schemas.microsoft.com/office/drawing/2014/main" id="{4D10927D-12D4-4CB1-A43B-7692A8D499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01979" y="3311366"/>
                            <a:ext cx="3476625" cy="200025"/>
                          </a:xfrm>
                          <a:custGeom>
                            <a:avLst/>
                            <a:gdLst>
                              <a:gd name="connsiteX0" fmla="*/ 1497806 w 3476625"/>
                              <a:gd name="connsiteY0" fmla="*/ 7144 h 200025"/>
                              <a:gd name="connsiteX1" fmla="*/ 1822609 w 3476625"/>
                              <a:gd name="connsiteY1" fmla="*/ 7144 h 200025"/>
                              <a:gd name="connsiteX2" fmla="*/ 1899761 w 3476625"/>
                              <a:gd name="connsiteY2" fmla="*/ 84296 h 200025"/>
                              <a:gd name="connsiteX3" fmla="*/ 2174081 w 3476625"/>
                              <a:gd name="connsiteY3" fmla="*/ 84296 h 200025"/>
                              <a:gd name="connsiteX4" fmla="*/ 2240756 w 3476625"/>
                              <a:gd name="connsiteY4" fmla="*/ 17621 h 200025"/>
                              <a:gd name="connsiteX5" fmla="*/ 3470434 w 3476625"/>
                              <a:gd name="connsiteY5" fmla="*/ 17621 h 200025"/>
                              <a:gd name="connsiteX6" fmla="*/ 3470434 w 3476625"/>
                              <a:gd name="connsiteY6" fmla="*/ 24289 h 200025"/>
                              <a:gd name="connsiteX7" fmla="*/ 2243614 w 3476625"/>
                              <a:gd name="connsiteY7" fmla="*/ 24289 h 200025"/>
                              <a:gd name="connsiteX8" fmla="*/ 2176939 w 3476625"/>
                              <a:gd name="connsiteY8" fmla="*/ 90964 h 200025"/>
                              <a:gd name="connsiteX9" fmla="*/ 1896904 w 3476625"/>
                              <a:gd name="connsiteY9" fmla="*/ 90964 h 200025"/>
                              <a:gd name="connsiteX10" fmla="*/ 1819751 w 3476625"/>
                              <a:gd name="connsiteY10" fmla="*/ 13811 h 200025"/>
                              <a:gd name="connsiteX11" fmla="*/ 1500664 w 3476625"/>
                              <a:gd name="connsiteY11" fmla="*/ 13811 h 200025"/>
                              <a:gd name="connsiteX12" fmla="*/ 1432084 w 3476625"/>
                              <a:gd name="connsiteY12" fmla="*/ 120491 h 200025"/>
                              <a:gd name="connsiteX13" fmla="*/ 1057751 w 3476625"/>
                              <a:gd name="connsiteY13" fmla="*/ 120491 h 200025"/>
                              <a:gd name="connsiteX14" fmla="*/ 971074 w 3476625"/>
                              <a:gd name="connsiteY14" fmla="*/ 14764 h 200025"/>
                              <a:gd name="connsiteX15" fmla="*/ 379571 w 3476625"/>
                              <a:gd name="connsiteY15" fmla="*/ 14764 h 200025"/>
                              <a:gd name="connsiteX16" fmla="*/ 11906 w 3476625"/>
                              <a:gd name="connsiteY16" fmla="*/ 201454 h 200025"/>
                              <a:gd name="connsiteX17" fmla="*/ 7144 w 3476625"/>
                              <a:gd name="connsiteY17" fmla="*/ 196691 h 200025"/>
                              <a:gd name="connsiteX18" fmla="*/ 376714 w 3476625"/>
                              <a:gd name="connsiteY18" fmla="*/ 8096 h 200025"/>
                              <a:gd name="connsiteX19" fmla="*/ 973931 w 3476625"/>
                              <a:gd name="connsiteY19" fmla="*/ 8096 h 200025"/>
                              <a:gd name="connsiteX20" fmla="*/ 1061561 w 3476625"/>
                              <a:gd name="connsiteY20" fmla="*/ 113824 h 200025"/>
                              <a:gd name="connsiteX21" fmla="*/ 1429226 w 3476625"/>
                              <a:gd name="connsiteY21" fmla="*/ 113824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</a:cxnLst>
                            <a:rect l="l" t="t" r="r" b="b"/>
                            <a:pathLst>
                              <a:path w="3476625" h="200025">
                                <a:moveTo>
                                  <a:pt x="1497806" y="7144"/>
                                </a:moveTo>
                                <a:lnTo>
                                  <a:pt x="1822609" y="7144"/>
                                </a:lnTo>
                                <a:lnTo>
                                  <a:pt x="1899761" y="84296"/>
                                </a:lnTo>
                                <a:lnTo>
                                  <a:pt x="2174081" y="84296"/>
                                </a:lnTo>
                                <a:lnTo>
                                  <a:pt x="2240756" y="17621"/>
                                </a:lnTo>
                                <a:lnTo>
                                  <a:pt x="3470434" y="17621"/>
                                </a:lnTo>
                                <a:lnTo>
                                  <a:pt x="3470434" y="24289"/>
                                </a:lnTo>
                                <a:lnTo>
                                  <a:pt x="2243614" y="24289"/>
                                </a:lnTo>
                                <a:lnTo>
                                  <a:pt x="2176939" y="90964"/>
                                </a:lnTo>
                                <a:lnTo>
                                  <a:pt x="1896904" y="90964"/>
                                </a:lnTo>
                                <a:lnTo>
                                  <a:pt x="1819751" y="13811"/>
                                </a:lnTo>
                                <a:lnTo>
                                  <a:pt x="1500664" y="13811"/>
                                </a:lnTo>
                                <a:lnTo>
                                  <a:pt x="1432084" y="120491"/>
                                </a:lnTo>
                                <a:lnTo>
                                  <a:pt x="1057751" y="120491"/>
                                </a:lnTo>
                                <a:lnTo>
                                  <a:pt x="971074" y="14764"/>
                                </a:lnTo>
                                <a:lnTo>
                                  <a:pt x="379571" y="14764"/>
                                </a:lnTo>
                                <a:lnTo>
                                  <a:pt x="11906" y="201454"/>
                                </a:lnTo>
                                <a:lnTo>
                                  <a:pt x="7144" y="196691"/>
                                </a:lnTo>
                                <a:lnTo>
                                  <a:pt x="376714" y="8096"/>
                                </a:lnTo>
                                <a:lnTo>
                                  <a:pt x="973931" y="8096"/>
                                </a:lnTo>
                                <a:lnTo>
                                  <a:pt x="1061561" y="113824"/>
                                </a:lnTo>
                                <a:lnTo>
                                  <a:pt x="1429226" y="11382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3" name="Freeform: Shape 262">
                            <a:extLst>
                              <a:ext uri="{FF2B5EF4-FFF2-40B4-BE49-F238E27FC236}">
                                <a16:creationId xmlns:a16="http://schemas.microsoft.com/office/drawing/2014/main" id="{A76C7425-19C4-4CA1-9637-85DA173904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51934" y="33123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2859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4" name="Freeform: Shape 263">
                            <a:extLst>
                              <a:ext uri="{FF2B5EF4-FFF2-40B4-BE49-F238E27FC236}">
                                <a16:creationId xmlns:a16="http://schemas.microsoft.com/office/drawing/2014/main" id="{AA94B3F1-401C-4F28-8334-C3576A2261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1739" y="34897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5" name="Freeform: Shape 264">
                            <a:extLst>
                              <a:ext uri="{FF2B5EF4-FFF2-40B4-BE49-F238E27FC236}">
                                <a16:creationId xmlns:a16="http://schemas.microsoft.com/office/drawing/2014/main" id="{28A32969-D2FA-4541-8B4D-048E432198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9141" y="3055143"/>
                            <a:ext cx="2552700" cy="142875"/>
                          </a:xfrm>
                          <a:custGeom>
                            <a:avLst/>
                            <a:gdLst>
                              <a:gd name="connsiteX0" fmla="*/ 7144 w 2552700"/>
                              <a:gd name="connsiteY0" fmla="*/ 7144 h 142875"/>
                              <a:gd name="connsiteX1" fmla="*/ 101441 w 2552700"/>
                              <a:gd name="connsiteY1" fmla="*/ 7144 h 142875"/>
                              <a:gd name="connsiteX2" fmla="*/ 222409 w 2552700"/>
                              <a:gd name="connsiteY2" fmla="*/ 128111 h 142875"/>
                              <a:gd name="connsiteX3" fmla="*/ 813911 w 2552700"/>
                              <a:gd name="connsiteY3" fmla="*/ 128111 h 142875"/>
                              <a:gd name="connsiteX4" fmla="*/ 881539 w 2552700"/>
                              <a:gd name="connsiteY4" fmla="*/ 21431 h 142875"/>
                              <a:gd name="connsiteX5" fmla="*/ 1284446 w 2552700"/>
                              <a:gd name="connsiteY5" fmla="*/ 21431 h 142875"/>
                              <a:gd name="connsiteX6" fmla="*/ 1343501 w 2552700"/>
                              <a:gd name="connsiteY6" fmla="*/ 129064 h 142875"/>
                              <a:gd name="connsiteX7" fmla="*/ 1662589 w 2552700"/>
                              <a:gd name="connsiteY7" fmla="*/ 129064 h 142875"/>
                              <a:gd name="connsiteX8" fmla="*/ 1739741 w 2552700"/>
                              <a:gd name="connsiteY8" fmla="*/ 51911 h 142875"/>
                              <a:gd name="connsiteX9" fmla="*/ 2019776 w 2552700"/>
                              <a:gd name="connsiteY9" fmla="*/ 51911 h 142875"/>
                              <a:gd name="connsiteX10" fmla="*/ 2086451 w 2552700"/>
                              <a:gd name="connsiteY10" fmla="*/ 117634 h 142875"/>
                              <a:gd name="connsiteX11" fmla="*/ 2551271 w 2552700"/>
                              <a:gd name="connsiteY11" fmla="*/ 117634 h 142875"/>
                              <a:gd name="connsiteX12" fmla="*/ 2551271 w 2552700"/>
                              <a:gd name="connsiteY12" fmla="*/ 125254 h 142875"/>
                              <a:gd name="connsiteX13" fmla="*/ 2083594 w 2552700"/>
                              <a:gd name="connsiteY13" fmla="*/ 125254 h 142875"/>
                              <a:gd name="connsiteX14" fmla="*/ 2016919 w 2552700"/>
                              <a:gd name="connsiteY14" fmla="*/ 58579 h 142875"/>
                              <a:gd name="connsiteX15" fmla="*/ 1742599 w 2552700"/>
                              <a:gd name="connsiteY15" fmla="*/ 58579 h 142875"/>
                              <a:gd name="connsiteX16" fmla="*/ 1665446 w 2552700"/>
                              <a:gd name="connsiteY16" fmla="*/ 135731 h 142875"/>
                              <a:gd name="connsiteX17" fmla="*/ 1340644 w 2552700"/>
                              <a:gd name="connsiteY17" fmla="*/ 135731 h 142875"/>
                              <a:gd name="connsiteX18" fmla="*/ 1281589 w 2552700"/>
                              <a:gd name="connsiteY18" fmla="*/ 29051 h 142875"/>
                              <a:gd name="connsiteX19" fmla="*/ 885349 w 2552700"/>
                              <a:gd name="connsiteY19" fmla="*/ 29051 h 142875"/>
                              <a:gd name="connsiteX20" fmla="*/ 816769 w 2552700"/>
                              <a:gd name="connsiteY20" fmla="*/ 134779 h 142875"/>
                              <a:gd name="connsiteX21" fmla="*/ 219551 w 2552700"/>
                              <a:gd name="connsiteY21" fmla="*/ 134779 h 142875"/>
                              <a:gd name="connsiteX22" fmla="*/ 98584 w 2552700"/>
                              <a:gd name="connsiteY22" fmla="*/ 14764 h 142875"/>
                              <a:gd name="connsiteX23" fmla="*/ 7144 w 2552700"/>
                              <a:gd name="connsiteY23" fmla="*/ 14764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2552700" h="142875">
                                <a:moveTo>
                                  <a:pt x="7144" y="7144"/>
                                </a:moveTo>
                                <a:lnTo>
                                  <a:pt x="101441" y="7144"/>
                                </a:lnTo>
                                <a:lnTo>
                                  <a:pt x="222409" y="128111"/>
                                </a:lnTo>
                                <a:lnTo>
                                  <a:pt x="813911" y="128111"/>
                                </a:lnTo>
                                <a:lnTo>
                                  <a:pt x="881539" y="21431"/>
                                </a:lnTo>
                                <a:lnTo>
                                  <a:pt x="1284446" y="21431"/>
                                </a:lnTo>
                                <a:lnTo>
                                  <a:pt x="1343501" y="129064"/>
                                </a:lnTo>
                                <a:lnTo>
                                  <a:pt x="1662589" y="129064"/>
                                </a:lnTo>
                                <a:lnTo>
                                  <a:pt x="1739741" y="51911"/>
                                </a:lnTo>
                                <a:lnTo>
                                  <a:pt x="2019776" y="51911"/>
                                </a:lnTo>
                                <a:lnTo>
                                  <a:pt x="2086451" y="117634"/>
                                </a:lnTo>
                                <a:lnTo>
                                  <a:pt x="2551271" y="117634"/>
                                </a:lnTo>
                                <a:lnTo>
                                  <a:pt x="2551271" y="125254"/>
                                </a:lnTo>
                                <a:lnTo>
                                  <a:pt x="2083594" y="125254"/>
                                </a:lnTo>
                                <a:lnTo>
                                  <a:pt x="2016919" y="58579"/>
                                </a:lnTo>
                                <a:lnTo>
                                  <a:pt x="1742599" y="58579"/>
                                </a:lnTo>
                                <a:lnTo>
                                  <a:pt x="1665446" y="135731"/>
                                </a:lnTo>
                                <a:lnTo>
                                  <a:pt x="1340644" y="135731"/>
                                </a:lnTo>
                                <a:lnTo>
                                  <a:pt x="1281589" y="29051"/>
                                </a:lnTo>
                                <a:lnTo>
                                  <a:pt x="885349" y="29051"/>
                                </a:lnTo>
                                <a:lnTo>
                                  <a:pt x="816769" y="134779"/>
                                </a:lnTo>
                                <a:lnTo>
                                  <a:pt x="219551" y="134779"/>
                                </a:lnTo>
                                <a:lnTo>
                                  <a:pt x="98584" y="14764"/>
                                </a:lnTo>
                                <a:lnTo>
                                  <a:pt x="7144" y="1476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6" name="Freeform: Shape 265">
                            <a:extLst>
                              <a:ext uri="{FF2B5EF4-FFF2-40B4-BE49-F238E27FC236}">
                                <a16:creationId xmlns:a16="http://schemas.microsoft.com/office/drawing/2014/main" id="{34B9E3E3-DEF2-4303-A8D2-9D9E20EE1E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89934" y="315610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3811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7" name="Freeform: Shape 266">
                            <a:extLst>
                              <a:ext uri="{FF2B5EF4-FFF2-40B4-BE49-F238E27FC236}">
                                <a16:creationId xmlns:a16="http://schemas.microsoft.com/office/drawing/2014/main" id="{8296BD49-4F4B-4B61-BB6E-04FFFCB03F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46759" y="30456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8" name="Freeform: Shape 267">
                            <a:extLst>
                              <a:ext uri="{FF2B5EF4-FFF2-40B4-BE49-F238E27FC236}">
                                <a16:creationId xmlns:a16="http://schemas.microsoft.com/office/drawing/2014/main" id="{426A8A9F-DB2A-47D5-A9F9-EC219EEEB1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17506" y="3322796"/>
                            <a:ext cx="676275" cy="104775"/>
                          </a:xfrm>
                          <a:custGeom>
                            <a:avLst/>
                            <a:gdLst>
                              <a:gd name="connsiteX0" fmla="*/ 668179 w 676275"/>
                              <a:gd name="connsiteY0" fmla="*/ 7144 h 104775"/>
                              <a:gd name="connsiteX1" fmla="*/ 672941 w 676275"/>
                              <a:gd name="connsiteY1" fmla="*/ 11906 h 104775"/>
                              <a:gd name="connsiteX2" fmla="*/ 471964 w 676275"/>
                              <a:gd name="connsiteY2" fmla="*/ 98584 h 104775"/>
                              <a:gd name="connsiteX3" fmla="*/ 7144 w 676275"/>
                              <a:gd name="connsiteY3" fmla="*/ 98584 h 104775"/>
                              <a:gd name="connsiteX4" fmla="*/ 7144 w 676275"/>
                              <a:gd name="connsiteY4" fmla="*/ 91916 h 104775"/>
                              <a:gd name="connsiteX5" fmla="*/ 469106 w 676275"/>
                              <a:gd name="connsiteY5" fmla="*/ 91916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676275" h="104775">
                                <a:moveTo>
                                  <a:pt x="668179" y="7144"/>
                                </a:moveTo>
                                <a:lnTo>
                                  <a:pt x="672941" y="11906"/>
                                </a:lnTo>
                                <a:lnTo>
                                  <a:pt x="471964" y="98584"/>
                                </a:lnTo>
                                <a:lnTo>
                                  <a:pt x="7144" y="98584"/>
                                </a:lnTo>
                                <a:lnTo>
                                  <a:pt x="7144" y="91916"/>
                                </a:lnTo>
                                <a:lnTo>
                                  <a:pt x="469106" y="9191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9" name="Freeform: Shape 268">
                            <a:extLst>
                              <a:ext uri="{FF2B5EF4-FFF2-40B4-BE49-F238E27FC236}">
                                <a16:creationId xmlns:a16="http://schemas.microsoft.com/office/drawing/2014/main" id="{FD9C7689-EFA5-4660-94CA-3B1DBDEB63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05124" y="3398043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0" name="Freeform: Shape 269">
                            <a:extLst>
                              <a:ext uri="{FF2B5EF4-FFF2-40B4-BE49-F238E27FC236}">
                                <a16:creationId xmlns:a16="http://schemas.microsoft.com/office/drawing/2014/main" id="{24A560FB-685F-45C7-9A2C-09C225DDD3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2574" y="3312318"/>
                            <a:ext cx="742950" cy="485775"/>
                          </a:xfrm>
                          <a:custGeom>
                            <a:avLst/>
                            <a:gdLst>
                              <a:gd name="connsiteX0" fmla="*/ 736759 w 742950"/>
                              <a:gd name="connsiteY0" fmla="*/ 7144 h 485775"/>
                              <a:gd name="connsiteX1" fmla="*/ 741521 w 742950"/>
                              <a:gd name="connsiteY1" fmla="*/ 11906 h 485775"/>
                              <a:gd name="connsiteX2" fmla="*/ 552926 w 742950"/>
                              <a:gd name="connsiteY2" fmla="*/ 200501 h 485775"/>
                              <a:gd name="connsiteX3" fmla="*/ 260509 w 742950"/>
                              <a:gd name="connsiteY3" fmla="*/ 200501 h 485775"/>
                              <a:gd name="connsiteX4" fmla="*/ 12859 w 742950"/>
                              <a:gd name="connsiteY4" fmla="*/ 486251 h 485775"/>
                              <a:gd name="connsiteX5" fmla="*/ 7144 w 742950"/>
                              <a:gd name="connsiteY5" fmla="*/ 481489 h 485775"/>
                              <a:gd name="connsiteX6" fmla="*/ 257651 w 742950"/>
                              <a:gd name="connsiteY6" fmla="*/ 192881 h 485775"/>
                              <a:gd name="connsiteX7" fmla="*/ 550069 w 742950"/>
                              <a:gd name="connsiteY7" fmla="*/ 192881 h 485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742950" h="485775">
                                <a:moveTo>
                                  <a:pt x="736759" y="7144"/>
                                </a:moveTo>
                                <a:lnTo>
                                  <a:pt x="741521" y="11906"/>
                                </a:lnTo>
                                <a:lnTo>
                                  <a:pt x="552926" y="200501"/>
                                </a:lnTo>
                                <a:lnTo>
                                  <a:pt x="260509" y="200501"/>
                                </a:lnTo>
                                <a:lnTo>
                                  <a:pt x="12859" y="486251"/>
                                </a:lnTo>
                                <a:lnTo>
                                  <a:pt x="7144" y="481489"/>
                                </a:lnTo>
                                <a:lnTo>
                                  <a:pt x="257651" y="192881"/>
                                </a:lnTo>
                                <a:lnTo>
                                  <a:pt x="550069" y="19288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1" name="Freeform: Shape 270">
                            <a:extLst>
                              <a:ext uri="{FF2B5EF4-FFF2-40B4-BE49-F238E27FC236}">
                                <a16:creationId xmlns:a16="http://schemas.microsoft.com/office/drawing/2014/main" id="{98F7BF17-B740-42F5-93FE-11EAE0529D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3287" y="3775709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1430 h 38100"/>
                              <a:gd name="connsiteX1" fmla="*/ 10716 w 38100"/>
                              <a:gd name="connsiteY1" fmla="*/ 30480 h 38100"/>
                              <a:gd name="connsiteX2" fmla="*/ 29766 w 38100"/>
                              <a:gd name="connsiteY2" fmla="*/ 30480 h 38100"/>
                              <a:gd name="connsiteX3" fmla="*/ 29766 w 38100"/>
                              <a:gd name="connsiteY3" fmla="*/ 11430 h 38100"/>
                              <a:gd name="connsiteX4" fmla="*/ 10716 w 38100"/>
                              <a:gd name="connsiteY4" fmla="*/ 11430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1430"/>
                                </a:moveTo>
                                <a:cubicBezTo>
                                  <a:pt x="5953" y="16192"/>
                                  <a:pt x="5953" y="24765"/>
                                  <a:pt x="10716" y="30480"/>
                                </a:cubicBezTo>
                                <a:cubicBezTo>
                                  <a:pt x="15478" y="35242"/>
                                  <a:pt x="24051" y="35242"/>
                                  <a:pt x="29766" y="30480"/>
                                </a:cubicBezTo>
                                <a:cubicBezTo>
                                  <a:pt x="34528" y="25717"/>
                                  <a:pt x="34528" y="17145"/>
                                  <a:pt x="29766" y="11430"/>
                                </a:cubicBezTo>
                                <a:cubicBezTo>
                                  <a:pt x="24051" y="5715"/>
                                  <a:pt x="15478" y="5715"/>
                                  <a:pt x="10716" y="1143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Freeform: Shape 271">
                            <a:extLst>
                              <a:ext uri="{FF2B5EF4-FFF2-40B4-BE49-F238E27FC236}">
                                <a16:creationId xmlns:a16="http://schemas.microsoft.com/office/drawing/2014/main" id="{8C42DB79-117D-4E93-8441-1387637019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08634" y="3313271"/>
                            <a:ext cx="1009650" cy="428625"/>
                          </a:xfrm>
                          <a:custGeom>
                            <a:avLst/>
                            <a:gdLst>
                              <a:gd name="connsiteX0" fmla="*/ 998696 w 1009650"/>
                              <a:gd name="connsiteY0" fmla="*/ 7144 h 428625"/>
                              <a:gd name="connsiteX1" fmla="*/ 1003459 w 1009650"/>
                              <a:gd name="connsiteY1" fmla="*/ 11906 h 428625"/>
                              <a:gd name="connsiteX2" fmla="*/ 912019 w 1009650"/>
                              <a:gd name="connsiteY2" fmla="*/ 103346 h 428625"/>
                              <a:gd name="connsiteX3" fmla="*/ 646271 w 1009650"/>
                              <a:gd name="connsiteY3" fmla="*/ 103346 h 428625"/>
                              <a:gd name="connsiteX4" fmla="*/ 476726 w 1009650"/>
                              <a:gd name="connsiteY4" fmla="*/ 272891 h 428625"/>
                              <a:gd name="connsiteX5" fmla="*/ 306229 w 1009650"/>
                              <a:gd name="connsiteY5" fmla="*/ 272891 h 428625"/>
                              <a:gd name="connsiteX6" fmla="*/ 11906 w 1009650"/>
                              <a:gd name="connsiteY6" fmla="*/ 424339 h 428625"/>
                              <a:gd name="connsiteX7" fmla="*/ 7144 w 1009650"/>
                              <a:gd name="connsiteY7" fmla="*/ 419576 h 428625"/>
                              <a:gd name="connsiteX8" fmla="*/ 303371 w 1009650"/>
                              <a:gd name="connsiteY8" fmla="*/ 266224 h 428625"/>
                              <a:gd name="connsiteX9" fmla="*/ 472916 w 1009650"/>
                              <a:gd name="connsiteY9" fmla="*/ 266224 h 428625"/>
                              <a:gd name="connsiteX10" fmla="*/ 643414 w 1009650"/>
                              <a:gd name="connsiteY10" fmla="*/ 95726 h 428625"/>
                              <a:gd name="connsiteX11" fmla="*/ 909161 w 1009650"/>
                              <a:gd name="connsiteY11" fmla="*/ 95726 h 428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1009650" h="428625">
                                <a:moveTo>
                                  <a:pt x="998696" y="7144"/>
                                </a:moveTo>
                                <a:lnTo>
                                  <a:pt x="1003459" y="11906"/>
                                </a:lnTo>
                                <a:lnTo>
                                  <a:pt x="912019" y="103346"/>
                                </a:lnTo>
                                <a:lnTo>
                                  <a:pt x="646271" y="103346"/>
                                </a:lnTo>
                                <a:lnTo>
                                  <a:pt x="476726" y="272891"/>
                                </a:lnTo>
                                <a:lnTo>
                                  <a:pt x="306229" y="272891"/>
                                </a:lnTo>
                                <a:lnTo>
                                  <a:pt x="11906" y="424339"/>
                                </a:lnTo>
                                <a:lnTo>
                                  <a:pt x="7144" y="419576"/>
                                </a:lnTo>
                                <a:lnTo>
                                  <a:pt x="303371" y="266224"/>
                                </a:lnTo>
                                <a:lnTo>
                                  <a:pt x="472916" y="266224"/>
                                </a:lnTo>
                                <a:lnTo>
                                  <a:pt x="643414" y="95726"/>
                                </a:lnTo>
                                <a:lnTo>
                                  <a:pt x="909161" y="9572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3" name="Freeform: Shape 272">
                            <a:extLst>
                              <a:ext uri="{FF2B5EF4-FFF2-40B4-BE49-F238E27FC236}">
                                <a16:creationId xmlns:a16="http://schemas.microsoft.com/office/drawing/2014/main" id="{D31B8672-FCA3-4051-9632-ED08F9BDD3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98394" y="371451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4" name="Freeform: Shape 273">
                            <a:extLst>
                              <a:ext uri="{FF2B5EF4-FFF2-40B4-BE49-F238E27FC236}">
                                <a16:creationId xmlns:a16="http://schemas.microsoft.com/office/drawing/2014/main" id="{EC0B4971-216D-4F1D-AB0B-B0D4BBBCAB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70809" y="3194208"/>
                            <a:ext cx="1076325" cy="142875"/>
                          </a:xfrm>
                          <a:custGeom>
                            <a:avLst/>
                            <a:gdLst>
                              <a:gd name="connsiteX0" fmla="*/ 11906 w 1076325"/>
                              <a:gd name="connsiteY0" fmla="*/ 7144 h 142875"/>
                              <a:gd name="connsiteX1" fmla="*/ 50006 w 1076325"/>
                              <a:gd name="connsiteY1" fmla="*/ 45244 h 142875"/>
                              <a:gd name="connsiteX2" fmla="*/ 869156 w 1076325"/>
                              <a:gd name="connsiteY2" fmla="*/ 45244 h 142875"/>
                              <a:gd name="connsiteX3" fmla="*/ 1072991 w 1076325"/>
                              <a:gd name="connsiteY3" fmla="*/ 134779 h 142875"/>
                              <a:gd name="connsiteX4" fmla="*/ 1068229 w 1076325"/>
                              <a:gd name="connsiteY4" fmla="*/ 139541 h 142875"/>
                              <a:gd name="connsiteX5" fmla="*/ 866299 w 1076325"/>
                              <a:gd name="connsiteY5" fmla="*/ 51911 h 142875"/>
                              <a:gd name="connsiteX6" fmla="*/ 47149 w 1076325"/>
                              <a:gd name="connsiteY6" fmla="*/ 51911 h 142875"/>
                              <a:gd name="connsiteX7" fmla="*/ 7144 w 1076325"/>
                              <a:gd name="connsiteY7" fmla="*/ 12859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076325" h="142875">
                                <a:moveTo>
                                  <a:pt x="11906" y="7144"/>
                                </a:moveTo>
                                <a:lnTo>
                                  <a:pt x="50006" y="45244"/>
                                </a:lnTo>
                                <a:lnTo>
                                  <a:pt x="869156" y="45244"/>
                                </a:lnTo>
                                <a:lnTo>
                                  <a:pt x="1072991" y="134779"/>
                                </a:lnTo>
                                <a:lnTo>
                                  <a:pt x="1068229" y="139541"/>
                                </a:lnTo>
                                <a:lnTo>
                                  <a:pt x="866299" y="51911"/>
                                </a:lnTo>
                                <a:lnTo>
                                  <a:pt x="47149" y="51911"/>
                                </a:lnTo>
                                <a:lnTo>
                                  <a:pt x="7144" y="12859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5" name="Freeform: Shape 274">
                            <a:extLst>
                              <a:ext uri="{FF2B5EF4-FFF2-40B4-BE49-F238E27FC236}">
                                <a16:creationId xmlns:a16="http://schemas.microsoft.com/office/drawing/2014/main" id="{B23F2ED9-7297-4760-AB07-4EEA75C792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60569" y="31849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29766 w 38100"/>
                              <a:gd name="connsiteY0" fmla="*/ 10716 h 38100"/>
                              <a:gd name="connsiteX1" fmla="*/ 10716 w 38100"/>
                              <a:gd name="connsiteY1" fmla="*/ 10716 h 38100"/>
                              <a:gd name="connsiteX2" fmla="*/ 10716 w 38100"/>
                              <a:gd name="connsiteY2" fmla="*/ 29766 h 38100"/>
                              <a:gd name="connsiteX3" fmla="*/ 29766 w 38100"/>
                              <a:gd name="connsiteY3" fmla="*/ 29766 h 38100"/>
                              <a:gd name="connsiteX4" fmla="*/ 2976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9766" y="10716"/>
                                </a:moveTo>
                                <a:cubicBezTo>
                                  <a:pt x="25003" y="5953"/>
                                  <a:pt x="16431" y="5953"/>
                                  <a:pt x="10716" y="10716"/>
                                </a:cubicBez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4051"/>
                                  <a:pt x="34528" y="15478"/>
                                  <a:pt x="2976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6" name="Freeform: Shape 275">
                            <a:extLst>
                              <a:ext uri="{FF2B5EF4-FFF2-40B4-BE49-F238E27FC236}">
                                <a16:creationId xmlns:a16="http://schemas.microsoft.com/office/drawing/2014/main" id="{995A088A-F032-4522-8605-0EFF378572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56359" y="3240881"/>
                            <a:ext cx="590550" cy="190500"/>
                          </a:xfrm>
                          <a:custGeom>
                            <a:avLst/>
                            <a:gdLst>
                              <a:gd name="connsiteX0" fmla="*/ 7144 w 590550"/>
                              <a:gd name="connsiteY0" fmla="*/ 7144 h 190500"/>
                              <a:gd name="connsiteX1" fmla="*/ 408146 w 590550"/>
                              <a:gd name="connsiteY1" fmla="*/ 7144 h 190500"/>
                              <a:gd name="connsiteX2" fmla="*/ 585311 w 590550"/>
                              <a:gd name="connsiteY2" fmla="*/ 184309 h 190500"/>
                              <a:gd name="connsiteX3" fmla="*/ 580549 w 590550"/>
                              <a:gd name="connsiteY3" fmla="*/ 189071 h 190500"/>
                              <a:gd name="connsiteX4" fmla="*/ 405289 w 590550"/>
                              <a:gd name="connsiteY4" fmla="*/ 13811 h 190500"/>
                              <a:gd name="connsiteX5" fmla="*/ 7144 w 590550"/>
                              <a:gd name="connsiteY5" fmla="*/ 13811 h 1905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590550" h="190500">
                                <a:moveTo>
                                  <a:pt x="7144" y="7144"/>
                                </a:moveTo>
                                <a:lnTo>
                                  <a:pt x="408146" y="7144"/>
                                </a:lnTo>
                                <a:lnTo>
                                  <a:pt x="585311" y="184309"/>
                                </a:lnTo>
                                <a:lnTo>
                                  <a:pt x="580549" y="189071"/>
                                </a:lnTo>
                                <a:lnTo>
                                  <a:pt x="405289" y="13811"/>
                                </a:lnTo>
                                <a:lnTo>
                                  <a:pt x="7144" y="1381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7" name="Freeform: Shape 276">
                            <a:extLst>
                              <a:ext uri="{FF2B5EF4-FFF2-40B4-BE49-F238E27FC236}">
                                <a16:creationId xmlns:a16="http://schemas.microsoft.com/office/drawing/2014/main" id="{CDC09F93-13C4-4C9B-9E46-8727A0CD5D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4451" y="323135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8" name="Freeform: Shape 277">
                            <a:extLst>
                              <a:ext uri="{FF2B5EF4-FFF2-40B4-BE49-F238E27FC236}">
                                <a16:creationId xmlns:a16="http://schemas.microsoft.com/office/drawing/2014/main" id="{E583A99F-7FB5-4045-97E5-4A561F47C8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4921" y="3377088"/>
                            <a:ext cx="361950" cy="95250"/>
                          </a:xfrm>
                          <a:custGeom>
                            <a:avLst/>
                            <a:gdLst>
                              <a:gd name="connsiteX0" fmla="*/ 349091 w 361950"/>
                              <a:gd name="connsiteY0" fmla="*/ 7144 h 95250"/>
                              <a:gd name="connsiteX1" fmla="*/ 354806 w 361950"/>
                              <a:gd name="connsiteY1" fmla="*/ 12859 h 95250"/>
                              <a:gd name="connsiteX2" fmla="*/ 271939 w 361950"/>
                              <a:gd name="connsiteY2" fmla="*/ 94774 h 95250"/>
                              <a:gd name="connsiteX3" fmla="*/ 7144 w 361950"/>
                              <a:gd name="connsiteY3" fmla="*/ 94774 h 95250"/>
                              <a:gd name="connsiteX4" fmla="*/ 7144 w 361950"/>
                              <a:gd name="connsiteY4" fmla="*/ 88106 h 95250"/>
                              <a:gd name="connsiteX5" fmla="*/ 269081 w 361950"/>
                              <a:gd name="connsiteY5" fmla="*/ 88106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61950" h="95250">
                                <a:moveTo>
                                  <a:pt x="349091" y="7144"/>
                                </a:moveTo>
                                <a:lnTo>
                                  <a:pt x="354806" y="12859"/>
                                </a:lnTo>
                                <a:lnTo>
                                  <a:pt x="271939" y="94774"/>
                                </a:lnTo>
                                <a:lnTo>
                                  <a:pt x="7144" y="94774"/>
                                </a:lnTo>
                                <a:lnTo>
                                  <a:pt x="7144" y="88106"/>
                                </a:lnTo>
                                <a:lnTo>
                                  <a:pt x="269081" y="881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9" name="Freeform: Shape 278">
                            <a:extLst>
                              <a:ext uri="{FF2B5EF4-FFF2-40B4-BE49-F238E27FC236}">
                                <a16:creationId xmlns:a16="http://schemas.microsoft.com/office/drawing/2014/main" id="{7BB1082E-2421-453C-90DD-3034360FAC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72539" y="344852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2861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99EFACA3-FDEF-46CA-B542-EAB69AEB87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1649" y="3071336"/>
                            <a:ext cx="809625" cy="200025"/>
                          </a:xfrm>
                          <a:custGeom>
                            <a:avLst/>
                            <a:gdLst>
                              <a:gd name="connsiteX0" fmla="*/ 11906 w 809625"/>
                              <a:gd name="connsiteY0" fmla="*/ 7144 h 200025"/>
                              <a:gd name="connsiteX1" fmla="*/ 192881 w 809625"/>
                              <a:gd name="connsiteY1" fmla="*/ 188119 h 200025"/>
                              <a:gd name="connsiteX2" fmla="*/ 808196 w 809625"/>
                              <a:gd name="connsiteY2" fmla="*/ 188119 h 200025"/>
                              <a:gd name="connsiteX3" fmla="*/ 808196 w 809625"/>
                              <a:gd name="connsiteY3" fmla="*/ 195739 h 200025"/>
                              <a:gd name="connsiteX4" fmla="*/ 190024 w 809625"/>
                              <a:gd name="connsiteY4" fmla="*/ 194786 h 200025"/>
                              <a:gd name="connsiteX5" fmla="*/ 7144 w 809625"/>
                              <a:gd name="connsiteY5" fmla="*/ 11906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809625" h="200025">
                                <a:moveTo>
                                  <a:pt x="11906" y="7144"/>
                                </a:moveTo>
                                <a:lnTo>
                                  <a:pt x="192881" y="188119"/>
                                </a:lnTo>
                                <a:lnTo>
                                  <a:pt x="808196" y="188119"/>
                                </a:lnTo>
                                <a:lnTo>
                                  <a:pt x="808196" y="195739"/>
                                </a:lnTo>
                                <a:lnTo>
                                  <a:pt x="190024" y="194786"/>
                                </a:lnTo>
                                <a:lnTo>
                                  <a:pt x="7144" y="119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81" name="Freeform: Shape 280">
                            <a:extLst>
                              <a:ext uri="{FF2B5EF4-FFF2-40B4-BE49-F238E27FC236}">
                                <a16:creationId xmlns:a16="http://schemas.microsoft.com/office/drawing/2014/main" id="{C3FD11F8-DC85-4E25-B9CF-D032C959DB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8414" y="324278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3381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714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3381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33814"/>
                                </a:move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3811" y="33814"/>
                                  <a:pt x="20479" y="3381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pic>
                      <p:nvPicPr>
                        <p:cNvPr id="53" name="Graphic 52">
                          <a:extLst>
                            <a:ext uri="{FF2B5EF4-FFF2-40B4-BE49-F238E27FC236}">
                              <a16:creationId xmlns:a16="http://schemas.microsoft.com/office/drawing/2014/main" id="{068591E6-9E77-4FE3-9855-5D8A3FC35F4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96DAC541-7B7A-43D3-8B79-37D633B846F1}">
                              <asvg:svgBlip xmlns:asvg="http://schemas.microsoft.com/office/drawing/2016/SVG/main" r:embed="rId1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1486" y="3466203"/>
                          <a:ext cx="3600450" cy="77152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4" name="Graphic 53">
                          <a:extLst>
                            <a:ext uri="{FF2B5EF4-FFF2-40B4-BE49-F238E27FC236}">
                              <a16:creationId xmlns:a16="http://schemas.microsoft.com/office/drawing/2014/main" id="{C61CF6C3-6ECA-4B48-9EFD-1255B4C325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96DAC541-7B7A-43D3-8B79-37D633B846F1}">
                              <asvg:svgBlip xmlns:asvg="http://schemas.microsoft.com/office/drawing/2016/SVG/main" r:embed="rId1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93436" y="3868249"/>
                          <a:ext cx="3600450" cy="77152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Graphic 54">
                          <a:extLst>
                            <a:ext uri="{FF2B5EF4-FFF2-40B4-BE49-F238E27FC236}">
                              <a16:creationId xmlns:a16="http://schemas.microsoft.com/office/drawing/2014/main" id="{AE6A27BA-3B27-4C36-BFFB-029FD45A215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96DAC541-7B7A-43D3-8B79-37D633B846F1}">
                              <asvg:svgBlip xmlns:asvg="http://schemas.microsoft.com/office/drawing/2016/SVG/main" r:embed="rId1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76578" y="4508639"/>
                          <a:ext cx="3600450" cy="771525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56" name="Graphic 166">
                          <a:extLst>
                            <a:ext uri="{FF2B5EF4-FFF2-40B4-BE49-F238E27FC236}">
                              <a16:creationId xmlns:a16="http://schemas.microsoft.com/office/drawing/2014/main" id="{7B7F8697-6B1A-4C25-81AA-6DF3D8F49A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2854450" y="3801472"/>
                          <a:ext cx="3581400" cy="752475"/>
                          <a:chOff x="4305300" y="3052762"/>
                          <a:chExt cx="3581400" cy="752475"/>
                        </a:xfrm>
                        <a:grpFill/>
                      </p:grpSpPr>
                      <p:sp>
                        <p:nvSpPr>
                          <p:cNvPr id="242" name="Freeform: Shape 241">
                            <a:extLst>
                              <a:ext uri="{FF2B5EF4-FFF2-40B4-BE49-F238E27FC236}">
                                <a16:creationId xmlns:a16="http://schemas.microsoft.com/office/drawing/2014/main" id="{7DACBA22-FC4C-4399-B826-FCC8507311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01979" y="3311366"/>
                            <a:ext cx="3476625" cy="200025"/>
                          </a:xfrm>
                          <a:custGeom>
                            <a:avLst/>
                            <a:gdLst>
                              <a:gd name="connsiteX0" fmla="*/ 1497806 w 3476625"/>
                              <a:gd name="connsiteY0" fmla="*/ 7144 h 200025"/>
                              <a:gd name="connsiteX1" fmla="*/ 1822609 w 3476625"/>
                              <a:gd name="connsiteY1" fmla="*/ 7144 h 200025"/>
                              <a:gd name="connsiteX2" fmla="*/ 1899761 w 3476625"/>
                              <a:gd name="connsiteY2" fmla="*/ 84296 h 200025"/>
                              <a:gd name="connsiteX3" fmla="*/ 2174081 w 3476625"/>
                              <a:gd name="connsiteY3" fmla="*/ 84296 h 200025"/>
                              <a:gd name="connsiteX4" fmla="*/ 2240756 w 3476625"/>
                              <a:gd name="connsiteY4" fmla="*/ 17621 h 200025"/>
                              <a:gd name="connsiteX5" fmla="*/ 3470434 w 3476625"/>
                              <a:gd name="connsiteY5" fmla="*/ 17621 h 200025"/>
                              <a:gd name="connsiteX6" fmla="*/ 3470434 w 3476625"/>
                              <a:gd name="connsiteY6" fmla="*/ 24289 h 200025"/>
                              <a:gd name="connsiteX7" fmla="*/ 2243614 w 3476625"/>
                              <a:gd name="connsiteY7" fmla="*/ 24289 h 200025"/>
                              <a:gd name="connsiteX8" fmla="*/ 2176939 w 3476625"/>
                              <a:gd name="connsiteY8" fmla="*/ 90964 h 200025"/>
                              <a:gd name="connsiteX9" fmla="*/ 1896904 w 3476625"/>
                              <a:gd name="connsiteY9" fmla="*/ 90964 h 200025"/>
                              <a:gd name="connsiteX10" fmla="*/ 1819751 w 3476625"/>
                              <a:gd name="connsiteY10" fmla="*/ 13811 h 200025"/>
                              <a:gd name="connsiteX11" fmla="*/ 1500664 w 3476625"/>
                              <a:gd name="connsiteY11" fmla="*/ 13811 h 200025"/>
                              <a:gd name="connsiteX12" fmla="*/ 1432084 w 3476625"/>
                              <a:gd name="connsiteY12" fmla="*/ 120491 h 200025"/>
                              <a:gd name="connsiteX13" fmla="*/ 1057751 w 3476625"/>
                              <a:gd name="connsiteY13" fmla="*/ 120491 h 200025"/>
                              <a:gd name="connsiteX14" fmla="*/ 971074 w 3476625"/>
                              <a:gd name="connsiteY14" fmla="*/ 14764 h 200025"/>
                              <a:gd name="connsiteX15" fmla="*/ 379571 w 3476625"/>
                              <a:gd name="connsiteY15" fmla="*/ 14764 h 200025"/>
                              <a:gd name="connsiteX16" fmla="*/ 11906 w 3476625"/>
                              <a:gd name="connsiteY16" fmla="*/ 201454 h 200025"/>
                              <a:gd name="connsiteX17" fmla="*/ 7144 w 3476625"/>
                              <a:gd name="connsiteY17" fmla="*/ 196691 h 200025"/>
                              <a:gd name="connsiteX18" fmla="*/ 376714 w 3476625"/>
                              <a:gd name="connsiteY18" fmla="*/ 8096 h 200025"/>
                              <a:gd name="connsiteX19" fmla="*/ 973931 w 3476625"/>
                              <a:gd name="connsiteY19" fmla="*/ 8096 h 200025"/>
                              <a:gd name="connsiteX20" fmla="*/ 1061561 w 3476625"/>
                              <a:gd name="connsiteY20" fmla="*/ 113824 h 200025"/>
                              <a:gd name="connsiteX21" fmla="*/ 1429226 w 3476625"/>
                              <a:gd name="connsiteY21" fmla="*/ 113824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</a:cxnLst>
                            <a:rect l="l" t="t" r="r" b="b"/>
                            <a:pathLst>
                              <a:path w="3476625" h="200025">
                                <a:moveTo>
                                  <a:pt x="1497806" y="7144"/>
                                </a:moveTo>
                                <a:lnTo>
                                  <a:pt x="1822609" y="7144"/>
                                </a:lnTo>
                                <a:lnTo>
                                  <a:pt x="1899761" y="84296"/>
                                </a:lnTo>
                                <a:lnTo>
                                  <a:pt x="2174081" y="84296"/>
                                </a:lnTo>
                                <a:lnTo>
                                  <a:pt x="2240756" y="17621"/>
                                </a:lnTo>
                                <a:lnTo>
                                  <a:pt x="3470434" y="17621"/>
                                </a:lnTo>
                                <a:lnTo>
                                  <a:pt x="3470434" y="24289"/>
                                </a:lnTo>
                                <a:lnTo>
                                  <a:pt x="2243614" y="24289"/>
                                </a:lnTo>
                                <a:lnTo>
                                  <a:pt x="2176939" y="90964"/>
                                </a:lnTo>
                                <a:lnTo>
                                  <a:pt x="1896904" y="90964"/>
                                </a:lnTo>
                                <a:lnTo>
                                  <a:pt x="1819751" y="13811"/>
                                </a:lnTo>
                                <a:lnTo>
                                  <a:pt x="1500664" y="13811"/>
                                </a:lnTo>
                                <a:lnTo>
                                  <a:pt x="1432084" y="120491"/>
                                </a:lnTo>
                                <a:lnTo>
                                  <a:pt x="1057751" y="120491"/>
                                </a:lnTo>
                                <a:lnTo>
                                  <a:pt x="971074" y="14764"/>
                                </a:lnTo>
                                <a:lnTo>
                                  <a:pt x="379571" y="14764"/>
                                </a:lnTo>
                                <a:lnTo>
                                  <a:pt x="11906" y="201454"/>
                                </a:lnTo>
                                <a:lnTo>
                                  <a:pt x="7144" y="196691"/>
                                </a:lnTo>
                                <a:lnTo>
                                  <a:pt x="376714" y="8096"/>
                                </a:lnTo>
                                <a:lnTo>
                                  <a:pt x="973931" y="8096"/>
                                </a:lnTo>
                                <a:lnTo>
                                  <a:pt x="1061561" y="113824"/>
                                </a:lnTo>
                                <a:lnTo>
                                  <a:pt x="1429226" y="11382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3" name="Freeform: Shape 242">
                            <a:extLst>
                              <a:ext uri="{FF2B5EF4-FFF2-40B4-BE49-F238E27FC236}">
                                <a16:creationId xmlns:a16="http://schemas.microsoft.com/office/drawing/2014/main" id="{980878E4-951F-4393-AE4F-9F410F21E0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51934" y="33123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2859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4" name="Freeform: Shape 243">
                            <a:extLst>
                              <a:ext uri="{FF2B5EF4-FFF2-40B4-BE49-F238E27FC236}">
                                <a16:creationId xmlns:a16="http://schemas.microsoft.com/office/drawing/2014/main" id="{EA907929-26AF-4116-A2D0-F08B9EAD7D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1739" y="34897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5" name="Freeform: Shape 244">
                            <a:extLst>
                              <a:ext uri="{FF2B5EF4-FFF2-40B4-BE49-F238E27FC236}">
                                <a16:creationId xmlns:a16="http://schemas.microsoft.com/office/drawing/2014/main" id="{CFC8AAC8-109E-42F1-B232-6E25194128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9141" y="3055143"/>
                            <a:ext cx="2552700" cy="142875"/>
                          </a:xfrm>
                          <a:custGeom>
                            <a:avLst/>
                            <a:gdLst>
                              <a:gd name="connsiteX0" fmla="*/ 7144 w 2552700"/>
                              <a:gd name="connsiteY0" fmla="*/ 7144 h 142875"/>
                              <a:gd name="connsiteX1" fmla="*/ 101441 w 2552700"/>
                              <a:gd name="connsiteY1" fmla="*/ 7144 h 142875"/>
                              <a:gd name="connsiteX2" fmla="*/ 222409 w 2552700"/>
                              <a:gd name="connsiteY2" fmla="*/ 128111 h 142875"/>
                              <a:gd name="connsiteX3" fmla="*/ 813911 w 2552700"/>
                              <a:gd name="connsiteY3" fmla="*/ 128111 h 142875"/>
                              <a:gd name="connsiteX4" fmla="*/ 881539 w 2552700"/>
                              <a:gd name="connsiteY4" fmla="*/ 21431 h 142875"/>
                              <a:gd name="connsiteX5" fmla="*/ 1284446 w 2552700"/>
                              <a:gd name="connsiteY5" fmla="*/ 21431 h 142875"/>
                              <a:gd name="connsiteX6" fmla="*/ 1343501 w 2552700"/>
                              <a:gd name="connsiteY6" fmla="*/ 129064 h 142875"/>
                              <a:gd name="connsiteX7" fmla="*/ 1662589 w 2552700"/>
                              <a:gd name="connsiteY7" fmla="*/ 129064 h 142875"/>
                              <a:gd name="connsiteX8" fmla="*/ 1739741 w 2552700"/>
                              <a:gd name="connsiteY8" fmla="*/ 51911 h 142875"/>
                              <a:gd name="connsiteX9" fmla="*/ 2019776 w 2552700"/>
                              <a:gd name="connsiteY9" fmla="*/ 51911 h 142875"/>
                              <a:gd name="connsiteX10" fmla="*/ 2086451 w 2552700"/>
                              <a:gd name="connsiteY10" fmla="*/ 117634 h 142875"/>
                              <a:gd name="connsiteX11" fmla="*/ 2551271 w 2552700"/>
                              <a:gd name="connsiteY11" fmla="*/ 117634 h 142875"/>
                              <a:gd name="connsiteX12" fmla="*/ 2551271 w 2552700"/>
                              <a:gd name="connsiteY12" fmla="*/ 125254 h 142875"/>
                              <a:gd name="connsiteX13" fmla="*/ 2083594 w 2552700"/>
                              <a:gd name="connsiteY13" fmla="*/ 125254 h 142875"/>
                              <a:gd name="connsiteX14" fmla="*/ 2016919 w 2552700"/>
                              <a:gd name="connsiteY14" fmla="*/ 58579 h 142875"/>
                              <a:gd name="connsiteX15" fmla="*/ 1742599 w 2552700"/>
                              <a:gd name="connsiteY15" fmla="*/ 58579 h 142875"/>
                              <a:gd name="connsiteX16" fmla="*/ 1665446 w 2552700"/>
                              <a:gd name="connsiteY16" fmla="*/ 135731 h 142875"/>
                              <a:gd name="connsiteX17" fmla="*/ 1340644 w 2552700"/>
                              <a:gd name="connsiteY17" fmla="*/ 135731 h 142875"/>
                              <a:gd name="connsiteX18" fmla="*/ 1281589 w 2552700"/>
                              <a:gd name="connsiteY18" fmla="*/ 29051 h 142875"/>
                              <a:gd name="connsiteX19" fmla="*/ 885349 w 2552700"/>
                              <a:gd name="connsiteY19" fmla="*/ 29051 h 142875"/>
                              <a:gd name="connsiteX20" fmla="*/ 816769 w 2552700"/>
                              <a:gd name="connsiteY20" fmla="*/ 134779 h 142875"/>
                              <a:gd name="connsiteX21" fmla="*/ 219551 w 2552700"/>
                              <a:gd name="connsiteY21" fmla="*/ 134779 h 142875"/>
                              <a:gd name="connsiteX22" fmla="*/ 98584 w 2552700"/>
                              <a:gd name="connsiteY22" fmla="*/ 14764 h 142875"/>
                              <a:gd name="connsiteX23" fmla="*/ 7144 w 2552700"/>
                              <a:gd name="connsiteY23" fmla="*/ 14764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2552700" h="142875">
                                <a:moveTo>
                                  <a:pt x="7144" y="7144"/>
                                </a:moveTo>
                                <a:lnTo>
                                  <a:pt x="101441" y="7144"/>
                                </a:lnTo>
                                <a:lnTo>
                                  <a:pt x="222409" y="128111"/>
                                </a:lnTo>
                                <a:lnTo>
                                  <a:pt x="813911" y="128111"/>
                                </a:lnTo>
                                <a:lnTo>
                                  <a:pt x="881539" y="21431"/>
                                </a:lnTo>
                                <a:lnTo>
                                  <a:pt x="1284446" y="21431"/>
                                </a:lnTo>
                                <a:lnTo>
                                  <a:pt x="1343501" y="129064"/>
                                </a:lnTo>
                                <a:lnTo>
                                  <a:pt x="1662589" y="129064"/>
                                </a:lnTo>
                                <a:lnTo>
                                  <a:pt x="1739741" y="51911"/>
                                </a:lnTo>
                                <a:lnTo>
                                  <a:pt x="2019776" y="51911"/>
                                </a:lnTo>
                                <a:lnTo>
                                  <a:pt x="2086451" y="117634"/>
                                </a:lnTo>
                                <a:lnTo>
                                  <a:pt x="2551271" y="117634"/>
                                </a:lnTo>
                                <a:lnTo>
                                  <a:pt x="2551271" y="125254"/>
                                </a:lnTo>
                                <a:lnTo>
                                  <a:pt x="2083594" y="125254"/>
                                </a:lnTo>
                                <a:lnTo>
                                  <a:pt x="2016919" y="58579"/>
                                </a:lnTo>
                                <a:lnTo>
                                  <a:pt x="1742599" y="58579"/>
                                </a:lnTo>
                                <a:lnTo>
                                  <a:pt x="1665446" y="135731"/>
                                </a:lnTo>
                                <a:lnTo>
                                  <a:pt x="1340644" y="135731"/>
                                </a:lnTo>
                                <a:lnTo>
                                  <a:pt x="1281589" y="29051"/>
                                </a:lnTo>
                                <a:lnTo>
                                  <a:pt x="885349" y="29051"/>
                                </a:lnTo>
                                <a:lnTo>
                                  <a:pt x="816769" y="134779"/>
                                </a:lnTo>
                                <a:lnTo>
                                  <a:pt x="219551" y="134779"/>
                                </a:lnTo>
                                <a:lnTo>
                                  <a:pt x="98584" y="14764"/>
                                </a:lnTo>
                                <a:lnTo>
                                  <a:pt x="7144" y="1476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6" name="Freeform: Shape 245">
                            <a:extLst>
                              <a:ext uri="{FF2B5EF4-FFF2-40B4-BE49-F238E27FC236}">
                                <a16:creationId xmlns:a16="http://schemas.microsoft.com/office/drawing/2014/main" id="{6847AA39-63FB-480A-94CC-23F2F4AE6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89934" y="315610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3811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7" name="Freeform: Shape 246">
                            <a:extLst>
                              <a:ext uri="{FF2B5EF4-FFF2-40B4-BE49-F238E27FC236}">
                                <a16:creationId xmlns:a16="http://schemas.microsoft.com/office/drawing/2014/main" id="{7CDC87EC-9D0B-49E7-94CC-794140044B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46759" y="30456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8" name="Freeform: Shape 247">
                            <a:extLst>
                              <a:ext uri="{FF2B5EF4-FFF2-40B4-BE49-F238E27FC236}">
                                <a16:creationId xmlns:a16="http://schemas.microsoft.com/office/drawing/2014/main" id="{52DEB212-41E8-428B-8064-695D7D9569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17506" y="3322796"/>
                            <a:ext cx="676275" cy="104775"/>
                          </a:xfrm>
                          <a:custGeom>
                            <a:avLst/>
                            <a:gdLst>
                              <a:gd name="connsiteX0" fmla="*/ 668179 w 676275"/>
                              <a:gd name="connsiteY0" fmla="*/ 7144 h 104775"/>
                              <a:gd name="connsiteX1" fmla="*/ 672941 w 676275"/>
                              <a:gd name="connsiteY1" fmla="*/ 11906 h 104775"/>
                              <a:gd name="connsiteX2" fmla="*/ 471964 w 676275"/>
                              <a:gd name="connsiteY2" fmla="*/ 98584 h 104775"/>
                              <a:gd name="connsiteX3" fmla="*/ 7144 w 676275"/>
                              <a:gd name="connsiteY3" fmla="*/ 98584 h 104775"/>
                              <a:gd name="connsiteX4" fmla="*/ 7144 w 676275"/>
                              <a:gd name="connsiteY4" fmla="*/ 91916 h 104775"/>
                              <a:gd name="connsiteX5" fmla="*/ 469106 w 676275"/>
                              <a:gd name="connsiteY5" fmla="*/ 91916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676275" h="104775">
                                <a:moveTo>
                                  <a:pt x="668179" y="7144"/>
                                </a:moveTo>
                                <a:lnTo>
                                  <a:pt x="672941" y="11906"/>
                                </a:lnTo>
                                <a:lnTo>
                                  <a:pt x="471964" y="98584"/>
                                </a:lnTo>
                                <a:lnTo>
                                  <a:pt x="7144" y="98584"/>
                                </a:lnTo>
                                <a:lnTo>
                                  <a:pt x="7144" y="91916"/>
                                </a:lnTo>
                                <a:lnTo>
                                  <a:pt x="469106" y="9191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9" name="Freeform: Shape 248">
                            <a:extLst>
                              <a:ext uri="{FF2B5EF4-FFF2-40B4-BE49-F238E27FC236}">
                                <a16:creationId xmlns:a16="http://schemas.microsoft.com/office/drawing/2014/main" id="{3F0D5E80-9A5C-4965-9950-5207C77DF0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05124" y="3398043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0" name="Freeform: Shape 249">
                            <a:extLst>
                              <a:ext uri="{FF2B5EF4-FFF2-40B4-BE49-F238E27FC236}">
                                <a16:creationId xmlns:a16="http://schemas.microsoft.com/office/drawing/2014/main" id="{540AB370-152A-406B-B546-CAA38BE497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2574" y="3312318"/>
                            <a:ext cx="742950" cy="485775"/>
                          </a:xfrm>
                          <a:custGeom>
                            <a:avLst/>
                            <a:gdLst>
                              <a:gd name="connsiteX0" fmla="*/ 736759 w 742950"/>
                              <a:gd name="connsiteY0" fmla="*/ 7144 h 485775"/>
                              <a:gd name="connsiteX1" fmla="*/ 741521 w 742950"/>
                              <a:gd name="connsiteY1" fmla="*/ 11906 h 485775"/>
                              <a:gd name="connsiteX2" fmla="*/ 552926 w 742950"/>
                              <a:gd name="connsiteY2" fmla="*/ 200501 h 485775"/>
                              <a:gd name="connsiteX3" fmla="*/ 260509 w 742950"/>
                              <a:gd name="connsiteY3" fmla="*/ 200501 h 485775"/>
                              <a:gd name="connsiteX4" fmla="*/ 12859 w 742950"/>
                              <a:gd name="connsiteY4" fmla="*/ 486251 h 485775"/>
                              <a:gd name="connsiteX5" fmla="*/ 7144 w 742950"/>
                              <a:gd name="connsiteY5" fmla="*/ 481489 h 485775"/>
                              <a:gd name="connsiteX6" fmla="*/ 257651 w 742950"/>
                              <a:gd name="connsiteY6" fmla="*/ 192881 h 485775"/>
                              <a:gd name="connsiteX7" fmla="*/ 550069 w 742950"/>
                              <a:gd name="connsiteY7" fmla="*/ 192881 h 485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742950" h="485775">
                                <a:moveTo>
                                  <a:pt x="736759" y="7144"/>
                                </a:moveTo>
                                <a:lnTo>
                                  <a:pt x="741521" y="11906"/>
                                </a:lnTo>
                                <a:lnTo>
                                  <a:pt x="552926" y="200501"/>
                                </a:lnTo>
                                <a:lnTo>
                                  <a:pt x="260509" y="200501"/>
                                </a:lnTo>
                                <a:lnTo>
                                  <a:pt x="12859" y="486251"/>
                                </a:lnTo>
                                <a:lnTo>
                                  <a:pt x="7144" y="481489"/>
                                </a:lnTo>
                                <a:lnTo>
                                  <a:pt x="257651" y="192881"/>
                                </a:lnTo>
                                <a:lnTo>
                                  <a:pt x="550069" y="19288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1" name="Freeform: Shape 250">
                            <a:extLst>
                              <a:ext uri="{FF2B5EF4-FFF2-40B4-BE49-F238E27FC236}">
                                <a16:creationId xmlns:a16="http://schemas.microsoft.com/office/drawing/2014/main" id="{789D7AE0-A4CD-4395-B912-A37C449AAB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3287" y="3775709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1430 h 38100"/>
                              <a:gd name="connsiteX1" fmla="*/ 10716 w 38100"/>
                              <a:gd name="connsiteY1" fmla="*/ 30480 h 38100"/>
                              <a:gd name="connsiteX2" fmla="*/ 29766 w 38100"/>
                              <a:gd name="connsiteY2" fmla="*/ 30480 h 38100"/>
                              <a:gd name="connsiteX3" fmla="*/ 29766 w 38100"/>
                              <a:gd name="connsiteY3" fmla="*/ 11430 h 38100"/>
                              <a:gd name="connsiteX4" fmla="*/ 10716 w 38100"/>
                              <a:gd name="connsiteY4" fmla="*/ 11430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1430"/>
                                </a:moveTo>
                                <a:cubicBezTo>
                                  <a:pt x="5953" y="16192"/>
                                  <a:pt x="5953" y="24765"/>
                                  <a:pt x="10716" y="30480"/>
                                </a:cubicBezTo>
                                <a:cubicBezTo>
                                  <a:pt x="15478" y="35242"/>
                                  <a:pt x="24051" y="35242"/>
                                  <a:pt x="29766" y="30480"/>
                                </a:cubicBezTo>
                                <a:cubicBezTo>
                                  <a:pt x="34528" y="25717"/>
                                  <a:pt x="34528" y="17145"/>
                                  <a:pt x="29766" y="11430"/>
                                </a:cubicBezTo>
                                <a:cubicBezTo>
                                  <a:pt x="24051" y="5715"/>
                                  <a:pt x="15478" y="5715"/>
                                  <a:pt x="10716" y="1143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2" name="Freeform: Shape 251">
                            <a:extLst>
                              <a:ext uri="{FF2B5EF4-FFF2-40B4-BE49-F238E27FC236}">
                                <a16:creationId xmlns:a16="http://schemas.microsoft.com/office/drawing/2014/main" id="{8177C7B3-AC77-4DA6-9650-C9C66464FA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08634" y="3313271"/>
                            <a:ext cx="1009650" cy="428625"/>
                          </a:xfrm>
                          <a:custGeom>
                            <a:avLst/>
                            <a:gdLst>
                              <a:gd name="connsiteX0" fmla="*/ 998696 w 1009650"/>
                              <a:gd name="connsiteY0" fmla="*/ 7144 h 428625"/>
                              <a:gd name="connsiteX1" fmla="*/ 1003459 w 1009650"/>
                              <a:gd name="connsiteY1" fmla="*/ 11906 h 428625"/>
                              <a:gd name="connsiteX2" fmla="*/ 912019 w 1009650"/>
                              <a:gd name="connsiteY2" fmla="*/ 103346 h 428625"/>
                              <a:gd name="connsiteX3" fmla="*/ 646271 w 1009650"/>
                              <a:gd name="connsiteY3" fmla="*/ 103346 h 428625"/>
                              <a:gd name="connsiteX4" fmla="*/ 476726 w 1009650"/>
                              <a:gd name="connsiteY4" fmla="*/ 272891 h 428625"/>
                              <a:gd name="connsiteX5" fmla="*/ 306229 w 1009650"/>
                              <a:gd name="connsiteY5" fmla="*/ 272891 h 428625"/>
                              <a:gd name="connsiteX6" fmla="*/ 11906 w 1009650"/>
                              <a:gd name="connsiteY6" fmla="*/ 424339 h 428625"/>
                              <a:gd name="connsiteX7" fmla="*/ 7144 w 1009650"/>
                              <a:gd name="connsiteY7" fmla="*/ 419576 h 428625"/>
                              <a:gd name="connsiteX8" fmla="*/ 303371 w 1009650"/>
                              <a:gd name="connsiteY8" fmla="*/ 266224 h 428625"/>
                              <a:gd name="connsiteX9" fmla="*/ 472916 w 1009650"/>
                              <a:gd name="connsiteY9" fmla="*/ 266224 h 428625"/>
                              <a:gd name="connsiteX10" fmla="*/ 643414 w 1009650"/>
                              <a:gd name="connsiteY10" fmla="*/ 95726 h 428625"/>
                              <a:gd name="connsiteX11" fmla="*/ 909161 w 1009650"/>
                              <a:gd name="connsiteY11" fmla="*/ 95726 h 428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1009650" h="428625">
                                <a:moveTo>
                                  <a:pt x="998696" y="7144"/>
                                </a:moveTo>
                                <a:lnTo>
                                  <a:pt x="1003459" y="11906"/>
                                </a:lnTo>
                                <a:lnTo>
                                  <a:pt x="912019" y="103346"/>
                                </a:lnTo>
                                <a:lnTo>
                                  <a:pt x="646271" y="103346"/>
                                </a:lnTo>
                                <a:lnTo>
                                  <a:pt x="476726" y="272891"/>
                                </a:lnTo>
                                <a:lnTo>
                                  <a:pt x="306229" y="272891"/>
                                </a:lnTo>
                                <a:lnTo>
                                  <a:pt x="11906" y="424339"/>
                                </a:lnTo>
                                <a:lnTo>
                                  <a:pt x="7144" y="419576"/>
                                </a:lnTo>
                                <a:lnTo>
                                  <a:pt x="303371" y="266224"/>
                                </a:lnTo>
                                <a:lnTo>
                                  <a:pt x="472916" y="266224"/>
                                </a:lnTo>
                                <a:lnTo>
                                  <a:pt x="643414" y="95726"/>
                                </a:lnTo>
                                <a:lnTo>
                                  <a:pt x="909161" y="9572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3" name="Freeform: Shape 252">
                            <a:extLst>
                              <a:ext uri="{FF2B5EF4-FFF2-40B4-BE49-F238E27FC236}">
                                <a16:creationId xmlns:a16="http://schemas.microsoft.com/office/drawing/2014/main" id="{3078AF39-257F-44CB-922E-E0E675F76C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98394" y="371451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4" name="Freeform: Shape 253">
                            <a:extLst>
                              <a:ext uri="{FF2B5EF4-FFF2-40B4-BE49-F238E27FC236}">
                                <a16:creationId xmlns:a16="http://schemas.microsoft.com/office/drawing/2014/main" id="{E301CB98-758E-4D4C-A4D5-5D622020E9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70809" y="3194208"/>
                            <a:ext cx="1076325" cy="142875"/>
                          </a:xfrm>
                          <a:custGeom>
                            <a:avLst/>
                            <a:gdLst>
                              <a:gd name="connsiteX0" fmla="*/ 11906 w 1076325"/>
                              <a:gd name="connsiteY0" fmla="*/ 7144 h 142875"/>
                              <a:gd name="connsiteX1" fmla="*/ 50006 w 1076325"/>
                              <a:gd name="connsiteY1" fmla="*/ 45244 h 142875"/>
                              <a:gd name="connsiteX2" fmla="*/ 869156 w 1076325"/>
                              <a:gd name="connsiteY2" fmla="*/ 45244 h 142875"/>
                              <a:gd name="connsiteX3" fmla="*/ 1072991 w 1076325"/>
                              <a:gd name="connsiteY3" fmla="*/ 134779 h 142875"/>
                              <a:gd name="connsiteX4" fmla="*/ 1068229 w 1076325"/>
                              <a:gd name="connsiteY4" fmla="*/ 139541 h 142875"/>
                              <a:gd name="connsiteX5" fmla="*/ 866299 w 1076325"/>
                              <a:gd name="connsiteY5" fmla="*/ 51911 h 142875"/>
                              <a:gd name="connsiteX6" fmla="*/ 47149 w 1076325"/>
                              <a:gd name="connsiteY6" fmla="*/ 51911 h 142875"/>
                              <a:gd name="connsiteX7" fmla="*/ 7144 w 1076325"/>
                              <a:gd name="connsiteY7" fmla="*/ 12859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076325" h="142875">
                                <a:moveTo>
                                  <a:pt x="11906" y="7144"/>
                                </a:moveTo>
                                <a:lnTo>
                                  <a:pt x="50006" y="45244"/>
                                </a:lnTo>
                                <a:lnTo>
                                  <a:pt x="869156" y="45244"/>
                                </a:lnTo>
                                <a:lnTo>
                                  <a:pt x="1072991" y="134779"/>
                                </a:lnTo>
                                <a:lnTo>
                                  <a:pt x="1068229" y="139541"/>
                                </a:lnTo>
                                <a:lnTo>
                                  <a:pt x="866299" y="51911"/>
                                </a:lnTo>
                                <a:lnTo>
                                  <a:pt x="47149" y="51911"/>
                                </a:lnTo>
                                <a:lnTo>
                                  <a:pt x="7144" y="12859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5" name="Freeform: Shape 254">
                            <a:extLst>
                              <a:ext uri="{FF2B5EF4-FFF2-40B4-BE49-F238E27FC236}">
                                <a16:creationId xmlns:a16="http://schemas.microsoft.com/office/drawing/2014/main" id="{E296FEB3-0529-4BCD-B910-7FF40E78DF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60569" y="31849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29766 w 38100"/>
                              <a:gd name="connsiteY0" fmla="*/ 10716 h 38100"/>
                              <a:gd name="connsiteX1" fmla="*/ 10716 w 38100"/>
                              <a:gd name="connsiteY1" fmla="*/ 10716 h 38100"/>
                              <a:gd name="connsiteX2" fmla="*/ 10716 w 38100"/>
                              <a:gd name="connsiteY2" fmla="*/ 29766 h 38100"/>
                              <a:gd name="connsiteX3" fmla="*/ 29766 w 38100"/>
                              <a:gd name="connsiteY3" fmla="*/ 29766 h 38100"/>
                              <a:gd name="connsiteX4" fmla="*/ 2976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9766" y="10716"/>
                                </a:moveTo>
                                <a:cubicBezTo>
                                  <a:pt x="25003" y="5953"/>
                                  <a:pt x="16431" y="5953"/>
                                  <a:pt x="10716" y="10716"/>
                                </a:cubicBez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4051"/>
                                  <a:pt x="34528" y="15478"/>
                                  <a:pt x="2976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6" name="Freeform: Shape 255">
                            <a:extLst>
                              <a:ext uri="{FF2B5EF4-FFF2-40B4-BE49-F238E27FC236}">
                                <a16:creationId xmlns:a16="http://schemas.microsoft.com/office/drawing/2014/main" id="{C97D5732-D9D0-4875-9D48-3123CF0010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56359" y="3240881"/>
                            <a:ext cx="590550" cy="190500"/>
                          </a:xfrm>
                          <a:custGeom>
                            <a:avLst/>
                            <a:gdLst>
                              <a:gd name="connsiteX0" fmla="*/ 7144 w 590550"/>
                              <a:gd name="connsiteY0" fmla="*/ 7144 h 190500"/>
                              <a:gd name="connsiteX1" fmla="*/ 408146 w 590550"/>
                              <a:gd name="connsiteY1" fmla="*/ 7144 h 190500"/>
                              <a:gd name="connsiteX2" fmla="*/ 585311 w 590550"/>
                              <a:gd name="connsiteY2" fmla="*/ 184309 h 190500"/>
                              <a:gd name="connsiteX3" fmla="*/ 580549 w 590550"/>
                              <a:gd name="connsiteY3" fmla="*/ 189071 h 190500"/>
                              <a:gd name="connsiteX4" fmla="*/ 405289 w 590550"/>
                              <a:gd name="connsiteY4" fmla="*/ 13811 h 190500"/>
                              <a:gd name="connsiteX5" fmla="*/ 7144 w 590550"/>
                              <a:gd name="connsiteY5" fmla="*/ 13811 h 1905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590550" h="190500">
                                <a:moveTo>
                                  <a:pt x="7144" y="7144"/>
                                </a:moveTo>
                                <a:lnTo>
                                  <a:pt x="408146" y="7144"/>
                                </a:lnTo>
                                <a:lnTo>
                                  <a:pt x="585311" y="184309"/>
                                </a:lnTo>
                                <a:lnTo>
                                  <a:pt x="580549" y="189071"/>
                                </a:lnTo>
                                <a:lnTo>
                                  <a:pt x="405289" y="13811"/>
                                </a:lnTo>
                                <a:lnTo>
                                  <a:pt x="7144" y="1381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7" name="Freeform: Shape 256">
                            <a:extLst>
                              <a:ext uri="{FF2B5EF4-FFF2-40B4-BE49-F238E27FC236}">
                                <a16:creationId xmlns:a16="http://schemas.microsoft.com/office/drawing/2014/main" id="{1FFAA813-BB79-469D-B34F-B8CC813F1A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4451" y="323135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8" name="Freeform: Shape 257">
                            <a:extLst>
                              <a:ext uri="{FF2B5EF4-FFF2-40B4-BE49-F238E27FC236}">
                                <a16:creationId xmlns:a16="http://schemas.microsoft.com/office/drawing/2014/main" id="{AF294B9B-86A4-4404-8BFD-82C76061DA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4921" y="3377088"/>
                            <a:ext cx="361950" cy="95250"/>
                          </a:xfrm>
                          <a:custGeom>
                            <a:avLst/>
                            <a:gdLst>
                              <a:gd name="connsiteX0" fmla="*/ 349091 w 361950"/>
                              <a:gd name="connsiteY0" fmla="*/ 7144 h 95250"/>
                              <a:gd name="connsiteX1" fmla="*/ 354806 w 361950"/>
                              <a:gd name="connsiteY1" fmla="*/ 12859 h 95250"/>
                              <a:gd name="connsiteX2" fmla="*/ 271939 w 361950"/>
                              <a:gd name="connsiteY2" fmla="*/ 94774 h 95250"/>
                              <a:gd name="connsiteX3" fmla="*/ 7144 w 361950"/>
                              <a:gd name="connsiteY3" fmla="*/ 94774 h 95250"/>
                              <a:gd name="connsiteX4" fmla="*/ 7144 w 361950"/>
                              <a:gd name="connsiteY4" fmla="*/ 88106 h 95250"/>
                              <a:gd name="connsiteX5" fmla="*/ 269081 w 361950"/>
                              <a:gd name="connsiteY5" fmla="*/ 88106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61950" h="95250">
                                <a:moveTo>
                                  <a:pt x="349091" y="7144"/>
                                </a:moveTo>
                                <a:lnTo>
                                  <a:pt x="354806" y="12859"/>
                                </a:lnTo>
                                <a:lnTo>
                                  <a:pt x="271939" y="94774"/>
                                </a:lnTo>
                                <a:lnTo>
                                  <a:pt x="7144" y="94774"/>
                                </a:lnTo>
                                <a:lnTo>
                                  <a:pt x="7144" y="88106"/>
                                </a:lnTo>
                                <a:lnTo>
                                  <a:pt x="269081" y="881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9" name="Freeform: Shape 258">
                            <a:extLst>
                              <a:ext uri="{FF2B5EF4-FFF2-40B4-BE49-F238E27FC236}">
                                <a16:creationId xmlns:a16="http://schemas.microsoft.com/office/drawing/2014/main" id="{FDE19E49-0219-4B07-BD55-C3F608B080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72539" y="344852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2861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0" name="Freeform: Shape 259">
                            <a:extLst>
                              <a:ext uri="{FF2B5EF4-FFF2-40B4-BE49-F238E27FC236}">
                                <a16:creationId xmlns:a16="http://schemas.microsoft.com/office/drawing/2014/main" id="{BFA3FF4F-9678-41B2-AF94-9B52B2DF7F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1649" y="3071336"/>
                            <a:ext cx="809625" cy="200025"/>
                          </a:xfrm>
                          <a:custGeom>
                            <a:avLst/>
                            <a:gdLst>
                              <a:gd name="connsiteX0" fmla="*/ 11906 w 809625"/>
                              <a:gd name="connsiteY0" fmla="*/ 7144 h 200025"/>
                              <a:gd name="connsiteX1" fmla="*/ 192881 w 809625"/>
                              <a:gd name="connsiteY1" fmla="*/ 188119 h 200025"/>
                              <a:gd name="connsiteX2" fmla="*/ 808196 w 809625"/>
                              <a:gd name="connsiteY2" fmla="*/ 188119 h 200025"/>
                              <a:gd name="connsiteX3" fmla="*/ 808196 w 809625"/>
                              <a:gd name="connsiteY3" fmla="*/ 195739 h 200025"/>
                              <a:gd name="connsiteX4" fmla="*/ 190024 w 809625"/>
                              <a:gd name="connsiteY4" fmla="*/ 194786 h 200025"/>
                              <a:gd name="connsiteX5" fmla="*/ 7144 w 809625"/>
                              <a:gd name="connsiteY5" fmla="*/ 11906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809625" h="200025">
                                <a:moveTo>
                                  <a:pt x="11906" y="7144"/>
                                </a:moveTo>
                                <a:lnTo>
                                  <a:pt x="192881" y="188119"/>
                                </a:lnTo>
                                <a:lnTo>
                                  <a:pt x="808196" y="188119"/>
                                </a:lnTo>
                                <a:lnTo>
                                  <a:pt x="808196" y="195739"/>
                                </a:lnTo>
                                <a:lnTo>
                                  <a:pt x="190024" y="194786"/>
                                </a:lnTo>
                                <a:lnTo>
                                  <a:pt x="7144" y="119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1" name="Freeform: Shape 260">
                            <a:extLst>
                              <a:ext uri="{FF2B5EF4-FFF2-40B4-BE49-F238E27FC236}">
                                <a16:creationId xmlns:a16="http://schemas.microsoft.com/office/drawing/2014/main" id="{AAC29C3B-5AD4-456F-84B9-94285BEA50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8414" y="324278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3381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714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3381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33814"/>
                                </a:move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3811" y="33814"/>
                                  <a:pt x="20479" y="3381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7" name="Graphic 166">
                          <a:extLst>
                            <a:ext uri="{FF2B5EF4-FFF2-40B4-BE49-F238E27FC236}">
                              <a16:creationId xmlns:a16="http://schemas.microsoft.com/office/drawing/2014/main" id="{AD0DE0E2-6854-4F2A-903A-4F4D48152A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23543" y="2188695"/>
                          <a:ext cx="2667773" cy="560516"/>
                          <a:chOff x="4305300" y="3052762"/>
                          <a:chExt cx="3581400" cy="752475"/>
                        </a:xfrm>
                        <a:grpFill/>
                      </p:grpSpPr>
                      <p:sp>
                        <p:nvSpPr>
                          <p:cNvPr id="222" name="Freeform: Shape 221">
                            <a:extLst>
                              <a:ext uri="{FF2B5EF4-FFF2-40B4-BE49-F238E27FC236}">
                                <a16:creationId xmlns:a16="http://schemas.microsoft.com/office/drawing/2014/main" id="{9D1CBF31-2FED-4AEC-B6EB-4BF5A6E8E5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01979" y="3311366"/>
                            <a:ext cx="3476625" cy="200025"/>
                          </a:xfrm>
                          <a:custGeom>
                            <a:avLst/>
                            <a:gdLst>
                              <a:gd name="connsiteX0" fmla="*/ 1497806 w 3476625"/>
                              <a:gd name="connsiteY0" fmla="*/ 7144 h 200025"/>
                              <a:gd name="connsiteX1" fmla="*/ 1822609 w 3476625"/>
                              <a:gd name="connsiteY1" fmla="*/ 7144 h 200025"/>
                              <a:gd name="connsiteX2" fmla="*/ 1899761 w 3476625"/>
                              <a:gd name="connsiteY2" fmla="*/ 84296 h 200025"/>
                              <a:gd name="connsiteX3" fmla="*/ 2174081 w 3476625"/>
                              <a:gd name="connsiteY3" fmla="*/ 84296 h 200025"/>
                              <a:gd name="connsiteX4" fmla="*/ 2240756 w 3476625"/>
                              <a:gd name="connsiteY4" fmla="*/ 17621 h 200025"/>
                              <a:gd name="connsiteX5" fmla="*/ 3470434 w 3476625"/>
                              <a:gd name="connsiteY5" fmla="*/ 17621 h 200025"/>
                              <a:gd name="connsiteX6" fmla="*/ 3470434 w 3476625"/>
                              <a:gd name="connsiteY6" fmla="*/ 24289 h 200025"/>
                              <a:gd name="connsiteX7" fmla="*/ 2243614 w 3476625"/>
                              <a:gd name="connsiteY7" fmla="*/ 24289 h 200025"/>
                              <a:gd name="connsiteX8" fmla="*/ 2176939 w 3476625"/>
                              <a:gd name="connsiteY8" fmla="*/ 90964 h 200025"/>
                              <a:gd name="connsiteX9" fmla="*/ 1896904 w 3476625"/>
                              <a:gd name="connsiteY9" fmla="*/ 90964 h 200025"/>
                              <a:gd name="connsiteX10" fmla="*/ 1819751 w 3476625"/>
                              <a:gd name="connsiteY10" fmla="*/ 13811 h 200025"/>
                              <a:gd name="connsiteX11" fmla="*/ 1500664 w 3476625"/>
                              <a:gd name="connsiteY11" fmla="*/ 13811 h 200025"/>
                              <a:gd name="connsiteX12" fmla="*/ 1432084 w 3476625"/>
                              <a:gd name="connsiteY12" fmla="*/ 120491 h 200025"/>
                              <a:gd name="connsiteX13" fmla="*/ 1057751 w 3476625"/>
                              <a:gd name="connsiteY13" fmla="*/ 120491 h 200025"/>
                              <a:gd name="connsiteX14" fmla="*/ 971074 w 3476625"/>
                              <a:gd name="connsiteY14" fmla="*/ 14764 h 200025"/>
                              <a:gd name="connsiteX15" fmla="*/ 379571 w 3476625"/>
                              <a:gd name="connsiteY15" fmla="*/ 14764 h 200025"/>
                              <a:gd name="connsiteX16" fmla="*/ 11906 w 3476625"/>
                              <a:gd name="connsiteY16" fmla="*/ 201454 h 200025"/>
                              <a:gd name="connsiteX17" fmla="*/ 7144 w 3476625"/>
                              <a:gd name="connsiteY17" fmla="*/ 196691 h 200025"/>
                              <a:gd name="connsiteX18" fmla="*/ 376714 w 3476625"/>
                              <a:gd name="connsiteY18" fmla="*/ 8096 h 200025"/>
                              <a:gd name="connsiteX19" fmla="*/ 973931 w 3476625"/>
                              <a:gd name="connsiteY19" fmla="*/ 8096 h 200025"/>
                              <a:gd name="connsiteX20" fmla="*/ 1061561 w 3476625"/>
                              <a:gd name="connsiteY20" fmla="*/ 113824 h 200025"/>
                              <a:gd name="connsiteX21" fmla="*/ 1429226 w 3476625"/>
                              <a:gd name="connsiteY21" fmla="*/ 113824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</a:cxnLst>
                            <a:rect l="l" t="t" r="r" b="b"/>
                            <a:pathLst>
                              <a:path w="3476625" h="200025">
                                <a:moveTo>
                                  <a:pt x="1497806" y="7144"/>
                                </a:moveTo>
                                <a:lnTo>
                                  <a:pt x="1822609" y="7144"/>
                                </a:lnTo>
                                <a:lnTo>
                                  <a:pt x="1899761" y="84296"/>
                                </a:lnTo>
                                <a:lnTo>
                                  <a:pt x="2174081" y="84296"/>
                                </a:lnTo>
                                <a:lnTo>
                                  <a:pt x="2240756" y="17621"/>
                                </a:lnTo>
                                <a:lnTo>
                                  <a:pt x="3470434" y="17621"/>
                                </a:lnTo>
                                <a:lnTo>
                                  <a:pt x="3470434" y="24289"/>
                                </a:lnTo>
                                <a:lnTo>
                                  <a:pt x="2243614" y="24289"/>
                                </a:lnTo>
                                <a:lnTo>
                                  <a:pt x="2176939" y="90964"/>
                                </a:lnTo>
                                <a:lnTo>
                                  <a:pt x="1896904" y="90964"/>
                                </a:lnTo>
                                <a:lnTo>
                                  <a:pt x="1819751" y="13811"/>
                                </a:lnTo>
                                <a:lnTo>
                                  <a:pt x="1500664" y="13811"/>
                                </a:lnTo>
                                <a:lnTo>
                                  <a:pt x="1432084" y="120491"/>
                                </a:lnTo>
                                <a:lnTo>
                                  <a:pt x="1057751" y="120491"/>
                                </a:lnTo>
                                <a:lnTo>
                                  <a:pt x="971074" y="14764"/>
                                </a:lnTo>
                                <a:lnTo>
                                  <a:pt x="379571" y="14764"/>
                                </a:lnTo>
                                <a:lnTo>
                                  <a:pt x="11906" y="201454"/>
                                </a:lnTo>
                                <a:lnTo>
                                  <a:pt x="7144" y="196691"/>
                                </a:lnTo>
                                <a:lnTo>
                                  <a:pt x="376714" y="8096"/>
                                </a:lnTo>
                                <a:lnTo>
                                  <a:pt x="973931" y="8096"/>
                                </a:lnTo>
                                <a:lnTo>
                                  <a:pt x="1061561" y="113824"/>
                                </a:lnTo>
                                <a:lnTo>
                                  <a:pt x="1429226" y="11382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3" name="Freeform: Shape 222">
                            <a:extLst>
                              <a:ext uri="{FF2B5EF4-FFF2-40B4-BE49-F238E27FC236}">
                                <a16:creationId xmlns:a16="http://schemas.microsoft.com/office/drawing/2014/main" id="{1DDF2E09-8D60-4461-BB60-4970739AEE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51934" y="33123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2859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4" name="Freeform: Shape 223">
                            <a:extLst>
                              <a:ext uri="{FF2B5EF4-FFF2-40B4-BE49-F238E27FC236}">
                                <a16:creationId xmlns:a16="http://schemas.microsoft.com/office/drawing/2014/main" id="{B3813BC6-991C-40E2-A6F9-7515C5E965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1739" y="34897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5" name="Freeform: Shape 224">
                            <a:extLst>
                              <a:ext uri="{FF2B5EF4-FFF2-40B4-BE49-F238E27FC236}">
                                <a16:creationId xmlns:a16="http://schemas.microsoft.com/office/drawing/2014/main" id="{BC1A649E-0736-4771-8747-0C0FA260B2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9141" y="3055143"/>
                            <a:ext cx="2552700" cy="142875"/>
                          </a:xfrm>
                          <a:custGeom>
                            <a:avLst/>
                            <a:gdLst>
                              <a:gd name="connsiteX0" fmla="*/ 7144 w 2552700"/>
                              <a:gd name="connsiteY0" fmla="*/ 7144 h 142875"/>
                              <a:gd name="connsiteX1" fmla="*/ 101441 w 2552700"/>
                              <a:gd name="connsiteY1" fmla="*/ 7144 h 142875"/>
                              <a:gd name="connsiteX2" fmla="*/ 222409 w 2552700"/>
                              <a:gd name="connsiteY2" fmla="*/ 128111 h 142875"/>
                              <a:gd name="connsiteX3" fmla="*/ 813911 w 2552700"/>
                              <a:gd name="connsiteY3" fmla="*/ 128111 h 142875"/>
                              <a:gd name="connsiteX4" fmla="*/ 881539 w 2552700"/>
                              <a:gd name="connsiteY4" fmla="*/ 21431 h 142875"/>
                              <a:gd name="connsiteX5" fmla="*/ 1284446 w 2552700"/>
                              <a:gd name="connsiteY5" fmla="*/ 21431 h 142875"/>
                              <a:gd name="connsiteX6" fmla="*/ 1343501 w 2552700"/>
                              <a:gd name="connsiteY6" fmla="*/ 129064 h 142875"/>
                              <a:gd name="connsiteX7" fmla="*/ 1662589 w 2552700"/>
                              <a:gd name="connsiteY7" fmla="*/ 129064 h 142875"/>
                              <a:gd name="connsiteX8" fmla="*/ 1739741 w 2552700"/>
                              <a:gd name="connsiteY8" fmla="*/ 51911 h 142875"/>
                              <a:gd name="connsiteX9" fmla="*/ 2019776 w 2552700"/>
                              <a:gd name="connsiteY9" fmla="*/ 51911 h 142875"/>
                              <a:gd name="connsiteX10" fmla="*/ 2086451 w 2552700"/>
                              <a:gd name="connsiteY10" fmla="*/ 117634 h 142875"/>
                              <a:gd name="connsiteX11" fmla="*/ 2551271 w 2552700"/>
                              <a:gd name="connsiteY11" fmla="*/ 117634 h 142875"/>
                              <a:gd name="connsiteX12" fmla="*/ 2551271 w 2552700"/>
                              <a:gd name="connsiteY12" fmla="*/ 125254 h 142875"/>
                              <a:gd name="connsiteX13" fmla="*/ 2083594 w 2552700"/>
                              <a:gd name="connsiteY13" fmla="*/ 125254 h 142875"/>
                              <a:gd name="connsiteX14" fmla="*/ 2016919 w 2552700"/>
                              <a:gd name="connsiteY14" fmla="*/ 58579 h 142875"/>
                              <a:gd name="connsiteX15" fmla="*/ 1742599 w 2552700"/>
                              <a:gd name="connsiteY15" fmla="*/ 58579 h 142875"/>
                              <a:gd name="connsiteX16" fmla="*/ 1665446 w 2552700"/>
                              <a:gd name="connsiteY16" fmla="*/ 135731 h 142875"/>
                              <a:gd name="connsiteX17" fmla="*/ 1340644 w 2552700"/>
                              <a:gd name="connsiteY17" fmla="*/ 135731 h 142875"/>
                              <a:gd name="connsiteX18" fmla="*/ 1281589 w 2552700"/>
                              <a:gd name="connsiteY18" fmla="*/ 29051 h 142875"/>
                              <a:gd name="connsiteX19" fmla="*/ 885349 w 2552700"/>
                              <a:gd name="connsiteY19" fmla="*/ 29051 h 142875"/>
                              <a:gd name="connsiteX20" fmla="*/ 816769 w 2552700"/>
                              <a:gd name="connsiteY20" fmla="*/ 134779 h 142875"/>
                              <a:gd name="connsiteX21" fmla="*/ 219551 w 2552700"/>
                              <a:gd name="connsiteY21" fmla="*/ 134779 h 142875"/>
                              <a:gd name="connsiteX22" fmla="*/ 98584 w 2552700"/>
                              <a:gd name="connsiteY22" fmla="*/ 14764 h 142875"/>
                              <a:gd name="connsiteX23" fmla="*/ 7144 w 2552700"/>
                              <a:gd name="connsiteY23" fmla="*/ 14764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2552700" h="142875">
                                <a:moveTo>
                                  <a:pt x="7144" y="7144"/>
                                </a:moveTo>
                                <a:lnTo>
                                  <a:pt x="101441" y="7144"/>
                                </a:lnTo>
                                <a:lnTo>
                                  <a:pt x="222409" y="128111"/>
                                </a:lnTo>
                                <a:lnTo>
                                  <a:pt x="813911" y="128111"/>
                                </a:lnTo>
                                <a:lnTo>
                                  <a:pt x="881539" y="21431"/>
                                </a:lnTo>
                                <a:lnTo>
                                  <a:pt x="1284446" y="21431"/>
                                </a:lnTo>
                                <a:lnTo>
                                  <a:pt x="1343501" y="129064"/>
                                </a:lnTo>
                                <a:lnTo>
                                  <a:pt x="1662589" y="129064"/>
                                </a:lnTo>
                                <a:lnTo>
                                  <a:pt x="1739741" y="51911"/>
                                </a:lnTo>
                                <a:lnTo>
                                  <a:pt x="2019776" y="51911"/>
                                </a:lnTo>
                                <a:lnTo>
                                  <a:pt x="2086451" y="117634"/>
                                </a:lnTo>
                                <a:lnTo>
                                  <a:pt x="2551271" y="117634"/>
                                </a:lnTo>
                                <a:lnTo>
                                  <a:pt x="2551271" y="125254"/>
                                </a:lnTo>
                                <a:lnTo>
                                  <a:pt x="2083594" y="125254"/>
                                </a:lnTo>
                                <a:lnTo>
                                  <a:pt x="2016919" y="58579"/>
                                </a:lnTo>
                                <a:lnTo>
                                  <a:pt x="1742599" y="58579"/>
                                </a:lnTo>
                                <a:lnTo>
                                  <a:pt x="1665446" y="135731"/>
                                </a:lnTo>
                                <a:lnTo>
                                  <a:pt x="1340644" y="135731"/>
                                </a:lnTo>
                                <a:lnTo>
                                  <a:pt x="1281589" y="29051"/>
                                </a:lnTo>
                                <a:lnTo>
                                  <a:pt x="885349" y="29051"/>
                                </a:lnTo>
                                <a:lnTo>
                                  <a:pt x="816769" y="134779"/>
                                </a:lnTo>
                                <a:lnTo>
                                  <a:pt x="219551" y="134779"/>
                                </a:lnTo>
                                <a:lnTo>
                                  <a:pt x="98584" y="14764"/>
                                </a:lnTo>
                                <a:lnTo>
                                  <a:pt x="7144" y="1476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6" name="Freeform: Shape 225">
                            <a:extLst>
                              <a:ext uri="{FF2B5EF4-FFF2-40B4-BE49-F238E27FC236}">
                                <a16:creationId xmlns:a16="http://schemas.microsoft.com/office/drawing/2014/main" id="{5400D276-A51E-4767-907F-3F11239DF0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89934" y="315610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3811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7" name="Freeform: Shape 226">
                            <a:extLst>
                              <a:ext uri="{FF2B5EF4-FFF2-40B4-BE49-F238E27FC236}">
                                <a16:creationId xmlns:a16="http://schemas.microsoft.com/office/drawing/2014/main" id="{595A503A-9353-49F0-BFC8-1021A364B6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46759" y="30456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8" name="Freeform: Shape 227">
                            <a:extLst>
                              <a:ext uri="{FF2B5EF4-FFF2-40B4-BE49-F238E27FC236}">
                                <a16:creationId xmlns:a16="http://schemas.microsoft.com/office/drawing/2014/main" id="{1EDFAD3F-A5BE-4CD1-B358-6498FEEF6E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17506" y="3322796"/>
                            <a:ext cx="676275" cy="104775"/>
                          </a:xfrm>
                          <a:custGeom>
                            <a:avLst/>
                            <a:gdLst>
                              <a:gd name="connsiteX0" fmla="*/ 668179 w 676275"/>
                              <a:gd name="connsiteY0" fmla="*/ 7144 h 104775"/>
                              <a:gd name="connsiteX1" fmla="*/ 672941 w 676275"/>
                              <a:gd name="connsiteY1" fmla="*/ 11906 h 104775"/>
                              <a:gd name="connsiteX2" fmla="*/ 471964 w 676275"/>
                              <a:gd name="connsiteY2" fmla="*/ 98584 h 104775"/>
                              <a:gd name="connsiteX3" fmla="*/ 7144 w 676275"/>
                              <a:gd name="connsiteY3" fmla="*/ 98584 h 104775"/>
                              <a:gd name="connsiteX4" fmla="*/ 7144 w 676275"/>
                              <a:gd name="connsiteY4" fmla="*/ 91916 h 104775"/>
                              <a:gd name="connsiteX5" fmla="*/ 469106 w 676275"/>
                              <a:gd name="connsiteY5" fmla="*/ 91916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676275" h="104775">
                                <a:moveTo>
                                  <a:pt x="668179" y="7144"/>
                                </a:moveTo>
                                <a:lnTo>
                                  <a:pt x="672941" y="11906"/>
                                </a:lnTo>
                                <a:lnTo>
                                  <a:pt x="471964" y="98584"/>
                                </a:lnTo>
                                <a:lnTo>
                                  <a:pt x="7144" y="98584"/>
                                </a:lnTo>
                                <a:lnTo>
                                  <a:pt x="7144" y="91916"/>
                                </a:lnTo>
                                <a:lnTo>
                                  <a:pt x="469106" y="9191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9" name="Freeform: Shape 228">
                            <a:extLst>
                              <a:ext uri="{FF2B5EF4-FFF2-40B4-BE49-F238E27FC236}">
                                <a16:creationId xmlns:a16="http://schemas.microsoft.com/office/drawing/2014/main" id="{D09D3C09-5A43-4A51-A1D0-9F618E0B13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05124" y="3398043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0" name="Freeform: Shape 229">
                            <a:extLst>
                              <a:ext uri="{FF2B5EF4-FFF2-40B4-BE49-F238E27FC236}">
                                <a16:creationId xmlns:a16="http://schemas.microsoft.com/office/drawing/2014/main" id="{C4F39CDF-8C9F-4742-B89B-991914823F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2574" y="3312318"/>
                            <a:ext cx="742950" cy="485775"/>
                          </a:xfrm>
                          <a:custGeom>
                            <a:avLst/>
                            <a:gdLst>
                              <a:gd name="connsiteX0" fmla="*/ 736759 w 742950"/>
                              <a:gd name="connsiteY0" fmla="*/ 7144 h 485775"/>
                              <a:gd name="connsiteX1" fmla="*/ 741521 w 742950"/>
                              <a:gd name="connsiteY1" fmla="*/ 11906 h 485775"/>
                              <a:gd name="connsiteX2" fmla="*/ 552926 w 742950"/>
                              <a:gd name="connsiteY2" fmla="*/ 200501 h 485775"/>
                              <a:gd name="connsiteX3" fmla="*/ 260509 w 742950"/>
                              <a:gd name="connsiteY3" fmla="*/ 200501 h 485775"/>
                              <a:gd name="connsiteX4" fmla="*/ 12859 w 742950"/>
                              <a:gd name="connsiteY4" fmla="*/ 486251 h 485775"/>
                              <a:gd name="connsiteX5" fmla="*/ 7144 w 742950"/>
                              <a:gd name="connsiteY5" fmla="*/ 481489 h 485775"/>
                              <a:gd name="connsiteX6" fmla="*/ 257651 w 742950"/>
                              <a:gd name="connsiteY6" fmla="*/ 192881 h 485775"/>
                              <a:gd name="connsiteX7" fmla="*/ 550069 w 742950"/>
                              <a:gd name="connsiteY7" fmla="*/ 192881 h 485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742950" h="485775">
                                <a:moveTo>
                                  <a:pt x="736759" y="7144"/>
                                </a:moveTo>
                                <a:lnTo>
                                  <a:pt x="741521" y="11906"/>
                                </a:lnTo>
                                <a:lnTo>
                                  <a:pt x="552926" y="200501"/>
                                </a:lnTo>
                                <a:lnTo>
                                  <a:pt x="260509" y="200501"/>
                                </a:lnTo>
                                <a:lnTo>
                                  <a:pt x="12859" y="486251"/>
                                </a:lnTo>
                                <a:lnTo>
                                  <a:pt x="7144" y="481489"/>
                                </a:lnTo>
                                <a:lnTo>
                                  <a:pt x="257651" y="192881"/>
                                </a:lnTo>
                                <a:lnTo>
                                  <a:pt x="550069" y="19288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1" name="Freeform: Shape 230">
                            <a:extLst>
                              <a:ext uri="{FF2B5EF4-FFF2-40B4-BE49-F238E27FC236}">
                                <a16:creationId xmlns:a16="http://schemas.microsoft.com/office/drawing/2014/main" id="{96526DC3-F80A-4461-8503-07373888FC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3287" y="3775709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1430 h 38100"/>
                              <a:gd name="connsiteX1" fmla="*/ 10716 w 38100"/>
                              <a:gd name="connsiteY1" fmla="*/ 30480 h 38100"/>
                              <a:gd name="connsiteX2" fmla="*/ 29766 w 38100"/>
                              <a:gd name="connsiteY2" fmla="*/ 30480 h 38100"/>
                              <a:gd name="connsiteX3" fmla="*/ 29766 w 38100"/>
                              <a:gd name="connsiteY3" fmla="*/ 11430 h 38100"/>
                              <a:gd name="connsiteX4" fmla="*/ 10716 w 38100"/>
                              <a:gd name="connsiteY4" fmla="*/ 11430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1430"/>
                                </a:moveTo>
                                <a:cubicBezTo>
                                  <a:pt x="5953" y="16192"/>
                                  <a:pt x="5953" y="24765"/>
                                  <a:pt x="10716" y="30480"/>
                                </a:cubicBezTo>
                                <a:cubicBezTo>
                                  <a:pt x="15478" y="35242"/>
                                  <a:pt x="24051" y="35242"/>
                                  <a:pt x="29766" y="30480"/>
                                </a:cubicBezTo>
                                <a:cubicBezTo>
                                  <a:pt x="34528" y="25717"/>
                                  <a:pt x="34528" y="17145"/>
                                  <a:pt x="29766" y="11430"/>
                                </a:cubicBezTo>
                                <a:cubicBezTo>
                                  <a:pt x="24051" y="5715"/>
                                  <a:pt x="15478" y="5715"/>
                                  <a:pt x="10716" y="1143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2" name="Freeform: Shape 231">
                            <a:extLst>
                              <a:ext uri="{FF2B5EF4-FFF2-40B4-BE49-F238E27FC236}">
                                <a16:creationId xmlns:a16="http://schemas.microsoft.com/office/drawing/2014/main" id="{23E9DA6B-F1FC-4CC9-8F28-E6BDBCF23A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08634" y="3313271"/>
                            <a:ext cx="1009650" cy="428625"/>
                          </a:xfrm>
                          <a:custGeom>
                            <a:avLst/>
                            <a:gdLst>
                              <a:gd name="connsiteX0" fmla="*/ 998696 w 1009650"/>
                              <a:gd name="connsiteY0" fmla="*/ 7144 h 428625"/>
                              <a:gd name="connsiteX1" fmla="*/ 1003459 w 1009650"/>
                              <a:gd name="connsiteY1" fmla="*/ 11906 h 428625"/>
                              <a:gd name="connsiteX2" fmla="*/ 912019 w 1009650"/>
                              <a:gd name="connsiteY2" fmla="*/ 103346 h 428625"/>
                              <a:gd name="connsiteX3" fmla="*/ 646271 w 1009650"/>
                              <a:gd name="connsiteY3" fmla="*/ 103346 h 428625"/>
                              <a:gd name="connsiteX4" fmla="*/ 476726 w 1009650"/>
                              <a:gd name="connsiteY4" fmla="*/ 272891 h 428625"/>
                              <a:gd name="connsiteX5" fmla="*/ 306229 w 1009650"/>
                              <a:gd name="connsiteY5" fmla="*/ 272891 h 428625"/>
                              <a:gd name="connsiteX6" fmla="*/ 11906 w 1009650"/>
                              <a:gd name="connsiteY6" fmla="*/ 424339 h 428625"/>
                              <a:gd name="connsiteX7" fmla="*/ 7144 w 1009650"/>
                              <a:gd name="connsiteY7" fmla="*/ 419576 h 428625"/>
                              <a:gd name="connsiteX8" fmla="*/ 303371 w 1009650"/>
                              <a:gd name="connsiteY8" fmla="*/ 266224 h 428625"/>
                              <a:gd name="connsiteX9" fmla="*/ 472916 w 1009650"/>
                              <a:gd name="connsiteY9" fmla="*/ 266224 h 428625"/>
                              <a:gd name="connsiteX10" fmla="*/ 643414 w 1009650"/>
                              <a:gd name="connsiteY10" fmla="*/ 95726 h 428625"/>
                              <a:gd name="connsiteX11" fmla="*/ 909161 w 1009650"/>
                              <a:gd name="connsiteY11" fmla="*/ 95726 h 428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1009650" h="428625">
                                <a:moveTo>
                                  <a:pt x="998696" y="7144"/>
                                </a:moveTo>
                                <a:lnTo>
                                  <a:pt x="1003459" y="11906"/>
                                </a:lnTo>
                                <a:lnTo>
                                  <a:pt x="912019" y="103346"/>
                                </a:lnTo>
                                <a:lnTo>
                                  <a:pt x="646271" y="103346"/>
                                </a:lnTo>
                                <a:lnTo>
                                  <a:pt x="476726" y="272891"/>
                                </a:lnTo>
                                <a:lnTo>
                                  <a:pt x="306229" y="272891"/>
                                </a:lnTo>
                                <a:lnTo>
                                  <a:pt x="11906" y="424339"/>
                                </a:lnTo>
                                <a:lnTo>
                                  <a:pt x="7144" y="419576"/>
                                </a:lnTo>
                                <a:lnTo>
                                  <a:pt x="303371" y="266224"/>
                                </a:lnTo>
                                <a:lnTo>
                                  <a:pt x="472916" y="266224"/>
                                </a:lnTo>
                                <a:lnTo>
                                  <a:pt x="643414" y="95726"/>
                                </a:lnTo>
                                <a:lnTo>
                                  <a:pt x="909161" y="9572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3" name="Freeform: Shape 232">
                            <a:extLst>
                              <a:ext uri="{FF2B5EF4-FFF2-40B4-BE49-F238E27FC236}">
                                <a16:creationId xmlns:a16="http://schemas.microsoft.com/office/drawing/2014/main" id="{639B249A-3F83-44A5-8930-172EFEB68D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98394" y="371451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4" name="Freeform: Shape 233">
                            <a:extLst>
                              <a:ext uri="{FF2B5EF4-FFF2-40B4-BE49-F238E27FC236}">
                                <a16:creationId xmlns:a16="http://schemas.microsoft.com/office/drawing/2014/main" id="{0524164B-1B81-4A75-A0F4-24E72E1461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70809" y="3194208"/>
                            <a:ext cx="1076325" cy="142875"/>
                          </a:xfrm>
                          <a:custGeom>
                            <a:avLst/>
                            <a:gdLst>
                              <a:gd name="connsiteX0" fmla="*/ 11906 w 1076325"/>
                              <a:gd name="connsiteY0" fmla="*/ 7144 h 142875"/>
                              <a:gd name="connsiteX1" fmla="*/ 50006 w 1076325"/>
                              <a:gd name="connsiteY1" fmla="*/ 45244 h 142875"/>
                              <a:gd name="connsiteX2" fmla="*/ 869156 w 1076325"/>
                              <a:gd name="connsiteY2" fmla="*/ 45244 h 142875"/>
                              <a:gd name="connsiteX3" fmla="*/ 1072991 w 1076325"/>
                              <a:gd name="connsiteY3" fmla="*/ 134779 h 142875"/>
                              <a:gd name="connsiteX4" fmla="*/ 1068229 w 1076325"/>
                              <a:gd name="connsiteY4" fmla="*/ 139541 h 142875"/>
                              <a:gd name="connsiteX5" fmla="*/ 866299 w 1076325"/>
                              <a:gd name="connsiteY5" fmla="*/ 51911 h 142875"/>
                              <a:gd name="connsiteX6" fmla="*/ 47149 w 1076325"/>
                              <a:gd name="connsiteY6" fmla="*/ 51911 h 142875"/>
                              <a:gd name="connsiteX7" fmla="*/ 7144 w 1076325"/>
                              <a:gd name="connsiteY7" fmla="*/ 12859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076325" h="142875">
                                <a:moveTo>
                                  <a:pt x="11906" y="7144"/>
                                </a:moveTo>
                                <a:lnTo>
                                  <a:pt x="50006" y="45244"/>
                                </a:lnTo>
                                <a:lnTo>
                                  <a:pt x="869156" y="45244"/>
                                </a:lnTo>
                                <a:lnTo>
                                  <a:pt x="1072991" y="134779"/>
                                </a:lnTo>
                                <a:lnTo>
                                  <a:pt x="1068229" y="139541"/>
                                </a:lnTo>
                                <a:lnTo>
                                  <a:pt x="866299" y="51911"/>
                                </a:lnTo>
                                <a:lnTo>
                                  <a:pt x="47149" y="51911"/>
                                </a:lnTo>
                                <a:lnTo>
                                  <a:pt x="7144" y="12859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5" name="Freeform: Shape 234">
                            <a:extLst>
                              <a:ext uri="{FF2B5EF4-FFF2-40B4-BE49-F238E27FC236}">
                                <a16:creationId xmlns:a16="http://schemas.microsoft.com/office/drawing/2014/main" id="{F5A9A7C6-CB76-49B1-86F7-C2BE25B870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60569" y="31849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29766 w 38100"/>
                              <a:gd name="connsiteY0" fmla="*/ 10716 h 38100"/>
                              <a:gd name="connsiteX1" fmla="*/ 10716 w 38100"/>
                              <a:gd name="connsiteY1" fmla="*/ 10716 h 38100"/>
                              <a:gd name="connsiteX2" fmla="*/ 10716 w 38100"/>
                              <a:gd name="connsiteY2" fmla="*/ 29766 h 38100"/>
                              <a:gd name="connsiteX3" fmla="*/ 29766 w 38100"/>
                              <a:gd name="connsiteY3" fmla="*/ 29766 h 38100"/>
                              <a:gd name="connsiteX4" fmla="*/ 2976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9766" y="10716"/>
                                </a:moveTo>
                                <a:cubicBezTo>
                                  <a:pt x="25003" y="5953"/>
                                  <a:pt x="16431" y="5953"/>
                                  <a:pt x="10716" y="10716"/>
                                </a:cubicBez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4051"/>
                                  <a:pt x="34528" y="15478"/>
                                  <a:pt x="2976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6" name="Freeform: Shape 235">
                            <a:extLst>
                              <a:ext uri="{FF2B5EF4-FFF2-40B4-BE49-F238E27FC236}">
                                <a16:creationId xmlns:a16="http://schemas.microsoft.com/office/drawing/2014/main" id="{E849619C-CDBB-4569-A1C5-417CECE0BB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56359" y="3240881"/>
                            <a:ext cx="590550" cy="190500"/>
                          </a:xfrm>
                          <a:custGeom>
                            <a:avLst/>
                            <a:gdLst>
                              <a:gd name="connsiteX0" fmla="*/ 7144 w 590550"/>
                              <a:gd name="connsiteY0" fmla="*/ 7144 h 190500"/>
                              <a:gd name="connsiteX1" fmla="*/ 408146 w 590550"/>
                              <a:gd name="connsiteY1" fmla="*/ 7144 h 190500"/>
                              <a:gd name="connsiteX2" fmla="*/ 585311 w 590550"/>
                              <a:gd name="connsiteY2" fmla="*/ 184309 h 190500"/>
                              <a:gd name="connsiteX3" fmla="*/ 580549 w 590550"/>
                              <a:gd name="connsiteY3" fmla="*/ 189071 h 190500"/>
                              <a:gd name="connsiteX4" fmla="*/ 405289 w 590550"/>
                              <a:gd name="connsiteY4" fmla="*/ 13811 h 190500"/>
                              <a:gd name="connsiteX5" fmla="*/ 7144 w 590550"/>
                              <a:gd name="connsiteY5" fmla="*/ 13811 h 1905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590550" h="190500">
                                <a:moveTo>
                                  <a:pt x="7144" y="7144"/>
                                </a:moveTo>
                                <a:lnTo>
                                  <a:pt x="408146" y="7144"/>
                                </a:lnTo>
                                <a:lnTo>
                                  <a:pt x="585311" y="184309"/>
                                </a:lnTo>
                                <a:lnTo>
                                  <a:pt x="580549" y="189071"/>
                                </a:lnTo>
                                <a:lnTo>
                                  <a:pt x="405289" y="13811"/>
                                </a:lnTo>
                                <a:lnTo>
                                  <a:pt x="7144" y="1381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7" name="Freeform: Shape 236">
                            <a:extLst>
                              <a:ext uri="{FF2B5EF4-FFF2-40B4-BE49-F238E27FC236}">
                                <a16:creationId xmlns:a16="http://schemas.microsoft.com/office/drawing/2014/main" id="{A88822D1-6100-4624-856B-54A7ADE48A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4451" y="323135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8" name="Freeform: Shape 237">
                            <a:extLst>
                              <a:ext uri="{FF2B5EF4-FFF2-40B4-BE49-F238E27FC236}">
                                <a16:creationId xmlns:a16="http://schemas.microsoft.com/office/drawing/2014/main" id="{5A04A4C4-47FF-4977-83E5-812A7A3513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4921" y="3377088"/>
                            <a:ext cx="361950" cy="95250"/>
                          </a:xfrm>
                          <a:custGeom>
                            <a:avLst/>
                            <a:gdLst>
                              <a:gd name="connsiteX0" fmla="*/ 349091 w 361950"/>
                              <a:gd name="connsiteY0" fmla="*/ 7144 h 95250"/>
                              <a:gd name="connsiteX1" fmla="*/ 354806 w 361950"/>
                              <a:gd name="connsiteY1" fmla="*/ 12859 h 95250"/>
                              <a:gd name="connsiteX2" fmla="*/ 271939 w 361950"/>
                              <a:gd name="connsiteY2" fmla="*/ 94774 h 95250"/>
                              <a:gd name="connsiteX3" fmla="*/ 7144 w 361950"/>
                              <a:gd name="connsiteY3" fmla="*/ 94774 h 95250"/>
                              <a:gd name="connsiteX4" fmla="*/ 7144 w 361950"/>
                              <a:gd name="connsiteY4" fmla="*/ 88106 h 95250"/>
                              <a:gd name="connsiteX5" fmla="*/ 269081 w 361950"/>
                              <a:gd name="connsiteY5" fmla="*/ 88106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61950" h="95250">
                                <a:moveTo>
                                  <a:pt x="349091" y="7144"/>
                                </a:moveTo>
                                <a:lnTo>
                                  <a:pt x="354806" y="12859"/>
                                </a:lnTo>
                                <a:lnTo>
                                  <a:pt x="271939" y="94774"/>
                                </a:lnTo>
                                <a:lnTo>
                                  <a:pt x="7144" y="94774"/>
                                </a:lnTo>
                                <a:lnTo>
                                  <a:pt x="7144" y="88106"/>
                                </a:lnTo>
                                <a:lnTo>
                                  <a:pt x="269081" y="881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9" name="Freeform: Shape 238">
                            <a:extLst>
                              <a:ext uri="{FF2B5EF4-FFF2-40B4-BE49-F238E27FC236}">
                                <a16:creationId xmlns:a16="http://schemas.microsoft.com/office/drawing/2014/main" id="{B84D2E53-0451-4B95-A5CB-1C38CBD7A0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72539" y="344852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2861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0" name="Freeform: Shape 239">
                            <a:extLst>
                              <a:ext uri="{FF2B5EF4-FFF2-40B4-BE49-F238E27FC236}">
                                <a16:creationId xmlns:a16="http://schemas.microsoft.com/office/drawing/2014/main" id="{CC773C56-7B11-400A-A0DE-A3A6522713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1649" y="3071336"/>
                            <a:ext cx="809625" cy="200025"/>
                          </a:xfrm>
                          <a:custGeom>
                            <a:avLst/>
                            <a:gdLst>
                              <a:gd name="connsiteX0" fmla="*/ 11906 w 809625"/>
                              <a:gd name="connsiteY0" fmla="*/ 7144 h 200025"/>
                              <a:gd name="connsiteX1" fmla="*/ 192881 w 809625"/>
                              <a:gd name="connsiteY1" fmla="*/ 188119 h 200025"/>
                              <a:gd name="connsiteX2" fmla="*/ 808196 w 809625"/>
                              <a:gd name="connsiteY2" fmla="*/ 188119 h 200025"/>
                              <a:gd name="connsiteX3" fmla="*/ 808196 w 809625"/>
                              <a:gd name="connsiteY3" fmla="*/ 195739 h 200025"/>
                              <a:gd name="connsiteX4" fmla="*/ 190024 w 809625"/>
                              <a:gd name="connsiteY4" fmla="*/ 194786 h 200025"/>
                              <a:gd name="connsiteX5" fmla="*/ 7144 w 809625"/>
                              <a:gd name="connsiteY5" fmla="*/ 11906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809625" h="200025">
                                <a:moveTo>
                                  <a:pt x="11906" y="7144"/>
                                </a:moveTo>
                                <a:lnTo>
                                  <a:pt x="192881" y="188119"/>
                                </a:lnTo>
                                <a:lnTo>
                                  <a:pt x="808196" y="188119"/>
                                </a:lnTo>
                                <a:lnTo>
                                  <a:pt x="808196" y="195739"/>
                                </a:lnTo>
                                <a:lnTo>
                                  <a:pt x="190024" y="194786"/>
                                </a:lnTo>
                                <a:lnTo>
                                  <a:pt x="7144" y="119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1" name="Freeform: Shape 240">
                            <a:extLst>
                              <a:ext uri="{FF2B5EF4-FFF2-40B4-BE49-F238E27FC236}">
                                <a16:creationId xmlns:a16="http://schemas.microsoft.com/office/drawing/2014/main" id="{5378A77D-EF6B-41CC-BDA5-262A5887C3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8414" y="324278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3381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714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3381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33814"/>
                                </a:move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3811" y="33814"/>
                                  <a:pt x="20479" y="3381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2" name="Graphic 234">
                          <a:extLst>
                            <a:ext uri="{FF2B5EF4-FFF2-40B4-BE49-F238E27FC236}">
                              <a16:creationId xmlns:a16="http://schemas.microsoft.com/office/drawing/2014/main" id="{C2320B5A-F4E7-4A92-B7A5-7630ADD2D3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73841" y="2338140"/>
                          <a:ext cx="3495664" cy="1188682"/>
                          <a:chOff x="7540326" y="1358451"/>
                          <a:chExt cx="4257675" cy="1447800"/>
                        </a:xfrm>
                        <a:grpFill/>
                      </p:grpSpPr>
                      <p:sp>
                        <p:nvSpPr>
                          <p:cNvPr id="216" name="Freeform: Shape 215">
                            <a:extLst>
                              <a:ext uri="{FF2B5EF4-FFF2-40B4-BE49-F238E27FC236}">
                                <a16:creationId xmlns:a16="http://schemas.microsoft.com/office/drawing/2014/main" id="{39DBC4D1-36B4-4E84-9490-ED483C36B1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79930" y="1579907"/>
                            <a:ext cx="3581400" cy="762000"/>
                          </a:xfrm>
                          <a:custGeom>
                            <a:avLst/>
                            <a:gdLst>
                              <a:gd name="connsiteX0" fmla="*/ 37624 w 3581400"/>
                              <a:gd name="connsiteY0" fmla="*/ 761524 h 762000"/>
                              <a:gd name="connsiteX1" fmla="*/ 7144 w 3581400"/>
                              <a:gd name="connsiteY1" fmla="*/ 731044 h 762000"/>
                              <a:gd name="connsiteX2" fmla="*/ 37624 w 3581400"/>
                              <a:gd name="connsiteY2" fmla="*/ 700564 h 762000"/>
                              <a:gd name="connsiteX3" fmla="*/ 64294 w 3581400"/>
                              <a:gd name="connsiteY3" fmla="*/ 715804 h 762000"/>
                              <a:gd name="connsiteX4" fmla="*/ 1177766 w 3581400"/>
                              <a:gd name="connsiteY4" fmla="*/ 715804 h 762000"/>
                              <a:gd name="connsiteX5" fmla="*/ 1060609 w 3581400"/>
                              <a:gd name="connsiteY5" fmla="*/ 597694 h 762000"/>
                              <a:gd name="connsiteX6" fmla="*/ 376714 w 3581400"/>
                              <a:gd name="connsiteY6" fmla="*/ 597694 h 762000"/>
                              <a:gd name="connsiteX7" fmla="*/ 350044 w 3581400"/>
                              <a:gd name="connsiteY7" fmla="*/ 612934 h 762000"/>
                              <a:gd name="connsiteX8" fmla="*/ 319564 w 3581400"/>
                              <a:gd name="connsiteY8" fmla="*/ 582454 h 762000"/>
                              <a:gd name="connsiteX9" fmla="*/ 350044 w 3581400"/>
                              <a:gd name="connsiteY9" fmla="*/ 551974 h 762000"/>
                              <a:gd name="connsiteX10" fmla="*/ 376714 w 3581400"/>
                              <a:gd name="connsiteY10" fmla="*/ 567214 h 762000"/>
                              <a:gd name="connsiteX11" fmla="*/ 804386 w 3581400"/>
                              <a:gd name="connsiteY11" fmla="*/ 567214 h 762000"/>
                              <a:gd name="connsiteX12" fmla="*/ 755809 w 3581400"/>
                              <a:gd name="connsiteY12" fmla="*/ 518636 h 762000"/>
                              <a:gd name="connsiteX13" fmla="*/ 469106 w 3581400"/>
                              <a:gd name="connsiteY13" fmla="*/ 518636 h 762000"/>
                              <a:gd name="connsiteX14" fmla="*/ 442436 w 3581400"/>
                              <a:gd name="connsiteY14" fmla="*/ 533876 h 762000"/>
                              <a:gd name="connsiteX15" fmla="*/ 411956 w 3581400"/>
                              <a:gd name="connsiteY15" fmla="*/ 503396 h 762000"/>
                              <a:gd name="connsiteX16" fmla="*/ 442436 w 3581400"/>
                              <a:gd name="connsiteY16" fmla="*/ 472916 h 762000"/>
                              <a:gd name="connsiteX17" fmla="*/ 469106 w 3581400"/>
                              <a:gd name="connsiteY17" fmla="*/ 488156 h 762000"/>
                              <a:gd name="connsiteX18" fmla="*/ 768191 w 3581400"/>
                              <a:gd name="connsiteY18" fmla="*/ 488156 h 762000"/>
                              <a:gd name="connsiteX19" fmla="*/ 846296 w 3581400"/>
                              <a:gd name="connsiteY19" fmla="*/ 566261 h 762000"/>
                              <a:gd name="connsiteX20" fmla="*/ 1072039 w 3581400"/>
                              <a:gd name="connsiteY20" fmla="*/ 566261 h 762000"/>
                              <a:gd name="connsiteX21" fmla="*/ 1219676 w 3581400"/>
                              <a:gd name="connsiteY21" fmla="*/ 713899 h 762000"/>
                              <a:gd name="connsiteX22" fmla="*/ 1376839 w 3581400"/>
                              <a:gd name="connsiteY22" fmla="*/ 713899 h 762000"/>
                              <a:gd name="connsiteX23" fmla="*/ 1540669 w 3581400"/>
                              <a:gd name="connsiteY23" fmla="*/ 550069 h 762000"/>
                              <a:gd name="connsiteX24" fmla="*/ 2015014 w 3581400"/>
                              <a:gd name="connsiteY24" fmla="*/ 550069 h 762000"/>
                              <a:gd name="connsiteX25" fmla="*/ 2253139 w 3581400"/>
                              <a:gd name="connsiteY25" fmla="*/ 311944 h 762000"/>
                              <a:gd name="connsiteX26" fmla="*/ 2012156 w 3581400"/>
                              <a:gd name="connsiteY26" fmla="*/ 311944 h 762000"/>
                              <a:gd name="connsiteX27" fmla="*/ 1900714 w 3581400"/>
                              <a:gd name="connsiteY27" fmla="*/ 426244 h 762000"/>
                              <a:gd name="connsiteX28" fmla="*/ 1742599 w 3581400"/>
                              <a:gd name="connsiteY28" fmla="*/ 426244 h 762000"/>
                              <a:gd name="connsiteX29" fmla="*/ 1715929 w 3581400"/>
                              <a:gd name="connsiteY29" fmla="*/ 441484 h 762000"/>
                              <a:gd name="connsiteX30" fmla="*/ 1685449 w 3581400"/>
                              <a:gd name="connsiteY30" fmla="*/ 411004 h 762000"/>
                              <a:gd name="connsiteX31" fmla="*/ 1715929 w 3581400"/>
                              <a:gd name="connsiteY31" fmla="*/ 380524 h 762000"/>
                              <a:gd name="connsiteX32" fmla="*/ 1742599 w 3581400"/>
                              <a:gd name="connsiteY32" fmla="*/ 395764 h 762000"/>
                              <a:gd name="connsiteX33" fmla="*/ 1888331 w 3581400"/>
                              <a:gd name="connsiteY33" fmla="*/ 395764 h 762000"/>
                              <a:gd name="connsiteX34" fmla="*/ 1970246 w 3581400"/>
                              <a:gd name="connsiteY34" fmla="*/ 313849 h 762000"/>
                              <a:gd name="connsiteX35" fmla="*/ 1623536 w 3581400"/>
                              <a:gd name="connsiteY35" fmla="*/ 313849 h 762000"/>
                              <a:gd name="connsiteX36" fmla="*/ 1400651 w 3581400"/>
                              <a:gd name="connsiteY36" fmla="*/ 536734 h 762000"/>
                              <a:gd name="connsiteX37" fmla="*/ 1393031 w 3581400"/>
                              <a:gd name="connsiteY37" fmla="*/ 566261 h 762000"/>
                              <a:gd name="connsiteX38" fmla="*/ 1371124 w 3581400"/>
                              <a:gd name="connsiteY38" fmla="*/ 574834 h 762000"/>
                              <a:gd name="connsiteX39" fmla="*/ 1349216 w 3581400"/>
                              <a:gd name="connsiteY39" fmla="*/ 566261 h 762000"/>
                              <a:gd name="connsiteX40" fmla="*/ 1340644 w 3581400"/>
                              <a:gd name="connsiteY40" fmla="*/ 544354 h 762000"/>
                              <a:gd name="connsiteX41" fmla="*/ 1349216 w 3581400"/>
                              <a:gd name="connsiteY41" fmla="*/ 522446 h 762000"/>
                              <a:gd name="connsiteX42" fmla="*/ 1371124 w 3581400"/>
                              <a:gd name="connsiteY42" fmla="*/ 513874 h 762000"/>
                              <a:gd name="connsiteX43" fmla="*/ 1379696 w 3581400"/>
                              <a:gd name="connsiteY43" fmla="*/ 514826 h 762000"/>
                              <a:gd name="connsiteX44" fmla="*/ 1439704 w 3581400"/>
                              <a:gd name="connsiteY44" fmla="*/ 454819 h 762000"/>
                              <a:gd name="connsiteX45" fmla="*/ 1025366 w 3581400"/>
                              <a:gd name="connsiteY45" fmla="*/ 454819 h 762000"/>
                              <a:gd name="connsiteX46" fmla="*/ 988219 w 3581400"/>
                              <a:gd name="connsiteY46" fmla="*/ 417671 h 762000"/>
                              <a:gd name="connsiteX47" fmla="*/ 979646 w 3581400"/>
                              <a:gd name="connsiteY47" fmla="*/ 418624 h 762000"/>
                              <a:gd name="connsiteX48" fmla="*/ 957739 w 3581400"/>
                              <a:gd name="connsiteY48" fmla="*/ 410051 h 762000"/>
                              <a:gd name="connsiteX49" fmla="*/ 949166 w 3581400"/>
                              <a:gd name="connsiteY49" fmla="*/ 388144 h 762000"/>
                              <a:gd name="connsiteX50" fmla="*/ 957739 w 3581400"/>
                              <a:gd name="connsiteY50" fmla="*/ 366236 h 762000"/>
                              <a:gd name="connsiteX51" fmla="*/ 979646 w 3581400"/>
                              <a:gd name="connsiteY51" fmla="*/ 357664 h 762000"/>
                              <a:gd name="connsiteX52" fmla="*/ 1001554 w 3581400"/>
                              <a:gd name="connsiteY52" fmla="*/ 366236 h 762000"/>
                              <a:gd name="connsiteX53" fmla="*/ 1009174 w 3581400"/>
                              <a:gd name="connsiteY53" fmla="*/ 395764 h 762000"/>
                              <a:gd name="connsiteX54" fmla="*/ 1037749 w 3581400"/>
                              <a:gd name="connsiteY54" fmla="*/ 424339 h 762000"/>
                              <a:gd name="connsiteX55" fmla="*/ 1470184 w 3581400"/>
                              <a:gd name="connsiteY55" fmla="*/ 424339 h 762000"/>
                              <a:gd name="connsiteX56" fmla="*/ 1611154 w 3581400"/>
                              <a:gd name="connsiteY56" fmla="*/ 283369 h 762000"/>
                              <a:gd name="connsiteX57" fmla="*/ 2285524 w 3581400"/>
                              <a:gd name="connsiteY57" fmla="*/ 283369 h 762000"/>
                              <a:gd name="connsiteX58" fmla="*/ 2289334 w 3581400"/>
                              <a:gd name="connsiteY58" fmla="*/ 279559 h 762000"/>
                              <a:gd name="connsiteX59" fmla="*/ 2294096 w 3581400"/>
                              <a:gd name="connsiteY59" fmla="*/ 283369 h 762000"/>
                              <a:gd name="connsiteX60" fmla="*/ 2574131 w 3581400"/>
                              <a:gd name="connsiteY60" fmla="*/ 283369 h 762000"/>
                              <a:gd name="connsiteX61" fmla="*/ 2774156 w 3581400"/>
                              <a:gd name="connsiteY61" fmla="*/ 83344 h 762000"/>
                              <a:gd name="connsiteX62" fmla="*/ 2961799 w 3581400"/>
                              <a:gd name="connsiteY62" fmla="*/ 83344 h 762000"/>
                              <a:gd name="connsiteX63" fmla="*/ 3022759 w 3581400"/>
                              <a:gd name="connsiteY63" fmla="*/ 22384 h 762000"/>
                              <a:gd name="connsiteX64" fmla="*/ 3525679 w 3581400"/>
                              <a:gd name="connsiteY64" fmla="*/ 22384 h 762000"/>
                              <a:gd name="connsiteX65" fmla="*/ 3552349 w 3581400"/>
                              <a:gd name="connsiteY65" fmla="*/ 7144 h 762000"/>
                              <a:gd name="connsiteX66" fmla="*/ 3582829 w 3581400"/>
                              <a:gd name="connsiteY66" fmla="*/ 37624 h 762000"/>
                              <a:gd name="connsiteX67" fmla="*/ 3552349 w 3581400"/>
                              <a:gd name="connsiteY67" fmla="*/ 68104 h 762000"/>
                              <a:gd name="connsiteX68" fmla="*/ 3525679 w 3581400"/>
                              <a:gd name="connsiteY68" fmla="*/ 52864 h 762000"/>
                              <a:gd name="connsiteX69" fmla="*/ 3036094 w 3581400"/>
                              <a:gd name="connsiteY69" fmla="*/ 52864 h 762000"/>
                              <a:gd name="connsiteX70" fmla="*/ 2975134 w 3581400"/>
                              <a:gd name="connsiteY70" fmla="*/ 113824 h 762000"/>
                              <a:gd name="connsiteX71" fmla="*/ 2787491 w 3581400"/>
                              <a:gd name="connsiteY71" fmla="*/ 113824 h 762000"/>
                              <a:gd name="connsiteX72" fmla="*/ 2588419 w 3581400"/>
                              <a:gd name="connsiteY72" fmla="*/ 312896 h 762000"/>
                              <a:gd name="connsiteX73" fmla="*/ 2299811 w 3581400"/>
                              <a:gd name="connsiteY73" fmla="*/ 312896 h 762000"/>
                              <a:gd name="connsiteX74" fmla="*/ 2206466 w 3581400"/>
                              <a:gd name="connsiteY74" fmla="*/ 406241 h 762000"/>
                              <a:gd name="connsiteX75" fmla="*/ 2329339 w 3581400"/>
                              <a:gd name="connsiteY75" fmla="*/ 406241 h 762000"/>
                              <a:gd name="connsiteX76" fmla="*/ 2387441 w 3581400"/>
                              <a:gd name="connsiteY76" fmla="*/ 464344 h 762000"/>
                              <a:gd name="connsiteX77" fmla="*/ 2396014 w 3581400"/>
                              <a:gd name="connsiteY77" fmla="*/ 463391 h 762000"/>
                              <a:gd name="connsiteX78" fmla="*/ 2417921 w 3581400"/>
                              <a:gd name="connsiteY78" fmla="*/ 471964 h 762000"/>
                              <a:gd name="connsiteX79" fmla="*/ 2426494 w 3581400"/>
                              <a:gd name="connsiteY79" fmla="*/ 493871 h 762000"/>
                              <a:gd name="connsiteX80" fmla="*/ 2417921 w 3581400"/>
                              <a:gd name="connsiteY80" fmla="*/ 515779 h 762000"/>
                              <a:gd name="connsiteX81" fmla="*/ 2396014 w 3581400"/>
                              <a:gd name="connsiteY81" fmla="*/ 524351 h 762000"/>
                              <a:gd name="connsiteX82" fmla="*/ 2374106 w 3581400"/>
                              <a:gd name="connsiteY82" fmla="*/ 515779 h 762000"/>
                              <a:gd name="connsiteX83" fmla="*/ 2366486 w 3581400"/>
                              <a:gd name="connsiteY83" fmla="*/ 486251 h 762000"/>
                              <a:gd name="connsiteX84" fmla="*/ 2317909 w 3581400"/>
                              <a:gd name="connsiteY84" fmla="*/ 437674 h 762000"/>
                              <a:gd name="connsiteX85" fmla="*/ 2176939 w 3581400"/>
                              <a:gd name="connsiteY85" fmla="*/ 437674 h 762000"/>
                              <a:gd name="connsiteX86" fmla="*/ 2032159 w 3581400"/>
                              <a:gd name="connsiteY86" fmla="*/ 582454 h 762000"/>
                              <a:gd name="connsiteX87" fmla="*/ 1557814 w 3581400"/>
                              <a:gd name="connsiteY87" fmla="*/ 582454 h 762000"/>
                              <a:gd name="connsiteX88" fmla="*/ 1393984 w 3581400"/>
                              <a:gd name="connsiteY88" fmla="*/ 746284 h 762000"/>
                              <a:gd name="connsiteX89" fmla="*/ 64294 w 3581400"/>
                              <a:gd name="connsiteY89" fmla="*/ 746284 h 762000"/>
                              <a:gd name="connsiteX90" fmla="*/ 37624 w 3581400"/>
                              <a:gd name="connsiteY90" fmla="*/ 761524 h 762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</a:cxnLst>
                            <a:rect l="l" t="t" r="r" b="b"/>
                            <a:pathLst>
                              <a:path w="3581400" h="762000">
                                <a:moveTo>
                                  <a:pt x="37624" y="761524"/>
                                </a:moveTo>
                                <a:cubicBezTo>
                                  <a:pt x="20479" y="761524"/>
                                  <a:pt x="7144" y="748189"/>
                                  <a:pt x="7144" y="731044"/>
                                </a:cubicBezTo>
                                <a:cubicBezTo>
                                  <a:pt x="7144" y="713899"/>
                                  <a:pt x="20479" y="700564"/>
                                  <a:pt x="37624" y="700564"/>
                                </a:cubicBezTo>
                                <a:cubicBezTo>
                                  <a:pt x="49054" y="700564"/>
                                  <a:pt x="58579" y="706279"/>
                                  <a:pt x="64294" y="715804"/>
                                </a:cubicBezTo>
                                <a:lnTo>
                                  <a:pt x="1177766" y="715804"/>
                                </a:lnTo>
                                <a:lnTo>
                                  <a:pt x="1060609" y="597694"/>
                                </a:lnTo>
                                <a:lnTo>
                                  <a:pt x="376714" y="597694"/>
                                </a:lnTo>
                                <a:cubicBezTo>
                                  <a:pt x="370999" y="607219"/>
                                  <a:pt x="361474" y="612934"/>
                                  <a:pt x="350044" y="612934"/>
                                </a:cubicBezTo>
                                <a:cubicBezTo>
                                  <a:pt x="332899" y="612934"/>
                                  <a:pt x="319564" y="599599"/>
                                  <a:pt x="319564" y="582454"/>
                                </a:cubicBezTo>
                                <a:cubicBezTo>
                                  <a:pt x="319564" y="565309"/>
                                  <a:pt x="332899" y="551974"/>
                                  <a:pt x="350044" y="551974"/>
                                </a:cubicBezTo>
                                <a:cubicBezTo>
                                  <a:pt x="361474" y="551974"/>
                                  <a:pt x="370999" y="557689"/>
                                  <a:pt x="376714" y="567214"/>
                                </a:cubicBezTo>
                                <a:lnTo>
                                  <a:pt x="804386" y="567214"/>
                                </a:lnTo>
                                <a:lnTo>
                                  <a:pt x="755809" y="518636"/>
                                </a:lnTo>
                                <a:lnTo>
                                  <a:pt x="469106" y="518636"/>
                                </a:lnTo>
                                <a:cubicBezTo>
                                  <a:pt x="463391" y="528161"/>
                                  <a:pt x="453866" y="533876"/>
                                  <a:pt x="442436" y="533876"/>
                                </a:cubicBezTo>
                                <a:cubicBezTo>
                                  <a:pt x="425291" y="533876"/>
                                  <a:pt x="411956" y="520541"/>
                                  <a:pt x="411956" y="503396"/>
                                </a:cubicBezTo>
                                <a:cubicBezTo>
                                  <a:pt x="411956" y="486251"/>
                                  <a:pt x="425291" y="472916"/>
                                  <a:pt x="442436" y="472916"/>
                                </a:cubicBezTo>
                                <a:cubicBezTo>
                                  <a:pt x="453866" y="472916"/>
                                  <a:pt x="463391" y="478631"/>
                                  <a:pt x="469106" y="488156"/>
                                </a:cubicBezTo>
                                <a:lnTo>
                                  <a:pt x="768191" y="488156"/>
                                </a:lnTo>
                                <a:lnTo>
                                  <a:pt x="846296" y="566261"/>
                                </a:lnTo>
                                <a:lnTo>
                                  <a:pt x="1072039" y="566261"/>
                                </a:lnTo>
                                <a:lnTo>
                                  <a:pt x="1219676" y="713899"/>
                                </a:lnTo>
                                <a:lnTo>
                                  <a:pt x="1376839" y="713899"/>
                                </a:lnTo>
                                <a:lnTo>
                                  <a:pt x="1540669" y="550069"/>
                                </a:lnTo>
                                <a:lnTo>
                                  <a:pt x="2015014" y="550069"/>
                                </a:lnTo>
                                <a:lnTo>
                                  <a:pt x="2253139" y="311944"/>
                                </a:lnTo>
                                <a:lnTo>
                                  <a:pt x="2012156" y="311944"/>
                                </a:lnTo>
                                <a:lnTo>
                                  <a:pt x="1900714" y="426244"/>
                                </a:lnTo>
                                <a:lnTo>
                                  <a:pt x="1742599" y="426244"/>
                                </a:lnTo>
                                <a:cubicBezTo>
                                  <a:pt x="1736884" y="435769"/>
                                  <a:pt x="1727359" y="441484"/>
                                  <a:pt x="1715929" y="441484"/>
                                </a:cubicBezTo>
                                <a:cubicBezTo>
                                  <a:pt x="1698784" y="441484"/>
                                  <a:pt x="1685449" y="428149"/>
                                  <a:pt x="1685449" y="411004"/>
                                </a:cubicBezTo>
                                <a:cubicBezTo>
                                  <a:pt x="1685449" y="393859"/>
                                  <a:pt x="1698784" y="380524"/>
                                  <a:pt x="1715929" y="380524"/>
                                </a:cubicBezTo>
                                <a:cubicBezTo>
                                  <a:pt x="1727359" y="380524"/>
                                  <a:pt x="1736884" y="386239"/>
                                  <a:pt x="1742599" y="395764"/>
                                </a:cubicBezTo>
                                <a:lnTo>
                                  <a:pt x="1888331" y="395764"/>
                                </a:lnTo>
                                <a:lnTo>
                                  <a:pt x="1970246" y="313849"/>
                                </a:lnTo>
                                <a:lnTo>
                                  <a:pt x="1623536" y="313849"/>
                                </a:lnTo>
                                <a:lnTo>
                                  <a:pt x="1400651" y="536734"/>
                                </a:lnTo>
                                <a:cubicBezTo>
                                  <a:pt x="1403509" y="547211"/>
                                  <a:pt x="1400651" y="558641"/>
                                  <a:pt x="1393031" y="566261"/>
                                </a:cubicBezTo>
                                <a:cubicBezTo>
                                  <a:pt x="1387316" y="571976"/>
                                  <a:pt x="1379696" y="574834"/>
                                  <a:pt x="1371124" y="574834"/>
                                </a:cubicBezTo>
                                <a:cubicBezTo>
                                  <a:pt x="1362551" y="574834"/>
                                  <a:pt x="1354931" y="571976"/>
                                  <a:pt x="1349216" y="566261"/>
                                </a:cubicBezTo>
                                <a:cubicBezTo>
                                  <a:pt x="1343501" y="560546"/>
                                  <a:pt x="1340644" y="552926"/>
                                  <a:pt x="1340644" y="544354"/>
                                </a:cubicBezTo>
                                <a:cubicBezTo>
                                  <a:pt x="1340644" y="535781"/>
                                  <a:pt x="1343501" y="528161"/>
                                  <a:pt x="1349216" y="522446"/>
                                </a:cubicBezTo>
                                <a:cubicBezTo>
                                  <a:pt x="1354931" y="516731"/>
                                  <a:pt x="1362551" y="513874"/>
                                  <a:pt x="1371124" y="513874"/>
                                </a:cubicBezTo>
                                <a:cubicBezTo>
                                  <a:pt x="1373981" y="513874"/>
                                  <a:pt x="1376839" y="513874"/>
                                  <a:pt x="1379696" y="514826"/>
                                </a:cubicBezTo>
                                <a:lnTo>
                                  <a:pt x="1439704" y="454819"/>
                                </a:lnTo>
                                <a:lnTo>
                                  <a:pt x="1025366" y="454819"/>
                                </a:lnTo>
                                <a:lnTo>
                                  <a:pt x="988219" y="417671"/>
                                </a:lnTo>
                                <a:cubicBezTo>
                                  <a:pt x="985361" y="418624"/>
                                  <a:pt x="982504" y="418624"/>
                                  <a:pt x="979646" y="418624"/>
                                </a:cubicBezTo>
                                <a:cubicBezTo>
                                  <a:pt x="971074" y="418624"/>
                                  <a:pt x="963454" y="415766"/>
                                  <a:pt x="957739" y="410051"/>
                                </a:cubicBezTo>
                                <a:cubicBezTo>
                                  <a:pt x="952024" y="404336"/>
                                  <a:pt x="949166" y="396716"/>
                                  <a:pt x="949166" y="388144"/>
                                </a:cubicBezTo>
                                <a:cubicBezTo>
                                  <a:pt x="949166" y="379571"/>
                                  <a:pt x="952024" y="371951"/>
                                  <a:pt x="957739" y="366236"/>
                                </a:cubicBezTo>
                                <a:cubicBezTo>
                                  <a:pt x="963454" y="360521"/>
                                  <a:pt x="971074" y="357664"/>
                                  <a:pt x="979646" y="357664"/>
                                </a:cubicBezTo>
                                <a:cubicBezTo>
                                  <a:pt x="988219" y="357664"/>
                                  <a:pt x="995839" y="360521"/>
                                  <a:pt x="1001554" y="366236"/>
                                </a:cubicBezTo>
                                <a:cubicBezTo>
                                  <a:pt x="1009174" y="373856"/>
                                  <a:pt x="1012031" y="385286"/>
                                  <a:pt x="1009174" y="395764"/>
                                </a:cubicBezTo>
                                <a:lnTo>
                                  <a:pt x="1037749" y="424339"/>
                                </a:lnTo>
                                <a:lnTo>
                                  <a:pt x="1470184" y="424339"/>
                                </a:lnTo>
                                <a:lnTo>
                                  <a:pt x="1611154" y="283369"/>
                                </a:lnTo>
                                <a:lnTo>
                                  <a:pt x="2285524" y="283369"/>
                                </a:lnTo>
                                <a:lnTo>
                                  <a:pt x="2289334" y="279559"/>
                                </a:lnTo>
                                <a:lnTo>
                                  <a:pt x="2294096" y="283369"/>
                                </a:lnTo>
                                <a:lnTo>
                                  <a:pt x="2574131" y="283369"/>
                                </a:lnTo>
                                <a:lnTo>
                                  <a:pt x="2774156" y="83344"/>
                                </a:lnTo>
                                <a:lnTo>
                                  <a:pt x="2961799" y="83344"/>
                                </a:lnTo>
                                <a:lnTo>
                                  <a:pt x="3022759" y="22384"/>
                                </a:lnTo>
                                <a:lnTo>
                                  <a:pt x="3525679" y="22384"/>
                                </a:lnTo>
                                <a:cubicBezTo>
                                  <a:pt x="3531394" y="12859"/>
                                  <a:pt x="3540919" y="7144"/>
                                  <a:pt x="3552349" y="7144"/>
                                </a:cubicBezTo>
                                <a:cubicBezTo>
                                  <a:pt x="3569494" y="7144"/>
                                  <a:pt x="3582829" y="20479"/>
                                  <a:pt x="3582829" y="37624"/>
                                </a:cubicBezTo>
                                <a:cubicBezTo>
                                  <a:pt x="3582829" y="54769"/>
                                  <a:pt x="3569494" y="68104"/>
                                  <a:pt x="3552349" y="68104"/>
                                </a:cubicBezTo>
                                <a:cubicBezTo>
                                  <a:pt x="3540919" y="68104"/>
                                  <a:pt x="3531394" y="62389"/>
                                  <a:pt x="3525679" y="52864"/>
                                </a:cubicBezTo>
                                <a:lnTo>
                                  <a:pt x="3036094" y="52864"/>
                                </a:lnTo>
                                <a:lnTo>
                                  <a:pt x="2975134" y="113824"/>
                                </a:lnTo>
                                <a:lnTo>
                                  <a:pt x="2787491" y="113824"/>
                                </a:lnTo>
                                <a:lnTo>
                                  <a:pt x="2588419" y="312896"/>
                                </a:lnTo>
                                <a:lnTo>
                                  <a:pt x="2299811" y="312896"/>
                                </a:lnTo>
                                <a:lnTo>
                                  <a:pt x="2206466" y="406241"/>
                                </a:lnTo>
                                <a:lnTo>
                                  <a:pt x="2329339" y="406241"/>
                                </a:lnTo>
                                <a:lnTo>
                                  <a:pt x="2387441" y="464344"/>
                                </a:lnTo>
                                <a:cubicBezTo>
                                  <a:pt x="2390299" y="463391"/>
                                  <a:pt x="2393156" y="463391"/>
                                  <a:pt x="2396014" y="463391"/>
                                </a:cubicBezTo>
                                <a:cubicBezTo>
                                  <a:pt x="2404586" y="463391"/>
                                  <a:pt x="2412206" y="466249"/>
                                  <a:pt x="2417921" y="471964"/>
                                </a:cubicBezTo>
                                <a:cubicBezTo>
                                  <a:pt x="2423636" y="477679"/>
                                  <a:pt x="2426494" y="485299"/>
                                  <a:pt x="2426494" y="493871"/>
                                </a:cubicBezTo>
                                <a:cubicBezTo>
                                  <a:pt x="2426494" y="502444"/>
                                  <a:pt x="2423636" y="510064"/>
                                  <a:pt x="2417921" y="515779"/>
                                </a:cubicBezTo>
                                <a:cubicBezTo>
                                  <a:pt x="2412206" y="521494"/>
                                  <a:pt x="2404586" y="524351"/>
                                  <a:pt x="2396014" y="524351"/>
                                </a:cubicBezTo>
                                <a:cubicBezTo>
                                  <a:pt x="2387441" y="524351"/>
                                  <a:pt x="2379821" y="521494"/>
                                  <a:pt x="2374106" y="515779"/>
                                </a:cubicBezTo>
                                <a:cubicBezTo>
                                  <a:pt x="2366486" y="508159"/>
                                  <a:pt x="2363629" y="496729"/>
                                  <a:pt x="2366486" y="486251"/>
                                </a:cubicBezTo>
                                <a:lnTo>
                                  <a:pt x="2317909" y="437674"/>
                                </a:lnTo>
                                <a:lnTo>
                                  <a:pt x="2176939" y="437674"/>
                                </a:lnTo>
                                <a:lnTo>
                                  <a:pt x="2032159" y="582454"/>
                                </a:lnTo>
                                <a:lnTo>
                                  <a:pt x="1557814" y="582454"/>
                                </a:lnTo>
                                <a:lnTo>
                                  <a:pt x="1393984" y="746284"/>
                                </a:lnTo>
                                <a:lnTo>
                                  <a:pt x="64294" y="746284"/>
                                </a:lnTo>
                                <a:cubicBezTo>
                                  <a:pt x="59531" y="754856"/>
                                  <a:pt x="49054" y="761524"/>
                                  <a:pt x="37624" y="76152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7" name="Freeform: Shape 216">
                            <a:extLst>
                              <a:ext uri="{FF2B5EF4-FFF2-40B4-BE49-F238E27FC236}">
                                <a16:creationId xmlns:a16="http://schemas.microsoft.com/office/drawing/2014/main" id="{580716C5-7D0F-4530-A9D0-D476981FC7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90407" y="1590385"/>
                            <a:ext cx="3562350" cy="742950"/>
                          </a:xfrm>
                          <a:custGeom>
                            <a:avLst/>
                            <a:gdLst>
                              <a:gd name="connsiteX0" fmla="*/ 2567464 w 3562350"/>
                              <a:gd name="connsiteY0" fmla="*/ 282416 h 742950"/>
                              <a:gd name="connsiteX1" fmla="*/ 2279809 w 3562350"/>
                              <a:gd name="connsiteY1" fmla="*/ 282416 h 742950"/>
                              <a:gd name="connsiteX2" fmla="*/ 2278856 w 3562350"/>
                              <a:gd name="connsiteY2" fmla="*/ 281464 h 742950"/>
                              <a:gd name="connsiteX3" fmla="*/ 2277904 w 3562350"/>
                              <a:gd name="connsiteY3" fmla="*/ 282416 h 742950"/>
                              <a:gd name="connsiteX4" fmla="*/ 1603534 w 3562350"/>
                              <a:gd name="connsiteY4" fmla="*/ 282416 h 742950"/>
                              <a:gd name="connsiteX5" fmla="*/ 1461611 w 3562350"/>
                              <a:gd name="connsiteY5" fmla="*/ 424339 h 742950"/>
                              <a:gd name="connsiteX6" fmla="*/ 1021556 w 3562350"/>
                              <a:gd name="connsiteY6" fmla="*/ 424339 h 742950"/>
                              <a:gd name="connsiteX7" fmla="*/ 986314 w 3562350"/>
                              <a:gd name="connsiteY7" fmla="*/ 389096 h 742950"/>
                              <a:gd name="connsiteX8" fmla="*/ 982504 w 3562350"/>
                              <a:gd name="connsiteY8" fmla="*/ 363379 h 742950"/>
                              <a:gd name="connsiteX9" fmla="*/ 952024 w 3562350"/>
                              <a:gd name="connsiteY9" fmla="*/ 363379 h 742950"/>
                              <a:gd name="connsiteX10" fmla="*/ 952024 w 3562350"/>
                              <a:gd name="connsiteY10" fmla="*/ 392906 h 742950"/>
                              <a:gd name="connsiteX11" fmla="*/ 977741 w 3562350"/>
                              <a:gd name="connsiteY11" fmla="*/ 396716 h 742950"/>
                              <a:gd name="connsiteX12" fmla="*/ 1016794 w 3562350"/>
                              <a:gd name="connsiteY12" fmla="*/ 435769 h 742950"/>
                              <a:gd name="connsiteX13" fmla="*/ 1450181 w 3562350"/>
                              <a:gd name="connsiteY13" fmla="*/ 435769 h 742950"/>
                              <a:gd name="connsiteX14" fmla="*/ 1370171 w 3562350"/>
                              <a:gd name="connsiteY14" fmla="*/ 515779 h 742950"/>
                              <a:gd name="connsiteX15" fmla="*/ 1344454 w 3562350"/>
                              <a:gd name="connsiteY15" fmla="*/ 519589 h 742950"/>
                              <a:gd name="connsiteX16" fmla="*/ 1344454 w 3562350"/>
                              <a:gd name="connsiteY16" fmla="*/ 549116 h 742950"/>
                              <a:gd name="connsiteX17" fmla="*/ 1373981 w 3562350"/>
                              <a:gd name="connsiteY17" fmla="*/ 549116 h 742950"/>
                              <a:gd name="connsiteX18" fmla="*/ 1377791 w 3562350"/>
                              <a:gd name="connsiteY18" fmla="*/ 523399 h 742950"/>
                              <a:gd name="connsiteX19" fmla="*/ 1608296 w 3562350"/>
                              <a:gd name="connsiteY19" fmla="*/ 292894 h 742950"/>
                              <a:gd name="connsiteX20" fmla="*/ 1982629 w 3562350"/>
                              <a:gd name="connsiteY20" fmla="*/ 292894 h 742950"/>
                              <a:gd name="connsiteX21" fmla="*/ 1881664 w 3562350"/>
                              <a:gd name="connsiteY21" fmla="*/ 393859 h 742950"/>
                              <a:gd name="connsiteX22" fmla="*/ 1726406 w 3562350"/>
                              <a:gd name="connsiteY22" fmla="*/ 393859 h 742950"/>
                              <a:gd name="connsiteX23" fmla="*/ 1706404 w 3562350"/>
                              <a:gd name="connsiteY23" fmla="*/ 378619 h 742950"/>
                              <a:gd name="connsiteX24" fmla="*/ 1685449 w 3562350"/>
                              <a:gd name="connsiteY24" fmla="*/ 399574 h 742950"/>
                              <a:gd name="connsiteX25" fmla="*/ 1706404 w 3562350"/>
                              <a:gd name="connsiteY25" fmla="*/ 420529 h 742950"/>
                              <a:gd name="connsiteX26" fmla="*/ 1726406 w 3562350"/>
                              <a:gd name="connsiteY26" fmla="*/ 405289 h 742950"/>
                              <a:gd name="connsiteX27" fmla="*/ 1886426 w 3562350"/>
                              <a:gd name="connsiteY27" fmla="*/ 405289 h 742950"/>
                              <a:gd name="connsiteX28" fmla="*/ 1998821 w 3562350"/>
                              <a:gd name="connsiteY28" fmla="*/ 292894 h 742950"/>
                              <a:gd name="connsiteX29" fmla="*/ 2267426 w 3562350"/>
                              <a:gd name="connsiteY29" fmla="*/ 292894 h 742950"/>
                              <a:gd name="connsiteX30" fmla="*/ 2010251 w 3562350"/>
                              <a:gd name="connsiteY30" fmla="*/ 550069 h 742950"/>
                              <a:gd name="connsiteX31" fmla="*/ 1535906 w 3562350"/>
                              <a:gd name="connsiteY31" fmla="*/ 550069 h 742950"/>
                              <a:gd name="connsiteX32" fmla="*/ 1372076 w 3562350"/>
                              <a:gd name="connsiteY32" fmla="*/ 713899 h 742950"/>
                              <a:gd name="connsiteX33" fmla="*/ 1207294 w 3562350"/>
                              <a:gd name="connsiteY33" fmla="*/ 713899 h 742950"/>
                              <a:gd name="connsiteX34" fmla="*/ 1059656 w 3562350"/>
                              <a:gd name="connsiteY34" fmla="*/ 566261 h 742950"/>
                              <a:gd name="connsiteX35" fmla="*/ 833914 w 3562350"/>
                              <a:gd name="connsiteY35" fmla="*/ 566261 h 742950"/>
                              <a:gd name="connsiteX36" fmla="*/ 833914 w 3562350"/>
                              <a:gd name="connsiteY36" fmla="*/ 566261 h 742950"/>
                              <a:gd name="connsiteX37" fmla="*/ 755809 w 3562350"/>
                              <a:gd name="connsiteY37" fmla="*/ 488156 h 742950"/>
                              <a:gd name="connsiteX38" fmla="*/ 453866 w 3562350"/>
                              <a:gd name="connsiteY38" fmla="*/ 488156 h 742950"/>
                              <a:gd name="connsiteX39" fmla="*/ 433864 w 3562350"/>
                              <a:gd name="connsiteY39" fmla="*/ 472916 h 742950"/>
                              <a:gd name="connsiteX40" fmla="*/ 412909 w 3562350"/>
                              <a:gd name="connsiteY40" fmla="*/ 493871 h 742950"/>
                              <a:gd name="connsiteX41" fmla="*/ 433864 w 3562350"/>
                              <a:gd name="connsiteY41" fmla="*/ 514826 h 742950"/>
                              <a:gd name="connsiteX42" fmla="*/ 453866 w 3562350"/>
                              <a:gd name="connsiteY42" fmla="*/ 499586 h 742950"/>
                              <a:gd name="connsiteX43" fmla="*/ 750094 w 3562350"/>
                              <a:gd name="connsiteY43" fmla="*/ 499586 h 742950"/>
                              <a:gd name="connsiteX44" fmla="*/ 817721 w 3562350"/>
                              <a:gd name="connsiteY44" fmla="*/ 567214 h 742950"/>
                              <a:gd name="connsiteX45" fmla="*/ 360521 w 3562350"/>
                              <a:gd name="connsiteY45" fmla="*/ 567214 h 742950"/>
                              <a:gd name="connsiteX46" fmla="*/ 340519 w 3562350"/>
                              <a:gd name="connsiteY46" fmla="*/ 551974 h 742950"/>
                              <a:gd name="connsiteX47" fmla="*/ 319564 w 3562350"/>
                              <a:gd name="connsiteY47" fmla="*/ 572929 h 742950"/>
                              <a:gd name="connsiteX48" fmla="*/ 340519 w 3562350"/>
                              <a:gd name="connsiteY48" fmla="*/ 593884 h 742950"/>
                              <a:gd name="connsiteX49" fmla="*/ 360521 w 3562350"/>
                              <a:gd name="connsiteY49" fmla="*/ 578644 h 742950"/>
                              <a:gd name="connsiteX50" fmla="*/ 1054894 w 3562350"/>
                              <a:gd name="connsiteY50" fmla="*/ 578644 h 742950"/>
                              <a:gd name="connsiteX51" fmla="*/ 1191101 w 3562350"/>
                              <a:gd name="connsiteY51" fmla="*/ 714851 h 742950"/>
                              <a:gd name="connsiteX52" fmla="*/ 48101 w 3562350"/>
                              <a:gd name="connsiteY52" fmla="*/ 714851 h 742950"/>
                              <a:gd name="connsiteX53" fmla="*/ 28099 w 3562350"/>
                              <a:gd name="connsiteY53" fmla="*/ 699611 h 742950"/>
                              <a:gd name="connsiteX54" fmla="*/ 7144 w 3562350"/>
                              <a:gd name="connsiteY54" fmla="*/ 720566 h 742950"/>
                              <a:gd name="connsiteX55" fmla="*/ 28099 w 3562350"/>
                              <a:gd name="connsiteY55" fmla="*/ 741521 h 742950"/>
                              <a:gd name="connsiteX56" fmla="*/ 48101 w 3562350"/>
                              <a:gd name="connsiteY56" fmla="*/ 726281 h 742950"/>
                              <a:gd name="connsiteX57" fmla="*/ 1376839 w 3562350"/>
                              <a:gd name="connsiteY57" fmla="*/ 726281 h 742950"/>
                              <a:gd name="connsiteX58" fmla="*/ 1540669 w 3562350"/>
                              <a:gd name="connsiteY58" fmla="*/ 561499 h 742950"/>
                              <a:gd name="connsiteX59" fmla="*/ 2015014 w 3562350"/>
                              <a:gd name="connsiteY59" fmla="*/ 561499 h 742950"/>
                              <a:gd name="connsiteX60" fmla="*/ 2159794 w 3562350"/>
                              <a:gd name="connsiteY60" fmla="*/ 417671 h 742950"/>
                              <a:gd name="connsiteX61" fmla="*/ 2308384 w 3562350"/>
                              <a:gd name="connsiteY61" fmla="*/ 417671 h 742950"/>
                              <a:gd name="connsiteX62" fmla="*/ 2364581 w 3562350"/>
                              <a:gd name="connsiteY62" fmla="*/ 473869 h 742950"/>
                              <a:gd name="connsiteX63" fmla="*/ 2368391 w 3562350"/>
                              <a:gd name="connsiteY63" fmla="*/ 499586 h 742950"/>
                              <a:gd name="connsiteX64" fmla="*/ 2397919 w 3562350"/>
                              <a:gd name="connsiteY64" fmla="*/ 499586 h 742950"/>
                              <a:gd name="connsiteX65" fmla="*/ 2397919 w 3562350"/>
                              <a:gd name="connsiteY65" fmla="*/ 470059 h 742950"/>
                              <a:gd name="connsiteX66" fmla="*/ 2372201 w 3562350"/>
                              <a:gd name="connsiteY66" fmla="*/ 466249 h 742950"/>
                              <a:gd name="connsiteX67" fmla="*/ 2313146 w 3562350"/>
                              <a:gd name="connsiteY67" fmla="*/ 407194 h 742950"/>
                              <a:gd name="connsiteX68" fmla="*/ 2170271 w 3562350"/>
                              <a:gd name="connsiteY68" fmla="*/ 407194 h 742950"/>
                              <a:gd name="connsiteX69" fmla="*/ 2283619 w 3562350"/>
                              <a:gd name="connsiteY69" fmla="*/ 293846 h 742950"/>
                              <a:gd name="connsiteX70" fmla="*/ 2572226 w 3562350"/>
                              <a:gd name="connsiteY70" fmla="*/ 293846 h 742950"/>
                              <a:gd name="connsiteX71" fmla="*/ 2771299 w 3562350"/>
                              <a:gd name="connsiteY71" fmla="*/ 94774 h 742950"/>
                              <a:gd name="connsiteX72" fmla="*/ 2959894 w 3562350"/>
                              <a:gd name="connsiteY72" fmla="*/ 94774 h 742950"/>
                              <a:gd name="connsiteX73" fmla="*/ 3020854 w 3562350"/>
                              <a:gd name="connsiteY73" fmla="*/ 33814 h 742950"/>
                              <a:gd name="connsiteX74" fmla="*/ 3520916 w 3562350"/>
                              <a:gd name="connsiteY74" fmla="*/ 33814 h 742950"/>
                              <a:gd name="connsiteX75" fmla="*/ 3540919 w 3562350"/>
                              <a:gd name="connsiteY75" fmla="*/ 49054 h 742950"/>
                              <a:gd name="connsiteX76" fmla="*/ 3561874 w 3562350"/>
                              <a:gd name="connsiteY76" fmla="*/ 28099 h 742950"/>
                              <a:gd name="connsiteX77" fmla="*/ 3540919 w 3562350"/>
                              <a:gd name="connsiteY77" fmla="*/ 7144 h 742950"/>
                              <a:gd name="connsiteX78" fmla="*/ 3520916 w 3562350"/>
                              <a:gd name="connsiteY78" fmla="*/ 22384 h 742950"/>
                              <a:gd name="connsiteX79" fmla="*/ 3016091 w 3562350"/>
                              <a:gd name="connsiteY79" fmla="*/ 22384 h 742950"/>
                              <a:gd name="connsiteX80" fmla="*/ 2955131 w 3562350"/>
                              <a:gd name="connsiteY80" fmla="*/ 83344 h 742950"/>
                              <a:gd name="connsiteX81" fmla="*/ 2767489 w 3562350"/>
                              <a:gd name="connsiteY81" fmla="*/ 83344 h 742950"/>
                              <a:gd name="connsiteX82" fmla="*/ 2567464 w 3562350"/>
                              <a:gd name="connsiteY82" fmla="*/ 282416 h 74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</a:cxnLst>
                            <a:rect l="l" t="t" r="r" b="b"/>
                            <a:pathLst>
                              <a:path w="3562350" h="742950">
                                <a:moveTo>
                                  <a:pt x="2567464" y="282416"/>
                                </a:moveTo>
                                <a:lnTo>
                                  <a:pt x="2279809" y="282416"/>
                                </a:lnTo>
                                <a:lnTo>
                                  <a:pt x="2278856" y="281464"/>
                                </a:lnTo>
                                <a:lnTo>
                                  <a:pt x="2277904" y="282416"/>
                                </a:lnTo>
                                <a:lnTo>
                                  <a:pt x="1603534" y="282416"/>
                                </a:lnTo>
                                <a:lnTo>
                                  <a:pt x="1461611" y="424339"/>
                                </a:lnTo>
                                <a:lnTo>
                                  <a:pt x="1021556" y="424339"/>
                                </a:lnTo>
                                <a:lnTo>
                                  <a:pt x="986314" y="389096"/>
                                </a:lnTo>
                                <a:cubicBezTo>
                                  <a:pt x="991076" y="381476"/>
                                  <a:pt x="990124" y="370999"/>
                                  <a:pt x="982504" y="363379"/>
                                </a:cubicBezTo>
                                <a:cubicBezTo>
                                  <a:pt x="973931" y="354806"/>
                                  <a:pt x="960596" y="354806"/>
                                  <a:pt x="952024" y="363379"/>
                                </a:cubicBezTo>
                                <a:cubicBezTo>
                                  <a:pt x="943451" y="371951"/>
                                  <a:pt x="943451" y="385286"/>
                                  <a:pt x="952024" y="392906"/>
                                </a:cubicBezTo>
                                <a:cubicBezTo>
                                  <a:pt x="958691" y="399574"/>
                                  <a:pt x="969169" y="400526"/>
                                  <a:pt x="977741" y="396716"/>
                                </a:cubicBezTo>
                                <a:lnTo>
                                  <a:pt x="1016794" y="435769"/>
                                </a:lnTo>
                                <a:lnTo>
                                  <a:pt x="1450181" y="435769"/>
                                </a:lnTo>
                                <a:lnTo>
                                  <a:pt x="1370171" y="515779"/>
                                </a:lnTo>
                                <a:cubicBezTo>
                                  <a:pt x="1362551" y="511016"/>
                                  <a:pt x="1352074" y="511969"/>
                                  <a:pt x="1344454" y="519589"/>
                                </a:cubicBezTo>
                                <a:cubicBezTo>
                                  <a:pt x="1335881" y="528161"/>
                                  <a:pt x="1335881" y="541496"/>
                                  <a:pt x="1344454" y="549116"/>
                                </a:cubicBezTo>
                                <a:cubicBezTo>
                                  <a:pt x="1353026" y="557689"/>
                                  <a:pt x="1366361" y="557689"/>
                                  <a:pt x="1373981" y="549116"/>
                                </a:cubicBezTo>
                                <a:cubicBezTo>
                                  <a:pt x="1380649" y="542449"/>
                                  <a:pt x="1381601" y="531971"/>
                                  <a:pt x="1377791" y="523399"/>
                                </a:cubicBezTo>
                                <a:lnTo>
                                  <a:pt x="1608296" y="292894"/>
                                </a:lnTo>
                                <a:lnTo>
                                  <a:pt x="1982629" y="292894"/>
                                </a:lnTo>
                                <a:lnTo>
                                  <a:pt x="1881664" y="393859"/>
                                </a:lnTo>
                                <a:lnTo>
                                  <a:pt x="1726406" y="393859"/>
                                </a:lnTo>
                                <a:cubicBezTo>
                                  <a:pt x="1723549" y="385286"/>
                                  <a:pt x="1715929" y="378619"/>
                                  <a:pt x="1706404" y="378619"/>
                                </a:cubicBezTo>
                                <a:cubicBezTo>
                                  <a:pt x="1694974" y="378619"/>
                                  <a:pt x="1685449" y="388144"/>
                                  <a:pt x="1685449" y="399574"/>
                                </a:cubicBezTo>
                                <a:cubicBezTo>
                                  <a:pt x="1685449" y="411004"/>
                                  <a:pt x="1694974" y="420529"/>
                                  <a:pt x="1706404" y="420529"/>
                                </a:cubicBezTo>
                                <a:cubicBezTo>
                                  <a:pt x="1715929" y="420529"/>
                                  <a:pt x="1724501" y="413861"/>
                                  <a:pt x="1726406" y="405289"/>
                                </a:cubicBezTo>
                                <a:lnTo>
                                  <a:pt x="1886426" y="405289"/>
                                </a:lnTo>
                                <a:lnTo>
                                  <a:pt x="1998821" y="292894"/>
                                </a:lnTo>
                                <a:lnTo>
                                  <a:pt x="2267426" y="292894"/>
                                </a:lnTo>
                                <a:lnTo>
                                  <a:pt x="2010251" y="550069"/>
                                </a:lnTo>
                                <a:lnTo>
                                  <a:pt x="1535906" y="550069"/>
                                </a:lnTo>
                                <a:lnTo>
                                  <a:pt x="1372076" y="713899"/>
                                </a:lnTo>
                                <a:lnTo>
                                  <a:pt x="1207294" y="713899"/>
                                </a:lnTo>
                                <a:lnTo>
                                  <a:pt x="1059656" y="566261"/>
                                </a:lnTo>
                                <a:lnTo>
                                  <a:pt x="833914" y="566261"/>
                                </a:lnTo>
                                <a:lnTo>
                                  <a:pt x="833914" y="566261"/>
                                </a:lnTo>
                                <a:lnTo>
                                  <a:pt x="755809" y="488156"/>
                                </a:lnTo>
                                <a:lnTo>
                                  <a:pt x="453866" y="488156"/>
                                </a:lnTo>
                                <a:cubicBezTo>
                                  <a:pt x="451009" y="479584"/>
                                  <a:pt x="443389" y="472916"/>
                                  <a:pt x="433864" y="472916"/>
                                </a:cubicBezTo>
                                <a:cubicBezTo>
                                  <a:pt x="422434" y="472916"/>
                                  <a:pt x="412909" y="482441"/>
                                  <a:pt x="412909" y="493871"/>
                                </a:cubicBezTo>
                                <a:cubicBezTo>
                                  <a:pt x="412909" y="505301"/>
                                  <a:pt x="422434" y="514826"/>
                                  <a:pt x="433864" y="514826"/>
                                </a:cubicBezTo>
                                <a:cubicBezTo>
                                  <a:pt x="443389" y="514826"/>
                                  <a:pt x="451961" y="508159"/>
                                  <a:pt x="453866" y="499586"/>
                                </a:cubicBezTo>
                                <a:lnTo>
                                  <a:pt x="750094" y="499586"/>
                                </a:lnTo>
                                <a:lnTo>
                                  <a:pt x="817721" y="567214"/>
                                </a:lnTo>
                                <a:lnTo>
                                  <a:pt x="360521" y="567214"/>
                                </a:lnTo>
                                <a:cubicBezTo>
                                  <a:pt x="357664" y="558641"/>
                                  <a:pt x="350044" y="551974"/>
                                  <a:pt x="340519" y="551974"/>
                                </a:cubicBezTo>
                                <a:cubicBezTo>
                                  <a:pt x="329089" y="551974"/>
                                  <a:pt x="319564" y="561499"/>
                                  <a:pt x="319564" y="572929"/>
                                </a:cubicBezTo>
                                <a:cubicBezTo>
                                  <a:pt x="319564" y="584359"/>
                                  <a:pt x="329089" y="593884"/>
                                  <a:pt x="340519" y="593884"/>
                                </a:cubicBezTo>
                                <a:cubicBezTo>
                                  <a:pt x="350044" y="593884"/>
                                  <a:pt x="358616" y="587216"/>
                                  <a:pt x="360521" y="578644"/>
                                </a:cubicBezTo>
                                <a:lnTo>
                                  <a:pt x="1054894" y="578644"/>
                                </a:lnTo>
                                <a:lnTo>
                                  <a:pt x="1191101" y="714851"/>
                                </a:lnTo>
                                <a:lnTo>
                                  <a:pt x="48101" y="714851"/>
                                </a:lnTo>
                                <a:cubicBezTo>
                                  <a:pt x="45244" y="706279"/>
                                  <a:pt x="37624" y="699611"/>
                                  <a:pt x="28099" y="699611"/>
                                </a:cubicBezTo>
                                <a:cubicBezTo>
                                  <a:pt x="16669" y="699611"/>
                                  <a:pt x="7144" y="709136"/>
                                  <a:pt x="7144" y="720566"/>
                                </a:cubicBezTo>
                                <a:cubicBezTo>
                                  <a:pt x="7144" y="731996"/>
                                  <a:pt x="16669" y="741521"/>
                                  <a:pt x="28099" y="741521"/>
                                </a:cubicBezTo>
                                <a:cubicBezTo>
                                  <a:pt x="37624" y="741521"/>
                                  <a:pt x="46196" y="734854"/>
                                  <a:pt x="48101" y="726281"/>
                                </a:cubicBezTo>
                                <a:lnTo>
                                  <a:pt x="1376839" y="726281"/>
                                </a:lnTo>
                                <a:lnTo>
                                  <a:pt x="1540669" y="561499"/>
                                </a:lnTo>
                                <a:lnTo>
                                  <a:pt x="2015014" y="561499"/>
                                </a:lnTo>
                                <a:lnTo>
                                  <a:pt x="2159794" y="417671"/>
                                </a:lnTo>
                                <a:lnTo>
                                  <a:pt x="2308384" y="417671"/>
                                </a:lnTo>
                                <a:lnTo>
                                  <a:pt x="2364581" y="473869"/>
                                </a:lnTo>
                                <a:cubicBezTo>
                                  <a:pt x="2359819" y="481489"/>
                                  <a:pt x="2360771" y="491966"/>
                                  <a:pt x="2368391" y="499586"/>
                                </a:cubicBezTo>
                                <a:cubicBezTo>
                                  <a:pt x="2376964" y="508159"/>
                                  <a:pt x="2390299" y="508159"/>
                                  <a:pt x="2397919" y="499586"/>
                                </a:cubicBezTo>
                                <a:cubicBezTo>
                                  <a:pt x="2406491" y="491014"/>
                                  <a:pt x="2406491" y="477679"/>
                                  <a:pt x="2397919" y="470059"/>
                                </a:cubicBezTo>
                                <a:cubicBezTo>
                                  <a:pt x="2391251" y="463391"/>
                                  <a:pt x="2380774" y="462439"/>
                                  <a:pt x="2372201" y="466249"/>
                                </a:cubicBezTo>
                                <a:lnTo>
                                  <a:pt x="2313146" y="407194"/>
                                </a:lnTo>
                                <a:lnTo>
                                  <a:pt x="2170271" y="407194"/>
                                </a:lnTo>
                                <a:lnTo>
                                  <a:pt x="2283619" y="293846"/>
                                </a:lnTo>
                                <a:lnTo>
                                  <a:pt x="2572226" y="293846"/>
                                </a:lnTo>
                                <a:lnTo>
                                  <a:pt x="2771299" y="94774"/>
                                </a:lnTo>
                                <a:lnTo>
                                  <a:pt x="2959894" y="94774"/>
                                </a:lnTo>
                                <a:lnTo>
                                  <a:pt x="3020854" y="33814"/>
                                </a:lnTo>
                                <a:lnTo>
                                  <a:pt x="3520916" y="33814"/>
                                </a:lnTo>
                                <a:cubicBezTo>
                                  <a:pt x="3523774" y="42386"/>
                                  <a:pt x="3531394" y="49054"/>
                                  <a:pt x="3540919" y="49054"/>
                                </a:cubicBezTo>
                                <a:cubicBezTo>
                                  <a:pt x="3552349" y="49054"/>
                                  <a:pt x="3561874" y="39529"/>
                                  <a:pt x="3561874" y="28099"/>
                                </a:cubicBezTo>
                                <a:cubicBezTo>
                                  <a:pt x="3561874" y="16669"/>
                                  <a:pt x="3552349" y="7144"/>
                                  <a:pt x="3540919" y="7144"/>
                                </a:cubicBezTo>
                                <a:cubicBezTo>
                                  <a:pt x="3531394" y="7144"/>
                                  <a:pt x="3522821" y="13811"/>
                                  <a:pt x="3520916" y="22384"/>
                                </a:cubicBezTo>
                                <a:lnTo>
                                  <a:pt x="3016091" y="22384"/>
                                </a:lnTo>
                                <a:lnTo>
                                  <a:pt x="2955131" y="83344"/>
                                </a:lnTo>
                                <a:lnTo>
                                  <a:pt x="2767489" y="83344"/>
                                </a:lnTo>
                                <a:lnTo>
                                  <a:pt x="2567464" y="28241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8" name="Freeform: Shape 217">
                            <a:extLst>
                              <a:ext uri="{FF2B5EF4-FFF2-40B4-BE49-F238E27FC236}">
                                <a16:creationId xmlns:a16="http://schemas.microsoft.com/office/drawing/2014/main" id="{087553CF-68F9-468D-B931-E755C58395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3182" y="1351307"/>
                            <a:ext cx="3552825" cy="771525"/>
                          </a:xfrm>
                          <a:custGeom>
                            <a:avLst/>
                            <a:gdLst>
                              <a:gd name="connsiteX0" fmla="*/ 271939 w 3552825"/>
                              <a:gd name="connsiteY0" fmla="*/ 772954 h 771525"/>
                              <a:gd name="connsiteX1" fmla="*/ 241459 w 3552825"/>
                              <a:gd name="connsiteY1" fmla="*/ 742474 h 771525"/>
                              <a:gd name="connsiteX2" fmla="*/ 271939 w 3552825"/>
                              <a:gd name="connsiteY2" fmla="*/ 711994 h 771525"/>
                              <a:gd name="connsiteX3" fmla="*/ 298609 w 3552825"/>
                              <a:gd name="connsiteY3" fmla="*/ 727234 h 771525"/>
                              <a:gd name="connsiteX4" fmla="*/ 817721 w 3552825"/>
                              <a:gd name="connsiteY4" fmla="*/ 727234 h 771525"/>
                              <a:gd name="connsiteX5" fmla="*/ 890111 w 3552825"/>
                              <a:gd name="connsiteY5" fmla="*/ 653891 h 771525"/>
                              <a:gd name="connsiteX6" fmla="*/ 64294 w 3552825"/>
                              <a:gd name="connsiteY6" fmla="*/ 653891 h 771525"/>
                              <a:gd name="connsiteX7" fmla="*/ 37624 w 3552825"/>
                              <a:gd name="connsiteY7" fmla="*/ 669131 h 771525"/>
                              <a:gd name="connsiteX8" fmla="*/ 7144 w 3552825"/>
                              <a:gd name="connsiteY8" fmla="*/ 638651 h 771525"/>
                              <a:gd name="connsiteX9" fmla="*/ 37624 w 3552825"/>
                              <a:gd name="connsiteY9" fmla="*/ 608171 h 771525"/>
                              <a:gd name="connsiteX10" fmla="*/ 64294 w 3552825"/>
                              <a:gd name="connsiteY10" fmla="*/ 623411 h 771525"/>
                              <a:gd name="connsiteX11" fmla="*/ 1397794 w 3552825"/>
                              <a:gd name="connsiteY11" fmla="*/ 623411 h 771525"/>
                              <a:gd name="connsiteX12" fmla="*/ 1762601 w 3552825"/>
                              <a:gd name="connsiteY12" fmla="*/ 258604 h 771525"/>
                              <a:gd name="connsiteX13" fmla="*/ 2255044 w 3552825"/>
                              <a:gd name="connsiteY13" fmla="*/ 258604 h 771525"/>
                              <a:gd name="connsiteX14" fmla="*/ 2179796 w 3552825"/>
                              <a:gd name="connsiteY14" fmla="*/ 183356 h 771525"/>
                              <a:gd name="connsiteX15" fmla="*/ 1637824 w 3552825"/>
                              <a:gd name="connsiteY15" fmla="*/ 183356 h 771525"/>
                              <a:gd name="connsiteX16" fmla="*/ 1289209 w 3552825"/>
                              <a:gd name="connsiteY16" fmla="*/ 531971 h 771525"/>
                              <a:gd name="connsiteX17" fmla="*/ 803434 w 3552825"/>
                              <a:gd name="connsiteY17" fmla="*/ 531971 h 771525"/>
                              <a:gd name="connsiteX18" fmla="*/ 776764 w 3552825"/>
                              <a:gd name="connsiteY18" fmla="*/ 547211 h 771525"/>
                              <a:gd name="connsiteX19" fmla="*/ 746284 w 3552825"/>
                              <a:gd name="connsiteY19" fmla="*/ 516731 h 771525"/>
                              <a:gd name="connsiteX20" fmla="*/ 776764 w 3552825"/>
                              <a:gd name="connsiteY20" fmla="*/ 486251 h 771525"/>
                              <a:gd name="connsiteX21" fmla="*/ 803434 w 3552825"/>
                              <a:gd name="connsiteY21" fmla="*/ 501491 h 771525"/>
                              <a:gd name="connsiteX22" fmla="*/ 1117759 w 3552825"/>
                              <a:gd name="connsiteY22" fmla="*/ 501491 h 771525"/>
                              <a:gd name="connsiteX23" fmla="*/ 1021556 w 3552825"/>
                              <a:gd name="connsiteY23" fmla="*/ 405289 h 771525"/>
                              <a:gd name="connsiteX24" fmla="*/ 211931 w 3552825"/>
                              <a:gd name="connsiteY24" fmla="*/ 405289 h 771525"/>
                              <a:gd name="connsiteX25" fmla="*/ 100489 w 3552825"/>
                              <a:gd name="connsiteY25" fmla="*/ 294799 h 771525"/>
                              <a:gd name="connsiteX26" fmla="*/ 91916 w 3552825"/>
                              <a:gd name="connsiteY26" fmla="*/ 295751 h 771525"/>
                              <a:gd name="connsiteX27" fmla="*/ 70009 w 3552825"/>
                              <a:gd name="connsiteY27" fmla="*/ 287179 h 771525"/>
                              <a:gd name="connsiteX28" fmla="*/ 70009 w 3552825"/>
                              <a:gd name="connsiteY28" fmla="*/ 243364 h 771525"/>
                              <a:gd name="connsiteX29" fmla="*/ 91916 w 3552825"/>
                              <a:gd name="connsiteY29" fmla="*/ 234791 h 771525"/>
                              <a:gd name="connsiteX30" fmla="*/ 113824 w 3552825"/>
                              <a:gd name="connsiteY30" fmla="*/ 243364 h 771525"/>
                              <a:gd name="connsiteX31" fmla="*/ 121444 w 3552825"/>
                              <a:gd name="connsiteY31" fmla="*/ 272891 h 771525"/>
                              <a:gd name="connsiteX32" fmla="*/ 224314 w 3552825"/>
                              <a:gd name="connsiteY32" fmla="*/ 375761 h 771525"/>
                              <a:gd name="connsiteX33" fmla="*/ 1033939 w 3552825"/>
                              <a:gd name="connsiteY33" fmla="*/ 375761 h 771525"/>
                              <a:gd name="connsiteX34" fmla="*/ 1160621 w 3552825"/>
                              <a:gd name="connsiteY34" fmla="*/ 502444 h 771525"/>
                              <a:gd name="connsiteX35" fmla="*/ 1276826 w 3552825"/>
                              <a:gd name="connsiteY35" fmla="*/ 502444 h 771525"/>
                              <a:gd name="connsiteX36" fmla="*/ 1625441 w 3552825"/>
                              <a:gd name="connsiteY36" fmla="*/ 153829 h 771525"/>
                              <a:gd name="connsiteX37" fmla="*/ 2193131 w 3552825"/>
                              <a:gd name="connsiteY37" fmla="*/ 153829 h 771525"/>
                              <a:gd name="connsiteX38" fmla="*/ 2298859 w 3552825"/>
                              <a:gd name="connsiteY38" fmla="*/ 259556 h 771525"/>
                              <a:gd name="connsiteX39" fmla="*/ 2721769 w 3552825"/>
                              <a:gd name="connsiteY39" fmla="*/ 259556 h 771525"/>
                              <a:gd name="connsiteX40" fmla="*/ 2973229 w 3552825"/>
                              <a:gd name="connsiteY40" fmla="*/ 7144 h 771525"/>
                              <a:gd name="connsiteX41" fmla="*/ 3548539 w 3552825"/>
                              <a:gd name="connsiteY41" fmla="*/ 7144 h 771525"/>
                              <a:gd name="connsiteX42" fmla="*/ 3548539 w 3552825"/>
                              <a:gd name="connsiteY42" fmla="*/ 37624 h 771525"/>
                              <a:gd name="connsiteX43" fmla="*/ 2985611 w 3552825"/>
                              <a:gd name="connsiteY43" fmla="*/ 37624 h 771525"/>
                              <a:gd name="connsiteX44" fmla="*/ 2733199 w 3552825"/>
                              <a:gd name="connsiteY44" fmla="*/ 290036 h 771525"/>
                              <a:gd name="connsiteX45" fmla="*/ 1774984 w 3552825"/>
                              <a:gd name="connsiteY45" fmla="*/ 290036 h 771525"/>
                              <a:gd name="connsiteX46" fmla="*/ 1635919 w 3552825"/>
                              <a:gd name="connsiteY46" fmla="*/ 429101 h 771525"/>
                              <a:gd name="connsiteX47" fmla="*/ 1871186 w 3552825"/>
                              <a:gd name="connsiteY47" fmla="*/ 429101 h 771525"/>
                              <a:gd name="connsiteX48" fmla="*/ 1968341 w 3552825"/>
                              <a:gd name="connsiteY48" fmla="*/ 526256 h 771525"/>
                              <a:gd name="connsiteX49" fmla="*/ 1976914 w 3552825"/>
                              <a:gd name="connsiteY49" fmla="*/ 525304 h 771525"/>
                              <a:gd name="connsiteX50" fmla="*/ 1998821 w 3552825"/>
                              <a:gd name="connsiteY50" fmla="*/ 533876 h 771525"/>
                              <a:gd name="connsiteX51" fmla="*/ 2007394 w 3552825"/>
                              <a:gd name="connsiteY51" fmla="*/ 555784 h 771525"/>
                              <a:gd name="connsiteX52" fmla="*/ 1998821 w 3552825"/>
                              <a:gd name="connsiteY52" fmla="*/ 577691 h 771525"/>
                              <a:gd name="connsiteX53" fmla="*/ 1976914 w 3552825"/>
                              <a:gd name="connsiteY53" fmla="*/ 586264 h 771525"/>
                              <a:gd name="connsiteX54" fmla="*/ 1955006 w 3552825"/>
                              <a:gd name="connsiteY54" fmla="*/ 577691 h 771525"/>
                              <a:gd name="connsiteX55" fmla="*/ 1947386 w 3552825"/>
                              <a:gd name="connsiteY55" fmla="*/ 548164 h 771525"/>
                              <a:gd name="connsiteX56" fmla="*/ 1859756 w 3552825"/>
                              <a:gd name="connsiteY56" fmla="*/ 460534 h 771525"/>
                              <a:gd name="connsiteX57" fmla="*/ 1606391 w 3552825"/>
                              <a:gd name="connsiteY57" fmla="*/ 460534 h 771525"/>
                              <a:gd name="connsiteX58" fmla="*/ 1410176 w 3552825"/>
                              <a:gd name="connsiteY58" fmla="*/ 654844 h 771525"/>
                              <a:gd name="connsiteX59" fmla="*/ 932974 w 3552825"/>
                              <a:gd name="connsiteY59" fmla="*/ 654844 h 771525"/>
                              <a:gd name="connsiteX60" fmla="*/ 830104 w 3552825"/>
                              <a:gd name="connsiteY60" fmla="*/ 757714 h 771525"/>
                              <a:gd name="connsiteX61" fmla="*/ 298609 w 3552825"/>
                              <a:gd name="connsiteY61" fmla="*/ 757714 h 771525"/>
                              <a:gd name="connsiteX62" fmla="*/ 271939 w 3552825"/>
                              <a:gd name="connsiteY62" fmla="*/ 772954 h 771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</a:cxnLst>
                            <a:rect l="l" t="t" r="r" b="b"/>
                            <a:pathLst>
                              <a:path w="3552825" h="771525">
                                <a:moveTo>
                                  <a:pt x="271939" y="772954"/>
                                </a:moveTo>
                                <a:cubicBezTo>
                                  <a:pt x="254794" y="772954"/>
                                  <a:pt x="241459" y="759619"/>
                                  <a:pt x="241459" y="742474"/>
                                </a:cubicBezTo>
                                <a:cubicBezTo>
                                  <a:pt x="241459" y="725329"/>
                                  <a:pt x="254794" y="711994"/>
                                  <a:pt x="271939" y="711994"/>
                                </a:cubicBezTo>
                                <a:cubicBezTo>
                                  <a:pt x="283369" y="711994"/>
                                  <a:pt x="292894" y="717709"/>
                                  <a:pt x="298609" y="727234"/>
                                </a:cubicBezTo>
                                <a:lnTo>
                                  <a:pt x="817721" y="727234"/>
                                </a:lnTo>
                                <a:lnTo>
                                  <a:pt x="890111" y="653891"/>
                                </a:lnTo>
                                <a:lnTo>
                                  <a:pt x="64294" y="653891"/>
                                </a:lnTo>
                                <a:cubicBezTo>
                                  <a:pt x="58579" y="663416"/>
                                  <a:pt x="49054" y="669131"/>
                                  <a:pt x="37624" y="669131"/>
                                </a:cubicBezTo>
                                <a:cubicBezTo>
                                  <a:pt x="20479" y="669131"/>
                                  <a:pt x="7144" y="655796"/>
                                  <a:pt x="7144" y="638651"/>
                                </a:cubicBezTo>
                                <a:cubicBezTo>
                                  <a:pt x="7144" y="621506"/>
                                  <a:pt x="20479" y="608171"/>
                                  <a:pt x="37624" y="608171"/>
                                </a:cubicBezTo>
                                <a:cubicBezTo>
                                  <a:pt x="49054" y="608171"/>
                                  <a:pt x="58579" y="613886"/>
                                  <a:pt x="64294" y="623411"/>
                                </a:cubicBezTo>
                                <a:lnTo>
                                  <a:pt x="1397794" y="623411"/>
                                </a:lnTo>
                                <a:lnTo>
                                  <a:pt x="1762601" y="258604"/>
                                </a:lnTo>
                                <a:lnTo>
                                  <a:pt x="2255044" y="258604"/>
                                </a:lnTo>
                                <a:lnTo>
                                  <a:pt x="2179796" y="183356"/>
                                </a:lnTo>
                                <a:lnTo>
                                  <a:pt x="1637824" y="183356"/>
                                </a:lnTo>
                                <a:lnTo>
                                  <a:pt x="1289209" y="531971"/>
                                </a:lnTo>
                                <a:lnTo>
                                  <a:pt x="803434" y="531971"/>
                                </a:lnTo>
                                <a:cubicBezTo>
                                  <a:pt x="797719" y="541496"/>
                                  <a:pt x="788194" y="547211"/>
                                  <a:pt x="776764" y="547211"/>
                                </a:cubicBezTo>
                                <a:cubicBezTo>
                                  <a:pt x="759619" y="547211"/>
                                  <a:pt x="746284" y="533876"/>
                                  <a:pt x="746284" y="516731"/>
                                </a:cubicBezTo>
                                <a:cubicBezTo>
                                  <a:pt x="746284" y="499586"/>
                                  <a:pt x="759619" y="486251"/>
                                  <a:pt x="776764" y="486251"/>
                                </a:cubicBezTo>
                                <a:cubicBezTo>
                                  <a:pt x="788194" y="486251"/>
                                  <a:pt x="797719" y="491966"/>
                                  <a:pt x="803434" y="501491"/>
                                </a:cubicBezTo>
                                <a:lnTo>
                                  <a:pt x="1117759" y="501491"/>
                                </a:lnTo>
                                <a:lnTo>
                                  <a:pt x="1021556" y="405289"/>
                                </a:lnTo>
                                <a:lnTo>
                                  <a:pt x="211931" y="405289"/>
                                </a:lnTo>
                                <a:lnTo>
                                  <a:pt x="100489" y="294799"/>
                                </a:lnTo>
                                <a:cubicBezTo>
                                  <a:pt x="97631" y="295751"/>
                                  <a:pt x="94774" y="295751"/>
                                  <a:pt x="91916" y="295751"/>
                                </a:cubicBezTo>
                                <a:cubicBezTo>
                                  <a:pt x="83344" y="295751"/>
                                  <a:pt x="75724" y="292894"/>
                                  <a:pt x="70009" y="287179"/>
                                </a:cubicBezTo>
                                <a:cubicBezTo>
                                  <a:pt x="57626" y="274796"/>
                                  <a:pt x="57626" y="255746"/>
                                  <a:pt x="70009" y="243364"/>
                                </a:cubicBezTo>
                                <a:cubicBezTo>
                                  <a:pt x="75724" y="237649"/>
                                  <a:pt x="83344" y="234791"/>
                                  <a:pt x="91916" y="234791"/>
                                </a:cubicBezTo>
                                <a:cubicBezTo>
                                  <a:pt x="100489" y="234791"/>
                                  <a:pt x="108109" y="237649"/>
                                  <a:pt x="113824" y="243364"/>
                                </a:cubicBezTo>
                                <a:cubicBezTo>
                                  <a:pt x="121444" y="250984"/>
                                  <a:pt x="124301" y="262414"/>
                                  <a:pt x="121444" y="272891"/>
                                </a:cubicBezTo>
                                <a:lnTo>
                                  <a:pt x="224314" y="375761"/>
                                </a:lnTo>
                                <a:lnTo>
                                  <a:pt x="1033939" y="375761"/>
                                </a:lnTo>
                                <a:lnTo>
                                  <a:pt x="1160621" y="502444"/>
                                </a:lnTo>
                                <a:lnTo>
                                  <a:pt x="1276826" y="502444"/>
                                </a:lnTo>
                                <a:lnTo>
                                  <a:pt x="1625441" y="153829"/>
                                </a:lnTo>
                                <a:lnTo>
                                  <a:pt x="2193131" y="153829"/>
                                </a:lnTo>
                                <a:lnTo>
                                  <a:pt x="2298859" y="259556"/>
                                </a:lnTo>
                                <a:lnTo>
                                  <a:pt x="2721769" y="259556"/>
                                </a:lnTo>
                                <a:lnTo>
                                  <a:pt x="2973229" y="7144"/>
                                </a:lnTo>
                                <a:lnTo>
                                  <a:pt x="3548539" y="7144"/>
                                </a:lnTo>
                                <a:lnTo>
                                  <a:pt x="3548539" y="37624"/>
                                </a:lnTo>
                                <a:lnTo>
                                  <a:pt x="2985611" y="37624"/>
                                </a:lnTo>
                                <a:lnTo>
                                  <a:pt x="2733199" y="290036"/>
                                </a:lnTo>
                                <a:lnTo>
                                  <a:pt x="1774984" y="290036"/>
                                </a:lnTo>
                                <a:lnTo>
                                  <a:pt x="1635919" y="429101"/>
                                </a:lnTo>
                                <a:lnTo>
                                  <a:pt x="1871186" y="429101"/>
                                </a:lnTo>
                                <a:lnTo>
                                  <a:pt x="1968341" y="526256"/>
                                </a:lnTo>
                                <a:cubicBezTo>
                                  <a:pt x="1971199" y="525304"/>
                                  <a:pt x="1974056" y="525304"/>
                                  <a:pt x="1976914" y="525304"/>
                                </a:cubicBezTo>
                                <a:cubicBezTo>
                                  <a:pt x="1985486" y="525304"/>
                                  <a:pt x="1993106" y="528161"/>
                                  <a:pt x="1998821" y="533876"/>
                                </a:cubicBezTo>
                                <a:cubicBezTo>
                                  <a:pt x="2004536" y="539591"/>
                                  <a:pt x="2007394" y="547211"/>
                                  <a:pt x="2007394" y="555784"/>
                                </a:cubicBezTo>
                                <a:cubicBezTo>
                                  <a:pt x="2007394" y="564356"/>
                                  <a:pt x="2004536" y="571976"/>
                                  <a:pt x="1998821" y="577691"/>
                                </a:cubicBezTo>
                                <a:cubicBezTo>
                                  <a:pt x="1993106" y="583406"/>
                                  <a:pt x="1985486" y="586264"/>
                                  <a:pt x="1976914" y="586264"/>
                                </a:cubicBezTo>
                                <a:cubicBezTo>
                                  <a:pt x="1968341" y="586264"/>
                                  <a:pt x="1960721" y="583406"/>
                                  <a:pt x="1955006" y="577691"/>
                                </a:cubicBezTo>
                                <a:cubicBezTo>
                                  <a:pt x="1947386" y="570071"/>
                                  <a:pt x="1944529" y="558641"/>
                                  <a:pt x="1947386" y="548164"/>
                                </a:cubicBezTo>
                                <a:lnTo>
                                  <a:pt x="1859756" y="460534"/>
                                </a:lnTo>
                                <a:lnTo>
                                  <a:pt x="1606391" y="460534"/>
                                </a:lnTo>
                                <a:lnTo>
                                  <a:pt x="1410176" y="654844"/>
                                </a:lnTo>
                                <a:lnTo>
                                  <a:pt x="932974" y="654844"/>
                                </a:lnTo>
                                <a:lnTo>
                                  <a:pt x="830104" y="757714"/>
                                </a:lnTo>
                                <a:lnTo>
                                  <a:pt x="298609" y="757714"/>
                                </a:lnTo>
                                <a:cubicBezTo>
                                  <a:pt x="292894" y="767239"/>
                                  <a:pt x="283369" y="772954"/>
                                  <a:pt x="271939" y="77295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9" name="Freeform: Shape 218">
                            <a:extLst>
                              <a:ext uri="{FF2B5EF4-FFF2-40B4-BE49-F238E27FC236}">
                                <a16:creationId xmlns:a16="http://schemas.microsoft.com/office/drawing/2014/main" id="{37C6DF44-EF13-41D4-9A2B-8249331CA9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43660" y="1360832"/>
                            <a:ext cx="3533775" cy="752475"/>
                          </a:xfrm>
                          <a:custGeom>
                            <a:avLst/>
                            <a:gdLst>
                              <a:gd name="connsiteX0" fmla="*/ 903446 w 3533775"/>
                              <a:gd name="connsiteY0" fmla="*/ 634841 h 752475"/>
                              <a:gd name="connsiteX1" fmla="*/ 812006 w 3533775"/>
                              <a:gd name="connsiteY1" fmla="*/ 727234 h 752475"/>
                              <a:gd name="connsiteX2" fmla="*/ 281464 w 3533775"/>
                              <a:gd name="connsiteY2" fmla="*/ 727234 h 752475"/>
                              <a:gd name="connsiteX3" fmla="*/ 261461 w 3533775"/>
                              <a:gd name="connsiteY3" fmla="*/ 711994 h 752475"/>
                              <a:gd name="connsiteX4" fmla="*/ 240506 w 3533775"/>
                              <a:gd name="connsiteY4" fmla="*/ 732949 h 752475"/>
                              <a:gd name="connsiteX5" fmla="*/ 261461 w 3533775"/>
                              <a:gd name="connsiteY5" fmla="*/ 753904 h 752475"/>
                              <a:gd name="connsiteX6" fmla="*/ 281464 w 3533775"/>
                              <a:gd name="connsiteY6" fmla="*/ 738664 h 752475"/>
                              <a:gd name="connsiteX7" fmla="*/ 815816 w 3533775"/>
                              <a:gd name="connsiteY7" fmla="*/ 738664 h 752475"/>
                              <a:gd name="connsiteX8" fmla="*/ 918686 w 3533775"/>
                              <a:gd name="connsiteY8" fmla="*/ 635794 h 752475"/>
                              <a:gd name="connsiteX9" fmla="*/ 917734 w 3533775"/>
                              <a:gd name="connsiteY9" fmla="*/ 634841 h 752475"/>
                              <a:gd name="connsiteX10" fmla="*/ 1395889 w 3533775"/>
                              <a:gd name="connsiteY10" fmla="*/ 634841 h 752475"/>
                              <a:gd name="connsiteX11" fmla="*/ 1591151 w 3533775"/>
                              <a:gd name="connsiteY11" fmla="*/ 439579 h 752475"/>
                              <a:gd name="connsiteX12" fmla="*/ 1852136 w 3533775"/>
                              <a:gd name="connsiteY12" fmla="*/ 439579 h 752475"/>
                              <a:gd name="connsiteX13" fmla="*/ 1947386 w 3533775"/>
                              <a:gd name="connsiteY13" fmla="*/ 534829 h 752475"/>
                              <a:gd name="connsiteX14" fmla="*/ 1951196 w 3533775"/>
                              <a:gd name="connsiteY14" fmla="*/ 560546 h 752475"/>
                              <a:gd name="connsiteX15" fmla="*/ 1980724 w 3533775"/>
                              <a:gd name="connsiteY15" fmla="*/ 560546 h 752475"/>
                              <a:gd name="connsiteX16" fmla="*/ 1980724 w 3533775"/>
                              <a:gd name="connsiteY16" fmla="*/ 531019 h 752475"/>
                              <a:gd name="connsiteX17" fmla="*/ 1955006 w 3533775"/>
                              <a:gd name="connsiteY17" fmla="*/ 527209 h 752475"/>
                              <a:gd name="connsiteX18" fmla="*/ 1856899 w 3533775"/>
                              <a:gd name="connsiteY18" fmla="*/ 429101 h 752475"/>
                              <a:gd name="connsiteX19" fmla="*/ 1602581 w 3533775"/>
                              <a:gd name="connsiteY19" fmla="*/ 429101 h 752475"/>
                              <a:gd name="connsiteX20" fmla="*/ 1760696 w 3533775"/>
                              <a:gd name="connsiteY20" fmla="*/ 270986 h 752475"/>
                              <a:gd name="connsiteX21" fmla="*/ 2718911 w 3533775"/>
                              <a:gd name="connsiteY21" fmla="*/ 270986 h 752475"/>
                              <a:gd name="connsiteX22" fmla="*/ 2971324 w 3533775"/>
                              <a:gd name="connsiteY22" fmla="*/ 18574 h 752475"/>
                              <a:gd name="connsiteX23" fmla="*/ 3528536 w 3533775"/>
                              <a:gd name="connsiteY23" fmla="*/ 18574 h 752475"/>
                              <a:gd name="connsiteX24" fmla="*/ 3528536 w 3533775"/>
                              <a:gd name="connsiteY24" fmla="*/ 7144 h 752475"/>
                              <a:gd name="connsiteX25" fmla="*/ 2966561 w 3533775"/>
                              <a:gd name="connsiteY25" fmla="*/ 7144 h 752475"/>
                              <a:gd name="connsiteX26" fmla="*/ 2714149 w 3533775"/>
                              <a:gd name="connsiteY26" fmla="*/ 259556 h 752475"/>
                              <a:gd name="connsiteX27" fmla="*/ 2282666 w 3533775"/>
                              <a:gd name="connsiteY27" fmla="*/ 259556 h 752475"/>
                              <a:gd name="connsiteX28" fmla="*/ 2282666 w 3533775"/>
                              <a:gd name="connsiteY28" fmla="*/ 259556 h 752475"/>
                              <a:gd name="connsiteX29" fmla="*/ 2177891 w 3533775"/>
                              <a:gd name="connsiteY29" fmla="*/ 153829 h 752475"/>
                              <a:gd name="connsiteX30" fmla="*/ 1617821 w 3533775"/>
                              <a:gd name="connsiteY30" fmla="*/ 153829 h 752475"/>
                              <a:gd name="connsiteX31" fmla="*/ 1270159 w 3533775"/>
                              <a:gd name="connsiteY31" fmla="*/ 502444 h 752475"/>
                              <a:gd name="connsiteX32" fmla="*/ 1146334 w 3533775"/>
                              <a:gd name="connsiteY32" fmla="*/ 502444 h 752475"/>
                              <a:gd name="connsiteX33" fmla="*/ 1020604 w 3533775"/>
                              <a:gd name="connsiteY33" fmla="*/ 376714 h 752475"/>
                              <a:gd name="connsiteX34" fmla="*/ 210979 w 3533775"/>
                              <a:gd name="connsiteY34" fmla="*/ 376714 h 752475"/>
                              <a:gd name="connsiteX35" fmla="*/ 100489 w 3533775"/>
                              <a:gd name="connsiteY35" fmla="*/ 266224 h 752475"/>
                              <a:gd name="connsiteX36" fmla="*/ 96679 w 3533775"/>
                              <a:gd name="connsiteY36" fmla="*/ 240506 h 752475"/>
                              <a:gd name="connsiteX37" fmla="*/ 67151 w 3533775"/>
                              <a:gd name="connsiteY37" fmla="*/ 240506 h 752475"/>
                              <a:gd name="connsiteX38" fmla="*/ 67151 w 3533775"/>
                              <a:gd name="connsiteY38" fmla="*/ 270034 h 752475"/>
                              <a:gd name="connsiteX39" fmla="*/ 92869 w 3533775"/>
                              <a:gd name="connsiteY39" fmla="*/ 273844 h 752475"/>
                              <a:gd name="connsiteX40" fmla="*/ 206216 w 3533775"/>
                              <a:gd name="connsiteY40" fmla="*/ 387191 h 752475"/>
                              <a:gd name="connsiteX41" fmla="*/ 1015841 w 3533775"/>
                              <a:gd name="connsiteY41" fmla="*/ 387191 h 752475"/>
                              <a:gd name="connsiteX42" fmla="*/ 1130141 w 3533775"/>
                              <a:gd name="connsiteY42" fmla="*/ 502444 h 752475"/>
                              <a:gd name="connsiteX43" fmla="*/ 786289 w 3533775"/>
                              <a:gd name="connsiteY43" fmla="*/ 502444 h 752475"/>
                              <a:gd name="connsiteX44" fmla="*/ 766286 w 3533775"/>
                              <a:gd name="connsiteY44" fmla="*/ 487204 h 752475"/>
                              <a:gd name="connsiteX45" fmla="*/ 745331 w 3533775"/>
                              <a:gd name="connsiteY45" fmla="*/ 508159 h 752475"/>
                              <a:gd name="connsiteX46" fmla="*/ 766286 w 3533775"/>
                              <a:gd name="connsiteY46" fmla="*/ 529114 h 752475"/>
                              <a:gd name="connsiteX47" fmla="*/ 786289 w 3533775"/>
                              <a:gd name="connsiteY47" fmla="*/ 513874 h 752475"/>
                              <a:gd name="connsiteX48" fmla="*/ 1274921 w 3533775"/>
                              <a:gd name="connsiteY48" fmla="*/ 513874 h 752475"/>
                              <a:gd name="connsiteX49" fmla="*/ 1623536 w 3533775"/>
                              <a:gd name="connsiteY49" fmla="*/ 165259 h 752475"/>
                              <a:gd name="connsiteX50" fmla="*/ 2174081 w 3533775"/>
                              <a:gd name="connsiteY50" fmla="*/ 165259 h 752475"/>
                              <a:gd name="connsiteX51" fmla="*/ 2268379 w 3533775"/>
                              <a:gd name="connsiteY51" fmla="*/ 259556 h 752475"/>
                              <a:gd name="connsiteX52" fmla="*/ 1756886 w 3533775"/>
                              <a:gd name="connsiteY52" fmla="*/ 259556 h 752475"/>
                              <a:gd name="connsiteX53" fmla="*/ 1392079 w 3533775"/>
                              <a:gd name="connsiteY53" fmla="*/ 624364 h 752475"/>
                              <a:gd name="connsiteX54" fmla="*/ 48101 w 3533775"/>
                              <a:gd name="connsiteY54" fmla="*/ 624364 h 752475"/>
                              <a:gd name="connsiteX55" fmla="*/ 28099 w 3533775"/>
                              <a:gd name="connsiteY55" fmla="*/ 609124 h 752475"/>
                              <a:gd name="connsiteX56" fmla="*/ 7144 w 3533775"/>
                              <a:gd name="connsiteY56" fmla="*/ 630079 h 752475"/>
                              <a:gd name="connsiteX57" fmla="*/ 28099 w 3533775"/>
                              <a:gd name="connsiteY57" fmla="*/ 651034 h 752475"/>
                              <a:gd name="connsiteX58" fmla="*/ 48101 w 3533775"/>
                              <a:gd name="connsiteY58" fmla="*/ 635794 h 752475"/>
                              <a:gd name="connsiteX59" fmla="*/ 903446 w 3533775"/>
                              <a:gd name="connsiteY59" fmla="*/ 635794 h 7524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</a:cxnLst>
                            <a:rect l="l" t="t" r="r" b="b"/>
                            <a:pathLst>
                              <a:path w="3533775" h="752475">
                                <a:moveTo>
                                  <a:pt x="903446" y="634841"/>
                                </a:moveTo>
                                <a:lnTo>
                                  <a:pt x="812006" y="727234"/>
                                </a:lnTo>
                                <a:lnTo>
                                  <a:pt x="281464" y="727234"/>
                                </a:lnTo>
                                <a:cubicBezTo>
                                  <a:pt x="278606" y="718661"/>
                                  <a:pt x="270986" y="711994"/>
                                  <a:pt x="261461" y="711994"/>
                                </a:cubicBezTo>
                                <a:cubicBezTo>
                                  <a:pt x="250031" y="711994"/>
                                  <a:pt x="240506" y="721519"/>
                                  <a:pt x="240506" y="732949"/>
                                </a:cubicBezTo>
                                <a:cubicBezTo>
                                  <a:pt x="240506" y="744379"/>
                                  <a:pt x="250031" y="753904"/>
                                  <a:pt x="261461" y="753904"/>
                                </a:cubicBezTo>
                                <a:cubicBezTo>
                                  <a:pt x="270986" y="753904"/>
                                  <a:pt x="279559" y="747236"/>
                                  <a:pt x="281464" y="738664"/>
                                </a:cubicBezTo>
                                <a:lnTo>
                                  <a:pt x="815816" y="738664"/>
                                </a:lnTo>
                                <a:lnTo>
                                  <a:pt x="918686" y="635794"/>
                                </a:lnTo>
                                <a:lnTo>
                                  <a:pt x="917734" y="634841"/>
                                </a:lnTo>
                                <a:lnTo>
                                  <a:pt x="1395889" y="634841"/>
                                </a:lnTo>
                                <a:lnTo>
                                  <a:pt x="1591151" y="439579"/>
                                </a:lnTo>
                                <a:lnTo>
                                  <a:pt x="1852136" y="439579"/>
                                </a:lnTo>
                                <a:lnTo>
                                  <a:pt x="1947386" y="534829"/>
                                </a:lnTo>
                                <a:cubicBezTo>
                                  <a:pt x="1942624" y="542449"/>
                                  <a:pt x="1943576" y="552926"/>
                                  <a:pt x="1951196" y="560546"/>
                                </a:cubicBezTo>
                                <a:cubicBezTo>
                                  <a:pt x="1959769" y="569119"/>
                                  <a:pt x="1973104" y="569119"/>
                                  <a:pt x="1980724" y="560546"/>
                                </a:cubicBezTo>
                                <a:cubicBezTo>
                                  <a:pt x="1989296" y="551974"/>
                                  <a:pt x="1989296" y="538639"/>
                                  <a:pt x="1980724" y="531019"/>
                                </a:cubicBezTo>
                                <a:cubicBezTo>
                                  <a:pt x="1974056" y="524351"/>
                                  <a:pt x="1963579" y="523399"/>
                                  <a:pt x="1955006" y="527209"/>
                                </a:cubicBezTo>
                                <a:lnTo>
                                  <a:pt x="1856899" y="429101"/>
                                </a:lnTo>
                                <a:lnTo>
                                  <a:pt x="1602581" y="429101"/>
                                </a:lnTo>
                                <a:lnTo>
                                  <a:pt x="1760696" y="270986"/>
                                </a:lnTo>
                                <a:lnTo>
                                  <a:pt x="2718911" y="270986"/>
                                </a:lnTo>
                                <a:lnTo>
                                  <a:pt x="2971324" y="18574"/>
                                </a:lnTo>
                                <a:lnTo>
                                  <a:pt x="3528536" y="18574"/>
                                </a:lnTo>
                                <a:lnTo>
                                  <a:pt x="3528536" y="7144"/>
                                </a:lnTo>
                                <a:lnTo>
                                  <a:pt x="2966561" y="7144"/>
                                </a:lnTo>
                                <a:lnTo>
                                  <a:pt x="2714149" y="259556"/>
                                </a:lnTo>
                                <a:lnTo>
                                  <a:pt x="2282666" y="259556"/>
                                </a:lnTo>
                                <a:lnTo>
                                  <a:pt x="2282666" y="259556"/>
                                </a:lnTo>
                                <a:lnTo>
                                  <a:pt x="2177891" y="153829"/>
                                </a:lnTo>
                                <a:lnTo>
                                  <a:pt x="1617821" y="153829"/>
                                </a:lnTo>
                                <a:lnTo>
                                  <a:pt x="1270159" y="502444"/>
                                </a:lnTo>
                                <a:lnTo>
                                  <a:pt x="1146334" y="502444"/>
                                </a:lnTo>
                                <a:lnTo>
                                  <a:pt x="1020604" y="376714"/>
                                </a:lnTo>
                                <a:lnTo>
                                  <a:pt x="210979" y="376714"/>
                                </a:lnTo>
                                <a:lnTo>
                                  <a:pt x="100489" y="266224"/>
                                </a:lnTo>
                                <a:cubicBezTo>
                                  <a:pt x="105251" y="258604"/>
                                  <a:pt x="104299" y="248126"/>
                                  <a:pt x="96679" y="240506"/>
                                </a:cubicBezTo>
                                <a:cubicBezTo>
                                  <a:pt x="88106" y="231934"/>
                                  <a:pt x="74771" y="231934"/>
                                  <a:pt x="67151" y="240506"/>
                                </a:cubicBezTo>
                                <a:cubicBezTo>
                                  <a:pt x="58579" y="249079"/>
                                  <a:pt x="58579" y="262414"/>
                                  <a:pt x="67151" y="270034"/>
                                </a:cubicBezTo>
                                <a:cubicBezTo>
                                  <a:pt x="73819" y="276701"/>
                                  <a:pt x="84296" y="277654"/>
                                  <a:pt x="92869" y="273844"/>
                                </a:cubicBezTo>
                                <a:lnTo>
                                  <a:pt x="206216" y="387191"/>
                                </a:lnTo>
                                <a:lnTo>
                                  <a:pt x="1015841" y="387191"/>
                                </a:lnTo>
                                <a:lnTo>
                                  <a:pt x="1130141" y="502444"/>
                                </a:lnTo>
                                <a:lnTo>
                                  <a:pt x="786289" y="502444"/>
                                </a:lnTo>
                                <a:cubicBezTo>
                                  <a:pt x="783431" y="493871"/>
                                  <a:pt x="775811" y="487204"/>
                                  <a:pt x="766286" y="487204"/>
                                </a:cubicBezTo>
                                <a:cubicBezTo>
                                  <a:pt x="754856" y="487204"/>
                                  <a:pt x="745331" y="496729"/>
                                  <a:pt x="745331" y="508159"/>
                                </a:cubicBezTo>
                                <a:cubicBezTo>
                                  <a:pt x="745331" y="519589"/>
                                  <a:pt x="754856" y="529114"/>
                                  <a:pt x="766286" y="529114"/>
                                </a:cubicBezTo>
                                <a:cubicBezTo>
                                  <a:pt x="775811" y="529114"/>
                                  <a:pt x="784384" y="522446"/>
                                  <a:pt x="786289" y="513874"/>
                                </a:cubicBezTo>
                                <a:lnTo>
                                  <a:pt x="1274921" y="513874"/>
                                </a:lnTo>
                                <a:lnTo>
                                  <a:pt x="1623536" y="165259"/>
                                </a:lnTo>
                                <a:lnTo>
                                  <a:pt x="2174081" y="165259"/>
                                </a:lnTo>
                                <a:lnTo>
                                  <a:pt x="2268379" y="259556"/>
                                </a:lnTo>
                                <a:lnTo>
                                  <a:pt x="1756886" y="259556"/>
                                </a:lnTo>
                                <a:lnTo>
                                  <a:pt x="1392079" y="624364"/>
                                </a:lnTo>
                                <a:lnTo>
                                  <a:pt x="48101" y="624364"/>
                                </a:lnTo>
                                <a:cubicBezTo>
                                  <a:pt x="45244" y="615791"/>
                                  <a:pt x="37624" y="609124"/>
                                  <a:pt x="28099" y="609124"/>
                                </a:cubicBezTo>
                                <a:cubicBezTo>
                                  <a:pt x="16669" y="609124"/>
                                  <a:pt x="7144" y="618649"/>
                                  <a:pt x="7144" y="630079"/>
                                </a:cubicBezTo>
                                <a:cubicBezTo>
                                  <a:pt x="7144" y="641509"/>
                                  <a:pt x="16669" y="651034"/>
                                  <a:pt x="28099" y="651034"/>
                                </a:cubicBezTo>
                                <a:cubicBezTo>
                                  <a:pt x="37624" y="651034"/>
                                  <a:pt x="46196" y="644366"/>
                                  <a:pt x="48101" y="635794"/>
                                </a:cubicBezTo>
                                <a:lnTo>
                                  <a:pt x="903446" y="63579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0" name="Freeform: Shape 219">
                            <a:extLst>
                              <a:ext uri="{FF2B5EF4-FFF2-40B4-BE49-F238E27FC236}">
                                <a16:creationId xmlns:a16="http://schemas.microsoft.com/office/drawing/2014/main" id="{C600317B-CE92-4707-ABF1-977B097314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88427" y="1653250"/>
                            <a:ext cx="4210050" cy="1152525"/>
                          </a:xfrm>
                          <a:custGeom>
                            <a:avLst/>
                            <a:gdLst>
                              <a:gd name="connsiteX0" fmla="*/ 37624 w 4210050"/>
                              <a:gd name="connsiteY0" fmla="*/ 1153954 h 1152525"/>
                              <a:gd name="connsiteX1" fmla="*/ 15716 w 4210050"/>
                              <a:gd name="connsiteY1" fmla="*/ 1145381 h 1152525"/>
                              <a:gd name="connsiteX2" fmla="*/ 7144 w 4210050"/>
                              <a:gd name="connsiteY2" fmla="*/ 1123474 h 1152525"/>
                              <a:gd name="connsiteX3" fmla="*/ 16669 w 4210050"/>
                              <a:gd name="connsiteY3" fmla="*/ 1101566 h 1152525"/>
                              <a:gd name="connsiteX4" fmla="*/ 38576 w 4210050"/>
                              <a:gd name="connsiteY4" fmla="*/ 1092994 h 1152525"/>
                              <a:gd name="connsiteX5" fmla="*/ 47149 w 4210050"/>
                              <a:gd name="connsiteY5" fmla="*/ 1093946 h 1152525"/>
                              <a:gd name="connsiteX6" fmla="*/ 185261 w 4210050"/>
                              <a:gd name="connsiteY6" fmla="*/ 955834 h 1152525"/>
                              <a:gd name="connsiteX7" fmla="*/ 1015841 w 4210050"/>
                              <a:gd name="connsiteY7" fmla="*/ 955834 h 1152525"/>
                              <a:gd name="connsiteX8" fmla="*/ 1182529 w 4210050"/>
                              <a:gd name="connsiteY8" fmla="*/ 789146 h 1152525"/>
                              <a:gd name="connsiteX9" fmla="*/ 524351 w 4210050"/>
                              <a:gd name="connsiteY9" fmla="*/ 789146 h 1152525"/>
                              <a:gd name="connsiteX10" fmla="*/ 455771 w 4210050"/>
                              <a:gd name="connsiteY10" fmla="*/ 720566 h 1152525"/>
                              <a:gd name="connsiteX11" fmla="*/ 447199 w 4210050"/>
                              <a:gd name="connsiteY11" fmla="*/ 721519 h 1152525"/>
                              <a:gd name="connsiteX12" fmla="*/ 425291 w 4210050"/>
                              <a:gd name="connsiteY12" fmla="*/ 712946 h 1152525"/>
                              <a:gd name="connsiteX13" fmla="*/ 416719 w 4210050"/>
                              <a:gd name="connsiteY13" fmla="*/ 691039 h 1152525"/>
                              <a:gd name="connsiteX14" fmla="*/ 425291 w 4210050"/>
                              <a:gd name="connsiteY14" fmla="*/ 669131 h 1152525"/>
                              <a:gd name="connsiteX15" fmla="*/ 447199 w 4210050"/>
                              <a:gd name="connsiteY15" fmla="*/ 660559 h 1152525"/>
                              <a:gd name="connsiteX16" fmla="*/ 469106 w 4210050"/>
                              <a:gd name="connsiteY16" fmla="*/ 669131 h 1152525"/>
                              <a:gd name="connsiteX17" fmla="*/ 476726 w 4210050"/>
                              <a:gd name="connsiteY17" fmla="*/ 698659 h 1152525"/>
                              <a:gd name="connsiteX18" fmla="*/ 536734 w 4210050"/>
                              <a:gd name="connsiteY18" fmla="*/ 758666 h 1152525"/>
                              <a:gd name="connsiteX19" fmla="*/ 1423511 w 4210050"/>
                              <a:gd name="connsiteY19" fmla="*/ 758666 h 1152525"/>
                              <a:gd name="connsiteX20" fmla="*/ 1546384 w 4210050"/>
                              <a:gd name="connsiteY20" fmla="*/ 881539 h 1152525"/>
                              <a:gd name="connsiteX21" fmla="*/ 1890236 w 4210050"/>
                              <a:gd name="connsiteY21" fmla="*/ 881539 h 1152525"/>
                              <a:gd name="connsiteX22" fmla="*/ 1800701 w 4210050"/>
                              <a:gd name="connsiteY22" fmla="*/ 792004 h 1152525"/>
                              <a:gd name="connsiteX23" fmla="*/ 1578769 w 4210050"/>
                              <a:gd name="connsiteY23" fmla="*/ 792004 h 1152525"/>
                              <a:gd name="connsiteX24" fmla="*/ 1552099 w 4210050"/>
                              <a:gd name="connsiteY24" fmla="*/ 807244 h 1152525"/>
                              <a:gd name="connsiteX25" fmla="*/ 1521619 w 4210050"/>
                              <a:gd name="connsiteY25" fmla="*/ 776764 h 1152525"/>
                              <a:gd name="connsiteX26" fmla="*/ 1552099 w 4210050"/>
                              <a:gd name="connsiteY26" fmla="*/ 746284 h 1152525"/>
                              <a:gd name="connsiteX27" fmla="*/ 1578769 w 4210050"/>
                              <a:gd name="connsiteY27" fmla="*/ 761524 h 1152525"/>
                              <a:gd name="connsiteX28" fmla="*/ 1813084 w 4210050"/>
                              <a:gd name="connsiteY28" fmla="*/ 761524 h 1152525"/>
                              <a:gd name="connsiteX29" fmla="*/ 1932146 w 4210050"/>
                              <a:gd name="connsiteY29" fmla="*/ 880586 h 1152525"/>
                              <a:gd name="connsiteX30" fmla="*/ 2062639 w 4210050"/>
                              <a:gd name="connsiteY30" fmla="*/ 880586 h 1152525"/>
                              <a:gd name="connsiteX31" fmla="*/ 2237899 w 4210050"/>
                              <a:gd name="connsiteY31" fmla="*/ 705326 h 1152525"/>
                              <a:gd name="connsiteX32" fmla="*/ 2118836 w 4210050"/>
                              <a:gd name="connsiteY32" fmla="*/ 705326 h 1152525"/>
                              <a:gd name="connsiteX33" fmla="*/ 2095024 w 4210050"/>
                              <a:gd name="connsiteY33" fmla="*/ 729139 h 1152525"/>
                              <a:gd name="connsiteX34" fmla="*/ 2087404 w 4210050"/>
                              <a:gd name="connsiteY34" fmla="*/ 758666 h 1152525"/>
                              <a:gd name="connsiteX35" fmla="*/ 2065496 w 4210050"/>
                              <a:gd name="connsiteY35" fmla="*/ 767239 h 1152525"/>
                              <a:gd name="connsiteX36" fmla="*/ 2043589 w 4210050"/>
                              <a:gd name="connsiteY36" fmla="*/ 758666 h 1152525"/>
                              <a:gd name="connsiteX37" fmla="*/ 2035016 w 4210050"/>
                              <a:gd name="connsiteY37" fmla="*/ 736759 h 1152525"/>
                              <a:gd name="connsiteX38" fmla="*/ 2043589 w 4210050"/>
                              <a:gd name="connsiteY38" fmla="*/ 714851 h 1152525"/>
                              <a:gd name="connsiteX39" fmla="*/ 2065496 w 4210050"/>
                              <a:gd name="connsiteY39" fmla="*/ 706279 h 1152525"/>
                              <a:gd name="connsiteX40" fmla="*/ 2074069 w 4210050"/>
                              <a:gd name="connsiteY40" fmla="*/ 707231 h 1152525"/>
                              <a:gd name="connsiteX41" fmla="*/ 2107406 w 4210050"/>
                              <a:gd name="connsiteY41" fmla="*/ 673894 h 1152525"/>
                              <a:gd name="connsiteX42" fmla="*/ 2380774 w 4210050"/>
                              <a:gd name="connsiteY42" fmla="*/ 673894 h 1152525"/>
                              <a:gd name="connsiteX43" fmla="*/ 2480786 w 4210050"/>
                              <a:gd name="connsiteY43" fmla="*/ 573881 h 1152525"/>
                              <a:gd name="connsiteX44" fmla="*/ 2959894 w 4210050"/>
                              <a:gd name="connsiteY44" fmla="*/ 573881 h 1152525"/>
                              <a:gd name="connsiteX45" fmla="*/ 3093244 w 4210050"/>
                              <a:gd name="connsiteY45" fmla="*/ 440531 h 1152525"/>
                              <a:gd name="connsiteX46" fmla="*/ 3409474 w 4210050"/>
                              <a:gd name="connsiteY46" fmla="*/ 440531 h 1152525"/>
                              <a:gd name="connsiteX47" fmla="*/ 3698081 w 4210050"/>
                              <a:gd name="connsiteY47" fmla="*/ 151924 h 1152525"/>
                              <a:gd name="connsiteX48" fmla="*/ 3527584 w 4210050"/>
                              <a:gd name="connsiteY48" fmla="*/ 151924 h 1152525"/>
                              <a:gd name="connsiteX49" fmla="*/ 3337084 w 4210050"/>
                              <a:gd name="connsiteY49" fmla="*/ 342424 h 1152525"/>
                              <a:gd name="connsiteX50" fmla="*/ 3170396 w 4210050"/>
                              <a:gd name="connsiteY50" fmla="*/ 342424 h 1152525"/>
                              <a:gd name="connsiteX51" fmla="*/ 3143726 w 4210050"/>
                              <a:gd name="connsiteY51" fmla="*/ 357664 h 1152525"/>
                              <a:gd name="connsiteX52" fmla="*/ 3113246 w 4210050"/>
                              <a:gd name="connsiteY52" fmla="*/ 327184 h 1152525"/>
                              <a:gd name="connsiteX53" fmla="*/ 3143726 w 4210050"/>
                              <a:gd name="connsiteY53" fmla="*/ 296704 h 1152525"/>
                              <a:gd name="connsiteX54" fmla="*/ 3170396 w 4210050"/>
                              <a:gd name="connsiteY54" fmla="*/ 311944 h 1152525"/>
                              <a:gd name="connsiteX55" fmla="*/ 3323749 w 4210050"/>
                              <a:gd name="connsiteY55" fmla="*/ 311944 h 1152525"/>
                              <a:gd name="connsiteX56" fmla="*/ 3514249 w 4210050"/>
                              <a:gd name="connsiteY56" fmla="*/ 121444 h 1152525"/>
                              <a:gd name="connsiteX57" fmla="*/ 3727609 w 4210050"/>
                              <a:gd name="connsiteY57" fmla="*/ 121444 h 1152525"/>
                              <a:gd name="connsiteX58" fmla="*/ 3841909 w 4210050"/>
                              <a:gd name="connsiteY58" fmla="*/ 7144 h 1152525"/>
                              <a:gd name="connsiteX59" fmla="*/ 4072414 w 4210050"/>
                              <a:gd name="connsiteY59" fmla="*/ 7144 h 1152525"/>
                              <a:gd name="connsiteX60" fmla="*/ 4172426 w 4210050"/>
                              <a:gd name="connsiteY60" fmla="*/ 107156 h 1152525"/>
                              <a:gd name="connsiteX61" fmla="*/ 4180999 w 4210050"/>
                              <a:gd name="connsiteY61" fmla="*/ 106204 h 1152525"/>
                              <a:gd name="connsiteX62" fmla="*/ 4202906 w 4210050"/>
                              <a:gd name="connsiteY62" fmla="*/ 114776 h 1152525"/>
                              <a:gd name="connsiteX63" fmla="*/ 4211479 w 4210050"/>
                              <a:gd name="connsiteY63" fmla="*/ 136684 h 1152525"/>
                              <a:gd name="connsiteX64" fmla="*/ 4202906 w 4210050"/>
                              <a:gd name="connsiteY64" fmla="*/ 158591 h 1152525"/>
                              <a:gd name="connsiteX65" fmla="*/ 4180999 w 4210050"/>
                              <a:gd name="connsiteY65" fmla="*/ 167164 h 1152525"/>
                              <a:gd name="connsiteX66" fmla="*/ 4159091 w 4210050"/>
                              <a:gd name="connsiteY66" fmla="*/ 158591 h 1152525"/>
                              <a:gd name="connsiteX67" fmla="*/ 4151471 w 4210050"/>
                              <a:gd name="connsiteY67" fmla="*/ 129064 h 1152525"/>
                              <a:gd name="connsiteX68" fmla="*/ 4060984 w 4210050"/>
                              <a:gd name="connsiteY68" fmla="*/ 38576 h 1152525"/>
                              <a:gd name="connsiteX69" fmla="*/ 3856196 w 4210050"/>
                              <a:gd name="connsiteY69" fmla="*/ 38576 h 1152525"/>
                              <a:gd name="connsiteX70" fmla="*/ 3422809 w 4210050"/>
                              <a:gd name="connsiteY70" fmla="*/ 471964 h 1152525"/>
                              <a:gd name="connsiteX71" fmla="*/ 3104674 w 4210050"/>
                              <a:gd name="connsiteY71" fmla="*/ 471964 h 1152525"/>
                              <a:gd name="connsiteX72" fmla="*/ 2767489 w 4210050"/>
                              <a:gd name="connsiteY72" fmla="*/ 809149 h 1152525"/>
                              <a:gd name="connsiteX73" fmla="*/ 2343626 w 4210050"/>
                              <a:gd name="connsiteY73" fmla="*/ 809149 h 1152525"/>
                              <a:gd name="connsiteX74" fmla="*/ 2316956 w 4210050"/>
                              <a:gd name="connsiteY74" fmla="*/ 824389 h 1152525"/>
                              <a:gd name="connsiteX75" fmla="*/ 2286476 w 4210050"/>
                              <a:gd name="connsiteY75" fmla="*/ 793909 h 1152525"/>
                              <a:gd name="connsiteX76" fmla="*/ 2316956 w 4210050"/>
                              <a:gd name="connsiteY76" fmla="*/ 763429 h 1152525"/>
                              <a:gd name="connsiteX77" fmla="*/ 2343626 w 4210050"/>
                              <a:gd name="connsiteY77" fmla="*/ 778669 h 1152525"/>
                              <a:gd name="connsiteX78" fmla="*/ 2755106 w 4210050"/>
                              <a:gd name="connsiteY78" fmla="*/ 778669 h 1152525"/>
                              <a:gd name="connsiteX79" fmla="*/ 2928461 w 4210050"/>
                              <a:gd name="connsiteY79" fmla="*/ 605314 h 1152525"/>
                              <a:gd name="connsiteX80" fmla="*/ 2492216 w 4210050"/>
                              <a:gd name="connsiteY80" fmla="*/ 605314 h 1152525"/>
                              <a:gd name="connsiteX81" fmla="*/ 2392204 w 4210050"/>
                              <a:gd name="connsiteY81" fmla="*/ 705326 h 1152525"/>
                              <a:gd name="connsiteX82" fmla="*/ 2279809 w 4210050"/>
                              <a:gd name="connsiteY82" fmla="*/ 705326 h 1152525"/>
                              <a:gd name="connsiteX83" fmla="*/ 2075021 w 4210050"/>
                              <a:gd name="connsiteY83" fmla="*/ 910114 h 1152525"/>
                              <a:gd name="connsiteX84" fmla="*/ 1533049 w 4210050"/>
                              <a:gd name="connsiteY84" fmla="*/ 910114 h 1152525"/>
                              <a:gd name="connsiteX85" fmla="*/ 1410176 w 4210050"/>
                              <a:gd name="connsiteY85" fmla="*/ 787241 h 1152525"/>
                              <a:gd name="connsiteX86" fmla="*/ 1222534 w 4210050"/>
                              <a:gd name="connsiteY86" fmla="*/ 787241 h 1152525"/>
                              <a:gd name="connsiteX87" fmla="*/ 1026319 w 4210050"/>
                              <a:gd name="connsiteY87" fmla="*/ 983456 h 1152525"/>
                              <a:gd name="connsiteX88" fmla="*/ 195739 w 4210050"/>
                              <a:gd name="connsiteY88" fmla="*/ 983456 h 1152525"/>
                              <a:gd name="connsiteX89" fmla="*/ 67151 w 4210050"/>
                              <a:gd name="connsiteY89" fmla="*/ 1114901 h 1152525"/>
                              <a:gd name="connsiteX90" fmla="*/ 59531 w 4210050"/>
                              <a:gd name="connsiteY90" fmla="*/ 1144429 h 1152525"/>
                              <a:gd name="connsiteX91" fmla="*/ 37624 w 4210050"/>
                              <a:gd name="connsiteY91" fmla="*/ 1153954 h 1152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</a:cxnLst>
                            <a:rect l="l" t="t" r="r" b="b"/>
                            <a:pathLst>
                              <a:path w="4210050" h="1152525">
                                <a:moveTo>
                                  <a:pt x="37624" y="1153954"/>
                                </a:moveTo>
                                <a:cubicBezTo>
                                  <a:pt x="29051" y="1153954"/>
                                  <a:pt x="21431" y="1151096"/>
                                  <a:pt x="15716" y="1145381"/>
                                </a:cubicBezTo>
                                <a:cubicBezTo>
                                  <a:pt x="10001" y="1139666"/>
                                  <a:pt x="7144" y="1132046"/>
                                  <a:pt x="7144" y="1123474"/>
                                </a:cubicBezTo>
                                <a:cubicBezTo>
                                  <a:pt x="7144" y="1114901"/>
                                  <a:pt x="10001" y="1107281"/>
                                  <a:pt x="16669" y="1101566"/>
                                </a:cubicBezTo>
                                <a:cubicBezTo>
                                  <a:pt x="22384" y="1095851"/>
                                  <a:pt x="30004" y="1092994"/>
                                  <a:pt x="38576" y="1092994"/>
                                </a:cubicBezTo>
                                <a:cubicBezTo>
                                  <a:pt x="41434" y="1092994"/>
                                  <a:pt x="44291" y="1092994"/>
                                  <a:pt x="47149" y="1093946"/>
                                </a:cubicBezTo>
                                <a:lnTo>
                                  <a:pt x="185261" y="955834"/>
                                </a:lnTo>
                                <a:lnTo>
                                  <a:pt x="1015841" y="955834"/>
                                </a:lnTo>
                                <a:lnTo>
                                  <a:pt x="1182529" y="789146"/>
                                </a:lnTo>
                                <a:lnTo>
                                  <a:pt x="524351" y="789146"/>
                                </a:lnTo>
                                <a:lnTo>
                                  <a:pt x="455771" y="720566"/>
                                </a:lnTo>
                                <a:cubicBezTo>
                                  <a:pt x="452914" y="721519"/>
                                  <a:pt x="450056" y="721519"/>
                                  <a:pt x="447199" y="721519"/>
                                </a:cubicBezTo>
                                <a:cubicBezTo>
                                  <a:pt x="438626" y="721519"/>
                                  <a:pt x="431006" y="718661"/>
                                  <a:pt x="425291" y="712946"/>
                                </a:cubicBezTo>
                                <a:cubicBezTo>
                                  <a:pt x="419576" y="707231"/>
                                  <a:pt x="416719" y="699611"/>
                                  <a:pt x="416719" y="691039"/>
                                </a:cubicBezTo>
                                <a:cubicBezTo>
                                  <a:pt x="416719" y="682466"/>
                                  <a:pt x="419576" y="674846"/>
                                  <a:pt x="425291" y="669131"/>
                                </a:cubicBezTo>
                                <a:cubicBezTo>
                                  <a:pt x="431006" y="663416"/>
                                  <a:pt x="438626" y="660559"/>
                                  <a:pt x="447199" y="660559"/>
                                </a:cubicBezTo>
                                <a:cubicBezTo>
                                  <a:pt x="455771" y="660559"/>
                                  <a:pt x="463391" y="663416"/>
                                  <a:pt x="469106" y="669131"/>
                                </a:cubicBezTo>
                                <a:cubicBezTo>
                                  <a:pt x="476726" y="676751"/>
                                  <a:pt x="479584" y="688181"/>
                                  <a:pt x="476726" y="698659"/>
                                </a:cubicBezTo>
                                <a:lnTo>
                                  <a:pt x="536734" y="758666"/>
                                </a:lnTo>
                                <a:lnTo>
                                  <a:pt x="1423511" y="758666"/>
                                </a:lnTo>
                                <a:lnTo>
                                  <a:pt x="1546384" y="881539"/>
                                </a:lnTo>
                                <a:lnTo>
                                  <a:pt x="1890236" y="881539"/>
                                </a:lnTo>
                                <a:lnTo>
                                  <a:pt x="1800701" y="792004"/>
                                </a:lnTo>
                                <a:lnTo>
                                  <a:pt x="1578769" y="792004"/>
                                </a:lnTo>
                                <a:cubicBezTo>
                                  <a:pt x="1573054" y="801529"/>
                                  <a:pt x="1563529" y="807244"/>
                                  <a:pt x="1552099" y="807244"/>
                                </a:cubicBezTo>
                                <a:cubicBezTo>
                                  <a:pt x="1534954" y="807244"/>
                                  <a:pt x="1521619" y="793909"/>
                                  <a:pt x="1521619" y="776764"/>
                                </a:cubicBezTo>
                                <a:cubicBezTo>
                                  <a:pt x="1521619" y="759619"/>
                                  <a:pt x="1534954" y="746284"/>
                                  <a:pt x="1552099" y="746284"/>
                                </a:cubicBezTo>
                                <a:cubicBezTo>
                                  <a:pt x="1563529" y="746284"/>
                                  <a:pt x="1573054" y="751999"/>
                                  <a:pt x="1578769" y="761524"/>
                                </a:cubicBezTo>
                                <a:lnTo>
                                  <a:pt x="1813084" y="761524"/>
                                </a:lnTo>
                                <a:lnTo>
                                  <a:pt x="1932146" y="880586"/>
                                </a:lnTo>
                                <a:lnTo>
                                  <a:pt x="2062639" y="880586"/>
                                </a:lnTo>
                                <a:lnTo>
                                  <a:pt x="2237899" y="705326"/>
                                </a:lnTo>
                                <a:lnTo>
                                  <a:pt x="2118836" y="705326"/>
                                </a:lnTo>
                                <a:lnTo>
                                  <a:pt x="2095024" y="729139"/>
                                </a:lnTo>
                                <a:cubicBezTo>
                                  <a:pt x="2097881" y="739616"/>
                                  <a:pt x="2095024" y="751046"/>
                                  <a:pt x="2087404" y="758666"/>
                                </a:cubicBezTo>
                                <a:cubicBezTo>
                                  <a:pt x="2081689" y="764381"/>
                                  <a:pt x="2074069" y="767239"/>
                                  <a:pt x="2065496" y="767239"/>
                                </a:cubicBezTo>
                                <a:cubicBezTo>
                                  <a:pt x="2056924" y="767239"/>
                                  <a:pt x="2049304" y="764381"/>
                                  <a:pt x="2043589" y="758666"/>
                                </a:cubicBezTo>
                                <a:cubicBezTo>
                                  <a:pt x="2037874" y="752951"/>
                                  <a:pt x="2035016" y="745331"/>
                                  <a:pt x="2035016" y="736759"/>
                                </a:cubicBezTo>
                                <a:cubicBezTo>
                                  <a:pt x="2035016" y="728186"/>
                                  <a:pt x="2037874" y="720566"/>
                                  <a:pt x="2043589" y="714851"/>
                                </a:cubicBezTo>
                                <a:cubicBezTo>
                                  <a:pt x="2049304" y="709136"/>
                                  <a:pt x="2056924" y="706279"/>
                                  <a:pt x="2065496" y="706279"/>
                                </a:cubicBezTo>
                                <a:cubicBezTo>
                                  <a:pt x="2068354" y="706279"/>
                                  <a:pt x="2071211" y="706279"/>
                                  <a:pt x="2074069" y="707231"/>
                                </a:cubicBezTo>
                                <a:lnTo>
                                  <a:pt x="2107406" y="673894"/>
                                </a:lnTo>
                                <a:lnTo>
                                  <a:pt x="2380774" y="673894"/>
                                </a:lnTo>
                                <a:lnTo>
                                  <a:pt x="2480786" y="573881"/>
                                </a:lnTo>
                                <a:lnTo>
                                  <a:pt x="2959894" y="573881"/>
                                </a:lnTo>
                                <a:lnTo>
                                  <a:pt x="3093244" y="440531"/>
                                </a:lnTo>
                                <a:lnTo>
                                  <a:pt x="3409474" y="440531"/>
                                </a:lnTo>
                                <a:lnTo>
                                  <a:pt x="3698081" y="151924"/>
                                </a:lnTo>
                                <a:lnTo>
                                  <a:pt x="3527584" y="151924"/>
                                </a:lnTo>
                                <a:lnTo>
                                  <a:pt x="3337084" y="342424"/>
                                </a:lnTo>
                                <a:lnTo>
                                  <a:pt x="3170396" y="342424"/>
                                </a:lnTo>
                                <a:cubicBezTo>
                                  <a:pt x="3164681" y="351949"/>
                                  <a:pt x="3155156" y="357664"/>
                                  <a:pt x="3143726" y="357664"/>
                                </a:cubicBezTo>
                                <a:cubicBezTo>
                                  <a:pt x="3126581" y="357664"/>
                                  <a:pt x="3113246" y="344329"/>
                                  <a:pt x="3113246" y="327184"/>
                                </a:cubicBezTo>
                                <a:cubicBezTo>
                                  <a:pt x="3113246" y="310039"/>
                                  <a:pt x="3126581" y="296704"/>
                                  <a:pt x="3143726" y="296704"/>
                                </a:cubicBezTo>
                                <a:cubicBezTo>
                                  <a:pt x="3155156" y="296704"/>
                                  <a:pt x="3164681" y="302419"/>
                                  <a:pt x="3170396" y="311944"/>
                                </a:cubicBezTo>
                                <a:lnTo>
                                  <a:pt x="3323749" y="311944"/>
                                </a:lnTo>
                                <a:lnTo>
                                  <a:pt x="3514249" y="121444"/>
                                </a:lnTo>
                                <a:lnTo>
                                  <a:pt x="3727609" y="121444"/>
                                </a:lnTo>
                                <a:lnTo>
                                  <a:pt x="3841909" y="7144"/>
                                </a:lnTo>
                                <a:lnTo>
                                  <a:pt x="4072414" y="7144"/>
                                </a:lnTo>
                                <a:lnTo>
                                  <a:pt x="4172426" y="107156"/>
                                </a:lnTo>
                                <a:cubicBezTo>
                                  <a:pt x="4175284" y="106204"/>
                                  <a:pt x="4178141" y="106204"/>
                                  <a:pt x="4180999" y="106204"/>
                                </a:cubicBezTo>
                                <a:cubicBezTo>
                                  <a:pt x="4189571" y="106204"/>
                                  <a:pt x="4197192" y="109061"/>
                                  <a:pt x="4202906" y="114776"/>
                                </a:cubicBezTo>
                                <a:cubicBezTo>
                                  <a:pt x="4208621" y="120491"/>
                                  <a:pt x="4211479" y="128111"/>
                                  <a:pt x="4211479" y="136684"/>
                                </a:cubicBezTo>
                                <a:cubicBezTo>
                                  <a:pt x="4211479" y="145256"/>
                                  <a:pt x="4208621" y="152876"/>
                                  <a:pt x="4202906" y="158591"/>
                                </a:cubicBezTo>
                                <a:cubicBezTo>
                                  <a:pt x="4197192" y="164306"/>
                                  <a:pt x="4189571" y="167164"/>
                                  <a:pt x="4180999" y="167164"/>
                                </a:cubicBezTo>
                                <a:cubicBezTo>
                                  <a:pt x="4172426" y="167164"/>
                                  <a:pt x="4164806" y="164306"/>
                                  <a:pt x="4159091" y="158591"/>
                                </a:cubicBezTo>
                                <a:cubicBezTo>
                                  <a:pt x="4151471" y="150971"/>
                                  <a:pt x="4148614" y="139541"/>
                                  <a:pt x="4151471" y="129064"/>
                                </a:cubicBezTo>
                                <a:lnTo>
                                  <a:pt x="4060984" y="38576"/>
                                </a:lnTo>
                                <a:lnTo>
                                  <a:pt x="3856196" y="38576"/>
                                </a:lnTo>
                                <a:lnTo>
                                  <a:pt x="3422809" y="471964"/>
                                </a:lnTo>
                                <a:lnTo>
                                  <a:pt x="3104674" y="471964"/>
                                </a:lnTo>
                                <a:lnTo>
                                  <a:pt x="2767489" y="809149"/>
                                </a:lnTo>
                                <a:lnTo>
                                  <a:pt x="2343626" y="809149"/>
                                </a:lnTo>
                                <a:cubicBezTo>
                                  <a:pt x="2337911" y="818674"/>
                                  <a:pt x="2328386" y="824389"/>
                                  <a:pt x="2316956" y="824389"/>
                                </a:cubicBezTo>
                                <a:cubicBezTo>
                                  <a:pt x="2299811" y="824389"/>
                                  <a:pt x="2286476" y="811054"/>
                                  <a:pt x="2286476" y="793909"/>
                                </a:cubicBezTo>
                                <a:cubicBezTo>
                                  <a:pt x="2286476" y="776764"/>
                                  <a:pt x="2299811" y="763429"/>
                                  <a:pt x="2316956" y="763429"/>
                                </a:cubicBezTo>
                                <a:cubicBezTo>
                                  <a:pt x="2328386" y="763429"/>
                                  <a:pt x="2337911" y="769144"/>
                                  <a:pt x="2343626" y="778669"/>
                                </a:cubicBezTo>
                                <a:lnTo>
                                  <a:pt x="2755106" y="778669"/>
                                </a:lnTo>
                                <a:lnTo>
                                  <a:pt x="2928461" y="605314"/>
                                </a:lnTo>
                                <a:lnTo>
                                  <a:pt x="2492216" y="605314"/>
                                </a:lnTo>
                                <a:lnTo>
                                  <a:pt x="2392204" y="705326"/>
                                </a:lnTo>
                                <a:lnTo>
                                  <a:pt x="2279809" y="705326"/>
                                </a:lnTo>
                                <a:lnTo>
                                  <a:pt x="2075021" y="910114"/>
                                </a:lnTo>
                                <a:lnTo>
                                  <a:pt x="1533049" y="910114"/>
                                </a:lnTo>
                                <a:lnTo>
                                  <a:pt x="1410176" y="787241"/>
                                </a:lnTo>
                                <a:lnTo>
                                  <a:pt x="1222534" y="787241"/>
                                </a:lnTo>
                                <a:lnTo>
                                  <a:pt x="1026319" y="983456"/>
                                </a:lnTo>
                                <a:lnTo>
                                  <a:pt x="195739" y="983456"/>
                                </a:lnTo>
                                <a:lnTo>
                                  <a:pt x="67151" y="1114901"/>
                                </a:lnTo>
                                <a:cubicBezTo>
                                  <a:pt x="70009" y="1125379"/>
                                  <a:pt x="67151" y="1136809"/>
                                  <a:pt x="59531" y="1144429"/>
                                </a:cubicBezTo>
                                <a:cubicBezTo>
                                  <a:pt x="52864" y="1150144"/>
                                  <a:pt x="45244" y="1153954"/>
                                  <a:pt x="37624" y="115395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1" name="Freeform: Shape 220">
                            <a:extLst>
                              <a:ext uri="{FF2B5EF4-FFF2-40B4-BE49-F238E27FC236}">
                                <a16:creationId xmlns:a16="http://schemas.microsoft.com/office/drawing/2014/main" id="{B7F828BE-7E4F-4AEB-A9ED-4481FDF06B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6285" y="1665632"/>
                            <a:ext cx="4200525" cy="1133475"/>
                          </a:xfrm>
                          <a:custGeom>
                            <a:avLst/>
                            <a:gdLst>
                              <a:gd name="connsiteX0" fmla="*/ 4187428 w 4200525"/>
                              <a:gd name="connsiteY0" fmla="*/ 111919 h 1133475"/>
                              <a:gd name="connsiteX1" fmla="*/ 4161711 w 4200525"/>
                              <a:gd name="connsiteY1" fmla="*/ 108109 h 1133475"/>
                              <a:gd name="connsiteX2" fmla="*/ 4060746 w 4200525"/>
                              <a:gd name="connsiteY2" fmla="*/ 7144 h 1133475"/>
                              <a:gd name="connsiteX3" fmla="*/ 3838813 w 4200525"/>
                              <a:gd name="connsiteY3" fmla="*/ 7144 h 1133475"/>
                              <a:gd name="connsiteX4" fmla="*/ 3724513 w 4200525"/>
                              <a:gd name="connsiteY4" fmla="*/ 121444 h 1133475"/>
                              <a:gd name="connsiteX5" fmla="*/ 3511153 w 4200525"/>
                              <a:gd name="connsiteY5" fmla="*/ 121444 h 1133475"/>
                              <a:gd name="connsiteX6" fmla="*/ 3320653 w 4200525"/>
                              <a:gd name="connsiteY6" fmla="*/ 311944 h 1133475"/>
                              <a:gd name="connsiteX7" fmla="*/ 3155871 w 4200525"/>
                              <a:gd name="connsiteY7" fmla="*/ 311944 h 1133475"/>
                              <a:gd name="connsiteX8" fmla="*/ 3135868 w 4200525"/>
                              <a:gd name="connsiteY8" fmla="*/ 296704 h 1133475"/>
                              <a:gd name="connsiteX9" fmla="*/ 3114913 w 4200525"/>
                              <a:gd name="connsiteY9" fmla="*/ 317659 h 1133475"/>
                              <a:gd name="connsiteX10" fmla="*/ 3135868 w 4200525"/>
                              <a:gd name="connsiteY10" fmla="*/ 338614 h 1133475"/>
                              <a:gd name="connsiteX11" fmla="*/ 3155871 w 4200525"/>
                              <a:gd name="connsiteY11" fmla="*/ 323374 h 1133475"/>
                              <a:gd name="connsiteX12" fmla="*/ 3325416 w 4200525"/>
                              <a:gd name="connsiteY12" fmla="*/ 323374 h 1133475"/>
                              <a:gd name="connsiteX13" fmla="*/ 3515916 w 4200525"/>
                              <a:gd name="connsiteY13" fmla="*/ 132874 h 1133475"/>
                              <a:gd name="connsiteX14" fmla="*/ 3713083 w 4200525"/>
                              <a:gd name="connsiteY14" fmla="*/ 132874 h 1133475"/>
                              <a:gd name="connsiteX15" fmla="*/ 3405426 w 4200525"/>
                              <a:gd name="connsiteY15" fmla="*/ 440531 h 1133475"/>
                              <a:gd name="connsiteX16" fmla="*/ 3089196 w 4200525"/>
                              <a:gd name="connsiteY16" fmla="*/ 440531 h 1133475"/>
                              <a:gd name="connsiteX17" fmla="*/ 2955846 w 4200525"/>
                              <a:gd name="connsiteY17" fmla="*/ 573881 h 1133475"/>
                              <a:gd name="connsiteX18" fmla="*/ 2476738 w 4200525"/>
                              <a:gd name="connsiteY18" fmla="*/ 573881 h 1133475"/>
                              <a:gd name="connsiteX19" fmla="*/ 2376726 w 4200525"/>
                              <a:gd name="connsiteY19" fmla="*/ 673894 h 1133475"/>
                              <a:gd name="connsiteX20" fmla="*/ 2102406 w 4200525"/>
                              <a:gd name="connsiteY20" fmla="*/ 673894 h 1133475"/>
                              <a:gd name="connsiteX21" fmla="*/ 2067163 w 4200525"/>
                              <a:gd name="connsiteY21" fmla="*/ 709136 h 1133475"/>
                              <a:gd name="connsiteX22" fmla="*/ 2041446 w 4200525"/>
                              <a:gd name="connsiteY22" fmla="*/ 712946 h 1133475"/>
                              <a:gd name="connsiteX23" fmla="*/ 2041446 w 4200525"/>
                              <a:gd name="connsiteY23" fmla="*/ 742474 h 1133475"/>
                              <a:gd name="connsiteX24" fmla="*/ 2070973 w 4200525"/>
                              <a:gd name="connsiteY24" fmla="*/ 742474 h 1133475"/>
                              <a:gd name="connsiteX25" fmla="*/ 2074783 w 4200525"/>
                              <a:gd name="connsiteY25" fmla="*/ 716756 h 1133475"/>
                              <a:gd name="connsiteX26" fmla="*/ 2106216 w 4200525"/>
                              <a:gd name="connsiteY26" fmla="*/ 685324 h 1133475"/>
                              <a:gd name="connsiteX27" fmla="*/ 2251948 w 4200525"/>
                              <a:gd name="connsiteY27" fmla="*/ 685324 h 1133475"/>
                              <a:gd name="connsiteX28" fmla="*/ 2058591 w 4200525"/>
                              <a:gd name="connsiteY28" fmla="*/ 878681 h 1133475"/>
                              <a:gd name="connsiteX29" fmla="*/ 1920478 w 4200525"/>
                              <a:gd name="connsiteY29" fmla="*/ 878681 h 1133475"/>
                              <a:gd name="connsiteX30" fmla="*/ 1801416 w 4200525"/>
                              <a:gd name="connsiteY30" fmla="*/ 759619 h 1133475"/>
                              <a:gd name="connsiteX31" fmla="*/ 1564243 w 4200525"/>
                              <a:gd name="connsiteY31" fmla="*/ 759619 h 1133475"/>
                              <a:gd name="connsiteX32" fmla="*/ 1544241 w 4200525"/>
                              <a:gd name="connsiteY32" fmla="*/ 744379 h 1133475"/>
                              <a:gd name="connsiteX33" fmla="*/ 1523286 w 4200525"/>
                              <a:gd name="connsiteY33" fmla="*/ 765334 h 1133475"/>
                              <a:gd name="connsiteX34" fmla="*/ 1544241 w 4200525"/>
                              <a:gd name="connsiteY34" fmla="*/ 786289 h 1133475"/>
                              <a:gd name="connsiteX35" fmla="*/ 1564243 w 4200525"/>
                              <a:gd name="connsiteY35" fmla="*/ 771049 h 1133475"/>
                              <a:gd name="connsiteX36" fmla="*/ 1796653 w 4200525"/>
                              <a:gd name="connsiteY36" fmla="*/ 771049 h 1133475"/>
                              <a:gd name="connsiteX37" fmla="*/ 1905238 w 4200525"/>
                              <a:gd name="connsiteY37" fmla="*/ 879634 h 1133475"/>
                              <a:gd name="connsiteX38" fmla="*/ 1533763 w 4200525"/>
                              <a:gd name="connsiteY38" fmla="*/ 879634 h 1133475"/>
                              <a:gd name="connsiteX39" fmla="*/ 1410891 w 4200525"/>
                              <a:gd name="connsiteY39" fmla="*/ 755809 h 1133475"/>
                              <a:gd name="connsiteX40" fmla="*/ 525066 w 4200525"/>
                              <a:gd name="connsiteY40" fmla="*/ 755809 h 1133475"/>
                              <a:gd name="connsiteX41" fmla="*/ 458391 w 4200525"/>
                              <a:gd name="connsiteY41" fmla="*/ 689134 h 1133475"/>
                              <a:gd name="connsiteX42" fmla="*/ 454581 w 4200525"/>
                              <a:gd name="connsiteY42" fmla="*/ 663416 h 1133475"/>
                              <a:gd name="connsiteX43" fmla="*/ 425053 w 4200525"/>
                              <a:gd name="connsiteY43" fmla="*/ 663416 h 1133475"/>
                              <a:gd name="connsiteX44" fmla="*/ 425053 w 4200525"/>
                              <a:gd name="connsiteY44" fmla="*/ 692944 h 1133475"/>
                              <a:gd name="connsiteX45" fmla="*/ 450771 w 4200525"/>
                              <a:gd name="connsiteY45" fmla="*/ 696754 h 1133475"/>
                              <a:gd name="connsiteX46" fmla="*/ 521256 w 4200525"/>
                              <a:gd name="connsiteY46" fmla="*/ 767239 h 1133475"/>
                              <a:gd name="connsiteX47" fmla="*/ 1195626 w 4200525"/>
                              <a:gd name="connsiteY47" fmla="*/ 767239 h 1133475"/>
                              <a:gd name="connsiteX48" fmla="*/ 1009888 w 4200525"/>
                              <a:gd name="connsiteY48" fmla="*/ 952976 h 1133475"/>
                              <a:gd name="connsiteX49" fmla="*/ 179308 w 4200525"/>
                              <a:gd name="connsiteY49" fmla="*/ 952976 h 1133475"/>
                              <a:gd name="connsiteX50" fmla="*/ 39291 w 4200525"/>
                              <a:gd name="connsiteY50" fmla="*/ 1092041 h 1133475"/>
                              <a:gd name="connsiteX51" fmla="*/ 13573 w 4200525"/>
                              <a:gd name="connsiteY51" fmla="*/ 1095851 h 1133475"/>
                              <a:gd name="connsiteX52" fmla="*/ 13573 w 4200525"/>
                              <a:gd name="connsiteY52" fmla="*/ 1125379 h 1133475"/>
                              <a:gd name="connsiteX53" fmla="*/ 43101 w 4200525"/>
                              <a:gd name="connsiteY53" fmla="*/ 1125379 h 1133475"/>
                              <a:gd name="connsiteX54" fmla="*/ 46911 w 4200525"/>
                              <a:gd name="connsiteY54" fmla="*/ 1099661 h 1133475"/>
                              <a:gd name="connsiteX55" fmla="*/ 183118 w 4200525"/>
                              <a:gd name="connsiteY55" fmla="*/ 963454 h 1133475"/>
                              <a:gd name="connsiteX56" fmla="*/ 1013698 w 4200525"/>
                              <a:gd name="connsiteY56" fmla="*/ 963454 h 1133475"/>
                              <a:gd name="connsiteX57" fmla="*/ 1209913 w 4200525"/>
                              <a:gd name="connsiteY57" fmla="*/ 767239 h 1133475"/>
                              <a:gd name="connsiteX58" fmla="*/ 1405176 w 4200525"/>
                              <a:gd name="connsiteY58" fmla="*/ 767239 h 1133475"/>
                              <a:gd name="connsiteX59" fmla="*/ 1528048 w 4200525"/>
                              <a:gd name="connsiteY59" fmla="*/ 890111 h 1133475"/>
                              <a:gd name="connsiteX60" fmla="*/ 2062401 w 4200525"/>
                              <a:gd name="connsiteY60" fmla="*/ 890111 h 1133475"/>
                              <a:gd name="connsiteX61" fmla="*/ 2267188 w 4200525"/>
                              <a:gd name="connsiteY61" fmla="*/ 685324 h 1133475"/>
                              <a:gd name="connsiteX62" fmla="*/ 2379583 w 4200525"/>
                              <a:gd name="connsiteY62" fmla="*/ 685324 h 1133475"/>
                              <a:gd name="connsiteX63" fmla="*/ 2479596 w 4200525"/>
                              <a:gd name="connsiteY63" fmla="*/ 585311 h 1133475"/>
                              <a:gd name="connsiteX64" fmla="*/ 2944416 w 4200525"/>
                              <a:gd name="connsiteY64" fmla="*/ 585311 h 1133475"/>
                              <a:gd name="connsiteX65" fmla="*/ 2752011 w 4200525"/>
                              <a:gd name="connsiteY65" fmla="*/ 777716 h 1133475"/>
                              <a:gd name="connsiteX66" fmla="*/ 2330053 w 4200525"/>
                              <a:gd name="connsiteY66" fmla="*/ 777716 h 1133475"/>
                              <a:gd name="connsiteX67" fmla="*/ 2310051 w 4200525"/>
                              <a:gd name="connsiteY67" fmla="*/ 762476 h 1133475"/>
                              <a:gd name="connsiteX68" fmla="*/ 2289096 w 4200525"/>
                              <a:gd name="connsiteY68" fmla="*/ 783431 h 1133475"/>
                              <a:gd name="connsiteX69" fmla="*/ 2310051 w 4200525"/>
                              <a:gd name="connsiteY69" fmla="*/ 804386 h 1133475"/>
                              <a:gd name="connsiteX70" fmla="*/ 2330053 w 4200525"/>
                              <a:gd name="connsiteY70" fmla="*/ 789146 h 1133475"/>
                              <a:gd name="connsiteX71" fmla="*/ 2756773 w 4200525"/>
                              <a:gd name="connsiteY71" fmla="*/ 789146 h 1133475"/>
                              <a:gd name="connsiteX72" fmla="*/ 3093958 w 4200525"/>
                              <a:gd name="connsiteY72" fmla="*/ 451961 h 1133475"/>
                              <a:gd name="connsiteX73" fmla="*/ 3410188 w 4200525"/>
                              <a:gd name="connsiteY73" fmla="*/ 451961 h 1133475"/>
                              <a:gd name="connsiteX74" fmla="*/ 3843576 w 4200525"/>
                              <a:gd name="connsiteY74" fmla="*/ 18574 h 1133475"/>
                              <a:gd name="connsiteX75" fmla="*/ 4056936 w 4200525"/>
                              <a:gd name="connsiteY75" fmla="*/ 18574 h 1133475"/>
                              <a:gd name="connsiteX76" fmla="*/ 4154091 w 4200525"/>
                              <a:gd name="connsiteY76" fmla="*/ 116681 h 1133475"/>
                              <a:gd name="connsiteX77" fmla="*/ 4157901 w 4200525"/>
                              <a:gd name="connsiteY77" fmla="*/ 142399 h 1133475"/>
                              <a:gd name="connsiteX78" fmla="*/ 4187428 w 4200525"/>
                              <a:gd name="connsiteY78" fmla="*/ 142399 h 1133475"/>
                              <a:gd name="connsiteX79" fmla="*/ 4187428 w 4200525"/>
                              <a:gd name="connsiteY79" fmla="*/ 111919 h 11334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</a:cxnLst>
                            <a:rect l="l" t="t" r="r" b="b"/>
                            <a:pathLst>
                              <a:path w="4200525" h="1133475">
                                <a:moveTo>
                                  <a:pt x="4187428" y="111919"/>
                                </a:moveTo>
                                <a:cubicBezTo>
                                  <a:pt x="4180761" y="105251"/>
                                  <a:pt x="4170283" y="104299"/>
                                  <a:pt x="4161711" y="108109"/>
                                </a:cubicBezTo>
                                <a:lnTo>
                                  <a:pt x="4060746" y="7144"/>
                                </a:lnTo>
                                <a:lnTo>
                                  <a:pt x="3838813" y="7144"/>
                                </a:lnTo>
                                <a:lnTo>
                                  <a:pt x="3724513" y="121444"/>
                                </a:lnTo>
                                <a:lnTo>
                                  <a:pt x="3511153" y="121444"/>
                                </a:lnTo>
                                <a:lnTo>
                                  <a:pt x="3320653" y="311944"/>
                                </a:lnTo>
                                <a:lnTo>
                                  <a:pt x="3155871" y="311944"/>
                                </a:lnTo>
                                <a:cubicBezTo>
                                  <a:pt x="3153013" y="303371"/>
                                  <a:pt x="3145393" y="296704"/>
                                  <a:pt x="3135868" y="296704"/>
                                </a:cubicBezTo>
                                <a:cubicBezTo>
                                  <a:pt x="3124438" y="296704"/>
                                  <a:pt x="3114913" y="306229"/>
                                  <a:pt x="3114913" y="317659"/>
                                </a:cubicBezTo>
                                <a:cubicBezTo>
                                  <a:pt x="3114913" y="329089"/>
                                  <a:pt x="3124438" y="338614"/>
                                  <a:pt x="3135868" y="338614"/>
                                </a:cubicBezTo>
                                <a:cubicBezTo>
                                  <a:pt x="3145393" y="338614"/>
                                  <a:pt x="3153966" y="331946"/>
                                  <a:pt x="3155871" y="323374"/>
                                </a:cubicBezTo>
                                <a:lnTo>
                                  <a:pt x="3325416" y="323374"/>
                                </a:lnTo>
                                <a:lnTo>
                                  <a:pt x="3515916" y="132874"/>
                                </a:lnTo>
                                <a:lnTo>
                                  <a:pt x="3713083" y="132874"/>
                                </a:lnTo>
                                <a:lnTo>
                                  <a:pt x="3405426" y="440531"/>
                                </a:lnTo>
                                <a:lnTo>
                                  <a:pt x="3089196" y="440531"/>
                                </a:lnTo>
                                <a:lnTo>
                                  <a:pt x="2955846" y="573881"/>
                                </a:lnTo>
                                <a:lnTo>
                                  <a:pt x="2476738" y="573881"/>
                                </a:lnTo>
                                <a:lnTo>
                                  <a:pt x="2376726" y="673894"/>
                                </a:lnTo>
                                <a:lnTo>
                                  <a:pt x="2102406" y="673894"/>
                                </a:lnTo>
                                <a:lnTo>
                                  <a:pt x="2067163" y="709136"/>
                                </a:lnTo>
                                <a:cubicBezTo>
                                  <a:pt x="2059543" y="704374"/>
                                  <a:pt x="2049066" y="705326"/>
                                  <a:pt x="2041446" y="712946"/>
                                </a:cubicBezTo>
                                <a:cubicBezTo>
                                  <a:pt x="2032873" y="721519"/>
                                  <a:pt x="2032873" y="734854"/>
                                  <a:pt x="2041446" y="742474"/>
                                </a:cubicBezTo>
                                <a:cubicBezTo>
                                  <a:pt x="2050018" y="751046"/>
                                  <a:pt x="2063353" y="751046"/>
                                  <a:pt x="2070973" y="742474"/>
                                </a:cubicBezTo>
                                <a:cubicBezTo>
                                  <a:pt x="2077641" y="735806"/>
                                  <a:pt x="2078593" y="725329"/>
                                  <a:pt x="2074783" y="716756"/>
                                </a:cubicBezTo>
                                <a:lnTo>
                                  <a:pt x="2106216" y="685324"/>
                                </a:lnTo>
                                <a:lnTo>
                                  <a:pt x="2251948" y="685324"/>
                                </a:lnTo>
                                <a:lnTo>
                                  <a:pt x="2058591" y="878681"/>
                                </a:lnTo>
                                <a:lnTo>
                                  <a:pt x="1920478" y="878681"/>
                                </a:lnTo>
                                <a:lnTo>
                                  <a:pt x="1801416" y="759619"/>
                                </a:lnTo>
                                <a:lnTo>
                                  <a:pt x="1564243" y="759619"/>
                                </a:lnTo>
                                <a:cubicBezTo>
                                  <a:pt x="1561386" y="751046"/>
                                  <a:pt x="1553766" y="744379"/>
                                  <a:pt x="1544241" y="744379"/>
                                </a:cubicBezTo>
                                <a:cubicBezTo>
                                  <a:pt x="1532811" y="744379"/>
                                  <a:pt x="1523286" y="753904"/>
                                  <a:pt x="1523286" y="765334"/>
                                </a:cubicBezTo>
                                <a:cubicBezTo>
                                  <a:pt x="1523286" y="776764"/>
                                  <a:pt x="1532811" y="786289"/>
                                  <a:pt x="1544241" y="786289"/>
                                </a:cubicBezTo>
                                <a:cubicBezTo>
                                  <a:pt x="1553766" y="786289"/>
                                  <a:pt x="1562338" y="779621"/>
                                  <a:pt x="1564243" y="771049"/>
                                </a:cubicBezTo>
                                <a:lnTo>
                                  <a:pt x="1796653" y="771049"/>
                                </a:lnTo>
                                <a:lnTo>
                                  <a:pt x="1905238" y="879634"/>
                                </a:lnTo>
                                <a:lnTo>
                                  <a:pt x="1533763" y="879634"/>
                                </a:lnTo>
                                <a:lnTo>
                                  <a:pt x="1410891" y="755809"/>
                                </a:lnTo>
                                <a:lnTo>
                                  <a:pt x="525066" y="755809"/>
                                </a:lnTo>
                                <a:lnTo>
                                  <a:pt x="458391" y="689134"/>
                                </a:lnTo>
                                <a:cubicBezTo>
                                  <a:pt x="463153" y="681514"/>
                                  <a:pt x="462201" y="671036"/>
                                  <a:pt x="454581" y="663416"/>
                                </a:cubicBezTo>
                                <a:cubicBezTo>
                                  <a:pt x="446008" y="654844"/>
                                  <a:pt x="432673" y="654844"/>
                                  <a:pt x="425053" y="663416"/>
                                </a:cubicBezTo>
                                <a:cubicBezTo>
                                  <a:pt x="416481" y="671989"/>
                                  <a:pt x="416481" y="685324"/>
                                  <a:pt x="425053" y="692944"/>
                                </a:cubicBezTo>
                                <a:cubicBezTo>
                                  <a:pt x="431721" y="699611"/>
                                  <a:pt x="442198" y="700564"/>
                                  <a:pt x="450771" y="696754"/>
                                </a:cubicBezTo>
                                <a:lnTo>
                                  <a:pt x="521256" y="767239"/>
                                </a:lnTo>
                                <a:lnTo>
                                  <a:pt x="1195626" y="767239"/>
                                </a:lnTo>
                                <a:lnTo>
                                  <a:pt x="1009888" y="952976"/>
                                </a:lnTo>
                                <a:lnTo>
                                  <a:pt x="179308" y="952976"/>
                                </a:lnTo>
                                <a:lnTo>
                                  <a:pt x="39291" y="1092041"/>
                                </a:lnTo>
                                <a:cubicBezTo>
                                  <a:pt x="31671" y="1087279"/>
                                  <a:pt x="21193" y="1088231"/>
                                  <a:pt x="13573" y="1095851"/>
                                </a:cubicBezTo>
                                <a:cubicBezTo>
                                  <a:pt x="5001" y="1104424"/>
                                  <a:pt x="5001" y="1117759"/>
                                  <a:pt x="13573" y="1125379"/>
                                </a:cubicBezTo>
                                <a:cubicBezTo>
                                  <a:pt x="22146" y="1133951"/>
                                  <a:pt x="35481" y="1133951"/>
                                  <a:pt x="43101" y="1125379"/>
                                </a:cubicBezTo>
                                <a:cubicBezTo>
                                  <a:pt x="49768" y="1118711"/>
                                  <a:pt x="50721" y="1108234"/>
                                  <a:pt x="46911" y="1099661"/>
                                </a:cubicBezTo>
                                <a:lnTo>
                                  <a:pt x="183118" y="963454"/>
                                </a:lnTo>
                                <a:lnTo>
                                  <a:pt x="1013698" y="963454"/>
                                </a:lnTo>
                                <a:lnTo>
                                  <a:pt x="1209913" y="767239"/>
                                </a:lnTo>
                                <a:lnTo>
                                  <a:pt x="1405176" y="767239"/>
                                </a:lnTo>
                                <a:lnTo>
                                  <a:pt x="1528048" y="890111"/>
                                </a:lnTo>
                                <a:lnTo>
                                  <a:pt x="2062401" y="890111"/>
                                </a:lnTo>
                                <a:lnTo>
                                  <a:pt x="2267188" y="685324"/>
                                </a:lnTo>
                                <a:lnTo>
                                  <a:pt x="2379583" y="685324"/>
                                </a:lnTo>
                                <a:lnTo>
                                  <a:pt x="2479596" y="585311"/>
                                </a:lnTo>
                                <a:lnTo>
                                  <a:pt x="2944416" y="585311"/>
                                </a:lnTo>
                                <a:lnTo>
                                  <a:pt x="2752011" y="777716"/>
                                </a:lnTo>
                                <a:lnTo>
                                  <a:pt x="2330053" y="777716"/>
                                </a:lnTo>
                                <a:cubicBezTo>
                                  <a:pt x="2327196" y="769144"/>
                                  <a:pt x="2319576" y="762476"/>
                                  <a:pt x="2310051" y="762476"/>
                                </a:cubicBezTo>
                                <a:cubicBezTo>
                                  <a:pt x="2298621" y="762476"/>
                                  <a:pt x="2289096" y="772001"/>
                                  <a:pt x="2289096" y="783431"/>
                                </a:cubicBezTo>
                                <a:cubicBezTo>
                                  <a:pt x="2289096" y="794861"/>
                                  <a:pt x="2298621" y="804386"/>
                                  <a:pt x="2310051" y="804386"/>
                                </a:cubicBezTo>
                                <a:cubicBezTo>
                                  <a:pt x="2319576" y="804386"/>
                                  <a:pt x="2328148" y="797719"/>
                                  <a:pt x="2330053" y="789146"/>
                                </a:cubicBezTo>
                                <a:lnTo>
                                  <a:pt x="2756773" y="789146"/>
                                </a:lnTo>
                                <a:lnTo>
                                  <a:pt x="3093958" y="451961"/>
                                </a:lnTo>
                                <a:lnTo>
                                  <a:pt x="3410188" y="451961"/>
                                </a:lnTo>
                                <a:lnTo>
                                  <a:pt x="3843576" y="18574"/>
                                </a:lnTo>
                                <a:lnTo>
                                  <a:pt x="4056936" y="18574"/>
                                </a:lnTo>
                                <a:lnTo>
                                  <a:pt x="4154091" y="116681"/>
                                </a:lnTo>
                                <a:cubicBezTo>
                                  <a:pt x="4149328" y="124301"/>
                                  <a:pt x="4150281" y="134779"/>
                                  <a:pt x="4157901" y="142399"/>
                                </a:cubicBezTo>
                                <a:cubicBezTo>
                                  <a:pt x="4166473" y="150971"/>
                                  <a:pt x="4179808" y="150971"/>
                                  <a:pt x="4187428" y="142399"/>
                                </a:cubicBezTo>
                                <a:cubicBezTo>
                                  <a:pt x="4196001" y="133826"/>
                                  <a:pt x="4196001" y="120491"/>
                                  <a:pt x="4187428" y="1119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3" name="Graphic 166">
                          <a:extLst>
                            <a:ext uri="{FF2B5EF4-FFF2-40B4-BE49-F238E27FC236}">
                              <a16:creationId xmlns:a16="http://schemas.microsoft.com/office/drawing/2014/main" id="{B19FEFE2-70FA-4980-A746-1949DABA30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4049" y="5011904"/>
                          <a:ext cx="2667773" cy="560516"/>
                          <a:chOff x="4305300" y="3052762"/>
                          <a:chExt cx="3581400" cy="752475"/>
                        </a:xfrm>
                        <a:grpFill/>
                      </p:grpSpPr>
                      <p:sp>
                        <p:nvSpPr>
                          <p:cNvPr id="196" name="Freeform: Shape 195">
                            <a:extLst>
                              <a:ext uri="{FF2B5EF4-FFF2-40B4-BE49-F238E27FC236}">
                                <a16:creationId xmlns:a16="http://schemas.microsoft.com/office/drawing/2014/main" id="{9FB61C19-6076-4521-ADAE-0AC60CDB45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01979" y="3311366"/>
                            <a:ext cx="3476625" cy="200025"/>
                          </a:xfrm>
                          <a:custGeom>
                            <a:avLst/>
                            <a:gdLst>
                              <a:gd name="connsiteX0" fmla="*/ 1497806 w 3476625"/>
                              <a:gd name="connsiteY0" fmla="*/ 7144 h 200025"/>
                              <a:gd name="connsiteX1" fmla="*/ 1822609 w 3476625"/>
                              <a:gd name="connsiteY1" fmla="*/ 7144 h 200025"/>
                              <a:gd name="connsiteX2" fmla="*/ 1899761 w 3476625"/>
                              <a:gd name="connsiteY2" fmla="*/ 84296 h 200025"/>
                              <a:gd name="connsiteX3" fmla="*/ 2174081 w 3476625"/>
                              <a:gd name="connsiteY3" fmla="*/ 84296 h 200025"/>
                              <a:gd name="connsiteX4" fmla="*/ 2240756 w 3476625"/>
                              <a:gd name="connsiteY4" fmla="*/ 17621 h 200025"/>
                              <a:gd name="connsiteX5" fmla="*/ 3470434 w 3476625"/>
                              <a:gd name="connsiteY5" fmla="*/ 17621 h 200025"/>
                              <a:gd name="connsiteX6" fmla="*/ 3470434 w 3476625"/>
                              <a:gd name="connsiteY6" fmla="*/ 24289 h 200025"/>
                              <a:gd name="connsiteX7" fmla="*/ 2243614 w 3476625"/>
                              <a:gd name="connsiteY7" fmla="*/ 24289 h 200025"/>
                              <a:gd name="connsiteX8" fmla="*/ 2176939 w 3476625"/>
                              <a:gd name="connsiteY8" fmla="*/ 90964 h 200025"/>
                              <a:gd name="connsiteX9" fmla="*/ 1896904 w 3476625"/>
                              <a:gd name="connsiteY9" fmla="*/ 90964 h 200025"/>
                              <a:gd name="connsiteX10" fmla="*/ 1819751 w 3476625"/>
                              <a:gd name="connsiteY10" fmla="*/ 13811 h 200025"/>
                              <a:gd name="connsiteX11" fmla="*/ 1500664 w 3476625"/>
                              <a:gd name="connsiteY11" fmla="*/ 13811 h 200025"/>
                              <a:gd name="connsiteX12" fmla="*/ 1432084 w 3476625"/>
                              <a:gd name="connsiteY12" fmla="*/ 120491 h 200025"/>
                              <a:gd name="connsiteX13" fmla="*/ 1057751 w 3476625"/>
                              <a:gd name="connsiteY13" fmla="*/ 120491 h 200025"/>
                              <a:gd name="connsiteX14" fmla="*/ 971074 w 3476625"/>
                              <a:gd name="connsiteY14" fmla="*/ 14764 h 200025"/>
                              <a:gd name="connsiteX15" fmla="*/ 379571 w 3476625"/>
                              <a:gd name="connsiteY15" fmla="*/ 14764 h 200025"/>
                              <a:gd name="connsiteX16" fmla="*/ 11906 w 3476625"/>
                              <a:gd name="connsiteY16" fmla="*/ 201454 h 200025"/>
                              <a:gd name="connsiteX17" fmla="*/ 7144 w 3476625"/>
                              <a:gd name="connsiteY17" fmla="*/ 196691 h 200025"/>
                              <a:gd name="connsiteX18" fmla="*/ 376714 w 3476625"/>
                              <a:gd name="connsiteY18" fmla="*/ 8096 h 200025"/>
                              <a:gd name="connsiteX19" fmla="*/ 973931 w 3476625"/>
                              <a:gd name="connsiteY19" fmla="*/ 8096 h 200025"/>
                              <a:gd name="connsiteX20" fmla="*/ 1061561 w 3476625"/>
                              <a:gd name="connsiteY20" fmla="*/ 113824 h 200025"/>
                              <a:gd name="connsiteX21" fmla="*/ 1429226 w 3476625"/>
                              <a:gd name="connsiteY21" fmla="*/ 113824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</a:cxnLst>
                            <a:rect l="l" t="t" r="r" b="b"/>
                            <a:pathLst>
                              <a:path w="3476625" h="200025">
                                <a:moveTo>
                                  <a:pt x="1497806" y="7144"/>
                                </a:moveTo>
                                <a:lnTo>
                                  <a:pt x="1822609" y="7144"/>
                                </a:lnTo>
                                <a:lnTo>
                                  <a:pt x="1899761" y="84296"/>
                                </a:lnTo>
                                <a:lnTo>
                                  <a:pt x="2174081" y="84296"/>
                                </a:lnTo>
                                <a:lnTo>
                                  <a:pt x="2240756" y="17621"/>
                                </a:lnTo>
                                <a:lnTo>
                                  <a:pt x="3470434" y="17621"/>
                                </a:lnTo>
                                <a:lnTo>
                                  <a:pt x="3470434" y="24289"/>
                                </a:lnTo>
                                <a:lnTo>
                                  <a:pt x="2243614" y="24289"/>
                                </a:lnTo>
                                <a:lnTo>
                                  <a:pt x="2176939" y="90964"/>
                                </a:lnTo>
                                <a:lnTo>
                                  <a:pt x="1896904" y="90964"/>
                                </a:lnTo>
                                <a:lnTo>
                                  <a:pt x="1819751" y="13811"/>
                                </a:lnTo>
                                <a:lnTo>
                                  <a:pt x="1500664" y="13811"/>
                                </a:lnTo>
                                <a:lnTo>
                                  <a:pt x="1432084" y="120491"/>
                                </a:lnTo>
                                <a:lnTo>
                                  <a:pt x="1057751" y="120491"/>
                                </a:lnTo>
                                <a:lnTo>
                                  <a:pt x="971074" y="14764"/>
                                </a:lnTo>
                                <a:lnTo>
                                  <a:pt x="379571" y="14764"/>
                                </a:lnTo>
                                <a:lnTo>
                                  <a:pt x="11906" y="201454"/>
                                </a:lnTo>
                                <a:lnTo>
                                  <a:pt x="7144" y="196691"/>
                                </a:lnTo>
                                <a:lnTo>
                                  <a:pt x="376714" y="8096"/>
                                </a:lnTo>
                                <a:lnTo>
                                  <a:pt x="973931" y="8096"/>
                                </a:lnTo>
                                <a:lnTo>
                                  <a:pt x="1061561" y="113824"/>
                                </a:lnTo>
                                <a:lnTo>
                                  <a:pt x="1429226" y="11382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7" name="Freeform: Shape 196">
                            <a:extLst>
                              <a:ext uri="{FF2B5EF4-FFF2-40B4-BE49-F238E27FC236}">
                                <a16:creationId xmlns:a16="http://schemas.microsoft.com/office/drawing/2014/main" id="{1BA5092D-FB29-4104-818A-2FF3851B94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51934" y="33123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2859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8" name="Freeform: Shape 197">
                            <a:extLst>
                              <a:ext uri="{FF2B5EF4-FFF2-40B4-BE49-F238E27FC236}">
                                <a16:creationId xmlns:a16="http://schemas.microsoft.com/office/drawing/2014/main" id="{909F36F9-8395-4059-8F45-5260354DB6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1739" y="34897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9" name="Freeform: Shape 198">
                            <a:extLst>
                              <a:ext uri="{FF2B5EF4-FFF2-40B4-BE49-F238E27FC236}">
                                <a16:creationId xmlns:a16="http://schemas.microsoft.com/office/drawing/2014/main" id="{E9B1369C-71C0-4AE4-92A1-A750A3BA67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9141" y="3055143"/>
                            <a:ext cx="2552700" cy="142875"/>
                          </a:xfrm>
                          <a:custGeom>
                            <a:avLst/>
                            <a:gdLst>
                              <a:gd name="connsiteX0" fmla="*/ 7144 w 2552700"/>
                              <a:gd name="connsiteY0" fmla="*/ 7144 h 142875"/>
                              <a:gd name="connsiteX1" fmla="*/ 101441 w 2552700"/>
                              <a:gd name="connsiteY1" fmla="*/ 7144 h 142875"/>
                              <a:gd name="connsiteX2" fmla="*/ 222409 w 2552700"/>
                              <a:gd name="connsiteY2" fmla="*/ 128111 h 142875"/>
                              <a:gd name="connsiteX3" fmla="*/ 813911 w 2552700"/>
                              <a:gd name="connsiteY3" fmla="*/ 128111 h 142875"/>
                              <a:gd name="connsiteX4" fmla="*/ 881539 w 2552700"/>
                              <a:gd name="connsiteY4" fmla="*/ 21431 h 142875"/>
                              <a:gd name="connsiteX5" fmla="*/ 1284446 w 2552700"/>
                              <a:gd name="connsiteY5" fmla="*/ 21431 h 142875"/>
                              <a:gd name="connsiteX6" fmla="*/ 1343501 w 2552700"/>
                              <a:gd name="connsiteY6" fmla="*/ 129064 h 142875"/>
                              <a:gd name="connsiteX7" fmla="*/ 1662589 w 2552700"/>
                              <a:gd name="connsiteY7" fmla="*/ 129064 h 142875"/>
                              <a:gd name="connsiteX8" fmla="*/ 1739741 w 2552700"/>
                              <a:gd name="connsiteY8" fmla="*/ 51911 h 142875"/>
                              <a:gd name="connsiteX9" fmla="*/ 2019776 w 2552700"/>
                              <a:gd name="connsiteY9" fmla="*/ 51911 h 142875"/>
                              <a:gd name="connsiteX10" fmla="*/ 2086451 w 2552700"/>
                              <a:gd name="connsiteY10" fmla="*/ 117634 h 142875"/>
                              <a:gd name="connsiteX11" fmla="*/ 2551271 w 2552700"/>
                              <a:gd name="connsiteY11" fmla="*/ 117634 h 142875"/>
                              <a:gd name="connsiteX12" fmla="*/ 2551271 w 2552700"/>
                              <a:gd name="connsiteY12" fmla="*/ 125254 h 142875"/>
                              <a:gd name="connsiteX13" fmla="*/ 2083594 w 2552700"/>
                              <a:gd name="connsiteY13" fmla="*/ 125254 h 142875"/>
                              <a:gd name="connsiteX14" fmla="*/ 2016919 w 2552700"/>
                              <a:gd name="connsiteY14" fmla="*/ 58579 h 142875"/>
                              <a:gd name="connsiteX15" fmla="*/ 1742599 w 2552700"/>
                              <a:gd name="connsiteY15" fmla="*/ 58579 h 142875"/>
                              <a:gd name="connsiteX16" fmla="*/ 1665446 w 2552700"/>
                              <a:gd name="connsiteY16" fmla="*/ 135731 h 142875"/>
                              <a:gd name="connsiteX17" fmla="*/ 1340644 w 2552700"/>
                              <a:gd name="connsiteY17" fmla="*/ 135731 h 142875"/>
                              <a:gd name="connsiteX18" fmla="*/ 1281589 w 2552700"/>
                              <a:gd name="connsiteY18" fmla="*/ 29051 h 142875"/>
                              <a:gd name="connsiteX19" fmla="*/ 885349 w 2552700"/>
                              <a:gd name="connsiteY19" fmla="*/ 29051 h 142875"/>
                              <a:gd name="connsiteX20" fmla="*/ 816769 w 2552700"/>
                              <a:gd name="connsiteY20" fmla="*/ 134779 h 142875"/>
                              <a:gd name="connsiteX21" fmla="*/ 219551 w 2552700"/>
                              <a:gd name="connsiteY21" fmla="*/ 134779 h 142875"/>
                              <a:gd name="connsiteX22" fmla="*/ 98584 w 2552700"/>
                              <a:gd name="connsiteY22" fmla="*/ 14764 h 142875"/>
                              <a:gd name="connsiteX23" fmla="*/ 7144 w 2552700"/>
                              <a:gd name="connsiteY23" fmla="*/ 14764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2552700" h="142875">
                                <a:moveTo>
                                  <a:pt x="7144" y="7144"/>
                                </a:moveTo>
                                <a:lnTo>
                                  <a:pt x="101441" y="7144"/>
                                </a:lnTo>
                                <a:lnTo>
                                  <a:pt x="222409" y="128111"/>
                                </a:lnTo>
                                <a:lnTo>
                                  <a:pt x="813911" y="128111"/>
                                </a:lnTo>
                                <a:lnTo>
                                  <a:pt x="881539" y="21431"/>
                                </a:lnTo>
                                <a:lnTo>
                                  <a:pt x="1284446" y="21431"/>
                                </a:lnTo>
                                <a:lnTo>
                                  <a:pt x="1343501" y="129064"/>
                                </a:lnTo>
                                <a:lnTo>
                                  <a:pt x="1662589" y="129064"/>
                                </a:lnTo>
                                <a:lnTo>
                                  <a:pt x="1739741" y="51911"/>
                                </a:lnTo>
                                <a:lnTo>
                                  <a:pt x="2019776" y="51911"/>
                                </a:lnTo>
                                <a:lnTo>
                                  <a:pt x="2086451" y="117634"/>
                                </a:lnTo>
                                <a:lnTo>
                                  <a:pt x="2551271" y="117634"/>
                                </a:lnTo>
                                <a:lnTo>
                                  <a:pt x="2551271" y="125254"/>
                                </a:lnTo>
                                <a:lnTo>
                                  <a:pt x="2083594" y="125254"/>
                                </a:lnTo>
                                <a:lnTo>
                                  <a:pt x="2016919" y="58579"/>
                                </a:lnTo>
                                <a:lnTo>
                                  <a:pt x="1742599" y="58579"/>
                                </a:lnTo>
                                <a:lnTo>
                                  <a:pt x="1665446" y="135731"/>
                                </a:lnTo>
                                <a:lnTo>
                                  <a:pt x="1340644" y="135731"/>
                                </a:lnTo>
                                <a:lnTo>
                                  <a:pt x="1281589" y="29051"/>
                                </a:lnTo>
                                <a:lnTo>
                                  <a:pt x="885349" y="29051"/>
                                </a:lnTo>
                                <a:lnTo>
                                  <a:pt x="816769" y="134779"/>
                                </a:lnTo>
                                <a:lnTo>
                                  <a:pt x="219551" y="134779"/>
                                </a:lnTo>
                                <a:lnTo>
                                  <a:pt x="98584" y="14764"/>
                                </a:lnTo>
                                <a:lnTo>
                                  <a:pt x="7144" y="14764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0" name="Freeform: Shape 199">
                            <a:extLst>
                              <a:ext uri="{FF2B5EF4-FFF2-40B4-BE49-F238E27FC236}">
                                <a16:creationId xmlns:a16="http://schemas.microsoft.com/office/drawing/2014/main" id="{FDDC8CDD-C960-42EF-B66F-9C036D83C5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89934" y="315610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28099" y="7144"/>
                                  <a:pt x="33814" y="12859"/>
                                  <a:pt x="33814" y="20479"/>
                                </a:cubicBezTo>
                                <a:cubicBezTo>
                                  <a:pt x="33814" y="28099"/>
                                  <a:pt x="28099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28099"/>
                                  <a:pt x="7144" y="20479"/>
                                </a:cubicBezTo>
                                <a:cubicBezTo>
                                  <a:pt x="7144" y="13811"/>
                                  <a:pt x="1285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1" name="Freeform: Shape 200">
                            <a:extLst>
                              <a:ext uri="{FF2B5EF4-FFF2-40B4-BE49-F238E27FC236}">
                                <a16:creationId xmlns:a16="http://schemas.microsoft.com/office/drawing/2014/main" id="{41F36D4B-C5F5-402A-A4BE-42510263D9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46759" y="3045618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2" name="Freeform: Shape 201">
                            <a:extLst>
                              <a:ext uri="{FF2B5EF4-FFF2-40B4-BE49-F238E27FC236}">
                                <a16:creationId xmlns:a16="http://schemas.microsoft.com/office/drawing/2014/main" id="{48D07464-3BB3-407F-914E-FB479D208E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17506" y="3322796"/>
                            <a:ext cx="676275" cy="104775"/>
                          </a:xfrm>
                          <a:custGeom>
                            <a:avLst/>
                            <a:gdLst>
                              <a:gd name="connsiteX0" fmla="*/ 668179 w 676275"/>
                              <a:gd name="connsiteY0" fmla="*/ 7144 h 104775"/>
                              <a:gd name="connsiteX1" fmla="*/ 672941 w 676275"/>
                              <a:gd name="connsiteY1" fmla="*/ 11906 h 104775"/>
                              <a:gd name="connsiteX2" fmla="*/ 471964 w 676275"/>
                              <a:gd name="connsiteY2" fmla="*/ 98584 h 104775"/>
                              <a:gd name="connsiteX3" fmla="*/ 7144 w 676275"/>
                              <a:gd name="connsiteY3" fmla="*/ 98584 h 104775"/>
                              <a:gd name="connsiteX4" fmla="*/ 7144 w 676275"/>
                              <a:gd name="connsiteY4" fmla="*/ 91916 h 104775"/>
                              <a:gd name="connsiteX5" fmla="*/ 469106 w 676275"/>
                              <a:gd name="connsiteY5" fmla="*/ 91916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676275" h="104775">
                                <a:moveTo>
                                  <a:pt x="668179" y="7144"/>
                                </a:moveTo>
                                <a:lnTo>
                                  <a:pt x="672941" y="11906"/>
                                </a:lnTo>
                                <a:lnTo>
                                  <a:pt x="471964" y="98584"/>
                                </a:lnTo>
                                <a:lnTo>
                                  <a:pt x="7144" y="98584"/>
                                </a:lnTo>
                                <a:lnTo>
                                  <a:pt x="7144" y="91916"/>
                                </a:lnTo>
                                <a:lnTo>
                                  <a:pt x="469106" y="9191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3" name="Freeform: Shape 202">
                            <a:extLst>
                              <a:ext uri="{FF2B5EF4-FFF2-40B4-BE49-F238E27FC236}">
                                <a16:creationId xmlns:a16="http://schemas.microsoft.com/office/drawing/2014/main" id="{C2B79B39-49D4-4341-A259-B1B6FC7D25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05124" y="3398043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4" name="Freeform: Shape 203">
                            <a:extLst>
                              <a:ext uri="{FF2B5EF4-FFF2-40B4-BE49-F238E27FC236}">
                                <a16:creationId xmlns:a16="http://schemas.microsoft.com/office/drawing/2014/main" id="{EABE1898-3E53-48AA-AB5D-BD810A273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2574" y="3312318"/>
                            <a:ext cx="742950" cy="485775"/>
                          </a:xfrm>
                          <a:custGeom>
                            <a:avLst/>
                            <a:gdLst>
                              <a:gd name="connsiteX0" fmla="*/ 736759 w 742950"/>
                              <a:gd name="connsiteY0" fmla="*/ 7144 h 485775"/>
                              <a:gd name="connsiteX1" fmla="*/ 741521 w 742950"/>
                              <a:gd name="connsiteY1" fmla="*/ 11906 h 485775"/>
                              <a:gd name="connsiteX2" fmla="*/ 552926 w 742950"/>
                              <a:gd name="connsiteY2" fmla="*/ 200501 h 485775"/>
                              <a:gd name="connsiteX3" fmla="*/ 260509 w 742950"/>
                              <a:gd name="connsiteY3" fmla="*/ 200501 h 485775"/>
                              <a:gd name="connsiteX4" fmla="*/ 12859 w 742950"/>
                              <a:gd name="connsiteY4" fmla="*/ 486251 h 485775"/>
                              <a:gd name="connsiteX5" fmla="*/ 7144 w 742950"/>
                              <a:gd name="connsiteY5" fmla="*/ 481489 h 485775"/>
                              <a:gd name="connsiteX6" fmla="*/ 257651 w 742950"/>
                              <a:gd name="connsiteY6" fmla="*/ 192881 h 485775"/>
                              <a:gd name="connsiteX7" fmla="*/ 550069 w 742950"/>
                              <a:gd name="connsiteY7" fmla="*/ 192881 h 485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742950" h="485775">
                                <a:moveTo>
                                  <a:pt x="736759" y="7144"/>
                                </a:moveTo>
                                <a:lnTo>
                                  <a:pt x="741521" y="11906"/>
                                </a:lnTo>
                                <a:lnTo>
                                  <a:pt x="552926" y="200501"/>
                                </a:lnTo>
                                <a:lnTo>
                                  <a:pt x="260509" y="200501"/>
                                </a:lnTo>
                                <a:lnTo>
                                  <a:pt x="12859" y="486251"/>
                                </a:lnTo>
                                <a:lnTo>
                                  <a:pt x="7144" y="481489"/>
                                </a:lnTo>
                                <a:lnTo>
                                  <a:pt x="257651" y="192881"/>
                                </a:lnTo>
                                <a:lnTo>
                                  <a:pt x="550069" y="19288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5" name="Freeform: Shape 204">
                            <a:extLst>
                              <a:ext uri="{FF2B5EF4-FFF2-40B4-BE49-F238E27FC236}">
                                <a16:creationId xmlns:a16="http://schemas.microsoft.com/office/drawing/2014/main" id="{AF149EC9-CD92-4C65-8D38-C646489149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3287" y="3775709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1430 h 38100"/>
                              <a:gd name="connsiteX1" fmla="*/ 10716 w 38100"/>
                              <a:gd name="connsiteY1" fmla="*/ 30480 h 38100"/>
                              <a:gd name="connsiteX2" fmla="*/ 29766 w 38100"/>
                              <a:gd name="connsiteY2" fmla="*/ 30480 h 38100"/>
                              <a:gd name="connsiteX3" fmla="*/ 29766 w 38100"/>
                              <a:gd name="connsiteY3" fmla="*/ 11430 h 38100"/>
                              <a:gd name="connsiteX4" fmla="*/ 10716 w 38100"/>
                              <a:gd name="connsiteY4" fmla="*/ 11430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1430"/>
                                </a:moveTo>
                                <a:cubicBezTo>
                                  <a:pt x="5953" y="16192"/>
                                  <a:pt x="5953" y="24765"/>
                                  <a:pt x="10716" y="30480"/>
                                </a:cubicBezTo>
                                <a:cubicBezTo>
                                  <a:pt x="15478" y="35242"/>
                                  <a:pt x="24051" y="35242"/>
                                  <a:pt x="29766" y="30480"/>
                                </a:cubicBezTo>
                                <a:cubicBezTo>
                                  <a:pt x="34528" y="25717"/>
                                  <a:pt x="34528" y="17145"/>
                                  <a:pt x="29766" y="11430"/>
                                </a:cubicBezTo>
                                <a:cubicBezTo>
                                  <a:pt x="24051" y="5715"/>
                                  <a:pt x="15478" y="5715"/>
                                  <a:pt x="10716" y="1143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6" name="Freeform: Shape 205">
                            <a:extLst>
                              <a:ext uri="{FF2B5EF4-FFF2-40B4-BE49-F238E27FC236}">
                                <a16:creationId xmlns:a16="http://schemas.microsoft.com/office/drawing/2014/main" id="{FD307832-3943-4B27-AF84-46A8E790F7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08634" y="3313271"/>
                            <a:ext cx="1009650" cy="428625"/>
                          </a:xfrm>
                          <a:custGeom>
                            <a:avLst/>
                            <a:gdLst>
                              <a:gd name="connsiteX0" fmla="*/ 998696 w 1009650"/>
                              <a:gd name="connsiteY0" fmla="*/ 7144 h 428625"/>
                              <a:gd name="connsiteX1" fmla="*/ 1003459 w 1009650"/>
                              <a:gd name="connsiteY1" fmla="*/ 11906 h 428625"/>
                              <a:gd name="connsiteX2" fmla="*/ 912019 w 1009650"/>
                              <a:gd name="connsiteY2" fmla="*/ 103346 h 428625"/>
                              <a:gd name="connsiteX3" fmla="*/ 646271 w 1009650"/>
                              <a:gd name="connsiteY3" fmla="*/ 103346 h 428625"/>
                              <a:gd name="connsiteX4" fmla="*/ 476726 w 1009650"/>
                              <a:gd name="connsiteY4" fmla="*/ 272891 h 428625"/>
                              <a:gd name="connsiteX5" fmla="*/ 306229 w 1009650"/>
                              <a:gd name="connsiteY5" fmla="*/ 272891 h 428625"/>
                              <a:gd name="connsiteX6" fmla="*/ 11906 w 1009650"/>
                              <a:gd name="connsiteY6" fmla="*/ 424339 h 428625"/>
                              <a:gd name="connsiteX7" fmla="*/ 7144 w 1009650"/>
                              <a:gd name="connsiteY7" fmla="*/ 419576 h 428625"/>
                              <a:gd name="connsiteX8" fmla="*/ 303371 w 1009650"/>
                              <a:gd name="connsiteY8" fmla="*/ 266224 h 428625"/>
                              <a:gd name="connsiteX9" fmla="*/ 472916 w 1009650"/>
                              <a:gd name="connsiteY9" fmla="*/ 266224 h 428625"/>
                              <a:gd name="connsiteX10" fmla="*/ 643414 w 1009650"/>
                              <a:gd name="connsiteY10" fmla="*/ 95726 h 428625"/>
                              <a:gd name="connsiteX11" fmla="*/ 909161 w 1009650"/>
                              <a:gd name="connsiteY11" fmla="*/ 95726 h 428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1009650" h="428625">
                                <a:moveTo>
                                  <a:pt x="998696" y="7144"/>
                                </a:moveTo>
                                <a:lnTo>
                                  <a:pt x="1003459" y="11906"/>
                                </a:lnTo>
                                <a:lnTo>
                                  <a:pt x="912019" y="103346"/>
                                </a:lnTo>
                                <a:lnTo>
                                  <a:pt x="646271" y="103346"/>
                                </a:lnTo>
                                <a:lnTo>
                                  <a:pt x="476726" y="272891"/>
                                </a:lnTo>
                                <a:lnTo>
                                  <a:pt x="306229" y="272891"/>
                                </a:lnTo>
                                <a:lnTo>
                                  <a:pt x="11906" y="424339"/>
                                </a:lnTo>
                                <a:lnTo>
                                  <a:pt x="7144" y="419576"/>
                                </a:lnTo>
                                <a:lnTo>
                                  <a:pt x="303371" y="266224"/>
                                </a:lnTo>
                                <a:lnTo>
                                  <a:pt x="472916" y="266224"/>
                                </a:lnTo>
                                <a:lnTo>
                                  <a:pt x="643414" y="95726"/>
                                </a:lnTo>
                                <a:lnTo>
                                  <a:pt x="909161" y="9572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7" name="Freeform: Shape 206">
                            <a:extLst>
                              <a:ext uri="{FF2B5EF4-FFF2-40B4-BE49-F238E27FC236}">
                                <a16:creationId xmlns:a16="http://schemas.microsoft.com/office/drawing/2014/main" id="{D095FB0E-6639-4EBA-B8F4-1D1FC371CC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98394" y="3714511"/>
                            <a:ext cx="38100" cy="38100"/>
                          </a:xfrm>
                          <a:custGeom>
                            <a:avLst/>
                            <a:gdLst>
                              <a:gd name="connsiteX0" fmla="*/ 10716 w 38100"/>
                              <a:gd name="connsiteY0" fmla="*/ 10716 h 38100"/>
                              <a:gd name="connsiteX1" fmla="*/ 10716 w 38100"/>
                              <a:gd name="connsiteY1" fmla="*/ 29766 h 38100"/>
                              <a:gd name="connsiteX2" fmla="*/ 29766 w 38100"/>
                              <a:gd name="connsiteY2" fmla="*/ 29766 h 38100"/>
                              <a:gd name="connsiteX3" fmla="*/ 29766 w 38100"/>
                              <a:gd name="connsiteY3" fmla="*/ 10716 h 38100"/>
                              <a:gd name="connsiteX4" fmla="*/ 1071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0716" y="10716"/>
                                </a:move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5003"/>
                                  <a:pt x="34528" y="16431"/>
                                  <a:pt x="29766" y="10716"/>
                                </a:cubicBezTo>
                                <a:cubicBezTo>
                                  <a:pt x="24051" y="5953"/>
                                  <a:pt x="15478" y="5953"/>
                                  <a:pt x="1071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8" name="Freeform: Shape 207">
                            <a:extLst>
                              <a:ext uri="{FF2B5EF4-FFF2-40B4-BE49-F238E27FC236}">
                                <a16:creationId xmlns:a16="http://schemas.microsoft.com/office/drawing/2014/main" id="{507D363A-45DF-4ABB-B30F-DB603667E4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70809" y="3194208"/>
                            <a:ext cx="1076325" cy="142875"/>
                          </a:xfrm>
                          <a:custGeom>
                            <a:avLst/>
                            <a:gdLst>
                              <a:gd name="connsiteX0" fmla="*/ 11906 w 1076325"/>
                              <a:gd name="connsiteY0" fmla="*/ 7144 h 142875"/>
                              <a:gd name="connsiteX1" fmla="*/ 50006 w 1076325"/>
                              <a:gd name="connsiteY1" fmla="*/ 45244 h 142875"/>
                              <a:gd name="connsiteX2" fmla="*/ 869156 w 1076325"/>
                              <a:gd name="connsiteY2" fmla="*/ 45244 h 142875"/>
                              <a:gd name="connsiteX3" fmla="*/ 1072991 w 1076325"/>
                              <a:gd name="connsiteY3" fmla="*/ 134779 h 142875"/>
                              <a:gd name="connsiteX4" fmla="*/ 1068229 w 1076325"/>
                              <a:gd name="connsiteY4" fmla="*/ 139541 h 142875"/>
                              <a:gd name="connsiteX5" fmla="*/ 866299 w 1076325"/>
                              <a:gd name="connsiteY5" fmla="*/ 51911 h 142875"/>
                              <a:gd name="connsiteX6" fmla="*/ 47149 w 1076325"/>
                              <a:gd name="connsiteY6" fmla="*/ 51911 h 142875"/>
                              <a:gd name="connsiteX7" fmla="*/ 7144 w 1076325"/>
                              <a:gd name="connsiteY7" fmla="*/ 12859 h 1428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076325" h="142875">
                                <a:moveTo>
                                  <a:pt x="11906" y="7144"/>
                                </a:moveTo>
                                <a:lnTo>
                                  <a:pt x="50006" y="45244"/>
                                </a:lnTo>
                                <a:lnTo>
                                  <a:pt x="869156" y="45244"/>
                                </a:lnTo>
                                <a:lnTo>
                                  <a:pt x="1072991" y="134779"/>
                                </a:lnTo>
                                <a:lnTo>
                                  <a:pt x="1068229" y="139541"/>
                                </a:lnTo>
                                <a:lnTo>
                                  <a:pt x="866299" y="51911"/>
                                </a:lnTo>
                                <a:lnTo>
                                  <a:pt x="47149" y="51911"/>
                                </a:lnTo>
                                <a:lnTo>
                                  <a:pt x="7144" y="12859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9" name="Freeform: Shape 208">
                            <a:extLst>
                              <a:ext uri="{FF2B5EF4-FFF2-40B4-BE49-F238E27FC236}">
                                <a16:creationId xmlns:a16="http://schemas.microsoft.com/office/drawing/2014/main" id="{D5A8A1CD-AC52-494C-B1ED-1304C82818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60569" y="3184921"/>
                            <a:ext cx="38100" cy="38100"/>
                          </a:xfrm>
                          <a:custGeom>
                            <a:avLst/>
                            <a:gdLst>
                              <a:gd name="connsiteX0" fmla="*/ 29766 w 38100"/>
                              <a:gd name="connsiteY0" fmla="*/ 10716 h 38100"/>
                              <a:gd name="connsiteX1" fmla="*/ 10716 w 38100"/>
                              <a:gd name="connsiteY1" fmla="*/ 10716 h 38100"/>
                              <a:gd name="connsiteX2" fmla="*/ 10716 w 38100"/>
                              <a:gd name="connsiteY2" fmla="*/ 29766 h 38100"/>
                              <a:gd name="connsiteX3" fmla="*/ 29766 w 38100"/>
                              <a:gd name="connsiteY3" fmla="*/ 29766 h 38100"/>
                              <a:gd name="connsiteX4" fmla="*/ 29766 w 38100"/>
                              <a:gd name="connsiteY4" fmla="*/ 10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9766" y="10716"/>
                                </a:moveTo>
                                <a:cubicBezTo>
                                  <a:pt x="25003" y="5953"/>
                                  <a:pt x="16431" y="5953"/>
                                  <a:pt x="10716" y="10716"/>
                                </a:cubicBezTo>
                                <a:cubicBezTo>
                                  <a:pt x="5953" y="15478"/>
                                  <a:pt x="5953" y="24051"/>
                                  <a:pt x="10716" y="29766"/>
                                </a:cubicBezTo>
                                <a:cubicBezTo>
                                  <a:pt x="15478" y="34528"/>
                                  <a:pt x="24051" y="34528"/>
                                  <a:pt x="29766" y="29766"/>
                                </a:cubicBezTo>
                                <a:cubicBezTo>
                                  <a:pt x="34528" y="24051"/>
                                  <a:pt x="34528" y="15478"/>
                                  <a:pt x="29766" y="10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0" name="Freeform: Shape 209">
                            <a:extLst>
                              <a:ext uri="{FF2B5EF4-FFF2-40B4-BE49-F238E27FC236}">
                                <a16:creationId xmlns:a16="http://schemas.microsoft.com/office/drawing/2014/main" id="{4C881D03-20A5-42CD-89CC-1DB32A1A1B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56359" y="3240881"/>
                            <a:ext cx="590550" cy="190500"/>
                          </a:xfrm>
                          <a:custGeom>
                            <a:avLst/>
                            <a:gdLst>
                              <a:gd name="connsiteX0" fmla="*/ 7144 w 590550"/>
                              <a:gd name="connsiteY0" fmla="*/ 7144 h 190500"/>
                              <a:gd name="connsiteX1" fmla="*/ 408146 w 590550"/>
                              <a:gd name="connsiteY1" fmla="*/ 7144 h 190500"/>
                              <a:gd name="connsiteX2" fmla="*/ 585311 w 590550"/>
                              <a:gd name="connsiteY2" fmla="*/ 184309 h 190500"/>
                              <a:gd name="connsiteX3" fmla="*/ 580549 w 590550"/>
                              <a:gd name="connsiteY3" fmla="*/ 189071 h 190500"/>
                              <a:gd name="connsiteX4" fmla="*/ 405289 w 590550"/>
                              <a:gd name="connsiteY4" fmla="*/ 13811 h 190500"/>
                              <a:gd name="connsiteX5" fmla="*/ 7144 w 590550"/>
                              <a:gd name="connsiteY5" fmla="*/ 13811 h 1905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590550" h="190500">
                                <a:moveTo>
                                  <a:pt x="7144" y="7144"/>
                                </a:moveTo>
                                <a:lnTo>
                                  <a:pt x="408146" y="7144"/>
                                </a:lnTo>
                                <a:lnTo>
                                  <a:pt x="585311" y="184309"/>
                                </a:lnTo>
                                <a:lnTo>
                                  <a:pt x="580549" y="189071"/>
                                </a:lnTo>
                                <a:lnTo>
                                  <a:pt x="405289" y="13811"/>
                                </a:lnTo>
                                <a:lnTo>
                                  <a:pt x="7144" y="13811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1" name="Freeform: Shape 210">
                            <a:extLst>
                              <a:ext uri="{FF2B5EF4-FFF2-40B4-BE49-F238E27FC236}">
                                <a16:creationId xmlns:a16="http://schemas.microsoft.com/office/drawing/2014/main" id="{CB20B07F-74CE-4462-90B3-A87A89F07B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4451" y="323135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2" name="Freeform: Shape 211">
                            <a:extLst>
                              <a:ext uri="{FF2B5EF4-FFF2-40B4-BE49-F238E27FC236}">
                                <a16:creationId xmlns:a16="http://schemas.microsoft.com/office/drawing/2014/main" id="{FCCF9BE7-A934-4264-850A-53ABF31775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4921" y="3377088"/>
                            <a:ext cx="361950" cy="95250"/>
                          </a:xfrm>
                          <a:custGeom>
                            <a:avLst/>
                            <a:gdLst>
                              <a:gd name="connsiteX0" fmla="*/ 349091 w 361950"/>
                              <a:gd name="connsiteY0" fmla="*/ 7144 h 95250"/>
                              <a:gd name="connsiteX1" fmla="*/ 354806 w 361950"/>
                              <a:gd name="connsiteY1" fmla="*/ 12859 h 95250"/>
                              <a:gd name="connsiteX2" fmla="*/ 271939 w 361950"/>
                              <a:gd name="connsiteY2" fmla="*/ 94774 h 95250"/>
                              <a:gd name="connsiteX3" fmla="*/ 7144 w 361950"/>
                              <a:gd name="connsiteY3" fmla="*/ 94774 h 95250"/>
                              <a:gd name="connsiteX4" fmla="*/ 7144 w 361950"/>
                              <a:gd name="connsiteY4" fmla="*/ 88106 h 95250"/>
                              <a:gd name="connsiteX5" fmla="*/ 269081 w 361950"/>
                              <a:gd name="connsiteY5" fmla="*/ 88106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61950" h="95250">
                                <a:moveTo>
                                  <a:pt x="349091" y="7144"/>
                                </a:moveTo>
                                <a:lnTo>
                                  <a:pt x="354806" y="12859"/>
                                </a:lnTo>
                                <a:lnTo>
                                  <a:pt x="271939" y="94774"/>
                                </a:lnTo>
                                <a:lnTo>
                                  <a:pt x="7144" y="94774"/>
                                </a:lnTo>
                                <a:lnTo>
                                  <a:pt x="7144" y="88106"/>
                                </a:lnTo>
                                <a:lnTo>
                                  <a:pt x="269081" y="881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3" name="Freeform: Shape 212">
                            <a:extLst>
                              <a:ext uri="{FF2B5EF4-FFF2-40B4-BE49-F238E27FC236}">
                                <a16:creationId xmlns:a16="http://schemas.microsoft.com/office/drawing/2014/main" id="{A1D97BAB-4CB1-4268-BBEF-4AB78BD56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72539" y="344852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7144 h 38100"/>
                              <a:gd name="connsiteX1" fmla="*/ 7144 w 38100"/>
                              <a:gd name="connsiteY1" fmla="*/ 20479 h 38100"/>
                              <a:gd name="connsiteX2" fmla="*/ 20479 w 38100"/>
                              <a:gd name="connsiteY2" fmla="*/ 33814 h 38100"/>
                              <a:gd name="connsiteX3" fmla="*/ 33814 w 38100"/>
                              <a:gd name="connsiteY3" fmla="*/ 20479 h 38100"/>
                              <a:gd name="connsiteX4" fmla="*/ 20479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7144"/>
                                </a:move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2861" y="12859"/>
                                  <a:pt x="27146" y="7144"/>
                                  <a:pt x="2047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4" name="Freeform: Shape 213">
                            <a:extLst>
                              <a:ext uri="{FF2B5EF4-FFF2-40B4-BE49-F238E27FC236}">
                                <a16:creationId xmlns:a16="http://schemas.microsoft.com/office/drawing/2014/main" id="{E7953813-C88B-4CB1-888B-2D705BEB7E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1649" y="3071336"/>
                            <a:ext cx="809625" cy="200025"/>
                          </a:xfrm>
                          <a:custGeom>
                            <a:avLst/>
                            <a:gdLst>
                              <a:gd name="connsiteX0" fmla="*/ 11906 w 809625"/>
                              <a:gd name="connsiteY0" fmla="*/ 7144 h 200025"/>
                              <a:gd name="connsiteX1" fmla="*/ 192881 w 809625"/>
                              <a:gd name="connsiteY1" fmla="*/ 188119 h 200025"/>
                              <a:gd name="connsiteX2" fmla="*/ 808196 w 809625"/>
                              <a:gd name="connsiteY2" fmla="*/ 188119 h 200025"/>
                              <a:gd name="connsiteX3" fmla="*/ 808196 w 809625"/>
                              <a:gd name="connsiteY3" fmla="*/ 195739 h 200025"/>
                              <a:gd name="connsiteX4" fmla="*/ 190024 w 809625"/>
                              <a:gd name="connsiteY4" fmla="*/ 194786 h 200025"/>
                              <a:gd name="connsiteX5" fmla="*/ 7144 w 809625"/>
                              <a:gd name="connsiteY5" fmla="*/ 11906 h 2000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809625" h="200025">
                                <a:moveTo>
                                  <a:pt x="11906" y="7144"/>
                                </a:moveTo>
                                <a:lnTo>
                                  <a:pt x="192881" y="188119"/>
                                </a:lnTo>
                                <a:lnTo>
                                  <a:pt x="808196" y="188119"/>
                                </a:lnTo>
                                <a:lnTo>
                                  <a:pt x="808196" y="195739"/>
                                </a:lnTo>
                                <a:lnTo>
                                  <a:pt x="190024" y="194786"/>
                                </a:lnTo>
                                <a:lnTo>
                                  <a:pt x="7144" y="11906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5" name="Freeform: Shape 214">
                            <a:extLst>
                              <a:ext uri="{FF2B5EF4-FFF2-40B4-BE49-F238E27FC236}">
                                <a16:creationId xmlns:a16="http://schemas.microsoft.com/office/drawing/2014/main" id="{3495A8D4-E4C2-4460-AF8C-E611FD466F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8414" y="324278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3381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714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3381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33814"/>
                                </a:move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3811" y="33814"/>
                                  <a:pt x="20479" y="3381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5" name="Graphic 3">
                          <a:extLst>
                            <a:ext uri="{FF2B5EF4-FFF2-40B4-BE49-F238E27FC236}">
                              <a16:creationId xmlns:a16="http://schemas.microsoft.com/office/drawing/2014/main" id="{CE8E9E88-4B79-46DE-8F20-FD523A5C92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86205" y="2166705"/>
                          <a:ext cx="2891731" cy="3429727"/>
                          <a:chOff x="5276850" y="2457450"/>
                          <a:chExt cx="1638300" cy="1943100"/>
                        </a:xfrm>
                        <a:grpFill/>
                      </p:grpSpPr>
                      <p:sp>
                        <p:nvSpPr>
                          <p:cNvPr id="69" name="Freeform: Shape 68">
                            <a:extLst>
                              <a:ext uri="{FF2B5EF4-FFF2-40B4-BE49-F238E27FC236}">
                                <a16:creationId xmlns:a16="http://schemas.microsoft.com/office/drawing/2014/main" id="{2A664750-9E9E-4E48-8E91-E7F4D0C173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01239" y="270367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4764 w 28575"/>
                              <a:gd name="connsiteY0" fmla="*/ 22384 h 28575"/>
                              <a:gd name="connsiteX1" fmla="*/ 22384 w 28575"/>
                              <a:gd name="connsiteY1" fmla="*/ 14764 h 28575"/>
                              <a:gd name="connsiteX2" fmla="*/ 14764 w 28575"/>
                              <a:gd name="connsiteY2" fmla="*/ 7144 h 28575"/>
                              <a:gd name="connsiteX3" fmla="*/ 7144 w 28575"/>
                              <a:gd name="connsiteY3" fmla="*/ 14764 h 28575"/>
                              <a:gd name="connsiteX4" fmla="*/ 14764 w 28575"/>
                              <a:gd name="connsiteY4" fmla="*/ 2238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4764" y="22384"/>
                                </a:moveTo>
                                <a:cubicBezTo>
                                  <a:pt x="18574" y="22384"/>
                                  <a:pt x="22384" y="18574"/>
                                  <a:pt x="22384" y="14764"/>
                                </a:cubicBezTo>
                                <a:cubicBezTo>
                                  <a:pt x="22384" y="10954"/>
                                  <a:pt x="18574" y="7144"/>
                                  <a:pt x="14764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4764"/>
                                </a:cubicBezTo>
                                <a:cubicBezTo>
                                  <a:pt x="7144" y="19526"/>
                                  <a:pt x="10954" y="22384"/>
                                  <a:pt x="14764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0" name="Freeform: Shape 69">
                            <a:extLst>
                              <a:ext uri="{FF2B5EF4-FFF2-40B4-BE49-F238E27FC236}">
                                <a16:creationId xmlns:a16="http://schemas.microsoft.com/office/drawing/2014/main" id="{3D7BCD8E-772F-4718-BFEC-72CF29B850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1696" y="2877026"/>
                            <a:ext cx="38100" cy="38100"/>
                          </a:xfrm>
                          <a:custGeom>
                            <a:avLst/>
                            <a:gdLst>
                              <a:gd name="connsiteX0" fmla="*/ 19526 w 38100"/>
                              <a:gd name="connsiteY0" fmla="*/ 31909 h 38100"/>
                              <a:gd name="connsiteX1" fmla="*/ 31909 w 38100"/>
                              <a:gd name="connsiteY1" fmla="*/ 19526 h 38100"/>
                              <a:gd name="connsiteX2" fmla="*/ 19526 w 38100"/>
                              <a:gd name="connsiteY2" fmla="*/ 7144 h 38100"/>
                              <a:gd name="connsiteX3" fmla="*/ 7144 w 38100"/>
                              <a:gd name="connsiteY3" fmla="*/ 19526 h 38100"/>
                              <a:gd name="connsiteX4" fmla="*/ 19526 w 38100"/>
                              <a:gd name="connsiteY4" fmla="*/ 3190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9526" y="31909"/>
                                </a:moveTo>
                                <a:cubicBezTo>
                                  <a:pt x="26194" y="31909"/>
                                  <a:pt x="31909" y="26194"/>
                                  <a:pt x="31909" y="19526"/>
                                </a:cubicBezTo>
                                <a:cubicBezTo>
                                  <a:pt x="31909" y="12859"/>
                                  <a:pt x="26194" y="7144"/>
                                  <a:pt x="19526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19526"/>
                                </a:cubicBezTo>
                                <a:cubicBezTo>
                                  <a:pt x="7144" y="26194"/>
                                  <a:pt x="11906" y="31909"/>
                                  <a:pt x="19526" y="3190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1" name="Freeform: Shape 70">
                            <a:extLst>
                              <a:ext uri="{FF2B5EF4-FFF2-40B4-BE49-F238E27FC236}">
                                <a16:creationId xmlns:a16="http://schemas.microsoft.com/office/drawing/2014/main" id="{D843D140-EBD8-4D3C-AA05-0257D68AB0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98331" y="3973354"/>
                            <a:ext cx="19050" cy="19050"/>
                          </a:xfrm>
                          <a:custGeom>
                            <a:avLst/>
                            <a:gdLst>
                              <a:gd name="connsiteX0" fmla="*/ 18574 w 19050"/>
                              <a:gd name="connsiteY0" fmla="*/ 12859 h 19050"/>
                              <a:gd name="connsiteX1" fmla="*/ 12859 w 19050"/>
                              <a:gd name="connsiteY1" fmla="*/ 18574 h 19050"/>
                              <a:gd name="connsiteX2" fmla="*/ 7144 w 19050"/>
                              <a:gd name="connsiteY2" fmla="*/ 12859 h 19050"/>
                              <a:gd name="connsiteX3" fmla="*/ 12859 w 19050"/>
                              <a:gd name="connsiteY3" fmla="*/ 7144 h 19050"/>
                              <a:gd name="connsiteX4" fmla="*/ 1857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8574" y="12859"/>
                                </a:moveTo>
                                <a:cubicBezTo>
                                  <a:pt x="18574" y="16015"/>
                                  <a:pt x="16015" y="18574"/>
                                  <a:pt x="12859" y="18574"/>
                                </a:cubicBezTo>
                                <a:cubicBezTo>
                                  <a:pt x="9702" y="18574"/>
                                  <a:pt x="7144" y="16015"/>
                                  <a:pt x="7144" y="12859"/>
                                </a:cubicBezTo>
                                <a:cubicBezTo>
                                  <a:pt x="7144" y="9702"/>
                                  <a:pt x="9702" y="7144"/>
                                  <a:pt x="12859" y="7144"/>
                                </a:cubicBezTo>
                                <a:cubicBezTo>
                                  <a:pt x="16015" y="7144"/>
                                  <a:pt x="18574" y="9702"/>
                                  <a:pt x="1857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" name="Freeform: Shape 71">
                            <a:extLst>
                              <a:ext uri="{FF2B5EF4-FFF2-40B4-BE49-F238E27FC236}">
                                <a16:creationId xmlns:a16="http://schemas.microsoft.com/office/drawing/2014/main" id="{C2E2A036-D79A-4C8F-9050-19E093443F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46909" y="4064794"/>
                            <a:ext cx="123825" cy="114300"/>
                          </a:xfrm>
                          <a:custGeom>
                            <a:avLst/>
                            <a:gdLst>
                              <a:gd name="connsiteX0" fmla="*/ 21431 w 123825"/>
                              <a:gd name="connsiteY0" fmla="*/ 61436 h 114300"/>
                              <a:gd name="connsiteX1" fmla="*/ 20479 w 123825"/>
                              <a:gd name="connsiteY1" fmla="*/ 68104 h 114300"/>
                              <a:gd name="connsiteX2" fmla="*/ 59531 w 123825"/>
                              <a:gd name="connsiteY2" fmla="*/ 107156 h 114300"/>
                              <a:gd name="connsiteX3" fmla="*/ 98584 w 123825"/>
                              <a:gd name="connsiteY3" fmla="*/ 68104 h 114300"/>
                              <a:gd name="connsiteX4" fmla="*/ 91916 w 123825"/>
                              <a:gd name="connsiteY4" fmla="*/ 46196 h 114300"/>
                              <a:gd name="connsiteX5" fmla="*/ 92869 w 123825"/>
                              <a:gd name="connsiteY5" fmla="*/ 46196 h 114300"/>
                              <a:gd name="connsiteX6" fmla="*/ 109061 w 123825"/>
                              <a:gd name="connsiteY6" fmla="*/ 30004 h 114300"/>
                              <a:gd name="connsiteX7" fmla="*/ 109061 w 123825"/>
                              <a:gd name="connsiteY7" fmla="*/ 27146 h 114300"/>
                              <a:gd name="connsiteX8" fmla="*/ 116681 w 123825"/>
                              <a:gd name="connsiteY8" fmla="*/ 17621 h 114300"/>
                              <a:gd name="connsiteX9" fmla="*/ 106204 w 123825"/>
                              <a:gd name="connsiteY9" fmla="*/ 7144 h 114300"/>
                              <a:gd name="connsiteX10" fmla="*/ 96679 w 123825"/>
                              <a:gd name="connsiteY10" fmla="*/ 13811 h 114300"/>
                              <a:gd name="connsiteX11" fmla="*/ 92869 w 123825"/>
                              <a:gd name="connsiteY11" fmla="*/ 12859 h 114300"/>
                              <a:gd name="connsiteX12" fmla="*/ 76676 w 123825"/>
                              <a:gd name="connsiteY12" fmla="*/ 29051 h 114300"/>
                              <a:gd name="connsiteX13" fmla="*/ 76676 w 123825"/>
                              <a:gd name="connsiteY13" fmla="*/ 31909 h 114300"/>
                              <a:gd name="connsiteX14" fmla="*/ 59531 w 123825"/>
                              <a:gd name="connsiteY14" fmla="*/ 28099 h 114300"/>
                              <a:gd name="connsiteX15" fmla="*/ 31909 w 123825"/>
                              <a:gd name="connsiteY15" fmla="*/ 39529 h 114300"/>
                              <a:gd name="connsiteX16" fmla="*/ 20479 w 123825"/>
                              <a:gd name="connsiteY16" fmla="*/ 33814 h 114300"/>
                              <a:gd name="connsiteX17" fmla="*/ 7144 w 123825"/>
                              <a:gd name="connsiteY17" fmla="*/ 47149 h 114300"/>
                              <a:gd name="connsiteX18" fmla="*/ 21431 w 123825"/>
                              <a:gd name="connsiteY18" fmla="*/ 61436 h 114300"/>
                              <a:gd name="connsiteX19" fmla="*/ 21431 w 123825"/>
                              <a:gd name="connsiteY19" fmla="*/ 61436 h 1143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</a:cxnLst>
                            <a:rect l="l" t="t" r="r" b="b"/>
                            <a:pathLst>
                              <a:path w="123825" h="114300">
                                <a:moveTo>
                                  <a:pt x="21431" y="61436"/>
                                </a:moveTo>
                                <a:cubicBezTo>
                                  <a:pt x="21431" y="63341"/>
                                  <a:pt x="20479" y="66199"/>
                                  <a:pt x="20479" y="68104"/>
                                </a:cubicBezTo>
                                <a:cubicBezTo>
                                  <a:pt x="20479" y="90011"/>
                                  <a:pt x="37624" y="107156"/>
                                  <a:pt x="59531" y="107156"/>
                                </a:cubicBezTo>
                                <a:cubicBezTo>
                                  <a:pt x="81439" y="107156"/>
                                  <a:pt x="98584" y="90011"/>
                                  <a:pt x="98584" y="68104"/>
                                </a:cubicBezTo>
                                <a:cubicBezTo>
                                  <a:pt x="98584" y="60484"/>
                                  <a:pt x="95726" y="52864"/>
                                  <a:pt x="91916" y="46196"/>
                                </a:cubicBezTo>
                                <a:cubicBezTo>
                                  <a:pt x="91916" y="46196"/>
                                  <a:pt x="91916" y="46196"/>
                                  <a:pt x="92869" y="46196"/>
                                </a:cubicBezTo>
                                <a:cubicBezTo>
                                  <a:pt x="101441" y="46196"/>
                                  <a:pt x="109061" y="38576"/>
                                  <a:pt x="109061" y="30004"/>
                                </a:cubicBezTo>
                                <a:cubicBezTo>
                                  <a:pt x="109061" y="29051"/>
                                  <a:pt x="109061" y="28099"/>
                                  <a:pt x="109061" y="27146"/>
                                </a:cubicBezTo>
                                <a:cubicBezTo>
                                  <a:pt x="112871" y="26194"/>
                                  <a:pt x="116681" y="22384"/>
                                  <a:pt x="116681" y="17621"/>
                                </a:cubicBezTo>
                                <a:cubicBezTo>
                                  <a:pt x="116681" y="11906"/>
                                  <a:pt x="111919" y="7144"/>
                                  <a:pt x="106204" y="7144"/>
                                </a:cubicBezTo>
                                <a:cubicBezTo>
                                  <a:pt x="102394" y="7144"/>
                                  <a:pt x="98584" y="10001"/>
                                  <a:pt x="96679" y="13811"/>
                                </a:cubicBezTo>
                                <a:cubicBezTo>
                                  <a:pt x="95726" y="13811"/>
                                  <a:pt x="93821" y="12859"/>
                                  <a:pt x="92869" y="12859"/>
                                </a:cubicBezTo>
                                <a:cubicBezTo>
                                  <a:pt x="84296" y="12859"/>
                                  <a:pt x="76676" y="20479"/>
                                  <a:pt x="76676" y="29051"/>
                                </a:cubicBezTo>
                                <a:cubicBezTo>
                                  <a:pt x="76676" y="30004"/>
                                  <a:pt x="76676" y="30956"/>
                                  <a:pt x="76676" y="31909"/>
                                </a:cubicBezTo>
                                <a:cubicBezTo>
                                  <a:pt x="71914" y="29051"/>
                                  <a:pt x="66199" y="28099"/>
                                  <a:pt x="59531" y="28099"/>
                                </a:cubicBezTo>
                                <a:cubicBezTo>
                                  <a:pt x="49054" y="28099"/>
                                  <a:pt x="39529" y="32861"/>
                                  <a:pt x="31909" y="39529"/>
                                </a:cubicBezTo>
                                <a:cubicBezTo>
                                  <a:pt x="29051" y="35719"/>
                                  <a:pt x="25241" y="33814"/>
                                  <a:pt x="20479" y="33814"/>
                                </a:cubicBezTo>
                                <a:cubicBezTo>
                                  <a:pt x="12859" y="33814"/>
                                  <a:pt x="7144" y="39529"/>
                                  <a:pt x="7144" y="47149"/>
                                </a:cubicBezTo>
                                <a:cubicBezTo>
                                  <a:pt x="7144" y="54769"/>
                                  <a:pt x="14764" y="61436"/>
                                  <a:pt x="21431" y="61436"/>
                                </a:cubicBezTo>
                                <a:cubicBezTo>
                                  <a:pt x="21431" y="61436"/>
                                  <a:pt x="21431" y="61436"/>
                                  <a:pt x="21431" y="6143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" name="Freeform: Shape 72">
                            <a:extLst>
                              <a:ext uri="{FF2B5EF4-FFF2-40B4-BE49-F238E27FC236}">
                                <a16:creationId xmlns:a16="http://schemas.microsoft.com/office/drawing/2014/main" id="{1B772EC5-AF60-4549-87DA-CB655C6839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7854" y="3799046"/>
                            <a:ext cx="28575" cy="28575"/>
                          </a:xfrm>
                          <a:custGeom>
                            <a:avLst/>
                            <a:gdLst>
                              <a:gd name="connsiteX0" fmla="*/ 24289 w 28575"/>
                              <a:gd name="connsiteY0" fmla="*/ 15716 h 28575"/>
                              <a:gd name="connsiteX1" fmla="*/ 15716 w 28575"/>
                              <a:gd name="connsiteY1" fmla="*/ 24289 h 28575"/>
                              <a:gd name="connsiteX2" fmla="*/ 7144 w 28575"/>
                              <a:gd name="connsiteY2" fmla="*/ 15716 h 28575"/>
                              <a:gd name="connsiteX3" fmla="*/ 15716 w 28575"/>
                              <a:gd name="connsiteY3" fmla="*/ 7144 h 28575"/>
                              <a:gd name="connsiteX4" fmla="*/ 24289 w 28575"/>
                              <a:gd name="connsiteY4" fmla="*/ 15716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4289" y="15716"/>
                                </a:moveTo>
                                <a:cubicBezTo>
                                  <a:pt x="24289" y="20451"/>
                                  <a:pt x="20451" y="24289"/>
                                  <a:pt x="15716" y="24289"/>
                                </a:cubicBezTo>
                                <a:cubicBezTo>
                                  <a:pt x="10982" y="24289"/>
                                  <a:pt x="7144" y="20451"/>
                                  <a:pt x="7144" y="15716"/>
                                </a:cubicBezTo>
                                <a:cubicBezTo>
                                  <a:pt x="7144" y="10982"/>
                                  <a:pt x="10982" y="7144"/>
                                  <a:pt x="15716" y="7144"/>
                                </a:cubicBezTo>
                                <a:cubicBezTo>
                                  <a:pt x="20451" y="7144"/>
                                  <a:pt x="24289" y="10982"/>
                                  <a:pt x="24289" y="15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" name="Freeform: Shape 73">
                            <a:extLst>
                              <a:ext uri="{FF2B5EF4-FFF2-40B4-BE49-F238E27FC236}">
                                <a16:creationId xmlns:a16="http://schemas.microsoft.com/office/drawing/2014/main" id="{9C9EAD16-DB2B-42BA-9EB1-3447E9A003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23084" y="3319939"/>
                            <a:ext cx="38100" cy="38100"/>
                          </a:xfrm>
                          <a:custGeom>
                            <a:avLst/>
                            <a:gdLst>
                              <a:gd name="connsiteX0" fmla="*/ 23336 w 38100"/>
                              <a:gd name="connsiteY0" fmla="*/ 39529 h 38100"/>
                              <a:gd name="connsiteX1" fmla="*/ 39529 w 38100"/>
                              <a:gd name="connsiteY1" fmla="*/ 23336 h 38100"/>
                              <a:gd name="connsiteX2" fmla="*/ 23336 w 38100"/>
                              <a:gd name="connsiteY2" fmla="*/ 7144 h 38100"/>
                              <a:gd name="connsiteX3" fmla="*/ 7144 w 38100"/>
                              <a:gd name="connsiteY3" fmla="*/ 23336 h 38100"/>
                              <a:gd name="connsiteX4" fmla="*/ 23336 w 38100"/>
                              <a:gd name="connsiteY4" fmla="*/ 3952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3336" y="39529"/>
                                </a:moveTo>
                                <a:cubicBezTo>
                                  <a:pt x="31909" y="39529"/>
                                  <a:pt x="39529" y="31909"/>
                                  <a:pt x="39529" y="23336"/>
                                </a:cubicBezTo>
                                <a:cubicBezTo>
                                  <a:pt x="39529" y="14764"/>
                                  <a:pt x="31909" y="7144"/>
                                  <a:pt x="23336" y="7144"/>
                                </a:cubicBezTo>
                                <a:cubicBezTo>
                                  <a:pt x="14764" y="7144"/>
                                  <a:pt x="7144" y="14764"/>
                                  <a:pt x="7144" y="23336"/>
                                </a:cubicBezTo>
                                <a:cubicBezTo>
                                  <a:pt x="8096" y="31909"/>
                                  <a:pt x="14764" y="39529"/>
                                  <a:pt x="23336" y="3952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" name="Freeform: Shape 74">
                            <a:extLst>
                              <a:ext uri="{FF2B5EF4-FFF2-40B4-BE49-F238E27FC236}">
                                <a16:creationId xmlns:a16="http://schemas.microsoft.com/office/drawing/2014/main" id="{387DD051-18CE-4428-B168-089B0707BC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0696" y="3153251"/>
                            <a:ext cx="38100" cy="38100"/>
                          </a:xfrm>
                          <a:custGeom>
                            <a:avLst/>
                            <a:gdLst>
                              <a:gd name="connsiteX0" fmla="*/ 22384 w 38100"/>
                              <a:gd name="connsiteY0" fmla="*/ 37624 h 38100"/>
                              <a:gd name="connsiteX1" fmla="*/ 37624 w 38100"/>
                              <a:gd name="connsiteY1" fmla="*/ 22384 h 38100"/>
                              <a:gd name="connsiteX2" fmla="*/ 22384 w 38100"/>
                              <a:gd name="connsiteY2" fmla="*/ 7144 h 38100"/>
                              <a:gd name="connsiteX3" fmla="*/ 7144 w 38100"/>
                              <a:gd name="connsiteY3" fmla="*/ 22384 h 38100"/>
                              <a:gd name="connsiteX4" fmla="*/ 22384 w 38100"/>
                              <a:gd name="connsiteY4" fmla="*/ 3762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2384" y="37624"/>
                                </a:moveTo>
                                <a:cubicBezTo>
                                  <a:pt x="30956" y="37624"/>
                                  <a:pt x="37624" y="30956"/>
                                  <a:pt x="37624" y="22384"/>
                                </a:cubicBezTo>
                                <a:cubicBezTo>
                                  <a:pt x="37624" y="13811"/>
                                  <a:pt x="30956" y="7144"/>
                                  <a:pt x="22384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2384"/>
                                </a:cubicBezTo>
                                <a:cubicBezTo>
                                  <a:pt x="7144" y="30956"/>
                                  <a:pt x="13811" y="37624"/>
                                  <a:pt x="22384" y="3762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6" name="Freeform: Shape 75">
                            <a:extLst>
                              <a:ext uri="{FF2B5EF4-FFF2-40B4-BE49-F238E27FC236}">
                                <a16:creationId xmlns:a16="http://schemas.microsoft.com/office/drawing/2014/main" id="{EE5D84B5-38BE-4944-B426-D39C9D48B9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9764" y="3684746"/>
                            <a:ext cx="28575" cy="28575"/>
                          </a:xfrm>
                          <a:custGeom>
                            <a:avLst/>
                            <a:gdLst>
                              <a:gd name="connsiteX0" fmla="*/ 22384 w 28575"/>
                              <a:gd name="connsiteY0" fmla="*/ 14764 h 28575"/>
                              <a:gd name="connsiteX1" fmla="*/ 14764 w 28575"/>
                              <a:gd name="connsiteY1" fmla="*/ 22384 h 28575"/>
                              <a:gd name="connsiteX2" fmla="*/ 7144 w 28575"/>
                              <a:gd name="connsiteY2" fmla="*/ 14764 h 28575"/>
                              <a:gd name="connsiteX3" fmla="*/ 14764 w 28575"/>
                              <a:gd name="connsiteY3" fmla="*/ 7144 h 28575"/>
                              <a:gd name="connsiteX4" fmla="*/ 22384 w 28575"/>
                              <a:gd name="connsiteY4" fmla="*/ 1476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2384" y="14764"/>
                                </a:moveTo>
                                <a:cubicBezTo>
                                  <a:pt x="22384" y="18972"/>
                                  <a:pt x="18972" y="22384"/>
                                  <a:pt x="14764" y="22384"/>
                                </a:cubicBezTo>
                                <a:cubicBezTo>
                                  <a:pt x="10555" y="22384"/>
                                  <a:pt x="7144" y="18972"/>
                                  <a:pt x="7144" y="14764"/>
                                </a:cubicBezTo>
                                <a:cubicBezTo>
                                  <a:pt x="7144" y="10555"/>
                                  <a:pt x="10555" y="7144"/>
                                  <a:pt x="14764" y="7144"/>
                                </a:cubicBezTo>
                                <a:cubicBezTo>
                                  <a:pt x="18972" y="7144"/>
                                  <a:pt x="22384" y="10555"/>
                                  <a:pt x="22384" y="147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7" name="Freeform: Shape 76">
                            <a:extLst>
                              <a:ext uri="{FF2B5EF4-FFF2-40B4-BE49-F238E27FC236}">
                                <a16:creationId xmlns:a16="http://schemas.microsoft.com/office/drawing/2014/main" id="{3745A0F1-C953-4250-B03C-516FB0BA9A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08859" y="3107531"/>
                            <a:ext cx="19050" cy="19050"/>
                          </a:xfrm>
                          <a:custGeom>
                            <a:avLst/>
                            <a:gdLst>
                              <a:gd name="connsiteX0" fmla="*/ 7144 w 19050"/>
                              <a:gd name="connsiteY0" fmla="*/ 11906 h 19050"/>
                              <a:gd name="connsiteX1" fmla="*/ 11906 w 19050"/>
                              <a:gd name="connsiteY1" fmla="*/ 16669 h 19050"/>
                              <a:gd name="connsiteX2" fmla="*/ 16669 w 19050"/>
                              <a:gd name="connsiteY2" fmla="*/ 11906 h 19050"/>
                              <a:gd name="connsiteX3" fmla="*/ 10954 w 19050"/>
                              <a:gd name="connsiteY3" fmla="*/ 7144 h 19050"/>
                              <a:gd name="connsiteX4" fmla="*/ 7144 w 19050"/>
                              <a:gd name="connsiteY4" fmla="*/ 11906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7144" y="11906"/>
                                </a:moveTo>
                                <a:cubicBezTo>
                                  <a:pt x="7144" y="14764"/>
                                  <a:pt x="9049" y="16669"/>
                                  <a:pt x="11906" y="16669"/>
                                </a:cubicBezTo>
                                <a:cubicBezTo>
                                  <a:pt x="14764" y="16669"/>
                                  <a:pt x="16669" y="14764"/>
                                  <a:pt x="16669" y="11906"/>
                                </a:cubicBezTo>
                                <a:cubicBezTo>
                                  <a:pt x="16669" y="9049"/>
                                  <a:pt x="13811" y="7144"/>
                                  <a:pt x="10954" y="7144"/>
                                </a:cubicBezTo>
                                <a:cubicBezTo>
                                  <a:pt x="9049" y="7144"/>
                                  <a:pt x="7144" y="9049"/>
                                  <a:pt x="7144" y="1190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8" name="Freeform: Shape 77">
                            <a:extLst>
                              <a:ext uri="{FF2B5EF4-FFF2-40B4-BE49-F238E27FC236}">
                                <a16:creationId xmlns:a16="http://schemas.microsoft.com/office/drawing/2014/main" id="{34F2FB93-2657-4EAA-97BF-861C65BE04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6444" y="4114324"/>
                            <a:ext cx="57150" cy="47625"/>
                          </a:xfrm>
                          <a:custGeom>
                            <a:avLst/>
                            <a:gdLst>
                              <a:gd name="connsiteX0" fmla="*/ 47149 w 57150"/>
                              <a:gd name="connsiteY0" fmla="*/ 43339 h 47625"/>
                              <a:gd name="connsiteX1" fmla="*/ 57626 w 57150"/>
                              <a:gd name="connsiteY1" fmla="*/ 32861 h 47625"/>
                              <a:gd name="connsiteX2" fmla="*/ 48101 w 57150"/>
                              <a:gd name="connsiteY2" fmla="*/ 22384 h 47625"/>
                              <a:gd name="connsiteX3" fmla="*/ 30004 w 57150"/>
                              <a:gd name="connsiteY3" fmla="*/ 7144 h 47625"/>
                              <a:gd name="connsiteX4" fmla="*/ 11906 w 57150"/>
                              <a:gd name="connsiteY4" fmla="*/ 25241 h 47625"/>
                              <a:gd name="connsiteX5" fmla="*/ 11906 w 57150"/>
                              <a:gd name="connsiteY5" fmla="*/ 28099 h 47625"/>
                              <a:gd name="connsiteX6" fmla="*/ 7144 w 57150"/>
                              <a:gd name="connsiteY6" fmla="*/ 33814 h 47625"/>
                              <a:gd name="connsiteX7" fmla="*/ 12859 w 57150"/>
                              <a:gd name="connsiteY7" fmla="*/ 39529 h 47625"/>
                              <a:gd name="connsiteX8" fmla="*/ 16669 w 57150"/>
                              <a:gd name="connsiteY8" fmla="*/ 37624 h 47625"/>
                              <a:gd name="connsiteX9" fmla="*/ 29051 w 57150"/>
                              <a:gd name="connsiteY9" fmla="*/ 42386 h 47625"/>
                              <a:gd name="connsiteX10" fmla="*/ 39529 w 57150"/>
                              <a:gd name="connsiteY10" fmla="*/ 38576 h 47625"/>
                              <a:gd name="connsiteX11" fmla="*/ 47149 w 57150"/>
                              <a:gd name="connsiteY11" fmla="*/ 43339 h 47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57150" h="47625">
                                <a:moveTo>
                                  <a:pt x="47149" y="43339"/>
                                </a:moveTo>
                                <a:cubicBezTo>
                                  <a:pt x="52864" y="43339"/>
                                  <a:pt x="57626" y="38576"/>
                                  <a:pt x="57626" y="32861"/>
                                </a:cubicBezTo>
                                <a:cubicBezTo>
                                  <a:pt x="57626" y="27146"/>
                                  <a:pt x="52864" y="22384"/>
                                  <a:pt x="48101" y="22384"/>
                                </a:cubicBezTo>
                                <a:cubicBezTo>
                                  <a:pt x="46196" y="13811"/>
                                  <a:pt x="39529" y="7144"/>
                                  <a:pt x="30004" y="7144"/>
                                </a:cubicBezTo>
                                <a:cubicBezTo>
                                  <a:pt x="19526" y="7144"/>
                                  <a:pt x="11906" y="15716"/>
                                  <a:pt x="11906" y="25241"/>
                                </a:cubicBezTo>
                                <a:cubicBezTo>
                                  <a:pt x="11906" y="26194"/>
                                  <a:pt x="11906" y="27146"/>
                                  <a:pt x="11906" y="28099"/>
                                </a:cubicBezTo>
                                <a:cubicBezTo>
                                  <a:pt x="9049" y="29051"/>
                                  <a:pt x="7144" y="30956"/>
                                  <a:pt x="7144" y="33814"/>
                                </a:cubicBezTo>
                                <a:cubicBezTo>
                                  <a:pt x="7144" y="37624"/>
                                  <a:pt x="10001" y="39529"/>
                                  <a:pt x="12859" y="39529"/>
                                </a:cubicBezTo>
                                <a:cubicBezTo>
                                  <a:pt x="14764" y="39529"/>
                                  <a:pt x="15716" y="38576"/>
                                  <a:pt x="16669" y="37624"/>
                                </a:cubicBezTo>
                                <a:cubicBezTo>
                                  <a:pt x="19526" y="40481"/>
                                  <a:pt x="24289" y="42386"/>
                                  <a:pt x="29051" y="42386"/>
                                </a:cubicBezTo>
                                <a:cubicBezTo>
                                  <a:pt x="32861" y="42386"/>
                                  <a:pt x="36671" y="41434"/>
                                  <a:pt x="39529" y="38576"/>
                                </a:cubicBezTo>
                                <a:cubicBezTo>
                                  <a:pt x="42386" y="42386"/>
                                  <a:pt x="44291" y="43339"/>
                                  <a:pt x="47149" y="4333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9" name="Freeform: Shape 78">
                            <a:extLst>
                              <a:ext uri="{FF2B5EF4-FFF2-40B4-BE49-F238E27FC236}">
                                <a16:creationId xmlns:a16="http://schemas.microsoft.com/office/drawing/2014/main" id="{182DDCA0-AFBC-42BD-9CA7-3E2F30C2C8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3129" y="4121944"/>
                            <a:ext cx="28575" cy="28575"/>
                          </a:xfrm>
                          <a:custGeom>
                            <a:avLst/>
                            <a:gdLst>
                              <a:gd name="connsiteX0" fmla="*/ 17621 w 28575"/>
                              <a:gd name="connsiteY0" fmla="*/ 7144 h 28575"/>
                              <a:gd name="connsiteX1" fmla="*/ 7144 w 28575"/>
                              <a:gd name="connsiteY1" fmla="*/ 17621 h 28575"/>
                              <a:gd name="connsiteX2" fmla="*/ 17621 w 28575"/>
                              <a:gd name="connsiteY2" fmla="*/ 28099 h 28575"/>
                              <a:gd name="connsiteX3" fmla="*/ 28099 w 28575"/>
                              <a:gd name="connsiteY3" fmla="*/ 17621 h 28575"/>
                              <a:gd name="connsiteX4" fmla="*/ 17621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7621" y="7144"/>
                                </a:moveTo>
                                <a:cubicBezTo>
                                  <a:pt x="11906" y="7144"/>
                                  <a:pt x="7144" y="11906"/>
                                  <a:pt x="7144" y="17621"/>
                                </a:cubicBezTo>
                                <a:cubicBezTo>
                                  <a:pt x="7144" y="23336"/>
                                  <a:pt x="11906" y="28099"/>
                                  <a:pt x="17621" y="28099"/>
                                </a:cubicBezTo>
                                <a:cubicBezTo>
                                  <a:pt x="23336" y="28099"/>
                                  <a:pt x="28099" y="23336"/>
                                  <a:pt x="28099" y="17621"/>
                                </a:cubicBezTo>
                                <a:cubicBezTo>
                                  <a:pt x="28099" y="11906"/>
                                  <a:pt x="23336" y="7144"/>
                                  <a:pt x="17621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0" name="Freeform: Shape 79">
                            <a:extLst>
                              <a:ext uri="{FF2B5EF4-FFF2-40B4-BE49-F238E27FC236}">
                                <a16:creationId xmlns:a16="http://schemas.microsoft.com/office/drawing/2014/main" id="{B9A230E9-FC42-4D4E-8E41-D3D66F4470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4554" y="4154329"/>
                            <a:ext cx="47625" cy="38100"/>
                          </a:xfrm>
                          <a:custGeom>
                            <a:avLst/>
                            <a:gdLst>
                              <a:gd name="connsiteX0" fmla="*/ 7144 w 47625"/>
                              <a:gd name="connsiteY0" fmla="*/ 22384 h 38100"/>
                              <a:gd name="connsiteX1" fmla="*/ 13811 w 47625"/>
                              <a:gd name="connsiteY1" fmla="*/ 29051 h 38100"/>
                              <a:gd name="connsiteX2" fmla="*/ 20479 w 47625"/>
                              <a:gd name="connsiteY2" fmla="*/ 24289 h 38100"/>
                              <a:gd name="connsiteX3" fmla="*/ 31909 w 47625"/>
                              <a:gd name="connsiteY3" fmla="*/ 31909 h 38100"/>
                              <a:gd name="connsiteX4" fmla="*/ 44291 w 47625"/>
                              <a:gd name="connsiteY4" fmla="*/ 19526 h 38100"/>
                              <a:gd name="connsiteX5" fmla="*/ 31909 w 47625"/>
                              <a:gd name="connsiteY5" fmla="*/ 7144 h 38100"/>
                              <a:gd name="connsiteX6" fmla="*/ 19526 w 47625"/>
                              <a:gd name="connsiteY6" fmla="*/ 18574 h 38100"/>
                              <a:gd name="connsiteX7" fmla="*/ 13811 w 47625"/>
                              <a:gd name="connsiteY7" fmla="*/ 15716 h 38100"/>
                              <a:gd name="connsiteX8" fmla="*/ 7144 w 47625"/>
                              <a:gd name="connsiteY8" fmla="*/ 2238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47625" h="38100">
                                <a:moveTo>
                                  <a:pt x="7144" y="22384"/>
                                </a:moveTo>
                                <a:cubicBezTo>
                                  <a:pt x="7144" y="26194"/>
                                  <a:pt x="10001" y="29051"/>
                                  <a:pt x="13811" y="29051"/>
                                </a:cubicBezTo>
                                <a:cubicBezTo>
                                  <a:pt x="16669" y="29051"/>
                                  <a:pt x="19526" y="27146"/>
                                  <a:pt x="20479" y="24289"/>
                                </a:cubicBezTo>
                                <a:cubicBezTo>
                                  <a:pt x="22384" y="28099"/>
                                  <a:pt x="26194" y="31909"/>
                                  <a:pt x="31909" y="31909"/>
                                </a:cubicBezTo>
                                <a:cubicBezTo>
                                  <a:pt x="38576" y="31909"/>
                                  <a:pt x="44291" y="26194"/>
                                  <a:pt x="44291" y="19526"/>
                                </a:cubicBezTo>
                                <a:cubicBezTo>
                                  <a:pt x="44291" y="12859"/>
                                  <a:pt x="38576" y="7144"/>
                                  <a:pt x="31909" y="7144"/>
                                </a:cubicBezTo>
                                <a:cubicBezTo>
                                  <a:pt x="25241" y="7144"/>
                                  <a:pt x="20479" y="11906"/>
                                  <a:pt x="19526" y="18574"/>
                                </a:cubicBezTo>
                                <a:cubicBezTo>
                                  <a:pt x="18574" y="16669"/>
                                  <a:pt x="16669" y="15716"/>
                                  <a:pt x="13811" y="15716"/>
                                </a:cubicBezTo>
                                <a:cubicBezTo>
                                  <a:pt x="10001" y="14764"/>
                                  <a:pt x="7144" y="18574"/>
                                  <a:pt x="7144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1" name="Freeform: Shape 80">
                            <a:extLst>
                              <a:ext uri="{FF2B5EF4-FFF2-40B4-BE49-F238E27FC236}">
                                <a16:creationId xmlns:a16="http://schemas.microsoft.com/office/drawing/2014/main" id="{A97CCE13-79AA-4870-A375-DBF2FE1466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1694" y="3744754"/>
                            <a:ext cx="28575" cy="38100"/>
                          </a:xfrm>
                          <a:custGeom>
                            <a:avLst/>
                            <a:gdLst>
                              <a:gd name="connsiteX0" fmla="*/ 18574 w 28575"/>
                              <a:gd name="connsiteY0" fmla="*/ 30956 h 38100"/>
                              <a:gd name="connsiteX1" fmla="*/ 30004 w 28575"/>
                              <a:gd name="connsiteY1" fmla="*/ 18574 h 38100"/>
                              <a:gd name="connsiteX2" fmla="*/ 18574 w 28575"/>
                              <a:gd name="connsiteY2" fmla="*/ 7144 h 38100"/>
                              <a:gd name="connsiteX3" fmla="*/ 7144 w 28575"/>
                              <a:gd name="connsiteY3" fmla="*/ 18574 h 38100"/>
                              <a:gd name="connsiteX4" fmla="*/ 18574 w 28575"/>
                              <a:gd name="connsiteY4" fmla="*/ 3095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38100">
                                <a:moveTo>
                                  <a:pt x="18574" y="30956"/>
                                </a:moveTo>
                                <a:cubicBezTo>
                                  <a:pt x="25241" y="30956"/>
                                  <a:pt x="30004" y="25241"/>
                                  <a:pt x="30004" y="18574"/>
                                </a:cubicBezTo>
                                <a:cubicBezTo>
                                  <a:pt x="30004" y="11906"/>
                                  <a:pt x="24289" y="7144"/>
                                  <a:pt x="18574" y="7144"/>
                                </a:cubicBezTo>
                                <a:cubicBezTo>
                                  <a:pt x="11906" y="7144"/>
                                  <a:pt x="7144" y="12859"/>
                                  <a:pt x="7144" y="18574"/>
                                </a:cubicBezTo>
                                <a:cubicBezTo>
                                  <a:pt x="7144" y="24289"/>
                                  <a:pt x="11906" y="30956"/>
                                  <a:pt x="18574" y="3095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2" name="Freeform: Shape 81">
                            <a:extLst>
                              <a:ext uri="{FF2B5EF4-FFF2-40B4-BE49-F238E27FC236}">
                                <a16:creationId xmlns:a16="http://schemas.microsoft.com/office/drawing/2014/main" id="{10ECE25B-AEF1-453E-8700-BE84D11D14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95474" y="315325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6669 w 28575"/>
                              <a:gd name="connsiteY0" fmla="*/ 26194 h 28575"/>
                              <a:gd name="connsiteX1" fmla="*/ 26194 w 28575"/>
                              <a:gd name="connsiteY1" fmla="*/ 16669 h 28575"/>
                              <a:gd name="connsiteX2" fmla="*/ 16669 w 28575"/>
                              <a:gd name="connsiteY2" fmla="*/ 7144 h 28575"/>
                              <a:gd name="connsiteX3" fmla="*/ 7144 w 28575"/>
                              <a:gd name="connsiteY3" fmla="*/ 16669 h 28575"/>
                              <a:gd name="connsiteX4" fmla="*/ 16669 w 28575"/>
                              <a:gd name="connsiteY4" fmla="*/ 2619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6669" y="26194"/>
                                </a:moveTo>
                                <a:cubicBezTo>
                                  <a:pt x="22384" y="26194"/>
                                  <a:pt x="26194" y="21431"/>
                                  <a:pt x="26194" y="16669"/>
                                </a:cubicBezTo>
                                <a:cubicBezTo>
                                  <a:pt x="26194" y="10954"/>
                                  <a:pt x="21431" y="7144"/>
                                  <a:pt x="16669" y="7144"/>
                                </a:cubicBezTo>
                                <a:cubicBezTo>
                                  <a:pt x="10954" y="7144"/>
                                  <a:pt x="7144" y="11906"/>
                                  <a:pt x="7144" y="16669"/>
                                </a:cubicBezTo>
                                <a:cubicBezTo>
                                  <a:pt x="7144" y="22384"/>
                                  <a:pt x="11906" y="26194"/>
                                  <a:pt x="16669" y="2619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3" name="Freeform: Shape 82">
                            <a:extLst>
                              <a:ext uri="{FF2B5EF4-FFF2-40B4-BE49-F238E27FC236}">
                                <a16:creationId xmlns:a16="http://schemas.microsoft.com/office/drawing/2014/main" id="{06390EBB-2609-45F5-AF59-3B146D2E49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7396" y="2713196"/>
                            <a:ext cx="19050" cy="19050"/>
                          </a:xfrm>
                          <a:custGeom>
                            <a:avLst/>
                            <a:gdLst>
                              <a:gd name="connsiteX0" fmla="*/ 13811 w 19050"/>
                              <a:gd name="connsiteY0" fmla="*/ 20479 h 19050"/>
                              <a:gd name="connsiteX1" fmla="*/ 20479 w 19050"/>
                              <a:gd name="connsiteY1" fmla="*/ 13811 h 19050"/>
                              <a:gd name="connsiteX2" fmla="*/ 13811 w 19050"/>
                              <a:gd name="connsiteY2" fmla="*/ 7144 h 19050"/>
                              <a:gd name="connsiteX3" fmla="*/ 7144 w 19050"/>
                              <a:gd name="connsiteY3" fmla="*/ 13811 h 19050"/>
                              <a:gd name="connsiteX4" fmla="*/ 13811 w 19050"/>
                              <a:gd name="connsiteY4" fmla="*/ 2047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3811" y="20479"/>
                                </a:moveTo>
                                <a:cubicBezTo>
                                  <a:pt x="17621" y="20479"/>
                                  <a:pt x="20479" y="17621"/>
                                  <a:pt x="20479" y="13811"/>
                                </a:cubicBezTo>
                                <a:cubicBezTo>
                                  <a:pt x="20479" y="10001"/>
                                  <a:pt x="17621" y="7144"/>
                                  <a:pt x="13811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4" name="Freeform: Shape 83">
                            <a:extLst>
                              <a:ext uri="{FF2B5EF4-FFF2-40B4-BE49-F238E27FC236}">
                                <a16:creationId xmlns:a16="http://schemas.microsoft.com/office/drawing/2014/main" id="{8780A333-D3FC-48D3-95A0-CD9D79ECA9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35541" y="2754154"/>
                            <a:ext cx="38100" cy="38100"/>
                          </a:xfrm>
                          <a:custGeom>
                            <a:avLst/>
                            <a:gdLst>
                              <a:gd name="connsiteX0" fmla="*/ 31909 w 38100"/>
                              <a:gd name="connsiteY0" fmla="*/ 19526 h 38100"/>
                              <a:gd name="connsiteX1" fmla="*/ 19526 w 38100"/>
                              <a:gd name="connsiteY1" fmla="*/ 7144 h 38100"/>
                              <a:gd name="connsiteX2" fmla="*/ 7144 w 38100"/>
                              <a:gd name="connsiteY2" fmla="*/ 19526 h 38100"/>
                              <a:gd name="connsiteX3" fmla="*/ 19526 w 38100"/>
                              <a:gd name="connsiteY3" fmla="*/ 31909 h 38100"/>
                              <a:gd name="connsiteX4" fmla="*/ 31909 w 38100"/>
                              <a:gd name="connsiteY4" fmla="*/ 1952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1909" y="19526"/>
                                </a:moveTo>
                                <a:cubicBezTo>
                                  <a:pt x="31909" y="12859"/>
                                  <a:pt x="26194" y="7144"/>
                                  <a:pt x="19526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19526"/>
                                </a:cubicBezTo>
                                <a:cubicBezTo>
                                  <a:pt x="7144" y="26194"/>
                                  <a:pt x="12859" y="31909"/>
                                  <a:pt x="19526" y="31909"/>
                                </a:cubicBezTo>
                                <a:cubicBezTo>
                                  <a:pt x="26194" y="31909"/>
                                  <a:pt x="31909" y="26194"/>
                                  <a:pt x="31909" y="1952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5" name="Freeform: Shape 84">
                            <a:extLst>
                              <a:ext uri="{FF2B5EF4-FFF2-40B4-BE49-F238E27FC236}">
                                <a16:creationId xmlns:a16="http://schemas.microsoft.com/office/drawing/2014/main" id="{355DA667-71BF-4C65-91C1-7E03FD318E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2634" y="2902744"/>
                            <a:ext cx="19050" cy="19050"/>
                          </a:xfrm>
                          <a:custGeom>
                            <a:avLst/>
                            <a:gdLst>
                              <a:gd name="connsiteX0" fmla="*/ 12859 w 19050"/>
                              <a:gd name="connsiteY0" fmla="*/ 18574 h 19050"/>
                              <a:gd name="connsiteX1" fmla="*/ 18574 w 19050"/>
                              <a:gd name="connsiteY1" fmla="*/ 12859 h 19050"/>
                              <a:gd name="connsiteX2" fmla="*/ 12859 w 19050"/>
                              <a:gd name="connsiteY2" fmla="*/ 7144 h 19050"/>
                              <a:gd name="connsiteX3" fmla="*/ 7144 w 19050"/>
                              <a:gd name="connsiteY3" fmla="*/ 12859 h 19050"/>
                              <a:gd name="connsiteX4" fmla="*/ 12859 w 19050"/>
                              <a:gd name="connsiteY4" fmla="*/ 18574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2859" y="18574"/>
                                </a:moveTo>
                                <a:cubicBezTo>
                                  <a:pt x="15716" y="18574"/>
                                  <a:pt x="18574" y="15716"/>
                                  <a:pt x="18574" y="12859"/>
                                </a:cubicBez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ubicBezTo>
                                  <a:pt x="7144" y="16669"/>
                                  <a:pt x="9049" y="18574"/>
                                  <a:pt x="12859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6" name="Freeform: Shape 85">
                            <a:extLst>
                              <a:ext uri="{FF2B5EF4-FFF2-40B4-BE49-F238E27FC236}">
                                <a16:creationId xmlns:a16="http://schemas.microsoft.com/office/drawing/2014/main" id="{32AB660A-182E-4C63-9372-89F97B1F5D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35454" y="3318034"/>
                            <a:ext cx="66675" cy="66675"/>
                          </a:xfrm>
                          <a:custGeom>
                            <a:avLst/>
                            <a:gdLst>
                              <a:gd name="connsiteX0" fmla="*/ 62389 w 66675"/>
                              <a:gd name="connsiteY0" fmla="*/ 34766 h 66675"/>
                              <a:gd name="connsiteX1" fmla="*/ 34766 w 66675"/>
                              <a:gd name="connsiteY1" fmla="*/ 62389 h 66675"/>
                              <a:gd name="connsiteX2" fmla="*/ 7144 w 66675"/>
                              <a:gd name="connsiteY2" fmla="*/ 34766 h 66675"/>
                              <a:gd name="connsiteX3" fmla="*/ 34766 w 66675"/>
                              <a:gd name="connsiteY3" fmla="*/ 7144 h 66675"/>
                              <a:gd name="connsiteX4" fmla="*/ 62389 w 66675"/>
                              <a:gd name="connsiteY4" fmla="*/ 34766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6675" h="66675">
                                <a:moveTo>
                                  <a:pt x="62389" y="34766"/>
                                </a:moveTo>
                                <a:cubicBezTo>
                                  <a:pt x="62389" y="50022"/>
                                  <a:pt x="50022" y="62389"/>
                                  <a:pt x="34766" y="62389"/>
                                </a:cubicBezTo>
                                <a:cubicBezTo>
                                  <a:pt x="19511" y="62389"/>
                                  <a:pt x="7144" y="50022"/>
                                  <a:pt x="7144" y="34766"/>
                                </a:cubicBezTo>
                                <a:cubicBezTo>
                                  <a:pt x="7144" y="19511"/>
                                  <a:pt x="19511" y="7144"/>
                                  <a:pt x="34766" y="7144"/>
                                </a:cubicBezTo>
                                <a:cubicBezTo>
                                  <a:pt x="50022" y="7144"/>
                                  <a:pt x="62389" y="19511"/>
                                  <a:pt x="62389" y="3476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7" name="Freeform: Shape 86">
                            <a:extLst>
                              <a:ext uri="{FF2B5EF4-FFF2-40B4-BE49-F238E27FC236}">
                                <a16:creationId xmlns:a16="http://schemas.microsoft.com/office/drawing/2014/main" id="{C48B620E-F252-493C-AC17-CF79D3B689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67814" y="3373279"/>
                            <a:ext cx="19050" cy="19050"/>
                          </a:xfrm>
                          <a:custGeom>
                            <a:avLst/>
                            <a:gdLst>
                              <a:gd name="connsiteX0" fmla="*/ 11906 w 19050"/>
                              <a:gd name="connsiteY0" fmla="*/ 16669 h 19050"/>
                              <a:gd name="connsiteX1" fmla="*/ 16669 w 19050"/>
                              <a:gd name="connsiteY1" fmla="*/ 11906 h 19050"/>
                              <a:gd name="connsiteX2" fmla="*/ 11906 w 19050"/>
                              <a:gd name="connsiteY2" fmla="*/ 7144 h 19050"/>
                              <a:gd name="connsiteX3" fmla="*/ 7144 w 19050"/>
                              <a:gd name="connsiteY3" fmla="*/ 11906 h 19050"/>
                              <a:gd name="connsiteX4" fmla="*/ 11906 w 19050"/>
                              <a:gd name="connsiteY4" fmla="*/ 1666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1906" y="16669"/>
                                </a:moveTo>
                                <a:cubicBezTo>
                                  <a:pt x="14764" y="16669"/>
                                  <a:pt x="16669" y="14764"/>
                                  <a:pt x="16669" y="11906"/>
                                </a:cubicBezTo>
                                <a:cubicBezTo>
                                  <a:pt x="16669" y="9049"/>
                                  <a:pt x="14764" y="7144"/>
                                  <a:pt x="11906" y="7144"/>
                                </a:cubicBezTo>
                                <a:cubicBezTo>
                                  <a:pt x="9049" y="7144"/>
                                  <a:pt x="7144" y="9049"/>
                                  <a:pt x="7144" y="11906"/>
                                </a:cubicBezTo>
                                <a:cubicBezTo>
                                  <a:pt x="7144" y="14764"/>
                                  <a:pt x="10001" y="16669"/>
                                  <a:pt x="11906" y="1666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8" name="Freeform: Shape 87">
                            <a:extLst>
                              <a:ext uri="{FF2B5EF4-FFF2-40B4-BE49-F238E27FC236}">
                                <a16:creationId xmlns:a16="http://schemas.microsoft.com/office/drawing/2014/main" id="{38799E82-2BEC-4916-9554-B99F0A1831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61171" y="3803809"/>
                            <a:ext cx="76200" cy="85725"/>
                          </a:xfrm>
                          <a:custGeom>
                            <a:avLst/>
                            <a:gdLst>
                              <a:gd name="connsiteX0" fmla="*/ 62389 w 76200"/>
                              <a:gd name="connsiteY0" fmla="*/ 18574 h 85725"/>
                              <a:gd name="connsiteX1" fmla="*/ 50959 w 76200"/>
                              <a:gd name="connsiteY1" fmla="*/ 7144 h 85725"/>
                              <a:gd name="connsiteX2" fmla="*/ 39529 w 76200"/>
                              <a:gd name="connsiteY2" fmla="*/ 18574 h 85725"/>
                              <a:gd name="connsiteX3" fmla="*/ 39529 w 76200"/>
                              <a:gd name="connsiteY3" fmla="*/ 19526 h 85725"/>
                              <a:gd name="connsiteX4" fmla="*/ 38576 w 76200"/>
                              <a:gd name="connsiteY4" fmla="*/ 19526 h 85725"/>
                              <a:gd name="connsiteX5" fmla="*/ 7144 w 76200"/>
                              <a:gd name="connsiteY5" fmla="*/ 50959 h 85725"/>
                              <a:gd name="connsiteX6" fmla="*/ 38576 w 76200"/>
                              <a:gd name="connsiteY6" fmla="*/ 82391 h 85725"/>
                              <a:gd name="connsiteX7" fmla="*/ 70009 w 76200"/>
                              <a:gd name="connsiteY7" fmla="*/ 50959 h 85725"/>
                              <a:gd name="connsiteX8" fmla="*/ 58579 w 76200"/>
                              <a:gd name="connsiteY8" fmla="*/ 27146 h 85725"/>
                              <a:gd name="connsiteX9" fmla="*/ 62389 w 76200"/>
                              <a:gd name="connsiteY9" fmla="*/ 18574 h 857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76200" h="85725">
                                <a:moveTo>
                                  <a:pt x="62389" y="18574"/>
                                </a:moveTo>
                                <a:cubicBezTo>
                                  <a:pt x="62389" y="11906"/>
                                  <a:pt x="57626" y="7144"/>
                                  <a:pt x="50959" y="7144"/>
                                </a:cubicBezTo>
                                <a:cubicBezTo>
                                  <a:pt x="44291" y="7144"/>
                                  <a:pt x="39529" y="11906"/>
                                  <a:pt x="39529" y="18574"/>
                                </a:cubicBezTo>
                                <a:cubicBezTo>
                                  <a:pt x="39529" y="18574"/>
                                  <a:pt x="39529" y="18574"/>
                                  <a:pt x="39529" y="19526"/>
                                </a:cubicBezTo>
                                <a:cubicBezTo>
                                  <a:pt x="39529" y="19526"/>
                                  <a:pt x="38576" y="19526"/>
                                  <a:pt x="38576" y="19526"/>
                                </a:cubicBezTo>
                                <a:cubicBezTo>
                                  <a:pt x="21431" y="19526"/>
                                  <a:pt x="7144" y="33814"/>
                                  <a:pt x="7144" y="50959"/>
                                </a:cubicBezTo>
                                <a:cubicBezTo>
                                  <a:pt x="7144" y="68104"/>
                                  <a:pt x="21431" y="82391"/>
                                  <a:pt x="38576" y="82391"/>
                                </a:cubicBezTo>
                                <a:cubicBezTo>
                                  <a:pt x="55721" y="82391"/>
                                  <a:pt x="70009" y="68104"/>
                                  <a:pt x="70009" y="50959"/>
                                </a:cubicBezTo>
                                <a:cubicBezTo>
                                  <a:pt x="70009" y="41434"/>
                                  <a:pt x="65246" y="32861"/>
                                  <a:pt x="58579" y="27146"/>
                                </a:cubicBezTo>
                                <a:cubicBezTo>
                                  <a:pt x="60484" y="24289"/>
                                  <a:pt x="62389" y="21431"/>
                                  <a:pt x="62389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" name="Freeform: Shape 88">
                            <a:extLst>
                              <a:ext uri="{FF2B5EF4-FFF2-40B4-BE49-F238E27FC236}">
                                <a16:creationId xmlns:a16="http://schemas.microsoft.com/office/drawing/2014/main" id="{5DEEFC8A-0B2A-4CFB-A96A-9344EC1BC3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91689" y="3838099"/>
                            <a:ext cx="66675" cy="57150"/>
                          </a:xfrm>
                          <a:custGeom>
                            <a:avLst/>
                            <a:gdLst>
                              <a:gd name="connsiteX0" fmla="*/ 23336 w 66675"/>
                              <a:gd name="connsiteY0" fmla="*/ 17621 h 57150"/>
                              <a:gd name="connsiteX1" fmla="*/ 7144 w 66675"/>
                              <a:gd name="connsiteY1" fmla="*/ 33814 h 57150"/>
                              <a:gd name="connsiteX2" fmla="*/ 23336 w 66675"/>
                              <a:gd name="connsiteY2" fmla="*/ 50006 h 57150"/>
                              <a:gd name="connsiteX3" fmla="*/ 38576 w 66675"/>
                              <a:gd name="connsiteY3" fmla="*/ 38576 h 57150"/>
                              <a:gd name="connsiteX4" fmla="*/ 45244 w 66675"/>
                              <a:gd name="connsiteY4" fmla="*/ 39529 h 57150"/>
                              <a:gd name="connsiteX5" fmla="*/ 61436 w 66675"/>
                              <a:gd name="connsiteY5" fmla="*/ 23336 h 57150"/>
                              <a:gd name="connsiteX6" fmla="*/ 45244 w 66675"/>
                              <a:gd name="connsiteY6" fmla="*/ 7144 h 57150"/>
                              <a:gd name="connsiteX7" fmla="*/ 30004 w 66675"/>
                              <a:gd name="connsiteY7" fmla="*/ 19526 h 57150"/>
                              <a:gd name="connsiteX8" fmla="*/ 23336 w 66675"/>
                              <a:gd name="connsiteY8" fmla="*/ 17621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66675" h="57150">
                                <a:moveTo>
                                  <a:pt x="23336" y="17621"/>
                                </a:moveTo>
                                <a:cubicBezTo>
                                  <a:pt x="14764" y="17621"/>
                                  <a:pt x="7144" y="25241"/>
                                  <a:pt x="7144" y="33814"/>
                                </a:cubicBezTo>
                                <a:cubicBezTo>
                                  <a:pt x="7144" y="42386"/>
                                  <a:pt x="14764" y="50006"/>
                                  <a:pt x="23336" y="50006"/>
                                </a:cubicBezTo>
                                <a:cubicBezTo>
                                  <a:pt x="30956" y="50006"/>
                                  <a:pt x="36671" y="45244"/>
                                  <a:pt x="38576" y="38576"/>
                                </a:cubicBezTo>
                                <a:cubicBezTo>
                                  <a:pt x="40481" y="39529"/>
                                  <a:pt x="42386" y="39529"/>
                                  <a:pt x="45244" y="39529"/>
                                </a:cubicBezTo>
                                <a:cubicBezTo>
                                  <a:pt x="53816" y="39529"/>
                                  <a:pt x="61436" y="31909"/>
                                  <a:pt x="61436" y="23336"/>
                                </a:cubicBezTo>
                                <a:cubicBezTo>
                                  <a:pt x="61436" y="14764"/>
                                  <a:pt x="53816" y="7144"/>
                                  <a:pt x="45244" y="7144"/>
                                </a:cubicBezTo>
                                <a:cubicBezTo>
                                  <a:pt x="37624" y="7144"/>
                                  <a:pt x="31909" y="11906"/>
                                  <a:pt x="30004" y="19526"/>
                                </a:cubicBezTo>
                                <a:cubicBezTo>
                                  <a:pt x="28099" y="17621"/>
                                  <a:pt x="26194" y="17621"/>
                                  <a:pt x="23336" y="176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" name="Freeform: Shape 89">
                            <a:extLst>
                              <a:ext uri="{FF2B5EF4-FFF2-40B4-BE49-F238E27FC236}">
                                <a16:creationId xmlns:a16="http://schemas.microsoft.com/office/drawing/2014/main" id="{2182B40C-EDBF-439D-8A6D-E1914E94E1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64994" y="3268504"/>
                            <a:ext cx="114300" cy="114300"/>
                          </a:xfrm>
                          <a:custGeom>
                            <a:avLst/>
                            <a:gdLst>
                              <a:gd name="connsiteX0" fmla="*/ 98584 w 114300"/>
                              <a:gd name="connsiteY0" fmla="*/ 43339 h 114300"/>
                              <a:gd name="connsiteX1" fmla="*/ 108109 w 114300"/>
                              <a:gd name="connsiteY1" fmla="*/ 33814 h 114300"/>
                              <a:gd name="connsiteX2" fmla="*/ 98584 w 114300"/>
                              <a:gd name="connsiteY2" fmla="*/ 24289 h 114300"/>
                              <a:gd name="connsiteX3" fmla="*/ 94774 w 114300"/>
                              <a:gd name="connsiteY3" fmla="*/ 25241 h 114300"/>
                              <a:gd name="connsiteX4" fmla="*/ 75724 w 114300"/>
                              <a:gd name="connsiteY4" fmla="*/ 7144 h 114300"/>
                              <a:gd name="connsiteX5" fmla="*/ 56674 w 114300"/>
                              <a:gd name="connsiteY5" fmla="*/ 26194 h 114300"/>
                              <a:gd name="connsiteX6" fmla="*/ 57626 w 114300"/>
                              <a:gd name="connsiteY6" fmla="*/ 30956 h 114300"/>
                              <a:gd name="connsiteX7" fmla="*/ 46196 w 114300"/>
                              <a:gd name="connsiteY7" fmla="*/ 46196 h 114300"/>
                              <a:gd name="connsiteX8" fmla="*/ 27146 w 114300"/>
                              <a:gd name="connsiteY8" fmla="*/ 30956 h 114300"/>
                              <a:gd name="connsiteX9" fmla="*/ 7144 w 114300"/>
                              <a:gd name="connsiteY9" fmla="*/ 50959 h 114300"/>
                              <a:gd name="connsiteX10" fmla="*/ 27146 w 114300"/>
                              <a:gd name="connsiteY10" fmla="*/ 70961 h 114300"/>
                              <a:gd name="connsiteX11" fmla="*/ 46196 w 114300"/>
                              <a:gd name="connsiteY11" fmla="*/ 56674 h 114300"/>
                              <a:gd name="connsiteX12" fmla="*/ 69056 w 114300"/>
                              <a:gd name="connsiteY12" fmla="*/ 75724 h 114300"/>
                              <a:gd name="connsiteX13" fmla="*/ 73819 w 114300"/>
                              <a:gd name="connsiteY13" fmla="*/ 74771 h 114300"/>
                              <a:gd name="connsiteX14" fmla="*/ 72866 w 114300"/>
                              <a:gd name="connsiteY14" fmla="*/ 77629 h 114300"/>
                              <a:gd name="connsiteX15" fmla="*/ 85249 w 114300"/>
                              <a:gd name="connsiteY15" fmla="*/ 90011 h 114300"/>
                              <a:gd name="connsiteX16" fmla="*/ 88106 w 114300"/>
                              <a:gd name="connsiteY16" fmla="*/ 89059 h 114300"/>
                              <a:gd name="connsiteX17" fmla="*/ 88106 w 114300"/>
                              <a:gd name="connsiteY17" fmla="*/ 90964 h 114300"/>
                              <a:gd name="connsiteX18" fmla="*/ 90964 w 114300"/>
                              <a:gd name="connsiteY18" fmla="*/ 99536 h 114300"/>
                              <a:gd name="connsiteX19" fmla="*/ 86201 w 114300"/>
                              <a:gd name="connsiteY19" fmla="*/ 106204 h 114300"/>
                              <a:gd name="connsiteX20" fmla="*/ 93821 w 114300"/>
                              <a:gd name="connsiteY20" fmla="*/ 113824 h 114300"/>
                              <a:gd name="connsiteX21" fmla="*/ 101441 w 114300"/>
                              <a:gd name="connsiteY21" fmla="*/ 106204 h 114300"/>
                              <a:gd name="connsiteX22" fmla="*/ 100489 w 114300"/>
                              <a:gd name="connsiteY22" fmla="*/ 103346 h 114300"/>
                              <a:gd name="connsiteX23" fmla="*/ 111919 w 114300"/>
                              <a:gd name="connsiteY23" fmla="*/ 91916 h 114300"/>
                              <a:gd name="connsiteX24" fmla="*/ 99536 w 114300"/>
                              <a:gd name="connsiteY24" fmla="*/ 79534 h 114300"/>
                              <a:gd name="connsiteX25" fmla="*/ 96679 w 114300"/>
                              <a:gd name="connsiteY25" fmla="*/ 80486 h 114300"/>
                              <a:gd name="connsiteX26" fmla="*/ 96679 w 114300"/>
                              <a:gd name="connsiteY26" fmla="*/ 78581 h 114300"/>
                              <a:gd name="connsiteX27" fmla="*/ 86201 w 114300"/>
                              <a:gd name="connsiteY27" fmla="*/ 67151 h 114300"/>
                              <a:gd name="connsiteX28" fmla="*/ 90964 w 114300"/>
                              <a:gd name="connsiteY28" fmla="*/ 53816 h 114300"/>
                              <a:gd name="connsiteX29" fmla="*/ 88106 w 114300"/>
                              <a:gd name="connsiteY29" fmla="*/ 43339 h 114300"/>
                              <a:gd name="connsiteX30" fmla="*/ 89059 w 114300"/>
                              <a:gd name="connsiteY30" fmla="*/ 42386 h 114300"/>
                              <a:gd name="connsiteX31" fmla="*/ 98584 w 114300"/>
                              <a:gd name="connsiteY31" fmla="*/ 43339 h 1143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</a:cxnLst>
                            <a:rect l="l" t="t" r="r" b="b"/>
                            <a:pathLst>
                              <a:path w="114300" h="114300">
                                <a:moveTo>
                                  <a:pt x="98584" y="43339"/>
                                </a:moveTo>
                                <a:cubicBezTo>
                                  <a:pt x="104299" y="43339"/>
                                  <a:pt x="108109" y="38576"/>
                                  <a:pt x="108109" y="33814"/>
                                </a:cubicBezTo>
                                <a:cubicBezTo>
                                  <a:pt x="108109" y="29051"/>
                                  <a:pt x="103346" y="24289"/>
                                  <a:pt x="98584" y="24289"/>
                                </a:cubicBezTo>
                                <a:cubicBezTo>
                                  <a:pt x="97631" y="24289"/>
                                  <a:pt x="96679" y="24289"/>
                                  <a:pt x="94774" y="25241"/>
                                </a:cubicBezTo>
                                <a:cubicBezTo>
                                  <a:pt x="93821" y="15716"/>
                                  <a:pt x="86201" y="7144"/>
                                  <a:pt x="75724" y="7144"/>
                                </a:cubicBezTo>
                                <a:cubicBezTo>
                                  <a:pt x="65246" y="7144"/>
                                  <a:pt x="56674" y="15716"/>
                                  <a:pt x="56674" y="26194"/>
                                </a:cubicBezTo>
                                <a:cubicBezTo>
                                  <a:pt x="56674" y="28099"/>
                                  <a:pt x="56674" y="29051"/>
                                  <a:pt x="57626" y="30956"/>
                                </a:cubicBezTo>
                                <a:cubicBezTo>
                                  <a:pt x="51911" y="33814"/>
                                  <a:pt x="48101" y="39529"/>
                                  <a:pt x="46196" y="46196"/>
                                </a:cubicBezTo>
                                <a:cubicBezTo>
                                  <a:pt x="44291" y="37624"/>
                                  <a:pt x="36671" y="30956"/>
                                  <a:pt x="27146" y="30956"/>
                                </a:cubicBezTo>
                                <a:cubicBezTo>
                                  <a:pt x="16669" y="30956"/>
                                  <a:pt x="7144" y="39529"/>
                                  <a:pt x="7144" y="50959"/>
                                </a:cubicBezTo>
                                <a:cubicBezTo>
                                  <a:pt x="7144" y="62389"/>
                                  <a:pt x="15716" y="70961"/>
                                  <a:pt x="27146" y="70961"/>
                                </a:cubicBezTo>
                                <a:cubicBezTo>
                                  <a:pt x="36671" y="70961"/>
                                  <a:pt x="43339" y="64294"/>
                                  <a:pt x="46196" y="56674"/>
                                </a:cubicBezTo>
                                <a:cubicBezTo>
                                  <a:pt x="48101" y="68104"/>
                                  <a:pt x="57626" y="75724"/>
                                  <a:pt x="69056" y="75724"/>
                                </a:cubicBezTo>
                                <a:cubicBezTo>
                                  <a:pt x="70961" y="75724"/>
                                  <a:pt x="72866" y="75724"/>
                                  <a:pt x="73819" y="74771"/>
                                </a:cubicBezTo>
                                <a:cubicBezTo>
                                  <a:pt x="73819" y="75724"/>
                                  <a:pt x="72866" y="76676"/>
                                  <a:pt x="72866" y="77629"/>
                                </a:cubicBezTo>
                                <a:cubicBezTo>
                                  <a:pt x="72866" y="84296"/>
                                  <a:pt x="78581" y="90011"/>
                                  <a:pt x="85249" y="90011"/>
                                </a:cubicBezTo>
                                <a:cubicBezTo>
                                  <a:pt x="86201" y="90011"/>
                                  <a:pt x="87154" y="90011"/>
                                  <a:pt x="88106" y="89059"/>
                                </a:cubicBezTo>
                                <a:cubicBezTo>
                                  <a:pt x="88106" y="90011"/>
                                  <a:pt x="88106" y="90011"/>
                                  <a:pt x="88106" y="90964"/>
                                </a:cubicBezTo>
                                <a:cubicBezTo>
                                  <a:pt x="88106" y="93821"/>
                                  <a:pt x="89059" y="96679"/>
                                  <a:pt x="90964" y="99536"/>
                                </a:cubicBezTo>
                                <a:cubicBezTo>
                                  <a:pt x="88106" y="100489"/>
                                  <a:pt x="86201" y="103346"/>
                                  <a:pt x="86201" y="106204"/>
                                </a:cubicBezTo>
                                <a:cubicBezTo>
                                  <a:pt x="86201" y="110014"/>
                                  <a:pt x="90011" y="113824"/>
                                  <a:pt x="93821" y="113824"/>
                                </a:cubicBezTo>
                                <a:cubicBezTo>
                                  <a:pt x="97631" y="113824"/>
                                  <a:pt x="101441" y="110014"/>
                                  <a:pt x="101441" y="106204"/>
                                </a:cubicBezTo>
                                <a:cubicBezTo>
                                  <a:pt x="101441" y="105251"/>
                                  <a:pt x="101441" y="104299"/>
                                  <a:pt x="100489" y="103346"/>
                                </a:cubicBezTo>
                                <a:cubicBezTo>
                                  <a:pt x="107156" y="103346"/>
                                  <a:pt x="111919" y="97631"/>
                                  <a:pt x="111919" y="91916"/>
                                </a:cubicBezTo>
                                <a:cubicBezTo>
                                  <a:pt x="111919" y="85249"/>
                                  <a:pt x="106204" y="79534"/>
                                  <a:pt x="99536" y="79534"/>
                                </a:cubicBezTo>
                                <a:cubicBezTo>
                                  <a:pt x="98584" y="79534"/>
                                  <a:pt x="97631" y="79534"/>
                                  <a:pt x="96679" y="80486"/>
                                </a:cubicBezTo>
                                <a:cubicBezTo>
                                  <a:pt x="96679" y="79534"/>
                                  <a:pt x="96679" y="79534"/>
                                  <a:pt x="96679" y="78581"/>
                                </a:cubicBezTo>
                                <a:cubicBezTo>
                                  <a:pt x="96679" y="72866"/>
                                  <a:pt x="91916" y="68104"/>
                                  <a:pt x="86201" y="67151"/>
                                </a:cubicBezTo>
                                <a:cubicBezTo>
                                  <a:pt x="89059" y="63341"/>
                                  <a:pt x="90964" y="58579"/>
                                  <a:pt x="90964" y="53816"/>
                                </a:cubicBezTo>
                                <a:cubicBezTo>
                                  <a:pt x="90964" y="50006"/>
                                  <a:pt x="90011" y="46196"/>
                                  <a:pt x="88106" y="43339"/>
                                </a:cubicBezTo>
                                <a:cubicBezTo>
                                  <a:pt x="88106" y="43339"/>
                                  <a:pt x="89059" y="42386"/>
                                  <a:pt x="89059" y="42386"/>
                                </a:cubicBezTo>
                                <a:cubicBezTo>
                                  <a:pt x="91916" y="41434"/>
                                  <a:pt x="94774" y="43339"/>
                                  <a:pt x="98584" y="4333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" name="Freeform: Shape 90">
                            <a:extLst>
                              <a:ext uri="{FF2B5EF4-FFF2-40B4-BE49-F238E27FC236}">
                                <a16:creationId xmlns:a16="http://schemas.microsoft.com/office/drawing/2014/main" id="{2B132613-7535-4DA8-9825-91F900CAE1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31644" y="288274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7621 w 28575"/>
                              <a:gd name="connsiteY0" fmla="*/ 28099 h 28575"/>
                              <a:gd name="connsiteX1" fmla="*/ 28099 w 28575"/>
                              <a:gd name="connsiteY1" fmla="*/ 17621 h 28575"/>
                              <a:gd name="connsiteX2" fmla="*/ 17621 w 28575"/>
                              <a:gd name="connsiteY2" fmla="*/ 7144 h 28575"/>
                              <a:gd name="connsiteX3" fmla="*/ 7144 w 28575"/>
                              <a:gd name="connsiteY3" fmla="*/ 17621 h 28575"/>
                              <a:gd name="connsiteX4" fmla="*/ 17621 w 28575"/>
                              <a:gd name="connsiteY4" fmla="*/ 28099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7621" y="28099"/>
                                </a:moveTo>
                                <a:cubicBezTo>
                                  <a:pt x="23336" y="28099"/>
                                  <a:pt x="28099" y="23336"/>
                                  <a:pt x="28099" y="17621"/>
                                </a:cubicBezTo>
                                <a:cubicBezTo>
                                  <a:pt x="28099" y="11906"/>
                                  <a:pt x="23336" y="7144"/>
                                  <a:pt x="17621" y="7144"/>
                                </a:cubicBezTo>
                                <a:cubicBezTo>
                                  <a:pt x="11906" y="7144"/>
                                  <a:pt x="7144" y="11906"/>
                                  <a:pt x="7144" y="17621"/>
                                </a:cubicBezTo>
                                <a:cubicBezTo>
                                  <a:pt x="7144" y="23336"/>
                                  <a:pt x="11906" y="28099"/>
                                  <a:pt x="17621" y="2809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" name="Freeform: Shape 91">
                            <a:extLst>
                              <a:ext uri="{FF2B5EF4-FFF2-40B4-BE49-F238E27FC236}">
                                <a16:creationId xmlns:a16="http://schemas.microsoft.com/office/drawing/2014/main" id="{20F5BB39-EF27-49E4-81D1-BDCFD48035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7374" y="3650456"/>
                            <a:ext cx="57150" cy="85725"/>
                          </a:xfrm>
                          <a:custGeom>
                            <a:avLst/>
                            <a:gdLst>
                              <a:gd name="connsiteX0" fmla="*/ 53816 w 57150"/>
                              <a:gd name="connsiteY0" fmla="*/ 61436 h 85725"/>
                              <a:gd name="connsiteX1" fmla="*/ 46196 w 57150"/>
                              <a:gd name="connsiteY1" fmla="*/ 44291 h 85725"/>
                              <a:gd name="connsiteX2" fmla="*/ 58579 w 57150"/>
                              <a:gd name="connsiteY2" fmla="*/ 28099 h 85725"/>
                              <a:gd name="connsiteX3" fmla="*/ 41434 w 57150"/>
                              <a:gd name="connsiteY3" fmla="*/ 10954 h 85725"/>
                              <a:gd name="connsiteX4" fmla="*/ 27146 w 57150"/>
                              <a:gd name="connsiteY4" fmla="*/ 18574 h 85725"/>
                              <a:gd name="connsiteX5" fmla="*/ 28099 w 57150"/>
                              <a:gd name="connsiteY5" fmla="*/ 15716 h 85725"/>
                              <a:gd name="connsiteX6" fmla="*/ 19526 w 57150"/>
                              <a:gd name="connsiteY6" fmla="*/ 7144 h 85725"/>
                              <a:gd name="connsiteX7" fmla="*/ 10001 w 57150"/>
                              <a:gd name="connsiteY7" fmla="*/ 16669 h 85725"/>
                              <a:gd name="connsiteX8" fmla="*/ 18574 w 57150"/>
                              <a:gd name="connsiteY8" fmla="*/ 25241 h 85725"/>
                              <a:gd name="connsiteX9" fmla="*/ 25241 w 57150"/>
                              <a:gd name="connsiteY9" fmla="*/ 21431 h 85725"/>
                              <a:gd name="connsiteX10" fmla="*/ 24289 w 57150"/>
                              <a:gd name="connsiteY10" fmla="*/ 28099 h 85725"/>
                              <a:gd name="connsiteX11" fmla="*/ 28099 w 57150"/>
                              <a:gd name="connsiteY11" fmla="*/ 38576 h 85725"/>
                              <a:gd name="connsiteX12" fmla="*/ 7144 w 57150"/>
                              <a:gd name="connsiteY12" fmla="*/ 61436 h 85725"/>
                              <a:gd name="connsiteX13" fmla="*/ 30004 w 57150"/>
                              <a:gd name="connsiteY13" fmla="*/ 84296 h 85725"/>
                              <a:gd name="connsiteX14" fmla="*/ 53816 w 57150"/>
                              <a:gd name="connsiteY14" fmla="*/ 61436 h 857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57150" h="85725">
                                <a:moveTo>
                                  <a:pt x="53816" y="61436"/>
                                </a:moveTo>
                                <a:cubicBezTo>
                                  <a:pt x="53816" y="54769"/>
                                  <a:pt x="50959" y="49054"/>
                                  <a:pt x="46196" y="44291"/>
                                </a:cubicBezTo>
                                <a:cubicBezTo>
                                  <a:pt x="52864" y="42386"/>
                                  <a:pt x="58579" y="35719"/>
                                  <a:pt x="58579" y="28099"/>
                                </a:cubicBezTo>
                                <a:cubicBezTo>
                                  <a:pt x="58579" y="18574"/>
                                  <a:pt x="50959" y="10954"/>
                                  <a:pt x="41434" y="10954"/>
                                </a:cubicBezTo>
                                <a:cubicBezTo>
                                  <a:pt x="35719" y="10954"/>
                                  <a:pt x="30004" y="13811"/>
                                  <a:pt x="27146" y="18574"/>
                                </a:cubicBezTo>
                                <a:cubicBezTo>
                                  <a:pt x="27146" y="17621"/>
                                  <a:pt x="28099" y="16669"/>
                                  <a:pt x="28099" y="15716"/>
                                </a:cubicBezTo>
                                <a:cubicBezTo>
                                  <a:pt x="28099" y="10954"/>
                                  <a:pt x="24289" y="7144"/>
                                  <a:pt x="19526" y="7144"/>
                                </a:cubicBezTo>
                                <a:cubicBezTo>
                                  <a:pt x="14764" y="7144"/>
                                  <a:pt x="10001" y="10954"/>
                                  <a:pt x="10001" y="16669"/>
                                </a:cubicBezTo>
                                <a:cubicBezTo>
                                  <a:pt x="10001" y="21431"/>
                                  <a:pt x="13811" y="25241"/>
                                  <a:pt x="18574" y="25241"/>
                                </a:cubicBezTo>
                                <a:cubicBezTo>
                                  <a:pt x="21431" y="25241"/>
                                  <a:pt x="24289" y="23336"/>
                                  <a:pt x="25241" y="21431"/>
                                </a:cubicBezTo>
                                <a:cubicBezTo>
                                  <a:pt x="24289" y="23336"/>
                                  <a:pt x="24289" y="26194"/>
                                  <a:pt x="24289" y="28099"/>
                                </a:cubicBezTo>
                                <a:cubicBezTo>
                                  <a:pt x="24289" y="31909"/>
                                  <a:pt x="25241" y="35719"/>
                                  <a:pt x="28099" y="38576"/>
                                </a:cubicBezTo>
                                <a:cubicBezTo>
                                  <a:pt x="16669" y="39529"/>
                                  <a:pt x="7144" y="49054"/>
                                  <a:pt x="7144" y="61436"/>
                                </a:cubicBezTo>
                                <a:cubicBezTo>
                                  <a:pt x="7144" y="73819"/>
                                  <a:pt x="17621" y="84296"/>
                                  <a:pt x="30004" y="84296"/>
                                </a:cubicBezTo>
                                <a:cubicBezTo>
                                  <a:pt x="43339" y="84296"/>
                                  <a:pt x="53816" y="73819"/>
                                  <a:pt x="53816" y="6143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" name="Freeform: Shape 92">
                            <a:extLst>
                              <a:ext uri="{FF2B5EF4-FFF2-40B4-BE49-F238E27FC236}">
                                <a16:creationId xmlns:a16="http://schemas.microsoft.com/office/drawing/2014/main" id="{83B2E9E5-E889-4EF5-AF55-43ED09395B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72614" y="3374231"/>
                            <a:ext cx="47625" cy="47625"/>
                          </a:xfrm>
                          <a:custGeom>
                            <a:avLst/>
                            <a:gdLst>
                              <a:gd name="connsiteX0" fmla="*/ 7144 w 47625"/>
                              <a:gd name="connsiteY0" fmla="*/ 25241 h 47625"/>
                              <a:gd name="connsiteX1" fmla="*/ 25241 w 47625"/>
                              <a:gd name="connsiteY1" fmla="*/ 43339 h 47625"/>
                              <a:gd name="connsiteX2" fmla="*/ 43339 w 47625"/>
                              <a:gd name="connsiteY2" fmla="*/ 25241 h 47625"/>
                              <a:gd name="connsiteX3" fmla="*/ 25241 w 47625"/>
                              <a:gd name="connsiteY3" fmla="*/ 7144 h 47625"/>
                              <a:gd name="connsiteX4" fmla="*/ 7144 w 47625"/>
                              <a:gd name="connsiteY4" fmla="*/ 25241 h 47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7625" h="47625">
                                <a:moveTo>
                                  <a:pt x="7144" y="25241"/>
                                </a:moveTo>
                                <a:cubicBezTo>
                                  <a:pt x="7144" y="35719"/>
                                  <a:pt x="15716" y="43339"/>
                                  <a:pt x="25241" y="43339"/>
                                </a:cubicBezTo>
                                <a:cubicBezTo>
                                  <a:pt x="34766" y="43339"/>
                                  <a:pt x="43339" y="34766"/>
                                  <a:pt x="43339" y="25241"/>
                                </a:cubicBezTo>
                                <a:cubicBezTo>
                                  <a:pt x="43339" y="14764"/>
                                  <a:pt x="34766" y="7144"/>
                                  <a:pt x="25241" y="7144"/>
                                </a:cubicBezTo>
                                <a:cubicBezTo>
                                  <a:pt x="15716" y="7144"/>
                                  <a:pt x="7144" y="14764"/>
                                  <a:pt x="7144" y="2524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4" name="Freeform: Shape 93">
                            <a:extLst>
                              <a:ext uri="{FF2B5EF4-FFF2-40B4-BE49-F238E27FC236}">
                                <a16:creationId xmlns:a16="http://schemas.microsoft.com/office/drawing/2014/main" id="{4678E80F-D90F-4BBE-BE71-0F1992D5ED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97391" y="4164806"/>
                            <a:ext cx="28575" cy="28575"/>
                          </a:xfrm>
                          <a:custGeom>
                            <a:avLst/>
                            <a:gdLst>
                              <a:gd name="connsiteX0" fmla="*/ 24289 w 28575"/>
                              <a:gd name="connsiteY0" fmla="*/ 15716 h 28575"/>
                              <a:gd name="connsiteX1" fmla="*/ 15716 w 28575"/>
                              <a:gd name="connsiteY1" fmla="*/ 7144 h 28575"/>
                              <a:gd name="connsiteX2" fmla="*/ 7144 w 28575"/>
                              <a:gd name="connsiteY2" fmla="*/ 15716 h 28575"/>
                              <a:gd name="connsiteX3" fmla="*/ 15716 w 28575"/>
                              <a:gd name="connsiteY3" fmla="*/ 24289 h 28575"/>
                              <a:gd name="connsiteX4" fmla="*/ 24289 w 28575"/>
                              <a:gd name="connsiteY4" fmla="*/ 15716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4289" y="15716"/>
                                </a:moveTo>
                                <a:cubicBezTo>
                                  <a:pt x="24289" y="10954"/>
                                  <a:pt x="20479" y="7144"/>
                                  <a:pt x="15716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5716"/>
                                </a:cubicBezTo>
                                <a:cubicBezTo>
                                  <a:pt x="7144" y="20479"/>
                                  <a:pt x="10954" y="24289"/>
                                  <a:pt x="15716" y="24289"/>
                                </a:cubicBezTo>
                                <a:cubicBezTo>
                                  <a:pt x="20479" y="23336"/>
                                  <a:pt x="24289" y="19526"/>
                                  <a:pt x="24289" y="15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5" name="Freeform: Shape 94">
                            <a:extLst>
                              <a:ext uri="{FF2B5EF4-FFF2-40B4-BE49-F238E27FC236}">
                                <a16:creationId xmlns:a16="http://schemas.microsoft.com/office/drawing/2014/main" id="{F3FDC424-EDF0-4261-BA1D-B602FF61CD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7717" y="3886676"/>
                            <a:ext cx="19050" cy="19050"/>
                          </a:xfrm>
                          <a:custGeom>
                            <a:avLst/>
                            <a:gdLst>
                              <a:gd name="connsiteX0" fmla="*/ 13043 w 19050"/>
                              <a:gd name="connsiteY0" fmla="*/ 18574 h 19050"/>
                              <a:gd name="connsiteX1" fmla="*/ 18758 w 19050"/>
                              <a:gd name="connsiteY1" fmla="*/ 12859 h 19050"/>
                              <a:gd name="connsiteX2" fmla="*/ 13043 w 19050"/>
                              <a:gd name="connsiteY2" fmla="*/ 7144 h 19050"/>
                              <a:gd name="connsiteX3" fmla="*/ 7328 w 19050"/>
                              <a:gd name="connsiteY3" fmla="*/ 12859 h 19050"/>
                              <a:gd name="connsiteX4" fmla="*/ 13043 w 19050"/>
                              <a:gd name="connsiteY4" fmla="*/ 18574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3043" y="18574"/>
                                </a:moveTo>
                                <a:cubicBezTo>
                                  <a:pt x="15901" y="18574"/>
                                  <a:pt x="18758" y="15716"/>
                                  <a:pt x="18758" y="12859"/>
                                </a:cubicBezTo>
                                <a:cubicBezTo>
                                  <a:pt x="18758" y="10001"/>
                                  <a:pt x="15901" y="7144"/>
                                  <a:pt x="13043" y="7144"/>
                                </a:cubicBezTo>
                                <a:cubicBezTo>
                                  <a:pt x="10186" y="7144"/>
                                  <a:pt x="7328" y="10001"/>
                                  <a:pt x="7328" y="12859"/>
                                </a:cubicBezTo>
                                <a:cubicBezTo>
                                  <a:pt x="6376" y="15716"/>
                                  <a:pt x="9233" y="18574"/>
                                  <a:pt x="13043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6" name="Freeform: Shape 95">
                            <a:extLst>
                              <a:ext uri="{FF2B5EF4-FFF2-40B4-BE49-F238E27FC236}">
                                <a16:creationId xmlns:a16="http://schemas.microsoft.com/office/drawing/2014/main" id="{E434183D-1659-4BF8-A3DF-13E83E9CC1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55456" y="3539014"/>
                            <a:ext cx="57150" cy="57150"/>
                          </a:xfrm>
                          <a:custGeom>
                            <a:avLst/>
                            <a:gdLst>
                              <a:gd name="connsiteX0" fmla="*/ 31909 w 57150"/>
                              <a:gd name="connsiteY0" fmla="*/ 56674 h 57150"/>
                              <a:gd name="connsiteX1" fmla="*/ 56674 w 57150"/>
                              <a:gd name="connsiteY1" fmla="*/ 31909 h 57150"/>
                              <a:gd name="connsiteX2" fmla="*/ 31909 w 57150"/>
                              <a:gd name="connsiteY2" fmla="*/ 7144 h 57150"/>
                              <a:gd name="connsiteX3" fmla="*/ 7144 w 57150"/>
                              <a:gd name="connsiteY3" fmla="*/ 31909 h 57150"/>
                              <a:gd name="connsiteX4" fmla="*/ 31909 w 57150"/>
                              <a:gd name="connsiteY4" fmla="*/ 56674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31909" y="56674"/>
                                </a:moveTo>
                                <a:cubicBezTo>
                                  <a:pt x="45244" y="56674"/>
                                  <a:pt x="56674" y="46196"/>
                                  <a:pt x="56674" y="31909"/>
                                </a:cubicBezTo>
                                <a:cubicBezTo>
                                  <a:pt x="56674" y="18574"/>
                                  <a:pt x="46196" y="7144"/>
                                  <a:pt x="31909" y="7144"/>
                                </a:cubicBezTo>
                                <a:cubicBezTo>
                                  <a:pt x="18574" y="7144"/>
                                  <a:pt x="7144" y="17621"/>
                                  <a:pt x="7144" y="31909"/>
                                </a:cubicBezTo>
                                <a:cubicBezTo>
                                  <a:pt x="7144" y="46196"/>
                                  <a:pt x="18574" y="56674"/>
                                  <a:pt x="31909" y="566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7" name="Freeform: Shape 96">
                            <a:extLst>
                              <a:ext uri="{FF2B5EF4-FFF2-40B4-BE49-F238E27FC236}">
                                <a16:creationId xmlns:a16="http://schemas.microsoft.com/office/drawing/2014/main" id="{B764A4D1-03DC-4C14-A7F2-2F4F1DC7B9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8374" y="4180046"/>
                            <a:ext cx="19050" cy="19050"/>
                          </a:xfrm>
                          <a:custGeom>
                            <a:avLst/>
                            <a:gdLst>
                              <a:gd name="connsiteX0" fmla="*/ 7144 w 19050"/>
                              <a:gd name="connsiteY0" fmla="*/ 12859 h 19050"/>
                              <a:gd name="connsiteX1" fmla="*/ 12859 w 19050"/>
                              <a:gd name="connsiteY1" fmla="*/ 18574 h 19050"/>
                              <a:gd name="connsiteX2" fmla="*/ 18574 w 19050"/>
                              <a:gd name="connsiteY2" fmla="*/ 12859 h 19050"/>
                              <a:gd name="connsiteX3" fmla="*/ 12859 w 19050"/>
                              <a:gd name="connsiteY3" fmla="*/ 7144 h 19050"/>
                              <a:gd name="connsiteX4" fmla="*/ 714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7144" y="12859"/>
                                </a:move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ubicBezTo>
                                  <a:pt x="15716" y="18574"/>
                                  <a:pt x="18574" y="15716"/>
                                  <a:pt x="18574" y="12859"/>
                                </a:cubicBez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8096"/>
                                  <a:pt x="7144" y="10001"/>
                                  <a:pt x="714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8" name="Freeform: Shape 97">
                            <a:extLst>
                              <a:ext uri="{FF2B5EF4-FFF2-40B4-BE49-F238E27FC236}">
                                <a16:creationId xmlns:a16="http://schemas.microsoft.com/office/drawing/2014/main" id="{9499E9B2-4755-4B43-8950-599B7AA4A4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19311" y="3565684"/>
                            <a:ext cx="19050" cy="19050"/>
                          </a:xfrm>
                          <a:custGeom>
                            <a:avLst/>
                            <a:gdLst>
                              <a:gd name="connsiteX0" fmla="*/ 7144 w 19050"/>
                              <a:gd name="connsiteY0" fmla="*/ 12859 h 19050"/>
                              <a:gd name="connsiteX1" fmla="*/ 12859 w 19050"/>
                              <a:gd name="connsiteY1" fmla="*/ 18574 h 19050"/>
                              <a:gd name="connsiteX2" fmla="*/ 18574 w 19050"/>
                              <a:gd name="connsiteY2" fmla="*/ 12859 h 19050"/>
                              <a:gd name="connsiteX3" fmla="*/ 12859 w 19050"/>
                              <a:gd name="connsiteY3" fmla="*/ 7144 h 19050"/>
                              <a:gd name="connsiteX4" fmla="*/ 714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7144" y="12859"/>
                                </a:move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ubicBezTo>
                                  <a:pt x="15716" y="18574"/>
                                  <a:pt x="18574" y="15716"/>
                                  <a:pt x="18574" y="12859"/>
                                </a:cubicBez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9" name="Freeform: Shape 98">
                            <a:extLst>
                              <a:ext uri="{FF2B5EF4-FFF2-40B4-BE49-F238E27FC236}">
                                <a16:creationId xmlns:a16="http://schemas.microsoft.com/office/drawing/2014/main" id="{1671CFBE-7FFB-4B3B-AF6F-9A56E41EDD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28836" y="4101941"/>
                            <a:ext cx="19050" cy="19050"/>
                          </a:xfrm>
                          <a:custGeom>
                            <a:avLst/>
                            <a:gdLst>
                              <a:gd name="connsiteX0" fmla="*/ 12859 w 19050"/>
                              <a:gd name="connsiteY0" fmla="*/ 18574 h 19050"/>
                              <a:gd name="connsiteX1" fmla="*/ 18574 w 19050"/>
                              <a:gd name="connsiteY1" fmla="*/ 12859 h 19050"/>
                              <a:gd name="connsiteX2" fmla="*/ 12859 w 19050"/>
                              <a:gd name="connsiteY2" fmla="*/ 7144 h 19050"/>
                              <a:gd name="connsiteX3" fmla="*/ 7144 w 19050"/>
                              <a:gd name="connsiteY3" fmla="*/ 12859 h 19050"/>
                              <a:gd name="connsiteX4" fmla="*/ 12859 w 19050"/>
                              <a:gd name="connsiteY4" fmla="*/ 18574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2859" y="18574"/>
                                </a:moveTo>
                                <a:cubicBezTo>
                                  <a:pt x="15716" y="18574"/>
                                  <a:pt x="18574" y="15716"/>
                                  <a:pt x="18574" y="12859"/>
                                </a:cubicBez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0" name="Freeform: Shape 99">
                            <a:extLst>
                              <a:ext uri="{FF2B5EF4-FFF2-40B4-BE49-F238E27FC236}">
                                <a16:creationId xmlns:a16="http://schemas.microsoft.com/office/drawing/2014/main" id="{0D85125D-0562-4537-A34A-86B7FB71B0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70684" y="3559016"/>
                            <a:ext cx="66675" cy="66675"/>
                          </a:xfrm>
                          <a:custGeom>
                            <a:avLst/>
                            <a:gdLst>
                              <a:gd name="connsiteX0" fmla="*/ 33814 w 66675"/>
                              <a:gd name="connsiteY0" fmla="*/ 7144 h 66675"/>
                              <a:gd name="connsiteX1" fmla="*/ 7144 w 66675"/>
                              <a:gd name="connsiteY1" fmla="*/ 33814 h 66675"/>
                              <a:gd name="connsiteX2" fmla="*/ 33814 w 66675"/>
                              <a:gd name="connsiteY2" fmla="*/ 60484 h 66675"/>
                              <a:gd name="connsiteX3" fmla="*/ 60484 w 66675"/>
                              <a:gd name="connsiteY3" fmla="*/ 33814 h 66675"/>
                              <a:gd name="connsiteX4" fmla="*/ 33814 w 66675"/>
                              <a:gd name="connsiteY4" fmla="*/ 7144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6675" h="66675">
                                <a:moveTo>
                                  <a:pt x="33814" y="7144"/>
                                </a:moveTo>
                                <a:cubicBezTo>
                                  <a:pt x="19526" y="7144"/>
                                  <a:pt x="7144" y="18574"/>
                                  <a:pt x="7144" y="33814"/>
                                </a:cubicBezTo>
                                <a:cubicBezTo>
                                  <a:pt x="7144" y="48101"/>
                                  <a:pt x="18574" y="60484"/>
                                  <a:pt x="33814" y="60484"/>
                                </a:cubicBezTo>
                                <a:cubicBezTo>
                                  <a:pt x="48101" y="60484"/>
                                  <a:pt x="60484" y="49054"/>
                                  <a:pt x="60484" y="33814"/>
                                </a:cubicBezTo>
                                <a:cubicBezTo>
                                  <a:pt x="59531" y="18574"/>
                                  <a:pt x="48101" y="7144"/>
                                  <a:pt x="33814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1" name="Freeform: Shape 100">
                            <a:extLst>
                              <a:ext uri="{FF2B5EF4-FFF2-40B4-BE49-F238E27FC236}">
                                <a16:creationId xmlns:a16="http://schemas.microsoft.com/office/drawing/2014/main" id="{EFA168BF-0CCB-4145-B655-904FE8D04D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8364" y="3854291"/>
                            <a:ext cx="38100" cy="38100"/>
                          </a:xfrm>
                          <a:custGeom>
                            <a:avLst/>
                            <a:gdLst>
                              <a:gd name="connsiteX0" fmla="*/ 20479 w 38100"/>
                              <a:gd name="connsiteY0" fmla="*/ 33814 h 38100"/>
                              <a:gd name="connsiteX1" fmla="*/ 33814 w 38100"/>
                              <a:gd name="connsiteY1" fmla="*/ 20479 h 38100"/>
                              <a:gd name="connsiteX2" fmla="*/ 20479 w 38100"/>
                              <a:gd name="connsiteY2" fmla="*/ 7144 h 38100"/>
                              <a:gd name="connsiteX3" fmla="*/ 7144 w 38100"/>
                              <a:gd name="connsiteY3" fmla="*/ 20479 h 38100"/>
                              <a:gd name="connsiteX4" fmla="*/ 20479 w 38100"/>
                              <a:gd name="connsiteY4" fmla="*/ 3381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0479" y="33814"/>
                                </a:moveTo>
                                <a:cubicBezTo>
                                  <a:pt x="27146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3811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2" name="Freeform: Shape 101">
                            <a:extLst>
                              <a:ext uri="{FF2B5EF4-FFF2-40B4-BE49-F238E27FC236}">
                                <a16:creationId xmlns:a16="http://schemas.microsoft.com/office/drawing/2014/main" id="{7A702CA5-78AC-42EE-8D54-12E29641EE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16491" y="2458879"/>
                            <a:ext cx="19050" cy="19050"/>
                          </a:xfrm>
                          <a:custGeom>
                            <a:avLst/>
                            <a:gdLst>
                              <a:gd name="connsiteX0" fmla="*/ 13811 w 19050"/>
                              <a:gd name="connsiteY0" fmla="*/ 20479 h 19050"/>
                              <a:gd name="connsiteX1" fmla="*/ 20479 w 19050"/>
                              <a:gd name="connsiteY1" fmla="*/ 13811 h 19050"/>
                              <a:gd name="connsiteX2" fmla="*/ 13811 w 19050"/>
                              <a:gd name="connsiteY2" fmla="*/ 7144 h 19050"/>
                              <a:gd name="connsiteX3" fmla="*/ 7144 w 19050"/>
                              <a:gd name="connsiteY3" fmla="*/ 13811 h 19050"/>
                              <a:gd name="connsiteX4" fmla="*/ 13811 w 19050"/>
                              <a:gd name="connsiteY4" fmla="*/ 2047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3811" y="20479"/>
                                </a:moveTo>
                                <a:cubicBezTo>
                                  <a:pt x="17621" y="20479"/>
                                  <a:pt x="20479" y="17621"/>
                                  <a:pt x="20479" y="13811"/>
                                </a:cubicBezTo>
                                <a:cubicBezTo>
                                  <a:pt x="20479" y="10001"/>
                                  <a:pt x="17621" y="7144"/>
                                  <a:pt x="13811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3" name="Freeform: Shape 102">
                            <a:extLst>
                              <a:ext uri="{FF2B5EF4-FFF2-40B4-BE49-F238E27FC236}">
                                <a16:creationId xmlns:a16="http://schemas.microsoft.com/office/drawing/2014/main" id="{52732543-C69C-4217-9AC3-FC4BBCA133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84006" y="3668554"/>
                            <a:ext cx="66675" cy="66675"/>
                          </a:xfrm>
                          <a:custGeom>
                            <a:avLst/>
                            <a:gdLst>
                              <a:gd name="connsiteX0" fmla="*/ 34766 w 66675"/>
                              <a:gd name="connsiteY0" fmla="*/ 7144 h 66675"/>
                              <a:gd name="connsiteX1" fmla="*/ 7144 w 66675"/>
                              <a:gd name="connsiteY1" fmla="*/ 34766 h 66675"/>
                              <a:gd name="connsiteX2" fmla="*/ 34766 w 66675"/>
                              <a:gd name="connsiteY2" fmla="*/ 62389 h 66675"/>
                              <a:gd name="connsiteX3" fmla="*/ 62389 w 66675"/>
                              <a:gd name="connsiteY3" fmla="*/ 34766 h 66675"/>
                              <a:gd name="connsiteX4" fmla="*/ 34766 w 66675"/>
                              <a:gd name="connsiteY4" fmla="*/ 7144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6675" h="66675">
                                <a:moveTo>
                                  <a:pt x="34766" y="7144"/>
                                </a:moveTo>
                                <a:cubicBezTo>
                                  <a:pt x="19526" y="7144"/>
                                  <a:pt x="7144" y="19526"/>
                                  <a:pt x="7144" y="34766"/>
                                </a:cubicBezTo>
                                <a:cubicBezTo>
                                  <a:pt x="7144" y="50006"/>
                                  <a:pt x="19526" y="62389"/>
                                  <a:pt x="34766" y="62389"/>
                                </a:cubicBezTo>
                                <a:cubicBezTo>
                                  <a:pt x="50006" y="62389"/>
                                  <a:pt x="62389" y="50006"/>
                                  <a:pt x="62389" y="34766"/>
                                </a:cubicBezTo>
                                <a:cubicBezTo>
                                  <a:pt x="62389" y="18574"/>
                                  <a:pt x="50006" y="7144"/>
                                  <a:pt x="34766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4" name="Freeform: Shape 103">
                            <a:extLst>
                              <a:ext uri="{FF2B5EF4-FFF2-40B4-BE49-F238E27FC236}">
                                <a16:creationId xmlns:a16="http://schemas.microsoft.com/office/drawing/2014/main" id="{40B6D799-E25B-4C35-ACEE-78E268C576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96451" y="3007519"/>
                            <a:ext cx="57150" cy="57150"/>
                          </a:xfrm>
                          <a:custGeom>
                            <a:avLst/>
                            <a:gdLst>
                              <a:gd name="connsiteX0" fmla="*/ 7144 w 57150"/>
                              <a:gd name="connsiteY0" fmla="*/ 30004 h 57150"/>
                              <a:gd name="connsiteX1" fmla="*/ 30004 w 57150"/>
                              <a:gd name="connsiteY1" fmla="*/ 52864 h 57150"/>
                              <a:gd name="connsiteX2" fmla="*/ 52864 w 57150"/>
                              <a:gd name="connsiteY2" fmla="*/ 30004 h 57150"/>
                              <a:gd name="connsiteX3" fmla="*/ 30004 w 57150"/>
                              <a:gd name="connsiteY3" fmla="*/ 7144 h 57150"/>
                              <a:gd name="connsiteX4" fmla="*/ 7144 w 57150"/>
                              <a:gd name="connsiteY4" fmla="*/ 30004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7144" y="30004"/>
                                </a:moveTo>
                                <a:cubicBezTo>
                                  <a:pt x="7144" y="43339"/>
                                  <a:pt x="17621" y="52864"/>
                                  <a:pt x="30004" y="52864"/>
                                </a:cubicBezTo>
                                <a:cubicBezTo>
                                  <a:pt x="43339" y="52864"/>
                                  <a:pt x="52864" y="42386"/>
                                  <a:pt x="52864" y="30004"/>
                                </a:cubicBezTo>
                                <a:cubicBezTo>
                                  <a:pt x="52864" y="16669"/>
                                  <a:pt x="42386" y="7144"/>
                                  <a:pt x="30004" y="7144"/>
                                </a:cubicBezTo>
                                <a:cubicBezTo>
                                  <a:pt x="17621" y="7144"/>
                                  <a:pt x="7144" y="17621"/>
                                  <a:pt x="7144" y="3000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5" name="Freeform: Shape 104">
                            <a:extLst>
                              <a:ext uri="{FF2B5EF4-FFF2-40B4-BE49-F238E27FC236}">
                                <a16:creationId xmlns:a16="http://schemas.microsoft.com/office/drawing/2014/main" id="{090F28E8-ACF3-45C7-98F7-76653A632B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56496" y="2455069"/>
                            <a:ext cx="28575" cy="28575"/>
                          </a:xfrm>
                          <a:custGeom>
                            <a:avLst/>
                            <a:gdLst>
                              <a:gd name="connsiteX0" fmla="*/ 14764 w 28575"/>
                              <a:gd name="connsiteY0" fmla="*/ 22384 h 28575"/>
                              <a:gd name="connsiteX1" fmla="*/ 22384 w 28575"/>
                              <a:gd name="connsiteY1" fmla="*/ 14764 h 28575"/>
                              <a:gd name="connsiteX2" fmla="*/ 14764 w 28575"/>
                              <a:gd name="connsiteY2" fmla="*/ 7144 h 28575"/>
                              <a:gd name="connsiteX3" fmla="*/ 7144 w 28575"/>
                              <a:gd name="connsiteY3" fmla="*/ 14764 h 28575"/>
                              <a:gd name="connsiteX4" fmla="*/ 14764 w 28575"/>
                              <a:gd name="connsiteY4" fmla="*/ 2238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4764" y="22384"/>
                                </a:moveTo>
                                <a:cubicBezTo>
                                  <a:pt x="19526" y="22384"/>
                                  <a:pt x="22384" y="18574"/>
                                  <a:pt x="22384" y="14764"/>
                                </a:cubicBezTo>
                                <a:cubicBezTo>
                                  <a:pt x="22384" y="10001"/>
                                  <a:pt x="18574" y="7144"/>
                                  <a:pt x="14764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4764"/>
                                </a:cubicBezTo>
                                <a:cubicBezTo>
                                  <a:pt x="7144" y="18574"/>
                                  <a:pt x="10001" y="22384"/>
                                  <a:pt x="14764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6" name="Freeform: Shape 105">
                            <a:extLst>
                              <a:ext uri="{FF2B5EF4-FFF2-40B4-BE49-F238E27FC236}">
                                <a16:creationId xmlns:a16="http://schemas.microsoft.com/office/drawing/2014/main" id="{D3EA7388-2D72-4F15-8F6D-46DEE7686C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07819" y="3471386"/>
                            <a:ext cx="38100" cy="38100"/>
                          </a:xfrm>
                          <a:custGeom>
                            <a:avLst/>
                            <a:gdLst>
                              <a:gd name="connsiteX0" fmla="*/ 39529 w 38100"/>
                              <a:gd name="connsiteY0" fmla="*/ 23336 h 38100"/>
                              <a:gd name="connsiteX1" fmla="*/ 23336 w 38100"/>
                              <a:gd name="connsiteY1" fmla="*/ 39529 h 38100"/>
                              <a:gd name="connsiteX2" fmla="*/ 7144 w 38100"/>
                              <a:gd name="connsiteY2" fmla="*/ 23336 h 38100"/>
                              <a:gd name="connsiteX3" fmla="*/ 23336 w 38100"/>
                              <a:gd name="connsiteY3" fmla="*/ 7144 h 38100"/>
                              <a:gd name="connsiteX4" fmla="*/ 39529 w 38100"/>
                              <a:gd name="connsiteY4" fmla="*/ 2333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9529" y="23336"/>
                                </a:moveTo>
                                <a:cubicBezTo>
                                  <a:pt x="39529" y="32279"/>
                                  <a:pt x="32279" y="39529"/>
                                  <a:pt x="23336" y="39529"/>
                                </a:cubicBezTo>
                                <a:cubicBezTo>
                                  <a:pt x="14393" y="39529"/>
                                  <a:pt x="7144" y="32279"/>
                                  <a:pt x="7144" y="23336"/>
                                </a:cubicBezTo>
                                <a:cubicBezTo>
                                  <a:pt x="7144" y="14393"/>
                                  <a:pt x="14393" y="7144"/>
                                  <a:pt x="23336" y="7144"/>
                                </a:cubicBezTo>
                                <a:cubicBezTo>
                                  <a:pt x="32279" y="7144"/>
                                  <a:pt x="39529" y="14393"/>
                                  <a:pt x="39529" y="2333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7" name="Freeform: Shape 106">
                            <a:extLst>
                              <a:ext uri="{FF2B5EF4-FFF2-40B4-BE49-F238E27FC236}">
                                <a16:creationId xmlns:a16="http://schemas.microsoft.com/office/drawing/2014/main" id="{62D16023-04A8-4F96-B90E-397D91834A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4561" y="2881789"/>
                            <a:ext cx="19050" cy="19050"/>
                          </a:xfrm>
                          <a:custGeom>
                            <a:avLst/>
                            <a:gdLst>
                              <a:gd name="connsiteX0" fmla="*/ 7144 w 19050"/>
                              <a:gd name="connsiteY0" fmla="*/ 12859 h 19050"/>
                              <a:gd name="connsiteX1" fmla="*/ 12859 w 19050"/>
                              <a:gd name="connsiteY1" fmla="*/ 18574 h 19050"/>
                              <a:gd name="connsiteX2" fmla="*/ 18574 w 19050"/>
                              <a:gd name="connsiteY2" fmla="*/ 12859 h 19050"/>
                              <a:gd name="connsiteX3" fmla="*/ 12859 w 19050"/>
                              <a:gd name="connsiteY3" fmla="*/ 7144 h 19050"/>
                              <a:gd name="connsiteX4" fmla="*/ 714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7144" y="12859"/>
                                </a:moveTo>
                                <a:cubicBezTo>
                                  <a:pt x="7144" y="15716"/>
                                  <a:pt x="9049" y="18574"/>
                                  <a:pt x="12859" y="18574"/>
                                </a:cubicBezTo>
                                <a:cubicBezTo>
                                  <a:pt x="15716" y="18574"/>
                                  <a:pt x="18574" y="16669"/>
                                  <a:pt x="18574" y="12859"/>
                                </a:cubicBezTo>
                                <a:cubicBezTo>
                                  <a:pt x="18574" y="10001"/>
                                  <a:pt x="16669" y="7144"/>
                                  <a:pt x="12859" y="7144"/>
                                </a:cubicBezTo>
                                <a:cubicBezTo>
                                  <a:pt x="9049" y="8096"/>
                                  <a:pt x="7144" y="10001"/>
                                  <a:pt x="714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8" name="Freeform: Shape 107">
                            <a:extLst>
                              <a:ext uri="{FF2B5EF4-FFF2-40B4-BE49-F238E27FC236}">
                                <a16:creationId xmlns:a16="http://schemas.microsoft.com/office/drawing/2014/main" id="{7CBC610D-3D63-4032-9A85-A70385D4C8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63126" y="2893219"/>
                            <a:ext cx="76200" cy="85725"/>
                          </a:xfrm>
                          <a:custGeom>
                            <a:avLst/>
                            <a:gdLst>
                              <a:gd name="connsiteX0" fmla="*/ 13811 w 76200"/>
                              <a:gd name="connsiteY0" fmla="*/ 37624 h 85725"/>
                              <a:gd name="connsiteX1" fmla="*/ 13811 w 76200"/>
                              <a:gd name="connsiteY1" fmla="*/ 40481 h 85725"/>
                              <a:gd name="connsiteX2" fmla="*/ 7144 w 76200"/>
                              <a:gd name="connsiteY2" fmla="*/ 57626 h 85725"/>
                              <a:gd name="connsiteX3" fmla="*/ 15716 w 76200"/>
                              <a:gd name="connsiteY3" fmla="*/ 77629 h 85725"/>
                              <a:gd name="connsiteX4" fmla="*/ 28099 w 76200"/>
                              <a:gd name="connsiteY4" fmla="*/ 86201 h 85725"/>
                              <a:gd name="connsiteX5" fmla="*/ 33814 w 76200"/>
                              <a:gd name="connsiteY5" fmla="*/ 84296 h 85725"/>
                              <a:gd name="connsiteX6" fmla="*/ 58579 w 76200"/>
                              <a:gd name="connsiteY6" fmla="*/ 64294 h 85725"/>
                              <a:gd name="connsiteX7" fmla="*/ 74771 w 76200"/>
                              <a:gd name="connsiteY7" fmla="*/ 37624 h 85725"/>
                              <a:gd name="connsiteX8" fmla="*/ 44291 w 76200"/>
                              <a:gd name="connsiteY8" fmla="*/ 7144 h 85725"/>
                              <a:gd name="connsiteX9" fmla="*/ 13811 w 76200"/>
                              <a:gd name="connsiteY9" fmla="*/ 37624 h 857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76200" h="85725">
                                <a:moveTo>
                                  <a:pt x="13811" y="37624"/>
                                </a:moveTo>
                                <a:cubicBezTo>
                                  <a:pt x="13811" y="38576"/>
                                  <a:pt x="13811" y="39529"/>
                                  <a:pt x="13811" y="40481"/>
                                </a:cubicBezTo>
                                <a:cubicBezTo>
                                  <a:pt x="10001" y="45244"/>
                                  <a:pt x="7144" y="50959"/>
                                  <a:pt x="7144" y="57626"/>
                                </a:cubicBezTo>
                                <a:cubicBezTo>
                                  <a:pt x="7144" y="65246"/>
                                  <a:pt x="10954" y="71914"/>
                                  <a:pt x="15716" y="77629"/>
                                </a:cubicBezTo>
                                <a:cubicBezTo>
                                  <a:pt x="17621" y="82391"/>
                                  <a:pt x="22384" y="86201"/>
                                  <a:pt x="28099" y="86201"/>
                                </a:cubicBezTo>
                                <a:cubicBezTo>
                                  <a:pt x="30004" y="86201"/>
                                  <a:pt x="31909" y="85249"/>
                                  <a:pt x="33814" y="84296"/>
                                </a:cubicBezTo>
                                <a:cubicBezTo>
                                  <a:pt x="46196" y="84296"/>
                                  <a:pt x="55721" y="75724"/>
                                  <a:pt x="58579" y="64294"/>
                                </a:cubicBezTo>
                                <a:cubicBezTo>
                                  <a:pt x="68104" y="58579"/>
                                  <a:pt x="74771" y="49054"/>
                                  <a:pt x="74771" y="37624"/>
                                </a:cubicBezTo>
                                <a:cubicBezTo>
                                  <a:pt x="74771" y="20479"/>
                                  <a:pt x="60484" y="7144"/>
                                  <a:pt x="44291" y="7144"/>
                                </a:cubicBezTo>
                                <a:cubicBezTo>
                                  <a:pt x="28099" y="7144"/>
                                  <a:pt x="13811" y="20479"/>
                                  <a:pt x="13811" y="3762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9" name="Freeform: Shape 108">
                            <a:extLst>
                              <a:ext uri="{FF2B5EF4-FFF2-40B4-BE49-F238E27FC236}">
                                <a16:creationId xmlns:a16="http://schemas.microsoft.com/office/drawing/2014/main" id="{F28A86C0-348D-4DB7-82A8-D6374F85D9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99271" y="3773329"/>
                            <a:ext cx="28575" cy="28575"/>
                          </a:xfrm>
                          <a:custGeom>
                            <a:avLst/>
                            <a:gdLst>
                              <a:gd name="connsiteX0" fmla="*/ 14764 w 28575"/>
                              <a:gd name="connsiteY0" fmla="*/ 22384 h 28575"/>
                              <a:gd name="connsiteX1" fmla="*/ 22384 w 28575"/>
                              <a:gd name="connsiteY1" fmla="*/ 14764 h 28575"/>
                              <a:gd name="connsiteX2" fmla="*/ 14764 w 28575"/>
                              <a:gd name="connsiteY2" fmla="*/ 7144 h 28575"/>
                              <a:gd name="connsiteX3" fmla="*/ 7144 w 28575"/>
                              <a:gd name="connsiteY3" fmla="*/ 14764 h 28575"/>
                              <a:gd name="connsiteX4" fmla="*/ 14764 w 28575"/>
                              <a:gd name="connsiteY4" fmla="*/ 2238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4764" y="22384"/>
                                </a:moveTo>
                                <a:cubicBezTo>
                                  <a:pt x="18574" y="22384"/>
                                  <a:pt x="22384" y="19526"/>
                                  <a:pt x="22384" y="14764"/>
                                </a:cubicBezTo>
                                <a:cubicBezTo>
                                  <a:pt x="22384" y="10954"/>
                                  <a:pt x="18574" y="7144"/>
                                  <a:pt x="14764" y="7144"/>
                                </a:cubicBezTo>
                                <a:cubicBezTo>
                                  <a:pt x="10954" y="7144"/>
                                  <a:pt x="7144" y="10001"/>
                                  <a:pt x="7144" y="14764"/>
                                </a:cubicBezTo>
                                <a:cubicBezTo>
                                  <a:pt x="7144" y="18574"/>
                                  <a:pt x="10954" y="22384"/>
                                  <a:pt x="14764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0" name="Freeform: Shape 109">
                            <a:extLst>
                              <a:ext uri="{FF2B5EF4-FFF2-40B4-BE49-F238E27FC236}">
                                <a16:creationId xmlns:a16="http://schemas.microsoft.com/office/drawing/2014/main" id="{BA765588-FC73-44C2-97E0-DB512107C6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07844" y="3741896"/>
                            <a:ext cx="38100" cy="38100"/>
                          </a:xfrm>
                          <a:custGeom>
                            <a:avLst/>
                            <a:gdLst>
                              <a:gd name="connsiteX0" fmla="*/ 23336 w 38100"/>
                              <a:gd name="connsiteY0" fmla="*/ 7144 h 38100"/>
                              <a:gd name="connsiteX1" fmla="*/ 7144 w 38100"/>
                              <a:gd name="connsiteY1" fmla="*/ 23336 h 38100"/>
                              <a:gd name="connsiteX2" fmla="*/ 23336 w 38100"/>
                              <a:gd name="connsiteY2" fmla="*/ 39529 h 38100"/>
                              <a:gd name="connsiteX3" fmla="*/ 39529 w 38100"/>
                              <a:gd name="connsiteY3" fmla="*/ 23336 h 38100"/>
                              <a:gd name="connsiteX4" fmla="*/ 23336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3336" y="7144"/>
                                </a:moveTo>
                                <a:cubicBezTo>
                                  <a:pt x="13811" y="7144"/>
                                  <a:pt x="7144" y="14764"/>
                                  <a:pt x="7144" y="23336"/>
                                </a:cubicBezTo>
                                <a:cubicBezTo>
                                  <a:pt x="7144" y="31909"/>
                                  <a:pt x="14764" y="39529"/>
                                  <a:pt x="23336" y="39529"/>
                                </a:cubicBezTo>
                                <a:cubicBezTo>
                                  <a:pt x="32861" y="39529"/>
                                  <a:pt x="39529" y="31909"/>
                                  <a:pt x="39529" y="23336"/>
                                </a:cubicBezTo>
                                <a:cubicBezTo>
                                  <a:pt x="39529" y="14764"/>
                                  <a:pt x="31909" y="7144"/>
                                  <a:pt x="23336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1" name="Freeform: Shape 110">
                            <a:extLst>
                              <a:ext uri="{FF2B5EF4-FFF2-40B4-BE49-F238E27FC236}">
                                <a16:creationId xmlns:a16="http://schemas.microsoft.com/office/drawing/2014/main" id="{2FDE103F-EFFF-4E34-B675-C5A11C8F83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3146" y="2626519"/>
                            <a:ext cx="47625" cy="47625"/>
                          </a:xfrm>
                          <a:custGeom>
                            <a:avLst/>
                            <a:gdLst>
                              <a:gd name="connsiteX0" fmla="*/ 28099 w 47625"/>
                              <a:gd name="connsiteY0" fmla="*/ 49054 h 47625"/>
                              <a:gd name="connsiteX1" fmla="*/ 49054 w 47625"/>
                              <a:gd name="connsiteY1" fmla="*/ 28099 h 47625"/>
                              <a:gd name="connsiteX2" fmla="*/ 28099 w 47625"/>
                              <a:gd name="connsiteY2" fmla="*/ 7144 h 47625"/>
                              <a:gd name="connsiteX3" fmla="*/ 7144 w 47625"/>
                              <a:gd name="connsiteY3" fmla="*/ 28099 h 47625"/>
                              <a:gd name="connsiteX4" fmla="*/ 28099 w 47625"/>
                              <a:gd name="connsiteY4" fmla="*/ 49054 h 476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7625" h="47625">
                                <a:moveTo>
                                  <a:pt x="28099" y="49054"/>
                                </a:moveTo>
                                <a:cubicBezTo>
                                  <a:pt x="39529" y="49054"/>
                                  <a:pt x="49054" y="39529"/>
                                  <a:pt x="49054" y="28099"/>
                                </a:cubicBezTo>
                                <a:cubicBezTo>
                                  <a:pt x="49054" y="16669"/>
                                  <a:pt x="39529" y="7144"/>
                                  <a:pt x="28099" y="7144"/>
                                </a:cubicBezTo>
                                <a:cubicBezTo>
                                  <a:pt x="16669" y="7144"/>
                                  <a:pt x="7144" y="16669"/>
                                  <a:pt x="7144" y="28099"/>
                                </a:cubicBezTo>
                                <a:cubicBezTo>
                                  <a:pt x="7144" y="39529"/>
                                  <a:pt x="16669" y="49054"/>
                                  <a:pt x="28099" y="4905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2" name="Freeform: Shape 111">
                            <a:extLst>
                              <a:ext uri="{FF2B5EF4-FFF2-40B4-BE49-F238E27FC236}">
                                <a16:creationId xmlns:a16="http://schemas.microsoft.com/office/drawing/2014/main" id="{7F4451E6-7B27-42AC-A9CB-C569C4A12B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3134" y="2957989"/>
                            <a:ext cx="28575" cy="28575"/>
                          </a:xfrm>
                          <a:custGeom>
                            <a:avLst/>
                            <a:gdLst>
                              <a:gd name="connsiteX0" fmla="*/ 7144 w 28575"/>
                              <a:gd name="connsiteY0" fmla="*/ 15716 h 28575"/>
                              <a:gd name="connsiteX1" fmla="*/ 15716 w 28575"/>
                              <a:gd name="connsiteY1" fmla="*/ 24289 h 28575"/>
                              <a:gd name="connsiteX2" fmla="*/ 24289 w 28575"/>
                              <a:gd name="connsiteY2" fmla="*/ 15716 h 28575"/>
                              <a:gd name="connsiteX3" fmla="*/ 15716 w 28575"/>
                              <a:gd name="connsiteY3" fmla="*/ 7144 h 28575"/>
                              <a:gd name="connsiteX4" fmla="*/ 7144 w 28575"/>
                              <a:gd name="connsiteY4" fmla="*/ 15716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7144" y="15716"/>
                                </a:moveTo>
                                <a:cubicBezTo>
                                  <a:pt x="7144" y="20479"/>
                                  <a:pt x="10954" y="24289"/>
                                  <a:pt x="15716" y="24289"/>
                                </a:cubicBezTo>
                                <a:cubicBezTo>
                                  <a:pt x="20479" y="24289"/>
                                  <a:pt x="24289" y="20479"/>
                                  <a:pt x="24289" y="15716"/>
                                </a:cubicBezTo>
                                <a:cubicBezTo>
                                  <a:pt x="24289" y="10954"/>
                                  <a:pt x="20479" y="7144"/>
                                  <a:pt x="15716" y="7144"/>
                                </a:cubicBezTo>
                                <a:cubicBezTo>
                                  <a:pt x="10001" y="8096"/>
                                  <a:pt x="7144" y="11906"/>
                                  <a:pt x="7144" y="15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3" name="Freeform: Shape 112">
                            <a:extLst>
                              <a:ext uri="{FF2B5EF4-FFF2-40B4-BE49-F238E27FC236}">
                                <a16:creationId xmlns:a16="http://schemas.microsoft.com/office/drawing/2014/main" id="{54E19F8C-973B-433A-8C5E-6425E370C5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68829" y="2835116"/>
                            <a:ext cx="57150" cy="57150"/>
                          </a:xfrm>
                          <a:custGeom>
                            <a:avLst/>
                            <a:gdLst>
                              <a:gd name="connsiteX0" fmla="*/ 29051 w 57150"/>
                              <a:gd name="connsiteY0" fmla="*/ 50959 h 57150"/>
                              <a:gd name="connsiteX1" fmla="*/ 50959 w 57150"/>
                              <a:gd name="connsiteY1" fmla="*/ 29051 h 57150"/>
                              <a:gd name="connsiteX2" fmla="*/ 29051 w 57150"/>
                              <a:gd name="connsiteY2" fmla="*/ 7144 h 57150"/>
                              <a:gd name="connsiteX3" fmla="*/ 7144 w 57150"/>
                              <a:gd name="connsiteY3" fmla="*/ 29051 h 57150"/>
                              <a:gd name="connsiteX4" fmla="*/ 29051 w 57150"/>
                              <a:gd name="connsiteY4" fmla="*/ 50959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29051" y="50959"/>
                                </a:moveTo>
                                <a:cubicBezTo>
                                  <a:pt x="41434" y="50959"/>
                                  <a:pt x="50959" y="41434"/>
                                  <a:pt x="50959" y="29051"/>
                                </a:cubicBezTo>
                                <a:cubicBezTo>
                                  <a:pt x="50959" y="16669"/>
                                  <a:pt x="41434" y="7144"/>
                                  <a:pt x="29051" y="7144"/>
                                </a:cubicBezTo>
                                <a:cubicBezTo>
                                  <a:pt x="16669" y="7144"/>
                                  <a:pt x="7144" y="16669"/>
                                  <a:pt x="7144" y="29051"/>
                                </a:cubicBezTo>
                                <a:cubicBezTo>
                                  <a:pt x="7144" y="41434"/>
                                  <a:pt x="16669" y="50959"/>
                                  <a:pt x="29051" y="509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4" name="Freeform: Shape 113">
                            <a:extLst>
                              <a:ext uri="{FF2B5EF4-FFF2-40B4-BE49-F238E27FC236}">
                                <a16:creationId xmlns:a16="http://schemas.microsoft.com/office/drawing/2014/main" id="{55B818DE-2C39-4CE8-8C88-F73FE95EAC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18334" y="3236119"/>
                            <a:ext cx="28575" cy="28575"/>
                          </a:xfrm>
                          <a:custGeom>
                            <a:avLst/>
                            <a:gdLst>
                              <a:gd name="connsiteX0" fmla="*/ 16669 w 28575"/>
                              <a:gd name="connsiteY0" fmla="*/ 26194 h 28575"/>
                              <a:gd name="connsiteX1" fmla="*/ 26194 w 28575"/>
                              <a:gd name="connsiteY1" fmla="*/ 16669 h 28575"/>
                              <a:gd name="connsiteX2" fmla="*/ 16669 w 28575"/>
                              <a:gd name="connsiteY2" fmla="*/ 7144 h 28575"/>
                              <a:gd name="connsiteX3" fmla="*/ 7144 w 28575"/>
                              <a:gd name="connsiteY3" fmla="*/ 16669 h 28575"/>
                              <a:gd name="connsiteX4" fmla="*/ 16669 w 28575"/>
                              <a:gd name="connsiteY4" fmla="*/ 2619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6669" y="26194"/>
                                </a:moveTo>
                                <a:cubicBezTo>
                                  <a:pt x="22384" y="26194"/>
                                  <a:pt x="26194" y="21431"/>
                                  <a:pt x="26194" y="16669"/>
                                </a:cubicBezTo>
                                <a:cubicBezTo>
                                  <a:pt x="26194" y="10954"/>
                                  <a:pt x="21431" y="7144"/>
                                  <a:pt x="16669" y="7144"/>
                                </a:cubicBezTo>
                                <a:cubicBezTo>
                                  <a:pt x="10954" y="7144"/>
                                  <a:pt x="7144" y="11906"/>
                                  <a:pt x="7144" y="16669"/>
                                </a:cubicBezTo>
                                <a:cubicBezTo>
                                  <a:pt x="7144" y="21431"/>
                                  <a:pt x="11906" y="26194"/>
                                  <a:pt x="16669" y="2619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5" name="Freeform: Shape 114">
                            <a:extLst>
                              <a:ext uri="{FF2B5EF4-FFF2-40B4-BE49-F238E27FC236}">
                                <a16:creationId xmlns:a16="http://schemas.microsoft.com/office/drawing/2014/main" id="{72A7BD1A-778A-47EB-9B03-59CFBB0D9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4576" y="2823686"/>
                            <a:ext cx="28575" cy="28575"/>
                          </a:xfrm>
                          <a:custGeom>
                            <a:avLst/>
                            <a:gdLst>
                              <a:gd name="connsiteX0" fmla="*/ 18574 w 28575"/>
                              <a:gd name="connsiteY0" fmla="*/ 30004 h 28575"/>
                              <a:gd name="connsiteX1" fmla="*/ 30004 w 28575"/>
                              <a:gd name="connsiteY1" fmla="*/ 18574 h 28575"/>
                              <a:gd name="connsiteX2" fmla="*/ 18574 w 28575"/>
                              <a:gd name="connsiteY2" fmla="*/ 7144 h 28575"/>
                              <a:gd name="connsiteX3" fmla="*/ 7144 w 28575"/>
                              <a:gd name="connsiteY3" fmla="*/ 18574 h 28575"/>
                              <a:gd name="connsiteX4" fmla="*/ 18574 w 28575"/>
                              <a:gd name="connsiteY4" fmla="*/ 3000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8574" y="30004"/>
                                </a:moveTo>
                                <a:cubicBezTo>
                                  <a:pt x="25241" y="30004"/>
                                  <a:pt x="30004" y="25241"/>
                                  <a:pt x="30004" y="18574"/>
                                </a:cubicBezTo>
                                <a:cubicBezTo>
                                  <a:pt x="30004" y="12859"/>
                                  <a:pt x="25241" y="7144"/>
                                  <a:pt x="18574" y="7144"/>
                                </a:cubicBezTo>
                                <a:cubicBezTo>
                                  <a:pt x="11906" y="7144"/>
                                  <a:pt x="7144" y="11906"/>
                                  <a:pt x="7144" y="18574"/>
                                </a:cubicBezTo>
                                <a:cubicBezTo>
                                  <a:pt x="7144" y="25241"/>
                                  <a:pt x="11906" y="30004"/>
                                  <a:pt x="18574" y="3000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6" name="Freeform: Shape 115">
                            <a:extLst>
                              <a:ext uri="{FF2B5EF4-FFF2-40B4-BE49-F238E27FC236}">
                                <a16:creationId xmlns:a16="http://schemas.microsoft.com/office/drawing/2014/main" id="{FCA2EEF6-D5AC-4868-B3F7-17F9B59BA5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1241" y="2847499"/>
                            <a:ext cx="38100" cy="38100"/>
                          </a:xfrm>
                          <a:custGeom>
                            <a:avLst/>
                            <a:gdLst>
                              <a:gd name="connsiteX0" fmla="*/ 23336 w 38100"/>
                              <a:gd name="connsiteY0" fmla="*/ 39529 h 38100"/>
                              <a:gd name="connsiteX1" fmla="*/ 39529 w 38100"/>
                              <a:gd name="connsiteY1" fmla="*/ 23336 h 38100"/>
                              <a:gd name="connsiteX2" fmla="*/ 23336 w 38100"/>
                              <a:gd name="connsiteY2" fmla="*/ 7144 h 38100"/>
                              <a:gd name="connsiteX3" fmla="*/ 7144 w 38100"/>
                              <a:gd name="connsiteY3" fmla="*/ 23336 h 38100"/>
                              <a:gd name="connsiteX4" fmla="*/ 23336 w 38100"/>
                              <a:gd name="connsiteY4" fmla="*/ 3952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3336" y="39529"/>
                                </a:moveTo>
                                <a:cubicBezTo>
                                  <a:pt x="31909" y="39529"/>
                                  <a:pt x="39529" y="31909"/>
                                  <a:pt x="39529" y="23336"/>
                                </a:cubicBezTo>
                                <a:cubicBezTo>
                                  <a:pt x="39529" y="14764"/>
                                  <a:pt x="32861" y="7144"/>
                                  <a:pt x="23336" y="7144"/>
                                </a:cubicBezTo>
                                <a:cubicBezTo>
                                  <a:pt x="14764" y="7144"/>
                                  <a:pt x="7144" y="13811"/>
                                  <a:pt x="7144" y="23336"/>
                                </a:cubicBezTo>
                                <a:cubicBezTo>
                                  <a:pt x="8096" y="31909"/>
                                  <a:pt x="14764" y="39529"/>
                                  <a:pt x="23336" y="3952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7" name="Freeform: Shape 116">
                            <a:extLst>
                              <a:ext uri="{FF2B5EF4-FFF2-40B4-BE49-F238E27FC236}">
                                <a16:creationId xmlns:a16="http://schemas.microsoft.com/office/drawing/2014/main" id="{AA64D936-530E-4042-8631-8D8E0F3BFE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74531" y="3376136"/>
                            <a:ext cx="76200" cy="95250"/>
                          </a:xfrm>
                          <a:custGeom>
                            <a:avLst/>
                            <a:gdLst>
                              <a:gd name="connsiteX0" fmla="*/ 25241 w 76200"/>
                              <a:gd name="connsiteY0" fmla="*/ 7144 h 95250"/>
                              <a:gd name="connsiteX1" fmla="*/ 7144 w 76200"/>
                              <a:gd name="connsiteY1" fmla="*/ 25241 h 95250"/>
                              <a:gd name="connsiteX2" fmla="*/ 18574 w 76200"/>
                              <a:gd name="connsiteY2" fmla="*/ 42386 h 95250"/>
                              <a:gd name="connsiteX3" fmla="*/ 14764 w 76200"/>
                              <a:gd name="connsiteY3" fmla="*/ 54769 h 95250"/>
                              <a:gd name="connsiteX4" fmla="*/ 14764 w 76200"/>
                              <a:gd name="connsiteY4" fmla="*/ 55721 h 95250"/>
                              <a:gd name="connsiteX5" fmla="*/ 7144 w 76200"/>
                              <a:gd name="connsiteY5" fmla="*/ 71914 h 95250"/>
                              <a:gd name="connsiteX6" fmla="*/ 29051 w 76200"/>
                              <a:gd name="connsiteY6" fmla="*/ 93821 h 95250"/>
                              <a:gd name="connsiteX7" fmla="*/ 50959 w 76200"/>
                              <a:gd name="connsiteY7" fmla="*/ 71914 h 95250"/>
                              <a:gd name="connsiteX8" fmla="*/ 50959 w 76200"/>
                              <a:gd name="connsiteY8" fmla="*/ 68104 h 95250"/>
                              <a:gd name="connsiteX9" fmla="*/ 54769 w 76200"/>
                              <a:gd name="connsiteY9" fmla="*/ 61436 h 95250"/>
                              <a:gd name="connsiteX10" fmla="*/ 61436 w 76200"/>
                              <a:gd name="connsiteY10" fmla="*/ 64294 h 95250"/>
                              <a:gd name="connsiteX11" fmla="*/ 71914 w 76200"/>
                              <a:gd name="connsiteY11" fmla="*/ 53816 h 95250"/>
                              <a:gd name="connsiteX12" fmla="*/ 61436 w 76200"/>
                              <a:gd name="connsiteY12" fmla="*/ 43339 h 95250"/>
                              <a:gd name="connsiteX13" fmla="*/ 54769 w 76200"/>
                              <a:gd name="connsiteY13" fmla="*/ 46196 h 95250"/>
                              <a:gd name="connsiteX14" fmla="*/ 40481 w 76200"/>
                              <a:gd name="connsiteY14" fmla="*/ 33814 h 95250"/>
                              <a:gd name="connsiteX15" fmla="*/ 42386 w 76200"/>
                              <a:gd name="connsiteY15" fmla="*/ 25241 h 95250"/>
                              <a:gd name="connsiteX16" fmla="*/ 25241 w 76200"/>
                              <a:gd name="connsiteY16" fmla="*/ 7144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</a:cxnLst>
                            <a:rect l="l" t="t" r="r" b="b"/>
                            <a:pathLst>
                              <a:path w="76200" h="95250">
                                <a:moveTo>
                                  <a:pt x="25241" y="7144"/>
                                </a:moveTo>
                                <a:cubicBezTo>
                                  <a:pt x="14764" y="7144"/>
                                  <a:pt x="7144" y="15716"/>
                                  <a:pt x="7144" y="25241"/>
                                </a:cubicBezTo>
                                <a:cubicBezTo>
                                  <a:pt x="7144" y="32861"/>
                                  <a:pt x="11906" y="39529"/>
                                  <a:pt x="18574" y="42386"/>
                                </a:cubicBezTo>
                                <a:cubicBezTo>
                                  <a:pt x="15716" y="46196"/>
                                  <a:pt x="14764" y="50006"/>
                                  <a:pt x="14764" y="54769"/>
                                </a:cubicBezTo>
                                <a:cubicBezTo>
                                  <a:pt x="14764" y="55721"/>
                                  <a:pt x="14764" y="55721"/>
                                  <a:pt x="14764" y="55721"/>
                                </a:cubicBezTo>
                                <a:cubicBezTo>
                                  <a:pt x="10001" y="59531"/>
                                  <a:pt x="7144" y="65246"/>
                                  <a:pt x="7144" y="71914"/>
                                </a:cubicBezTo>
                                <a:cubicBezTo>
                                  <a:pt x="7144" y="84296"/>
                                  <a:pt x="16669" y="93821"/>
                                  <a:pt x="29051" y="93821"/>
                                </a:cubicBezTo>
                                <a:cubicBezTo>
                                  <a:pt x="41434" y="93821"/>
                                  <a:pt x="50959" y="84296"/>
                                  <a:pt x="50959" y="71914"/>
                                </a:cubicBezTo>
                                <a:cubicBezTo>
                                  <a:pt x="50959" y="70961"/>
                                  <a:pt x="50959" y="70009"/>
                                  <a:pt x="50959" y="68104"/>
                                </a:cubicBezTo>
                                <a:cubicBezTo>
                                  <a:pt x="52864" y="66199"/>
                                  <a:pt x="53816" y="64294"/>
                                  <a:pt x="54769" y="61436"/>
                                </a:cubicBezTo>
                                <a:cubicBezTo>
                                  <a:pt x="56674" y="63341"/>
                                  <a:pt x="59531" y="64294"/>
                                  <a:pt x="61436" y="64294"/>
                                </a:cubicBezTo>
                                <a:cubicBezTo>
                                  <a:pt x="67151" y="64294"/>
                                  <a:pt x="71914" y="59531"/>
                                  <a:pt x="71914" y="53816"/>
                                </a:cubicBezTo>
                                <a:cubicBezTo>
                                  <a:pt x="71914" y="48101"/>
                                  <a:pt x="67151" y="43339"/>
                                  <a:pt x="61436" y="43339"/>
                                </a:cubicBezTo>
                                <a:cubicBezTo>
                                  <a:pt x="58579" y="43339"/>
                                  <a:pt x="56674" y="44291"/>
                                  <a:pt x="54769" y="46196"/>
                                </a:cubicBezTo>
                                <a:cubicBezTo>
                                  <a:pt x="51911" y="39529"/>
                                  <a:pt x="47149" y="34766"/>
                                  <a:pt x="40481" y="33814"/>
                                </a:cubicBezTo>
                                <a:cubicBezTo>
                                  <a:pt x="41434" y="30956"/>
                                  <a:pt x="42386" y="28099"/>
                                  <a:pt x="42386" y="25241"/>
                                </a:cubicBezTo>
                                <a:cubicBezTo>
                                  <a:pt x="43339" y="15716"/>
                                  <a:pt x="34766" y="7144"/>
                                  <a:pt x="25241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8" name="Freeform: Shape 117">
                            <a:extLst>
                              <a:ext uri="{FF2B5EF4-FFF2-40B4-BE49-F238E27FC236}">
                                <a16:creationId xmlns:a16="http://schemas.microsoft.com/office/drawing/2014/main" id="{3C806167-2176-4AD1-AB77-39A66DCA50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0696" y="3223736"/>
                            <a:ext cx="28575" cy="28575"/>
                          </a:xfrm>
                          <a:custGeom>
                            <a:avLst/>
                            <a:gdLst>
                              <a:gd name="connsiteX0" fmla="*/ 28099 w 28575"/>
                              <a:gd name="connsiteY0" fmla="*/ 17621 h 28575"/>
                              <a:gd name="connsiteX1" fmla="*/ 17621 w 28575"/>
                              <a:gd name="connsiteY1" fmla="*/ 7144 h 28575"/>
                              <a:gd name="connsiteX2" fmla="*/ 7144 w 28575"/>
                              <a:gd name="connsiteY2" fmla="*/ 17621 h 28575"/>
                              <a:gd name="connsiteX3" fmla="*/ 17621 w 28575"/>
                              <a:gd name="connsiteY3" fmla="*/ 28099 h 28575"/>
                              <a:gd name="connsiteX4" fmla="*/ 28099 w 28575"/>
                              <a:gd name="connsiteY4" fmla="*/ 17621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8099" y="17621"/>
                                </a:moveTo>
                                <a:cubicBezTo>
                                  <a:pt x="28099" y="11906"/>
                                  <a:pt x="23336" y="7144"/>
                                  <a:pt x="17621" y="7144"/>
                                </a:cubicBezTo>
                                <a:cubicBezTo>
                                  <a:pt x="11906" y="7144"/>
                                  <a:pt x="7144" y="11906"/>
                                  <a:pt x="7144" y="17621"/>
                                </a:cubicBezTo>
                                <a:cubicBezTo>
                                  <a:pt x="7144" y="23336"/>
                                  <a:pt x="11906" y="28099"/>
                                  <a:pt x="17621" y="28099"/>
                                </a:cubicBezTo>
                                <a:cubicBezTo>
                                  <a:pt x="23336" y="28099"/>
                                  <a:pt x="28099" y="23336"/>
                                  <a:pt x="28099" y="176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9" name="Freeform: Shape 118">
                            <a:extLst>
                              <a:ext uri="{FF2B5EF4-FFF2-40B4-BE49-F238E27FC236}">
                                <a16:creationId xmlns:a16="http://schemas.microsoft.com/office/drawing/2014/main" id="{18F04E9B-9D2F-4A65-8954-4A6A4FFC9B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15501" y="4155281"/>
                            <a:ext cx="38100" cy="28575"/>
                          </a:xfrm>
                          <a:custGeom>
                            <a:avLst/>
                            <a:gdLst>
                              <a:gd name="connsiteX0" fmla="*/ 7144 w 38100"/>
                              <a:gd name="connsiteY0" fmla="*/ 20479 h 28575"/>
                              <a:gd name="connsiteX1" fmla="*/ 14764 w 38100"/>
                              <a:gd name="connsiteY1" fmla="*/ 28099 h 28575"/>
                              <a:gd name="connsiteX2" fmla="*/ 22384 w 38100"/>
                              <a:gd name="connsiteY2" fmla="*/ 20479 h 28575"/>
                              <a:gd name="connsiteX3" fmla="*/ 28099 w 38100"/>
                              <a:gd name="connsiteY3" fmla="*/ 23336 h 28575"/>
                              <a:gd name="connsiteX4" fmla="*/ 35719 w 38100"/>
                              <a:gd name="connsiteY4" fmla="*/ 15716 h 28575"/>
                              <a:gd name="connsiteX5" fmla="*/ 28099 w 38100"/>
                              <a:gd name="connsiteY5" fmla="*/ 7144 h 28575"/>
                              <a:gd name="connsiteX6" fmla="*/ 20479 w 38100"/>
                              <a:gd name="connsiteY6" fmla="*/ 14764 h 28575"/>
                              <a:gd name="connsiteX7" fmla="*/ 14764 w 38100"/>
                              <a:gd name="connsiteY7" fmla="*/ 11906 h 28575"/>
                              <a:gd name="connsiteX8" fmla="*/ 7144 w 38100"/>
                              <a:gd name="connsiteY8" fmla="*/ 20479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8100" h="28575">
                                <a:moveTo>
                                  <a:pt x="7144" y="20479"/>
                                </a:moveTo>
                                <a:cubicBezTo>
                                  <a:pt x="7144" y="25241"/>
                                  <a:pt x="10954" y="28099"/>
                                  <a:pt x="14764" y="28099"/>
                                </a:cubicBezTo>
                                <a:cubicBezTo>
                                  <a:pt x="19526" y="28099"/>
                                  <a:pt x="22384" y="24289"/>
                                  <a:pt x="22384" y="20479"/>
                                </a:cubicBezTo>
                                <a:cubicBezTo>
                                  <a:pt x="23336" y="22384"/>
                                  <a:pt x="26194" y="23336"/>
                                  <a:pt x="28099" y="23336"/>
                                </a:cubicBezTo>
                                <a:cubicBezTo>
                                  <a:pt x="31909" y="23336"/>
                                  <a:pt x="35719" y="19526"/>
                                  <a:pt x="35719" y="15716"/>
                                </a:cubicBezTo>
                                <a:cubicBezTo>
                                  <a:pt x="35719" y="11906"/>
                                  <a:pt x="32861" y="7144"/>
                                  <a:pt x="28099" y="7144"/>
                                </a:cubicBezTo>
                                <a:cubicBezTo>
                                  <a:pt x="24289" y="7144"/>
                                  <a:pt x="20479" y="10954"/>
                                  <a:pt x="20479" y="14764"/>
                                </a:cubicBezTo>
                                <a:cubicBezTo>
                                  <a:pt x="18574" y="12859"/>
                                  <a:pt x="16669" y="11906"/>
                                  <a:pt x="14764" y="11906"/>
                                </a:cubicBezTo>
                                <a:cubicBezTo>
                                  <a:pt x="10001" y="11906"/>
                                  <a:pt x="7144" y="15716"/>
                                  <a:pt x="7144" y="204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0" name="Freeform: Shape 119">
                            <a:extLst>
                              <a:ext uri="{FF2B5EF4-FFF2-40B4-BE49-F238E27FC236}">
                                <a16:creationId xmlns:a16="http://schemas.microsoft.com/office/drawing/2014/main" id="{F95EE7F2-86D0-4D83-AC24-7D73A2542B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91639" y="3211354"/>
                            <a:ext cx="66675" cy="66675"/>
                          </a:xfrm>
                          <a:custGeom>
                            <a:avLst/>
                            <a:gdLst>
                              <a:gd name="connsiteX0" fmla="*/ 37624 w 66675"/>
                              <a:gd name="connsiteY0" fmla="*/ 68104 h 66675"/>
                              <a:gd name="connsiteX1" fmla="*/ 68104 w 66675"/>
                              <a:gd name="connsiteY1" fmla="*/ 37624 h 66675"/>
                              <a:gd name="connsiteX2" fmla="*/ 37624 w 66675"/>
                              <a:gd name="connsiteY2" fmla="*/ 7144 h 66675"/>
                              <a:gd name="connsiteX3" fmla="*/ 7144 w 66675"/>
                              <a:gd name="connsiteY3" fmla="*/ 37624 h 66675"/>
                              <a:gd name="connsiteX4" fmla="*/ 37624 w 66675"/>
                              <a:gd name="connsiteY4" fmla="*/ 68104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6675" h="66675">
                                <a:moveTo>
                                  <a:pt x="37624" y="68104"/>
                                </a:moveTo>
                                <a:cubicBezTo>
                                  <a:pt x="54769" y="68104"/>
                                  <a:pt x="68104" y="54769"/>
                                  <a:pt x="68104" y="37624"/>
                                </a:cubicBezTo>
                                <a:cubicBezTo>
                                  <a:pt x="68104" y="20479"/>
                                  <a:pt x="54769" y="7144"/>
                                  <a:pt x="37624" y="7144"/>
                                </a:cubicBezTo>
                                <a:cubicBezTo>
                                  <a:pt x="20479" y="7144"/>
                                  <a:pt x="7144" y="20479"/>
                                  <a:pt x="7144" y="37624"/>
                                </a:cubicBezTo>
                                <a:cubicBezTo>
                                  <a:pt x="7144" y="54769"/>
                                  <a:pt x="20479" y="68104"/>
                                  <a:pt x="37624" y="6810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1" name="Freeform: Shape 120">
                            <a:extLst>
                              <a:ext uri="{FF2B5EF4-FFF2-40B4-BE49-F238E27FC236}">
                                <a16:creationId xmlns:a16="http://schemas.microsoft.com/office/drawing/2014/main" id="{242CFA35-92F5-49DC-ACA7-7BD55B2D9A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8349" y="3117056"/>
                            <a:ext cx="76200" cy="85725"/>
                          </a:xfrm>
                          <a:custGeom>
                            <a:avLst/>
                            <a:gdLst>
                              <a:gd name="connsiteX0" fmla="*/ 49054 w 76200"/>
                              <a:gd name="connsiteY0" fmla="*/ 64294 h 85725"/>
                              <a:gd name="connsiteX1" fmla="*/ 73819 w 76200"/>
                              <a:gd name="connsiteY1" fmla="*/ 39529 h 85725"/>
                              <a:gd name="connsiteX2" fmla="*/ 55721 w 76200"/>
                              <a:gd name="connsiteY2" fmla="*/ 15716 h 85725"/>
                              <a:gd name="connsiteX3" fmla="*/ 35719 w 76200"/>
                              <a:gd name="connsiteY3" fmla="*/ 7144 h 85725"/>
                              <a:gd name="connsiteX4" fmla="*/ 8096 w 76200"/>
                              <a:gd name="connsiteY4" fmla="*/ 34766 h 85725"/>
                              <a:gd name="connsiteX5" fmla="*/ 15716 w 76200"/>
                              <a:gd name="connsiteY5" fmla="*/ 53816 h 85725"/>
                              <a:gd name="connsiteX6" fmla="*/ 7144 w 76200"/>
                              <a:gd name="connsiteY6" fmla="*/ 67151 h 85725"/>
                              <a:gd name="connsiteX7" fmla="*/ 22384 w 76200"/>
                              <a:gd name="connsiteY7" fmla="*/ 82391 h 85725"/>
                              <a:gd name="connsiteX8" fmla="*/ 37624 w 76200"/>
                              <a:gd name="connsiteY8" fmla="*/ 67151 h 85725"/>
                              <a:gd name="connsiteX9" fmla="*/ 36671 w 76200"/>
                              <a:gd name="connsiteY9" fmla="*/ 62389 h 85725"/>
                              <a:gd name="connsiteX10" fmla="*/ 40481 w 76200"/>
                              <a:gd name="connsiteY10" fmla="*/ 62389 h 85725"/>
                              <a:gd name="connsiteX11" fmla="*/ 49054 w 76200"/>
                              <a:gd name="connsiteY11" fmla="*/ 64294 h 857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76200" h="85725">
                                <a:moveTo>
                                  <a:pt x="49054" y="64294"/>
                                </a:moveTo>
                                <a:cubicBezTo>
                                  <a:pt x="62389" y="64294"/>
                                  <a:pt x="73819" y="53816"/>
                                  <a:pt x="73819" y="39529"/>
                                </a:cubicBezTo>
                                <a:cubicBezTo>
                                  <a:pt x="73819" y="28099"/>
                                  <a:pt x="66199" y="18574"/>
                                  <a:pt x="55721" y="15716"/>
                                </a:cubicBezTo>
                                <a:cubicBezTo>
                                  <a:pt x="50959" y="10001"/>
                                  <a:pt x="43339" y="7144"/>
                                  <a:pt x="35719" y="7144"/>
                                </a:cubicBezTo>
                                <a:cubicBezTo>
                                  <a:pt x="20479" y="7144"/>
                                  <a:pt x="8096" y="19526"/>
                                  <a:pt x="8096" y="34766"/>
                                </a:cubicBezTo>
                                <a:cubicBezTo>
                                  <a:pt x="8096" y="42386"/>
                                  <a:pt x="10954" y="49054"/>
                                  <a:pt x="15716" y="53816"/>
                                </a:cubicBezTo>
                                <a:cubicBezTo>
                                  <a:pt x="10954" y="56674"/>
                                  <a:pt x="7144" y="61436"/>
                                  <a:pt x="7144" y="67151"/>
                                </a:cubicBezTo>
                                <a:cubicBezTo>
                                  <a:pt x="7144" y="75724"/>
                                  <a:pt x="13811" y="82391"/>
                                  <a:pt x="22384" y="82391"/>
                                </a:cubicBezTo>
                                <a:cubicBezTo>
                                  <a:pt x="30956" y="82391"/>
                                  <a:pt x="37624" y="75724"/>
                                  <a:pt x="37624" y="67151"/>
                                </a:cubicBezTo>
                                <a:cubicBezTo>
                                  <a:pt x="37624" y="65246"/>
                                  <a:pt x="37624" y="63341"/>
                                  <a:pt x="36671" y="62389"/>
                                </a:cubicBezTo>
                                <a:cubicBezTo>
                                  <a:pt x="37624" y="62389"/>
                                  <a:pt x="38576" y="62389"/>
                                  <a:pt x="40481" y="62389"/>
                                </a:cubicBezTo>
                                <a:cubicBezTo>
                                  <a:pt x="43339" y="63341"/>
                                  <a:pt x="46196" y="64294"/>
                                  <a:pt x="49054" y="6429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2" name="Freeform: Shape 121">
                            <a:extLst>
                              <a:ext uri="{FF2B5EF4-FFF2-40B4-BE49-F238E27FC236}">
                                <a16:creationId xmlns:a16="http://schemas.microsoft.com/office/drawing/2014/main" id="{D996B18C-D019-4635-B44D-680BE7C08B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75471" y="3245644"/>
                            <a:ext cx="28575" cy="28575"/>
                          </a:xfrm>
                          <a:custGeom>
                            <a:avLst/>
                            <a:gdLst>
                              <a:gd name="connsiteX0" fmla="*/ 7144 w 28575"/>
                              <a:gd name="connsiteY0" fmla="*/ 18574 h 28575"/>
                              <a:gd name="connsiteX1" fmla="*/ 18574 w 28575"/>
                              <a:gd name="connsiteY1" fmla="*/ 30004 h 28575"/>
                              <a:gd name="connsiteX2" fmla="*/ 30004 w 28575"/>
                              <a:gd name="connsiteY2" fmla="*/ 18574 h 28575"/>
                              <a:gd name="connsiteX3" fmla="*/ 18574 w 28575"/>
                              <a:gd name="connsiteY3" fmla="*/ 7144 h 28575"/>
                              <a:gd name="connsiteX4" fmla="*/ 7144 w 28575"/>
                              <a:gd name="connsiteY4" fmla="*/ 1857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7144" y="18574"/>
                                </a:moveTo>
                                <a:cubicBezTo>
                                  <a:pt x="7144" y="25241"/>
                                  <a:pt x="11906" y="30004"/>
                                  <a:pt x="18574" y="30004"/>
                                </a:cubicBezTo>
                                <a:cubicBezTo>
                                  <a:pt x="25241" y="30004"/>
                                  <a:pt x="30004" y="25241"/>
                                  <a:pt x="30004" y="18574"/>
                                </a:cubicBezTo>
                                <a:cubicBezTo>
                                  <a:pt x="30004" y="11906"/>
                                  <a:pt x="25241" y="7144"/>
                                  <a:pt x="18574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" name="Freeform: Shape 122">
                            <a:extLst>
                              <a:ext uri="{FF2B5EF4-FFF2-40B4-BE49-F238E27FC236}">
                                <a16:creationId xmlns:a16="http://schemas.microsoft.com/office/drawing/2014/main" id="{239B14EB-7193-485B-A7B3-F5C6636427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69719" y="3549491"/>
                            <a:ext cx="38100" cy="38100"/>
                          </a:xfrm>
                          <a:custGeom>
                            <a:avLst/>
                            <a:gdLst>
                              <a:gd name="connsiteX0" fmla="*/ 39529 w 38100"/>
                              <a:gd name="connsiteY0" fmla="*/ 23336 h 38100"/>
                              <a:gd name="connsiteX1" fmla="*/ 23336 w 38100"/>
                              <a:gd name="connsiteY1" fmla="*/ 7144 h 38100"/>
                              <a:gd name="connsiteX2" fmla="*/ 7144 w 38100"/>
                              <a:gd name="connsiteY2" fmla="*/ 23336 h 38100"/>
                              <a:gd name="connsiteX3" fmla="*/ 23336 w 38100"/>
                              <a:gd name="connsiteY3" fmla="*/ 39529 h 38100"/>
                              <a:gd name="connsiteX4" fmla="*/ 39529 w 38100"/>
                              <a:gd name="connsiteY4" fmla="*/ 2333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9529" y="23336"/>
                                </a:moveTo>
                                <a:cubicBezTo>
                                  <a:pt x="39529" y="13811"/>
                                  <a:pt x="31909" y="7144"/>
                                  <a:pt x="23336" y="7144"/>
                                </a:cubicBezTo>
                                <a:cubicBezTo>
                                  <a:pt x="13811" y="7144"/>
                                  <a:pt x="7144" y="14764"/>
                                  <a:pt x="7144" y="23336"/>
                                </a:cubicBezTo>
                                <a:cubicBezTo>
                                  <a:pt x="7144" y="32861"/>
                                  <a:pt x="14764" y="39529"/>
                                  <a:pt x="23336" y="39529"/>
                                </a:cubicBezTo>
                                <a:cubicBezTo>
                                  <a:pt x="31909" y="40481"/>
                                  <a:pt x="39529" y="32861"/>
                                  <a:pt x="39529" y="2333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4" name="Freeform: Shape 123">
                            <a:extLst>
                              <a:ext uri="{FF2B5EF4-FFF2-40B4-BE49-F238E27FC236}">
                                <a16:creationId xmlns:a16="http://schemas.microsoft.com/office/drawing/2014/main" id="{67D2A700-7AB0-4F7C-BB48-97E52F418C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3096" y="3647599"/>
                            <a:ext cx="38100" cy="38100"/>
                          </a:xfrm>
                          <a:custGeom>
                            <a:avLst/>
                            <a:gdLst>
                              <a:gd name="connsiteX0" fmla="*/ 35719 w 38100"/>
                              <a:gd name="connsiteY0" fmla="*/ 21431 h 38100"/>
                              <a:gd name="connsiteX1" fmla="*/ 21431 w 38100"/>
                              <a:gd name="connsiteY1" fmla="*/ 7144 h 38100"/>
                              <a:gd name="connsiteX2" fmla="*/ 7144 w 38100"/>
                              <a:gd name="connsiteY2" fmla="*/ 21431 h 38100"/>
                              <a:gd name="connsiteX3" fmla="*/ 21431 w 38100"/>
                              <a:gd name="connsiteY3" fmla="*/ 35719 h 38100"/>
                              <a:gd name="connsiteX4" fmla="*/ 35719 w 38100"/>
                              <a:gd name="connsiteY4" fmla="*/ 21431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5719" y="21431"/>
                                </a:moveTo>
                                <a:cubicBezTo>
                                  <a:pt x="35719" y="12859"/>
                                  <a:pt x="29051" y="7144"/>
                                  <a:pt x="21431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1431"/>
                                </a:cubicBezTo>
                                <a:cubicBezTo>
                                  <a:pt x="7144" y="30004"/>
                                  <a:pt x="13811" y="35719"/>
                                  <a:pt x="21431" y="35719"/>
                                </a:cubicBezTo>
                                <a:cubicBezTo>
                                  <a:pt x="29051" y="35719"/>
                                  <a:pt x="35719" y="30004"/>
                                  <a:pt x="35719" y="2143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5" name="Freeform: Shape 124">
                            <a:extLst>
                              <a:ext uri="{FF2B5EF4-FFF2-40B4-BE49-F238E27FC236}">
                                <a16:creationId xmlns:a16="http://schemas.microsoft.com/office/drawing/2014/main" id="{33DD66E0-FD0C-44D8-AC61-680D82E7E5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6469" y="2917984"/>
                            <a:ext cx="161925" cy="133350"/>
                          </a:xfrm>
                          <a:custGeom>
                            <a:avLst/>
                            <a:gdLst>
                              <a:gd name="connsiteX0" fmla="*/ 74771 w 161925"/>
                              <a:gd name="connsiteY0" fmla="*/ 30004 h 133350"/>
                              <a:gd name="connsiteX1" fmla="*/ 77629 w 161925"/>
                              <a:gd name="connsiteY1" fmla="*/ 21431 h 133350"/>
                              <a:gd name="connsiteX2" fmla="*/ 63341 w 161925"/>
                              <a:gd name="connsiteY2" fmla="*/ 7144 h 133350"/>
                              <a:gd name="connsiteX3" fmla="*/ 49054 w 161925"/>
                              <a:gd name="connsiteY3" fmla="*/ 21431 h 133350"/>
                              <a:gd name="connsiteX4" fmla="*/ 49054 w 161925"/>
                              <a:gd name="connsiteY4" fmla="*/ 24289 h 133350"/>
                              <a:gd name="connsiteX5" fmla="*/ 22384 w 161925"/>
                              <a:gd name="connsiteY5" fmla="*/ 56674 h 133350"/>
                              <a:gd name="connsiteX6" fmla="*/ 27146 w 161925"/>
                              <a:gd name="connsiteY6" fmla="*/ 72866 h 133350"/>
                              <a:gd name="connsiteX7" fmla="*/ 25241 w 161925"/>
                              <a:gd name="connsiteY7" fmla="*/ 72866 h 133350"/>
                              <a:gd name="connsiteX8" fmla="*/ 7144 w 161925"/>
                              <a:gd name="connsiteY8" fmla="*/ 90964 h 133350"/>
                              <a:gd name="connsiteX9" fmla="*/ 25241 w 161925"/>
                              <a:gd name="connsiteY9" fmla="*/ 109061 h 133350"/>
                              <a:gd name="connsiteX10" fmla="*/ 42386 w 161925"/>
                              <a:gd name="connsiteY10" fmla="*/ 93821 h 133350"/>
                              <a:gd name="connsiteX11" fmla="*/ 78581 w 161925"/>
                              <a:gd name="connsiteY11" fmla="*/ 130016 h 133350"/>
                              <a:gd name="connsiteX12" fmla="*/ 114776 w 161925"/>
                              <a:gd name="connsiteY12" fmla="*/ 93821 h 133350"/>
                              <a:gd name="connsiteX13" fmla="*/ 109061 w 161925"/>
                              <a:gd name="connsiteY13" fmla="*/ 73819 h 133350"/>
                              <a:gd name="connsiteX14" fmla="*/ 124301 w 161925"/>
                              <a:gd name="connsiteY14" fmla="*/ 80486 h 133350"/>
                              <a:gd name="connsiteX15" fmla="*/ 146209 w 161925"/>
                              <a:gd name="connsiteY15" fmla="*/ 61436 h 133350"/>
                              <a:gd name="connsiteX16" fmla="*/ 151924 w 161925"/>
                              <a:gd name="connsiteY16" fmla="*/ 63341 h 133350"/>
                              <a:gd name="connsiteX17" fmla="*/ 163354 w 161925"/>
                              <a:gd name="connsiteY17" fmla="*/ 51911 h 133350"/>
                              <a:gd name="connsiteX18" fmla="*/ 151924 w 161925"/>
                              <a:gd name="connsiteY18" fmla="*/ 40481 h 133350"/>
                              <a:gd name="connsiteX19" fmla="*/ 142399 w 161925"/>
                              <a:gd name="connsiteY19" fmla="*/ 46196 h 133350"/>
                              <a:gd name="connsiteX20" fmla="*/ 124301 w 161925"/>
                              <a:gd name="connsiteY20" fmla="*/ 36671 h 133350"/>
                              <a:gd name="connsiteX21" fmla="*/ 102394 w 161925"/>
                              <a:gd name="connsiteY21" fmla="*/ 58579 h 133350"/>
                              <a:gd name="connsiteX22" fmla="*/ 105251 w 161925"/>
                              <a:gd name="connsiteY22" fmla="*/ 70009 h 133350"/>
                              <a:gd name="connsiteX23" fmla="*/ 88106 w 161925"/>
                              <a:gd name="connsiteY23" fmla="*/ 59531 h 133350"/>
                              <a:gd name="connsiteX24" fmla="*/ 88106 w 161925"/>
                              <a:gd name="connsiteY24" fmla="*/ 58579 h 133350"/>
                              <a:gd name="connsiteX25" fmla="*/ 74771 w 161925"/>
                              <a:gd name="connsiteY25" fmla="*/ 30004 h 133350"/>
                              <a:gd name="connsiteX26" fmla="*/ 42386 w 161925"/>
                              <a:gd name="connsiteY26" fmla="*/ 91916 h 133350"/>
                              <a:gd name="connsiteX27" fmla="*/ 42386 w 161925"/>
                              <a:gd name="connsiteY27" fmla="*/ 89059 h 133350"/>
                              <a:gd name="connsiteX28" fmla="*/ 43339 w 161925"/>
                              <a:gd name="connsiteY28" fmla="*/ 89059 h 133350"/>
                              <a:gd name="connsiteX29" fmla="*/ 42386 w 161925"/>
                              <a:gd name="connsiteY29" fmla="*/ 91916 h 1333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</a:cxnLst>
                            <a:rect l="l" t="t" r="r" b="b"/>
                            <a:pathLst>
                              <a:path w="161925" h="133350">
                                <a:moveTo>
                                  <a:pt x="74771" y="30004"/>
                                </a:moveTo>
                                <a:cubicBezTo>
                                  <a:pt x="76676" y="28099"/>
                                  <a:pt x="77629" y="25241"/>
                                  <a:pt x="77629" y="21431"/>
                                </a:cubicBezTo>
                                <a:cubicBezTo>
                                  <a:pt x="77629" y="13811"/>
                                  <a:pt x="70961" y="7144"/>
                                  <a:pt x="63341" y="7144"/>
                                </a:cubicBezTo>
                                <a:cubicBezTo>
                                  <a:pt x="55721" y="7144"/>
                                  <a:pt x="49054" y="13811"/>
                                  <a:pt x="49054" y="21431"/>
                                </a:cubicBezTo>
                                <a:cubicBezTo>
                                  <a:pt x="49054" y="22384"/>
                                  <a:pt x="49054" y="23336"/>
                                  <a:pt x="49054" y="24289"/>
                                </a:cubicBezTo>
                                <a:cubicBezTo>
                                  <a:pt x="33814" y="27146"/>
                                  <a:pt x="22384" y="40481"/>
                                  <a:pt x="22384" y="56674"/>
                                </a:cubicBezTo>
                                <a:cubicBezTo>
                                  <a:pt x="22384" y="62389"/>
                                  <a:pt x="24289" y="68104"/>
                                  <a:pt x="27146" y="72866"/>
                                </a:cubicBezTo>
                                <a:cubicBezTo>
                                  <a:pt x="26194" y="72866"/>
                                  <a:pt x="26194" y="72866"/>
                                  <a:pt x="25241" y="72866"/>
                                </a:cubicBezTo>
                                <a:cubicBezTo>
                                  <a:pt x="15716" y="72866"/>
                                  <a:pt x="7144" y="80486"/>
                                  <a:pt x="7144" y="90964"/>
                                </a:cubicBezTo>
                                <a:cubicBezTo>
                                  <a:pt x="7144" y="101441"/>
                                  <a:pt x="14764" y="109061"/>
                                  <a:pt x="25241" y="109061"/>
                                </a:cubicBezTo>
                                <a:cubicBezTo>
                                  <a:pt x="33814" y="109061"/>
                                  <a:pt x="41434" y="102394"/>
                                  <a:pt x="42386" y="93821"/>
                                </a:cubicBezTo>
                                <a:cubicBezTo>
                                  <a:pt x="42386" y="113824"/>
                                  <a:pt x="58579" y="130016"/>
                                  <a:pt x="78581" y="130016"/>
                                </a:cubicBezTo>
                                <a:cubicBezTo>
                                  <a:pt x="98584" y="130016"/>
                                  <a:pt x="114776" y="113824"/>
                                  <a:pt x="114776" y="93821"/>
                                </a:cubicBezTo>
                                <a:cubicBezTo>
                                  <a:pt x="114776" y="86201"/>
                                  <a:pt x="112871" y="79534"/>
                                  <a:pt x="109061" y="73819"/>
                                </a:cubicBezTo>
                                <a:cubicBezTo>
                                  <a:pt x="112871" y="77629"/>
                                  <a:pt x="118586" y="80486"/>
                                  <a:pt x="124301" y="80486"/>
                                </a:cubicBezTo>
                                <a:cubicBezTo>
                                  <a:pt x="135731" y="80486"/>
                                  <a:pt x="144304" y="71914"/>
                                  <a:pt x="146209" y="61436"/>
                                </a:cubicBezTo>
                                <a:cubicBezTo>
                                  <a:pt x="148114" y="62389"/>
                                  <a:pt x="150019" y="63341"/>
                                  <a:pt x="151924" y="63341"/>
                                </a:cubicBezTo>
                                <a:cubicBezTo>
                                  <a:pt x="158591" y="63341"/>
                                  <a:pt x="163354" y="58579"/>
                                  <a:pt x="163354" y="51911"/>
                                </a:cubicBezTo>
                                <a:cubicBezTo>
                                  <a:pt x="163354" y="45244"/>
                                  <a:pt x="158591" y="40481"/>
                                  <a:pt x="151924" y="40481"/>
                                </a:cubicBezTo>
                                <a:cubicBezTo>
                                  <a:pt x="148114" y="40481"/>
                                  <a:pt x="144304" y="42386"/>
                                  <a:pt x="142399" y="46196"/>
                                </a:cubicBezTo>
                                <a:cubicBezTo>
                                  <a:pt x="138589" y="40481"/>
                                  <a:pt x="131921" y="36671"/>
                                  <a:pt x="124301" y="36671"/>
                                </a:cubicBezTo>
                                <a:cubicBezTo>
                                  <a:pt x="111919" y="36671"/>
                                  <a:pt x="102394" y="46196"/>
                                  <a:pt x="102394" y="58579"/>
                                </a:cubicBezTo>
                                <a:cubicBezTo>
                                  <a:pt x="102394" y="62389"/>
                                  <a:pt x="103346" y="66199"/>
                                  <a:pt x="105251" y="70009"/>
                                </a:cubicBezTo>
                                <a:cubicBezTo>
                                  <a:pt x="100489" y="65246"/>
                                  <a:pt x="94774" y="61436"/>
                                  <a:pt x="88106" y="59531"/>
                                </a:cubicBezTo>
                                <a:cubicBezTo>
                                  <a:pt x="88106" y="59531"/>
                                  <a:pt x="88106" y="58579"/>
                                  <a:pt x="88106" y="58579"/>
                                </a:cubicBezTo>
                                <a:cubicBezTo>
                                  <a:pt x="89059" y="46196"/>
                                  <a:pt x="83344" y="36671"/>
                                  <a:pt x="74771" y="30004"/>
                                </a:cubicBezTo>
                                <a:close/>
                                <a:moveTo>
                                  <a:pt x="42386" y="91916"/>
                                </a:moveTo>
                                <a:cubicBezTo>
                                  <a:pt x="42386" y="90964"/>
                                  <a:pt x="42386" y="90011"/>
                                  <a:pt x="42386" y="89059"/>
                                </a:cubicBezTo>
                                <a:cubicBezTo>
                                  <a:pt x="42386" y="89059"/>
                                  <a:pt x="42386" y="89059"/>
                                  <a:pt x="43339" y="89059"/>
                                </a:cubicBezTo>
                                <a:cubicBezTo>
                                  <a:pt x="43339" y="89059"/>
                                  <a:pt x="42386" y="90964"/>
                                  <a:pt x="42386" y="919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6" name="Freeform: Shape 125">
                            <a:extLst>
                              <a:ext uri="{FF2B5EF4-FFF2-40B4-BE49-F238E27FC236}">
                                <a16:creationId xmlns:a16="http://schemas.microsoft.com/office/drawing/2014/main" id="{A17AF1C8-A5B6-4B0F-B400-F2E2DB1EDC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22156" y="3741896"/>
                            <a:ext cx="28575" cy="28575"/>
                          </a:xfrm>
                          <a:custGeom>
                            <a:avLst/>
                            <a:gdLst>
                              <a:gd name="connsiteX0" fmla="*/ 22384 w 28575"/>
                              <a:gd name="connsiteY0" fmla="*/ 14764 h 28575"/>
                              <a:gd name="connsiteX1" fmla="*/ 14764 w 28575"/>
                              <a:gd name="connsiteY1" fmla="*/ 22384 h 28575"/>
                              <a:gd name="connsiteX2" fmla="*/ 7144 w 28575"/>
                              <a:gd name="connsiteY2" fmla="*/ 14764 h 28575"/>
                              <a:gd name="connsiteX3" fmla="*/ 14764 w 28575"/>
                              <a:gd name="connsiteY3" fmla="*/ 7144 h 28575"/>
                              <a:gd name="connsiteX4" fmla="*/ 22384 w 28575"/>
                              <a:gd name="connsiteY4" fmla="*/ 1476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2384" y="14764"/>
                                </a:moveTo>
                                <a:cubicBezTo>
                                  <a:pt x="22384" y="18972"/>
                                  <a:pt x="18972" y="22384"/>
                                  <a:pt x="14764" y="22384"/>
                                </a:cubicBezTo>
                                <a:cubicBezTo>
                                  <a:pt x="10555" y="22384"/>
                                  <a:pt x="7144" y="18972"/>
                                  <a:pt x="7144" y="14764"/>
                                </a:cubicBezTo>
                                <a:cubicBezTo>
                                  <a:pt x="7144" y="10555"/>
                                  <a:pt x="10555" y="7144"/>
                                  <a:pt x="14764" y="7144"/>
                                </a:cubicBezTo>
                                <a:cubicBezTo>
                                  <a:pt x="18972" y="7144"/>
                                  <a:pt x="22384" y="10555"/>
                                  <a:pt x="22384" y="147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7" name="Freeform: Shape 126">
                            <a:extLst>
                              <a:ext uri="{FF2B5EF4-FFF2-40B4-BE49-F238E27FC236}">
                                <a16:creationId xmlns:a16="http://schemas.microsoft.com/office/drawing/2014/main" id="{10CCDB71-94C3-4870-9184-95C4313106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8839" y="2976086"/>
                            <a:ext cx="28575" cy="28575"/>
                          </a:xfrm>
                          <a:custGeom>
                            <a:avLst/>
                            <a:gdLst>
                              <a:gd name="connsiteX0" fmla="*/ 15716 w 28575"/>
                              <a:gd name="connsiteY0" fmla="*/ 24289 h 28575"/>
                              <a:gd name="connsiteX1" fmla="*/ 24289 w 28575"/>
                              <a:gd name="connsiteY1" fmla="*/ 15716 h 28575"/>
                              <a:gd name="connsiteX2" fmla="*/ 15716 w 28575"/>
                              <a:gd name="connsiteY2" fmla="*/ 7144 h 28575"/>
                              <a:gd name="connsiteX3" fmla="*/ 7144 w 28575"/>
                              <a:gd name="connsiteY3" fmla="*/ 15716 h 28575"/>
                              <a:gd name="connsiteX4" fmla="*/ 15716 w 28575"/>
                              <a:gd name="connsiteY4" fmla="*/ 24289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5716" y="24289"/>
                                </a:moveTo>
                                <a:cubicBezTo>
                                  <a:pt x="20479" y="24289"/>
                                  <a:pt x="24289" y="20479"/>
                                  <a:pt x="24289" y="15716"/>
                                </a:cubicBezTo>
                                <a:cubicBezTo>
                                  <a:pt x="24289" y="10954"/>
                                  <a:pt x="20479" y="7144"/>
                                  <a:pt x="15716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5716"/>
                                </a:cubicBezTo>
                                <a:cubicBezTo>
                                  <a:pt x="8096" y="20479"/>
                                  <a:pt x="11906" y="24289"/>
                                  <a:pt x="15716" y="2428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8" name="Freeform: Shape 127">
                            <a:extLst>
                              <a:ext uri="{FF2B5EF4-FFF2-40B4-BE49-F238E27FC236}">
                                <a16:creationId xmlns:a16="http://schemas.microsoft.com/office/drawing/2014/main" id="{ACB3DC14-A751-4FC8-B869-3D4621A4E3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6094" y="3041809"/>
                            <a:ext cx="95250" cy="114300"/>
                          </a:xfrm>
                          <a:custGeom>
                            <a:avLst/>
                            <a:gdLst>
                              <a:gd name="connsiteX0" fmla="*/ 20806 w 95250"/>
                              <a:gd name="connsiteY0" fmla="*/ 90964 h 114300"/>
                              <a:gd name="connsiteX1" fmla="*/ 27474 w 95250"/>
                              <a:gd name="connsiteY1" fmla="*/ 89059 h 114300"/>
                              <a:gd name="connsiteX2" fmla="*/ 57954 w 95250"/>
                              <a:gd name="connsiteY2" fmla="*/ 108109 h 114300"/>
                              <a:gd name="connsiteX3" fmla="*/ 92244 w 95250"/>
                              <a:gd name="connsiteY3" fmla="*/ 73819 h 114300"/>
                              <a:gd name="connsiteX4" fmla="*/ 63669 w 95250"/>
                              <a:gd name="connsiteY4" fmla="*/ 40481 h 114300"/>
                              <a:gd name="connsiteX5" fmla="*/ 64621 w 95250"/>
                              <a:gd name="connsiteY5" fmla="*/ 33814 h 114300"/>
                              <a:gd name="connsiteX6" fmla="*/ 37951 w 95250"/>
                              <a:gd name="connsiteY6" fmla="*/ 7144 h 114300"/>
                              <a:gd name="connsiteX7" fmla="*/ 11281 w 95250"/>
                              <a:gd name="connsiteY7" fmla="*/ 33814 h 114300"/>
                              <a:gd name="connsiteX8" fmla="*/ 28426 w 95250"/>
                              <a:gd name="connsiteY8" fmla="*/ 58579 h 114300"/>
                              <a:gd name="connsiteX9" fmla="*/ 27474 w 95250"/>
                              <a:gd name="connsiteY9" fmla="*/ 61436 h 114300"/>
                              <a:gd name="connsiteX10" fmla="*/ 22711 w 95250"/>
                              <a:gd name="connsiteY10" fmla="*/ 60484 h 114300"/>
                              <a:gd name="connsiteX11" fmla="*/ 7471 w 95250"/>
                              <a:gd name="connsiteY11" fmla="*/ 75724 h 114300"/>
                              <a:gd name="connsiteX12" fmla="*/ 20806 w 95250"/>
                              <a:gd name="connsiteY12" fmla="*/ 90964 h 1143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95250" h="114300">
                                <a:moveTo>
                                  <a:pt x="20806" y="90964"/>
                                </a:moveTo>
                                <a:cubicBezTo>
                                  <a:pt x="22711" y="90964"/>
                                  <a:pt x="25569" y="90011"/>
                                  <a:pt x="27474" y="89059"/>
                                </a:cubicBezTo>
                                <a:cubicBezTo>
                                  <a:pt x="33189" y="100489"/>
                                  <a:pt x="44619" y="108109"/>
                                  <a:pt x="57954" y="108109"/>
                                </a:cubicBezTo>
                                <a:cubicBezTo>
                                  <a:pt x="77004" y="108109"/>
                                  <a:pt x="92244" y="92869"/>
                                  <a:pt x="92244" y="73819"/>
                                </a:cubicBezTo>
                                <a:cubicBezTo>
                                  <a:pt x="92244" y="56674"/>
                                  <a:pt x="79861" y="43339"/>
                                  <a:pt x="63669" y="40481"/>
                                </a:cubicBezTo>
                                <a:cubicBezTo>
                                  <a:pt x="64621" y="38576"/>
                                  <a:pt x="64621" y="36671"/>
                                  <a:pt x="64621" y="33814"/>
                                </a:cubicBezTo>
                                <a:cubicBezTo>
                                  <a:pt x="64621" y="18574"/>
                                  <a:pt x="52239" y="7144"/>
                                  <a:pt x="37951" y="7144"/>
                                </a:cubicBezTo>
                                <a:cubicBezTo>
                                  <a:pt x="22711" y="7144"/>
                                  <a:pt x="11281" y="19526"/>
                                  <a:pt x="11281" y="33814"/>
                                </a:cubicBezTo>
                                <a:cubicBezTo>
                                  <a:pt x="11281" y="45244"/>
                                  <a:pt x="17949" y="54769"/>
                                  <a:pt x="28426" y="58579"/>
                                </a:cubicBezTo>
                                <a:cubicBezTo>
                                  <a:pt x="28426" y="59531"/>
                                  <a:pt x="27474" y="60484"/>
                                  <a:pt x="27474" y="61436"/>
                                </a:cubicBezTo>
                                <a:cubicBezTo>
                                  <a:pt x="25569" y="60484"/>
                                  <a:pt x="24616" y="60484"/>
                                  <a:pt x="22711" y="60484"/>
                                </a:cubicBezTo>
                                <a:cubicBezTo>
                                  <a:pt x="14139" y="60484"/>
                                  <a:pt x="7471" y="67151"/>
                                  <a:pt x="7471" y="75724"/>
                                </a:cubicBezTo>
                                <a:cubicBezTo>
                                  <a:pt x="5566" y="84296"/>
                                  <a:pt x="12234" y="90964"/>
                                  <a:pt x="20806" y="909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9" name="Freeform: Shape 128">
                            <a:extLst>
                              <a:ext uri="{FF2B5EF4-FFF2-40B4-BE49-F238E27FC236}">
                                <a16:creationId xmlns:a16="http://schemas.microsoft.com/office/drawing/2014/main" id="{6065F737-562F-4A4C-8DC6-4A38C1755A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5481" y="4182904"/>
                            <a:ext cx="57150" cy="57150"/>
                          </a:xfrm>
                          <a:custGeom>
                            <a:avLst/>
                            <a:gdLst>
                              <a:gd name="connsiteX0" fmla="*/ 31909 w 57150"/>
                              <a:gd name="connsiteY0" fmla="*/ 7144 h 57150"/>
                              <a:gd name="connsiteX1" fmla="*/ 7144 w 57150"/>
                              <a:gd name="connsiteY1" fmla="*/ 31909 h 57150"/>
                              <a:gd name="connsiteX2" fmla="*/ 31909 w 57150"/>
                              <a:gd name="connsiteY2" fmla="*/ 56674 h 57150"/>
                              <a:gd name="connsiteX3" fmla="*/ 56674 w 57150"/>
                              <a:gd name="connsiteY3" fmla="*/ 31909 h 57150"/>
                              <a:gd name="connsiteX4" fmla="*/ 31909 w 57150"/>
                              <a:gd name="connsiteY4" fmla="*/ 7144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31909" y="7144"/>
                                </a:moveTo>
                                <a:cubicBezTo>
                                  <a:pt x="18574" y="7144"/>
                                  <a:pt x="7144" y="18574"/>
                                  <a:pt x="7144" y="31909"/>
                                </a:cubicBezTo>
                                <a:cubicBezTo>
                                  <a:pt x="7144" y="45244"/>
                                  <a:pt x="18574" y="56674"/>
                                  <a:pt x="31909" y="56674"/>
                                </a:cubicBezTo>
                                <a:cubicBezTo>
                                  <a:pt x="45244" y="56674"/>
                                  <a:pt x="56674" y="45244"/>
                                  <a:pt x="56674" y="31909"/>
                                </a:cubicBezTo>
                                <a:cubicBezTo>
                                  <a:pt x="56674" y="17621"/>
                                  <a:pt x="45244" y="7144"/>
                                  <a:pt x="3190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0" name="Freeform: Shape 129">
                            <a:extLst>
                              <a:ext uri="{FF2B5EF4-FFF2-40B4-BE49-F238E27FC236}">
                                <a16:creationId xmlns:a16="http://schemas.microsoft.com/office/drawing/2014/main" id="{478C1523-97BD-4E2C-8EC4-4EDC1545B2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3611" y="3938111"/>
                            <a:ext cx="28575" cy="28575"/>
                          </a:xfrm>
                          <a:custGeom>
                            <a:avLst/>
                            <a:gdLst>
                              <a:gd name="connsiteX0" fmla="*/ 22384 w 28575"/>
                              <a:gd name="connsiteY0" fmla="*/ 14764 h 28575"/>
                              <a:gd name="connsiteX1" fmla="*/ 14764 w 28575"/>
                              <a:gd name="connsiteY1" fmla="*/ 7144 h 28575"/>
                              <a:gd name="connsiteX2" fmla="*/ 7144 w 28575"/>
                              <a:gd name="connsiteY2" fmla="*/ 14764 h 28575"/>
                              <a:gd name="connsiteX3" fmla="*/ 14764 w 28575"/>
                              <a:gd name="connsiteY3" fmla="*/ 22384 h 28575"/>
                              <a:gd name="connsiteX4" fmla="*/ 22384 w 28575"/>
                              <a:gd name="connsiteY4" fmla="*/ 1476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2384" y="14764"/>
                                </a:moveTo>
                                <a:cubicBezTo>
                                  <a:pt x="22384" y="10001"/>
                                  <a:pt x="18574" y="7144"/>
                                  <a:pt x="14764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4764"/>
                                </a:cubicBezTo>
                                <a:cubicBezTo>
                                  <a:pt x="7144" y="18574"/>
                                  <a:pt x="10954" y="22384"/>
                                  <a:pt x="14764" y="22384"/>
                                </a:cubicBezTo>
                                <a:cubicBezTo>
                                  <a:pt x="18574" y="22384"/>
                                  <a:pt x="22384" y="19526"/>
                                  <a:pt x="22384" y="147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1" name="Freeform: Shape 130">
                            <a:extLst>
                              <a:ext uri="{FF2B5EF4-FFF2-40B4-BE49-F238E27FC236}">
                                <a16:creationId xmlns:a16="http://schemas.microsoft.com/office/drawing/2014/main" id="{F840B3AD-DE73-457E-A076-DD3E4698C1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85936" y="3662839"/>
                            <a:ext cx="38100" cy="38100"/>
                          </a:xfrm>
                          <a:custGeom>
                            <a:avLst/>
                            <a:gdLst>
                              <a:gd name="connsiteX0" fmla="*/ 37624 w 38100"/>
                              <a:gd name="connsiteY0" fmla="*/ 22384 h 38100"/>
                              <a:gd name="connsiteX1" fmla="*/ 22384 w 38100"/>
                              <a:gd name="connsiteY1" fmla="*/ 7144 h 38100"/>
                              <a:gd name="connsiteX2" fmla="*/ 7144 w 38100"/>
                              <a:gd name="connsiteY2" fmla="*/ 22384 h 38100"/>
                              <a:gd name="connsiteX3" fmla="*/ 22384 w 38100"/>
                              <a:gd name="connsiteY3" fmla="*/ 37624 h 38100"/>
                              <a:gd name="connsiteX4" fmla="*/ 37624 w 38100"/>
                              <a:gd name="connsiteY4" fmla="*/ 2238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7624" y="22384"/>
                                </a:moveTo>
                                <a:cubicBezTo>
                                  <a:pt x="37624" y="13811"/>
                                  <a:pt x="30956" y="7144"/>
                                  <a:pt x="22384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2384"/>
                                </a:cubicBezTo>
                                <a:cubicBezTo>
                                  <a:pt x="7144" y="30956"/>
                                  <a:pt x="13811" y="37624"/>
                                  <a:pt x="22384" y="37624"/>
                                </a:cubicBezTo>
                                <a:cubicBezTo>
                                  <a:pt x="30956" y="37624"/>
                                  <a:pt x="37624" y="30956"/>
                                  <a:pt x="37624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2" name="Freeform: Shape 131">
                            <a:extLst>
                              <a:ext uri="{FF2B5EF4-FFF2-40B4-BE49-F238E27FC236}">
                                <a16:creationId xmlns:a16="http://schemas.microsoft.com/office/drawing/2014/main" id="{B34D9FAB-7517-405B-BE1E-B3BFBC5953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74531" y="3054191"/>
                            <a:ext cx="28575" cy="28575"/>
                          </a:xfrm>
                          <a:custGeom>
                            <a:avLst/>
                            <a:gdLst>
                              <a:gd name="connsiteX0" fmla="*/ 28099 w 28575"/>
                              <a:gd name="connsiteY0" fmla="*/ 17621 h 28575"/>
                              <a:gd name="connsiteX1" fmla="*/ 17621 w 28575"/>
                              <a:gd name="connsiteY1" fmla="*/ 28099 h 28575"/>
                              <a:gd name="connsiteX2" fmla="*/ 7144 w 28575"/>
                              <a:gd name="connsiteY2" fmla="*/ 17621 h 28575"/>
                              <a:gd name="connsiteX3" fmla="*/ 17621 w 28575"/>
                              <a:gd name="connsiteY3" fmla="*/ 7144 h 28575"/>
                              <a:gd name="connsiteX4" fmla="*/ 28099 w 28575"/>
                              <a:gd name="connsiteY4" fmla="*/ 17621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8099" y="17621"/>
                                </a:moveTo>
                                <a:cubicBezTo>
                                  <a:pt x="28099" y="23408"/>
                                  <a:pt x="23408" y="28099"/>
                                  <a:pt x="17621" y="28099"/>
                                </a:cubicBezTo>
                                <a:cubicBezTo>
                                  <a:pt x="11835" y="28099"/>
                                  <a:pt x="7144" y="23408"/>
                                  <a:pt x="7144" y="17621"/>
                                </a:cubicBezTo>
                                <a:cubicBezTo>
                                  <a:pt x="7144" y="11835"/>
                                  <a:pt x="11835" y="7144"/>
                                  <a:pt x="17621" y="7144"/>
                                </a:cubicBezTo>
                                <a:cubicBezTo>
                                  <a:pt x="23408" y="7144"/>
                                  <a:pt x="28099" y="11835"/>
                                  <a:pt x="28099" y="176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3" name="Freeform: Shape 132">
                            <a:extLst>
                              <a:ext uri="{FF2B5EF4-FFF2-40B4-BE49-F238E27FC236}">
                                <a16:creationId xmlns:a16="http://schemas.microsoft.com/office/drawing/2014/main" id="{7DCF9ECE-4261-4E32-A10C-29931D0B87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01201" y="2997041"/>
                            <a:ext cx="28575" cy="28575"/>
                          </a:xfrm>
                          <a:custGeom>
                            <a:avLst/>
                            <a:gdLst>
                              <a:gd name="connsiteX0" fmla="*/ 24289 w 28575"/>
                              <a:gd name="connsiteY0" fmla="*/ 15716 h 28575"/>
                              <a:gd name="connsiteX1" fmla="*/ 15716 w 28575"/>
                              <a:gd name="connsiteY1" fmla="*/ 24289 h 28575"/>
                              <a:gd name="connsiteX2" fmla="*/ 7144 w 28575"/>
                              <a:gd name="connsiteY2" fmla="*/ 15716 h 28575"/>
                              <a:gd name="connsiteX3" fmla="*/ 15716 w 28575"/>
                              <a:gd name="connsiteY3" fmla="*/ 7144 h 28575"/>
                              <a:gd name="connsiteX4" fmla="*/ 24289 w 28575"/>
                              <a:gd name="connsiteY4" fmla="*/ 15716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4289" y="15716"/>
                                </a:moveTo>
                                <a:cubicBezTo>
                                  <a:pt x="24289" y="20451"/>
                                  <a:pt x="20451" y="24289"/>
                                  <a:pt x="15716" y="24289"/>
                                </a:cubicBezTo>
                                <a:cubicBezTo>
                                  <a:pt x="10982" y="24289"/>
                                  <a:pt x="7144" y="20451"/>
                                  <a:pt x="7144" y="15716"/>
                                </a:cubicBezTo>
                                <a:cubicBezTo>
                                  <a:pt x="7144" y="10982"/>
                                  <a:pt x="10982" y="7144"/>
                                  <a:pt x="15716" y="7144"/>
                                </a:cubicBezTo>
                                <a:cubicBezTo>
                                  <a:pt x="20451" y="7144"/>
                                  <a:pt x="24289" y="10982"/>
                                  <a:pt x="24289" y="15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4" name="Freeform: Shape 133">
                            <a:extLst>
                              <a:ext uri="{FF2B5EF4-FFF2-40B4-BE49-F238E27FC236}">
                                <a16:creationId xmlns:a16="http://schemas.microsoft.com/office/drawing/2014/main" id="{5E79462F-509A-4A08-A781-E2B42788B4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44966" y="3704749"/>
                            <a:ext cx="85725" cy="85725"/>
                          </a:xfrm>
                          <a:custGeom>
                            <a:avLst/>
                            <a:gdLst>
                              <a:gd name="connsiteX0" fmla="*/ 81439 w 85725"/>
                              <a:gd name="connsiteY0" fmla="*/ 44291 h 85725"/>
                              <a:gd name="connsiteX1" fmla="*/ 44291 w 85725"/>
                              <a:gd name="connsiteY1" fmla="*/ 81439 h 85725"/>
                              <a:gd name="connsiteX2" fmla="*/ 7144 w 85725"/>
                              <a:gd name="connsiteY2" fmla="*/ 44291 h 85725"/>
                              <a:gd name="connsiteX3" fmla="*/ 44291 w 85725"/>
                              <a:gd name="connsiteY3" fmla="*/ 7144 h 85725"/>
                              <a:gd name="connsiteX4" fmla="*/ 81439 w 85725"/>
                              <a:gd name="connsiteY4" fmla="*/ 44291 h 857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5725" h="85725">
                                <a:moveTo>
                                  <a:pt x="81439" y="44291"/>
                                </a:moveTo>
                                <a:cubicBezTo>
                                  <a:pt x="81439" y="64807"/>
                                  <a:pt x="64807" y="81439"/>
                                  <a:pt x="44291" y="81439"/>
                                </a:cubicBezTo>
                                <a:cubicBezTo>
                                  <a:pt x="23775" y="81439"/>
                                  <a:pt x="7144" y="64807"/>
                                  <a:pt x="7144" y="44291"/>
                                </a:cubicBezTo>
                                <a:cubicBezTo>
                                  <a:pt x="7144" y="23775"/>
                                  <a:pt x="23775" y="7144"/>
                                  <a:pt x="44291" y="7144"/>
                                </a:cubicBezTo>
                                <a:cubicBezTo>
                                  <a:pt x="64807" y="7144"/>
                                  <a:pt x="81439" y="23775"/>
                                  <a:pt x="81439" y="4429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5" name="Freeform: Shape 134">
                            <a:extLst>
                              <a:ext uri="{FF2B5EF4-FFF2-40B4-BE49-F238E27FC236}">
                                <a16:creationId xmlns:a16="http://schemas.microsoft.com/office/drawing/2014/main" id="{2C22FBD8-EAC5-4A45-A2C0-CC30D1D18F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44979" y="3427571"/>
                            <a:ext cx="85725" cy="95250"/>
                          </a:xfrm>
                          <a:custGeom>
                            <a:avLst/>
                            <a:gdLst>
                              <a:gd name="connsiteX0" fmla="*/ 58579 w 85725"/>
                              <a:gd name="connsiteY0" fmla="*/ 39529 h 95250"/>
                              <a:gd name="connsiteX1" fmla="*/ 59531 w 85725"/>
                              <a:gd name="connsiteY1" fmla="*/ 32861 h 95250"/>
                              <a:gd name="connsiteX2" fmla="*/ 39529 w 85725"/>
                              <a:gd name="connsiteY2" fmla="*/ 12859 h 95250"/>
                              <a:gd name="connsiteX3" fmla="*/ 38576 w 85725"/>
                              <a:gd name="connsiteY3" fmla="*/ 12859 h 95250"/>
                              <a:gd name="connsiteX4" fmla="*/ 25241 w 85725"/>
                              <a:gd name="connsiteY4" fmla="*/ 7144 h 95250"/>
                              <a:gd name="connsiteX5" fmla="*/ 7144 w 85725"/>
                              <a:gd name="connsiteY5" fmla="*/ 25241 h 95250"/>
                              <a:gd name="connsiteX6" fmla="*/ 22384 w 85725"/>
                              <a:gd name="connsiteY6" fmla="*/ 43339 h 95250"/>
                              <a:gd name="connsiteX7" fmla="*/ 34766 w 85725"/>
                              <a:gd name="connsiteY7" fmla="*/ 52864 h 95250"/>
                              <a:gd name="connsiteX8" fmla="*/ 30004 w 85725"/>
                              <a:gd name="connsiteY8" fmla="*/ 68104 h 95250"/>
                              <a:gd name="connsiteX9" fmla="*/ 58579 w 85725"/>
                              <a:gd name="connsiteY9" fmla="*/ 96679 h 95250"/>
                              <a:gd name="connsiteX10" fmla="*/ 87154 w 85725"/>
                              <a:gd name="connsiteY10" fmla="*/ 68104 h 95250"/>
                              <a:gd name="connsiteX11" fmla="*/ 58579 w 85725"/>
                              <a:gd name="connsiteY11" fmla="*/ 39529 h 95250"/>
                              <a:gd name="connsiteX12" fmla="*/ 58579 w 85725"/>
                              <a:gd name="connsiteY12" fmla="*/ 39529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85725" h="95250">
                                <a:moveTo>
                                  <a:pt x="58579" y="39529"/>
                                </a:moveTo>
                                <a:cubicBezTo>
                                  <a:pt x="59531" y="37624"/>
                                  <a:pt x="59531" y="35719"/>
                                  <a:pt x="59531" y="32861"/>
                                </a:cubicBezTo>
                                <a:cubicBezTo>
                                  <a:pt x="59531" y="21431"/>
                                  <a:pt x="50006" y="12859"/>
                                  <a:pt x="39529" y="12859"/>
                                </a:cubicBezTo>
                                <a:cubicBezTo>
                                  <a:pt x="39529" y="12859"/>
                                  <a:pt x="38576" y="12859"/>
                                  <a:pt x="38576" y="12859"/>
                                </a:cubicBezTo>
                                <a:cubicBezTo>
                                  <a:pt x="34766" y="9049"/>
                                  <a:pt x="30956" y="7144"/>
                                  <a:pt x="25241" y="7144"/>
                                </a:cubicBezTo>
                                <a:cubicBezTo>
                                  <a:pt x="14764" y="7144"/>
                                  <a:pt x="7144" y="15716"/>
                                  <a:pt x="7144" y="25241"/>
                                </a:cubicBezTo>
                                <a:cubicBezTo>
                                  <a:pt x="7144" y="33814"/>
                                  <a:pt x="13811" y="41434"/>
                                  <a:pt x="22384" y="43339"/>
                                </a:cubicBezTo>
                                <a:cubicBezTo>
                                  <a:pt x="25241" y="48101"/>
                                  <a:pt x="30004" y="50959"/>
                                  <a:pt x="34766" y="52864"/>
                                </a:cubicBezTo>
                                <a:cubicBezTo>
                                  <a:pt x="31909" y="57626"/>
                                  <a:pt x="30004" y="62389"/>
                                  <a:pt x="30004" y="68104"/>
                                </a:cubicBezTo>
                                <a:cubicBezTo>
                                  <a:pt x="30004" y="84296"/>
                                  <a:pt x="43339" y="96679"/>
                                  <a:pt x="58579" y="96679"/>
                                </a:cubicBezTo>
                                <a:cubicBezTo>
                                  <a:pt x="74771" y="96679"/>
                                  <a:pt x="87154" y="83344"/>
                                  <a:pt x="87154" y="68104"/>
                                </a:cubicBezTo>
                                <a:cubicBezTo>
                                  <a:pt x="88106" y="52864"/>
                                  <a:pt x="74771" y="39529"/>
                                  <a:pt x="58579" y="39529"/>
                                </a:cubicBezTo>
                                <a:cubicBezTo>
                                  <a:pt x="58579" y="39529"/>
                                  <a:pt x="58579" y="39529"/>
                                  <a:pt x="58579" y="3952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6" name="Freeform: Shape 135">
                            <a:extLst>
                              <a:ext uri="{FF2B5EF4-FFF2-40B4-BE49-F238E27FC236}">
                                <a16:creationId xmlns:a16="http://schemas.microsoft.com/office/drawing/2014/main" id="{670B86ED-B90A-4D52-BE6D-9C37E09DB2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65031" y="4117181"/>
                            <a:ext cx="19050" cy="19050"/>
                          </a:xfrm>
                          <a:custGeom>
                            <a:avLst/>
                            <a:gdLst>
                              <a:gd name="connsiteX0" fmla="*/ 16669 w 19050"/>
                              <a:gd name="connsiteY0" fmla="*/ 11906 h 19050"/>
                              <a:gd name="connsiteX1" fmla="*/ 11906 w 19050"/>
                              <a:gd name="connsiteY1" fmla="*/ 7144 h 19050"/>
                              <a:gd name="connsiteX2" fmla="*/ 7144 w 19050"/>
                              <a:gd name="connsiteY2" fmla="*/ 11906 h 19050"/>
                              <a:gd name="connsiteX3" fmla="*/ 11906 w 19050"/>
                              <a:gd name="connsiteY3" fmla="*/ 16669 h 19050"/>
                              <a:gd name="connsiteX4" fmla="*/ 16669 w 19050"/>
                              <a:gd name="connsiteY4" fmla="*/ 11906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6669" y="11906"/>
                                </a:moveTo>
                                <a:cubicBezTo>
                                  <a:pt x="16669" y="9049"/>
                                  <a:pt x="14764" y="7144"/>
                                  <a:pt x="11906" y="7144"/>
                                </a:cubicBezTo>
                                <a:cubicBezTo>
                                  <a:pt x="9049" y="7144"/>
                                  <a:pt x="7144" y="9049"/>
                                  <a:pt x="7144" y="11906"/>
                                </a:cubicBezTo>
                                <a:cubicBezTo>
                                  <a:pt x="7144" y="14764"/>
                                  <a:pt x="9049" y="16669"/>
                                  <a:pt x="11906" y="16669"/>
                                </a:cubicBezTo>
                                <a:cubicBezTo>
                                  <a:pt x="14764" y="16669"/>
                                  <a:pt x="16669" y="14764"/>
                                  <a:pt x="16669" y="1190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7" name="Freeform: Shape 136">
                            <a:extLst>
                              <a:ext uri="{FF2B5EF4-FFF2-40B4-BE49-F238E27FC236}">
                                <a16:creationId xmlns:a16="http://schemas.microsoft.com/office/drawing/2014/main" id="{905F6555-E583-45A6-AF1D-2DEF63222E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66924" y="3722846"/>
                            <a:ext cx="76200" cy="76200"/>
                          </a:xfrm>
                          <a:custGeom>
                            <a:avLst/>
                            <a:gdLst>
                              <a:gd name="connsiteX0" fmla="*/ 65246 w 76200"/>
                              <a:gd name="connsiteY0" fmla="*/ 75724 h 76200"/>
                              <a:gd name="connsiteX1" fmla="*/ 75724 w 76200"/>
                              <a:gd name="connsiteY1" fmla="*/ 65246 h 76200"/>
                              <a:gd name="connsiteX2" fmla="*/ 65246 w 76200"/>
                              <a:gd name="connsiteY2" fmla="*/ 54769 h 76200"/>
                              <a:gd name="connsiteX3" fmla="*/ 62389 w 76200"/>
                              <a:gd name="connsiteY3" fmla="*/ 55721 h 76200"/>
                              <a:gd name="connsiteX4" fmla="*/ 68104 w 76200"/>
                              <a:gd name="connsiteY4" fmla="*/ 42386 h 76200"/>
                              <a:gd name="connsiteX5" fmla="*/ 50006 w 76200"/>
                              <a:gd name="connsiteY5" fmla="*/ 24289 h 76200"/>
                              <a:gd name="connsiteX6" fmla="*/ 42386 w 76200"/>
                              <a:gd name="connsiteY6" fmla="*/ 26194 h 76200"/>
                              <a:gd name="connsiteX7" fmla="*/ 30956 w 76200"/>
                              <a:gd name="connsiteY7" fmla="*/ 16669 h 76200"/>
                              <a:gd name="connsiteX8" fmla="*/ 31909 w 76200"/>
                              <a:gd name="connsiteY8" fmla="*/ 16669 h 76200"/>
                              <a:gd name="connsiteX9" fmla="*/ 36671 w 76200"/>
                              <a:gd name="connsiteY9" fmla="*/ 11906 h 76200"/>
                              <a:gd name="connsiteX10" fmla="*/ 31909 w 76200"/>
                              <a:gd name="connsiteY10" fmla="*/ 7144 h 76200"/>
                              <a:gd name="connsiteX11" fmla="*/ 27146 w 76200"/>
                              <a:gd name="connsiteY11" fmla="*/ 11906 h 76200"/>
                              <a:gd name="connsiteX12" fmla="*/ 30004 w 76200"/>
                              <a:gd name="connsiteY12" fmla="*/ 16669 h 76200"/>
                              <a:gd name="connsiteX13" fmla="*/ 26194 w 76200"/>
                              <a:gd name="connsiteY13" fmla="*/ 15716 h 76200"/>
                              <a:gd name="connsiteX14" fmla="*/ 7144 w 76200"/>
                              <a:gd name="connsiteY14" fmla="*/ 34766 h 76200"/>
                              <a:gd name="connsiteX15" fmla="*/ 26194 w 76200"/>
                              <a:gd name="connsiteY15" fmla="*/ 53816 h 76200"/>
                              <a:gd name="connsiteX16" fmla="*/ 35719 w 76200"/>
                              <a:gd name="connsiteY16" fmla="*/ 50959 h 76200"/>
                              <a:gd name="connsiteX17" fmla="*/ 50959 w 76200"/>
                              <a:gd name="connsiteY17" fmla="*/ 59531 h 76200"/>
                              <a:gd name="connsiteX18" fmla="*/ 57626 w 76200"/>
                              <a:gd name="connsiteY18" fmla="*/ 58579 h 76200"/>
                              <a:gd name="connsiteX19" fmla="*/ 54769 w 76200"/>
                              <a:gd name="connsiteY19" fmla="*/ 65246 h 76200"/>
                              <a:gd name="connsiteX20" fmla="*/ 65246 w 76200"/>
                              <a:gd name="connsiteY20" fmla="*/ 75724 h 762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</a:cxnLst>
                            <a:rect l="l" t="t" r="r" b="b"/>
                            <a:pathLst>
                              <a:path w="76200" h="76200">
                                <a:moveTo>
                                  <a:pt x="65246" y="75724"/>
                                </a:moveTo>
                                <a:cubicBezTo>
                                  <a:pt x="70961" y="75724"/>
                                  <a:pt x="75724" y="70961"/>
                                  <a:pt x="75724" y="65246"/>
                                </a:cubicBezTo>
                                <a:cubicBezTo>
                                  <a:pt x="75724" y="59531"/>
                                  <a:pt x="70961" y="54769"/>
                                  <a:pt x="65246" y="54769"/>
                                </a:cubicBezTo>
                                <a:cubicBezTo>
                                  <a:pt x="64294" y="54769"/>
                                  <a:pt x="63341" y="54769"/>
                                  <a:pt x="62389" y="55721"/>
                                </a:cubicBezTo>
                                <a:cubicBezTo>
                                  <a:pt x="66199" y="52864"/>
                                  <a:pt x="68104" y="48101"/>
                                  <a:pt x="68104" y="42386"/>
                                </a:cubicBezTo>
                                <a:cubicBezTo>
                                  <a:pt x="68104" y="32861"/>
                                  <a:pt x="60484" y="24289"/>
                                  <a:pt x="50006" y="24289"/>
                                </a:cubicBezTo>
                                <a:cubicBezTo>
                                  <a:pt x="47149" y="24289"/>
                                  <a:pt x="44291" y="25241"/>
                                  <a:pt x="42386" y="26194"/>
                                </a:cubicBezTo>
                                <a:cubicBezTo>
                                  <a:pt x="39529" y="21431"/>
                                  <a:pt x="35719" y="18574"/>
                                  <a:pt x="30956" y="16669"/>
                                </a:cubicBezTo>
                                <a:cubicBezTo>
                                  <a:pt x="30956" y="16669"/>
                                  <a:pt x="31909" y="16669"/>
                                  <a:pt x="31909" y="16669"/>
                                </a:cubicBezTo>
                                <a:cubicBezTo>
                                  <a:pt x="34766" y="16669"/>
                                  <a:pt x="36671" y="14764"/>
                                  <a:pt x="36671" y="11906"/>
                                </a:cubicBezTo>
                                <a:cubicBezTo>
                                  <a:pt x="36671" y="9049"/>
                                  <a:pt x="34766" y="7144"/>
                                  <a:pt x="31909" y="7144"/>
                                </a:cubicBezTo>
                                <a:cubicBezTo>
                                  <a:pt x="29051" y="7144"/>
                                  <a:pt x="27146" y="9049"/>
                                  <a:pt x="27146" y="11906"/>
                                </a:cubicBezTo>
                                <a:cubicBezTo>
                                  <a:pt x="27146" y="13811"/>
                                  <a:pt x="28099" y="15716"/>
                                  <a:pt x="30004" y="16669"/>
                                </a:cubicBezTo>
                                <a:cubicBezTo>
                                  <a:pt x="29051" y="16669"/>
                                  <a:pt x="27146" y="15716"/>
                                  <a:pt x="26194" y="15716"/>
                                </a:cubicBezTo>
                                <a:cubicBezTo>
                                  <a:pt x="15716" y="15716"/>
                                  <a:pt x="7144" y="24289"/>
                                  <a:pt x="7144" y="34766"/>
                                </a:cubicBezTo>
                                <a:cubicBezTo>
                                  <a:pt x="7144" y="45244"/>
                                  <a:pt x="15716" y="53816"/>
                                  <a:pt x="26194" y="53816"/>
                                </a:cubicBezTo>
                                <a:cubicBezTo>
                                  <a:pt x="29051" y="53816"/>
                                  <a:pt x="32861" y="52864"/>
                                  <a:pt x="35719" y="50959"/>
                                </a:cubicBezTo>
                                <a:cubicBezTo>
                                  <a:pt x="38576" y="55721"/>
                                  <a:pt x="44291" y="59531"/>
                                  <a:pt x="50959" y="59531"/>
                                </a:cubicBezTo>
                                <a:cubicBezTo>
                                  <a:pt x="52864" y="59531"/>
                                  <a:pt x="55721" y="58579"/>
                                  <a:pt x="57626" y="58579"/>
                                </a:cubicBezTo>
                                <a:cubicBezTo>
                                  <a:pt x="55721" y="60484"/>
                                  <a:pt x="54769" y="62389"/>
                                  <a:pt x="54769" y="65246"/>
                                </a:cubicBezTo>
                                <a:cubicBezTo>
                                  <a:pt x="54769" y="70961"/>
                                  <a:pt x="59531" y="75724"/>
                                  <a:pt x="65246" y="7572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8" name="Freeform: Shape 137">
                            <a:extLst>
                              <a:ext uri="{FF2B5EF4-FFF2-40B4-BE49-F238E27FC236}">
                                <a16:creationId xmlns:a16="http://schemas.microsoft.com/office/drawing/2014/main" id="{1DF1077E-EE8C-4936-AC72-24F82A0C4D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7896" y="2811304"/>
                            <a:ext cx="95250" cy="85725"/>
                          </a:xfrm>
                          <a:custGeom>
                            <a:avLst/>
                            <a:gdLst>
                              <a:gd name="connsiteX0" fmla="*/ 27146 w 95250"/>
                              <a:gd name="connsiteY0" fmla="*/ 7144 h 85725"/>
                              <a:gd name="connsiteX1" fmla="*/ 7144 w 95250"/>
                              <a:gd name="connsiteY1" fmla="*/ 27146 h 85725"/>
                              <a:gd name="connsiteX2" fmla="*/ 16669 w 95250"/>
                              <a:gd name="connsiteY2" fmla="*/ 44291 h 85725"/>
                              <a:gd name="connsiteX3" fmla="*/ 15716 w 95250"/>
                              <a:gd name="connsiteY3" fmla="*/ 49054 h 85725"/>
                              <a:gd name="connsiteX4" fmla="*/ 32861 w 95250"/>
                              <a:gd name="connsiteY4" fmla="*/ 66199 h 85725"/>
                              <a:gd name="connsiteX5" fmla="*/ 42386 w 95250"/>
                              <a:gd name="connsiteY5" fmla="*/ 63341 h 85725"/>
                              <a:gd name="connsiteX6" fmla="*/ 66199 w 95250"/>
                              <a:gd name="connsiteY6" fmla="*/ 84296 h 85725"/>
                              <a:gd name="connsiteX7" fmla="*/ 90964 w 95250"/>
                              <a:gd name="connsiteY7" fmla="*/ 59531 h 85725"/>
                              <a:gd name="connsiteX8" fmla="*/ 66199 w 95250"/>
                              <a:gd name="connsiteY8" fmla="*/ 34766 h 85725"/>
                              <a:gd name="connsiteX9" fmla="*/ 49054 w 95250"/>
                              <a:gd name="connsiteY9" fmla="*/ 41434 h 85725"/>
                              <a:gd name="connsiteX10" fmla="*/ 45244 w 95250"/>
                              <a:gd name="connsiteY10" fmla="*/ 34766 h 85725"/>
                              <a:gd name="connsiteX11" fmla="*/ 47149 w 95250"/>
                              <a:gd name="connsiteY11" fmla="*/ 25241 h 85725"/>
                              <a:gd name="connsiteX12" fmla="*/ 27146 w 95250"/>
                              <a:gd name="connsiteY12" fmla="*/ 7144 h 857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95250" h="85725">
                                <a:moveTo>
                                  <a:pt x="27146" y="7144"/>
                                </a:moveTo>
                                <a:cubicBezTo>
                                  <a:pt x="15716" y="7144"/>
                                  <a:pt x="7144" y="15716"/>
                                  <a:pt x="7144" y="27146"/>
                                </a:cubicBezTo>
                                <a:cubicBezTo>
                                  <a:pt x="7144" y="33814"/>
                                  <a:pt x="10954" y="40481"/>
                                  <a:pt x="16669" y="44291"/>
                                </a:cubicBezTo>
                                <a:cubicBezTo>
                                  <a:pt x="15716" y="46196"/>
                                  <a:pt x="15716" y="47149"/>
                                  <a:pt x="15716" y="49054"/>
                                </a:cubicBezTo>
                                <a:cubicBezTo>
                                  <a:pt x="15716" y="58579"/>
                                  <a:pt x="23336" y="66199"/>
                                  <a:pt x="32861" y="66199"/>
                                </a:cubicBezTo>
                                <a:cubicBezTo>
                                  <a:pt x="36671" y="66199"/>
                                  <a:pt x="39529" y="65246"/>
                                  <a:pt x="42386" y="63341"/>
                                </a:cubicBezTo>
                                <a:cubicBezTo>
                                  <a:pt x="44291" y="74771"/>
                                  <a:pt x="53816" y="84296"/>
                                  <a:pt x="66199" y="84296"/>
                                </a:cubicBezTo>
                                <a:cubicBezTo>
                                  <a:pt x="79534" y="84296"/>
                                  <a:pt x="90964" y="72866"/>
                                  <a:pt x="90964" y="59531"/>
                                </a:cubicBezTo>
                                <a:cubicBezTo>
                                  <a:pt x="90964" y="46196"/>
                                  <a:pt x="80486" y="34766"/>
                                  <a:pt x="66199" y="34766"/>
                                </a:cubicBezTo>
                                <a:cubicBezTo>
                                  <a:pt x="59531" y="34766"/>
                                  <a:pt x="53816" y="37624"/>
                                  <a:pt x="49054" y="41434"/>
                                </a:cubicBezTo>
                                <a:cubicBezTo>
                                  <a:pt x="48101" y="38576"/>
                                  <a:pt x="46196" y="36671"/>
                                  <a:pt x="45244" y="34766"/>
                                </a:cubicBezTo>
                                <a:cubicBezTo>
                                  <a:pt x="47149" y="31909"/>
                                  <a:pt x="47149" y="29051"/>
                                  <a:pt x="47149" y="25241"/>
                                </a:cubicBezTo>
                                <a:cubicBezTo>
                                  <a:pt x="47149" y="16669"/>
                                  <a:pt x="37624" y="7144"/>
                                  <a:pt x="27146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9" name="Freeform: Shape 138">
                            <a:extLst>
                              <a:ext uri="{FF2B5EF4-FFF2-40B4-BE49-F238E27FC236}">
                                <a16:creationId xmlns:a16="http://schemas.microsoft.com/office/drawing/2014/main" id="{13E83A9E-13BC-4484-A8D7-A9DA59EE16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05989" y="2619851"/>
                            <a:ext cx="76200" cy="76200"/>
                          </a:xfrm>
                          <a:custGeom>
                            <a:avLst/>
                            <a:gdLst>
                              <a:gd name="connsiteX0" fmla="*/ 42386 w 76200"/>
                              <a:gd name="connsiteY0" fmla="*/ 77629 h 76200"/>
                              <a:gd name="connsiteX1" fmla="*/ 77629 w 76200"/>
                              <a:gd name="connsiteY1" fmla="*/ 42386 h 76200"/>
                              <a:gd name="connsiteX2" fmla="*/ 42386 w 76200"/>
                              <a:gd name="connsiteY2" fmla="*/ 7144 h 76200"/>
                              <a:gd name="connsiteX3" fmla="*/ 7144 w 76200"/>
                              <a:gd name="connsiteY3" fmla="*/ 42386 h 76200"/>
                              <a:gd name="connsiteX4" fmla="*/ 42386 w 76200"/>
                              <a:gd name="connsiteY4" fmla="*/ 77629 h 762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76200" h="76200">
                                <a:moveTo>
                                  <a:pt x="42386" y="77629"/>
                                </a:moveTo>
                                <a:cubicBezTo>
                                  <a:pt x="61436" y="77629"/>
                                  <a:pt x="77629" y="62389"/>
                                  <a:pt x="77629" y="42386"/>
                                </a:cubicBezTo>
                                <a:cubicBezTo>
                                  <a:pt x="77629" y="23336"/>
                                  <a:pt x="62389" y="7144"/>
                                  <a:pt x="42386" y="7144"/>
                                </a:cubicBezTo>
                                <a:cubicBezTo>
                                  <a:pt x="23336" y="7144"/>
                                  <a:pt x="7144" y="22384"/>
                                  <a:pt x="7144" y="42386"/>
                                </a:cubicBezTo>
                                <a:cubicBezTo>
                                  <a:pt x="7144" y="62389"/>
                                  <a:pt x="23336" y="77629"/>
                                  <a:pt x="42386" y="7762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0" name="Freeform: Shape 139">
                            <a:extLst>
                              <a:ext uri="{FF2B5EF4-FFF2-40B4-BE49-F238E27FC236}">
                                <a16:creationId xmlns:a16="http://schemas.microsoft.com/office/drawing/2014/main" id="{B4682295-24FE-461D-8137-9F254D54F3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85021" y="3175159"/>
                            <a:ext cx="38100" cy="38100"/>
                          </a:xfrm>
                          <a:custGeom>
                            <a:avLst/>
                            <a:gdLst>
                              <a:gd name="connsiteX0" fmla="*/ 19526 w 38100"/>
                              <a:gd name="connsiteY0" fmla="*/ 31909 h 38100"/>
                              <a:gd name="connsiteX1" fmla="*/ 31909 w 38100"/>
                              <a:gd name="connsiteY1" fmla="*/ 19526 h 38100"/>
                              <a:gd name="connsiteX2" fmla="*/ 19526 w 38100"/>
                              <a:gd name="connsiteY2" fmla="*/ 7144 h 38100"/>
                              <a:gd name="connsiteX3" fmla="*/ 7144 w 38100"/>
                              <a:gd name="connsiteY3" fmla="*/ 19526 h 38100"/>
                              <a:gd name="connsiteX4" fmla="*/ 19526 w 38100"/>
                              <a:gd name="connsiteY4" fmla="*/ 3190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19526" y="31909"/>
                                </a:moveTo>
                                <a:cubicBezTo>
                                  <a:pt x="26194" y="31909"/>
                                  <a:pt x="31909" y="26194"/>
                                  <a:pt x="31909" y="19526"/>
                                </a:cubicBezTo>
                                <a:cubicBezTo>
                                  <a:pt x="31909" y="12859"/>
                                  <a:pt x="26194" y="7144"/>
                                  <a:pt x="19526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19526"/>
                                </a:cubicBezTo>
                                <a:cubicBezTo>
                                  <a:pt x="7144" y="26194"/>
                                  <a:pt x="12859" y="31909"/>
                                  <a:pt x="19526" y="3190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1" name="Freeform: Shape 140">
                            <a:extLst>
                              <a:ext uri="{FF2B5EF4-FFF2-40B4-BE49-F238E27FC236}">
                                <a16:creationId xmlns:a16="http://schemas.microsoft.com/office/drawing/2014/main" id="{C7620C20-C492-4EE4-A7D3-3101777DD4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9356" y="3024664"/>
                            <a:ext cx="38100" cy="38100"/>
                          </a:xfrm>
                          <a:custGeom>
                            <a:avLst/>
                            <a:gdLst>
                              <a:gd name="connsiteX0" fmla="*/ 21431 w 38100"/>
                              <a:gd name="connsiteY0" fmla="*/ 35719 h 38100"/>
                              <a:gd name="connsiteX1" fmla="*/ 35719 w 38100"/>
                              <a:gd name="connsiteY1" fmla="*/ 21431 h 38100"/>
                              <a:gd name="connsiteX2" fmla="*/ 21431 w 38100"/>
                              <a:gd name="connsiteY2" fmla="*/ 7144 h 38100"/>
                              <a:gd name="connsiteX3" fmla="*/ 7144 w 38100"/>
                              <a:gd name="connsiteY3" fmla="*/ 21431 h 38100"/>
                              <a:gd name="connsiteX4" fmla="*/ 21431 w 38100"/>
                              <a:gd name="connsiteY4" fmla="*/ 3571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1431" y="35719"/>
                                </a:moveTo>
                                <a:cubicBezTo>
                                  <a:pt x="29051" y="35719"/>
                                  <a:pt x="35719" y="29051"/>
                                  <a:pt x="35719" y="21431"/>
                                </a:cubicBezTo>
                                <a:cubicBezTo>
                                  <a:pt x="35719" y="13811"/>
                                  <a:pt x="29051" y="7144"/>
                                  <a:pt x="21431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1431"/>
                                </a:cubicBezTo>
                                <a:cubicBezTo>
                                  <a:pt x="7144" y="29051"/>
                                  <a:pt x="12859" y="35719"/>
                                  <a:pt x="21431" y="3571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2" name="Freeform: Shape 141">
                            <a:extLst>
                              <a:ext uri="{FF2B5EF4-FFF2-40B4-BE49-F238E27FC236}">
                                <a16:creationId xmlns:a16="http://schemas.microsoft.com/office/drawing/2014/main" id="{75002FD8-103F-4B26-9FBD-784E6DEC52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5504" y="2767489"/>
                            <a:ext cx="57150" cy="57150"/>
                          </a:xfrm>
                          <a:custGeom>
                            <a:avLst/>
                            <a:gdLst>
                              <a:gd name="connsiteX0" fmla="*/ 29051 w 57150"/>
                              <a:gd name="connsiteY0" fmla="*/ 50959 h 57150"/>
                              <a:gd name="connsiteX1" fmla="*/ 50959 w 57150"/>
                              <a:gd name="connsiteY1" fmla="*/ 29051 h 57150"/>
                              <a:gd name="connsiteX2" fmla="*/ 29051 w 57150"/>
                              <a:gd name="connsiteY2" fmla="*/ 7144 h 57150"/>
                              <a:gd name="connsiteX3" fmla="*/ 7144 w 57150"/>
                              <a:gd name="connsiteY3" fmla="*/ 29051 h 57150"/>
                              <a:gd name="connsiteX4" fmla="*/ 29051 w 57150"/>
                              <a:gd name="connsiteY4" fmla="*/ 50959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29051" y="50959"/>
                                </a:moveTo>
                                <a:cubicBezTo>
                                  <a:pt x="40481" y="50959"/>
                                  <a:pt x="50959" y="41434"/>
                                  <a:pt x="50959" y="29051"/>
                                </a:cubicBezTo>
                                <a:cubicBezTo>
                                  <a:pt x="50959" y="16669"/>
                                  <a:pt x="41434" y="7144"/>
                                  <a:pt x="29051" y="7144"/>
                                </a:cubicBezTo>
                                <a:cubicBezTo>
                                  <a:pt x="17621" y="7144"/>
                                  <a:pt x="7144" y="16669"/>
                                  <a:pt x="7144" y="29051"/>
                                </a:cubicBezTo>
                                <a:cubicBezTo>
                                  <a:pt x="7144" y="41434"/>
                                  <a:pt x="17621" y="50959"/>
                                  <a:pt x="29051" y="509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" name="Freeform: Shape 142">
                            <a:extLst>
                              <a:ext uri="{FF2B5EF4-FFF2-40B4-BE49-F238E27FC236}">
                                <a16:creationId xmlns:a16="http://schemas.microsoft.com/office/drawing/2014/main" id="{5035D4CA-6869-426A-928C-94ACEC7267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9241" y="3210401"/>
                            <a:ext cx="95250" cy="95250"/>
                          </a:xfrm>
                          <a:custGeom>
                            <a:avLst/>
                            <a:gdLst>
                              <a:gd name="connsiteX0" fmla="*/ 49054 w 95250"/>
                              <a:gd name="connsiteY0" fmla="*/ 90964 h 95250"/>
                              <a:gd name="connsiteX1" fmla="*/ 90964 w 95250"/>
                              <a:gd name="connsiteY1" fmla="*/ 49054 h 95250"/>
                              <a:gd name="connsiteX2" fmla="*/ 49054 w 95250"/>
                              <a:gd name="connsiteY2" fmla="*/ 7144 h 95250"/>
                              <a:gd name="connsiteX3" fmla="*/ 7144 w 95250"/>
                              <a:gd name="connsiteY3" fmla="*/ 49054 h 95250"/>
                              <a:gd name="connsiteX4" fmla="*/ 49054 w 95250"/>
                              <a:gd name="connsiteY4" fmla="*/ 90964 h 952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5250" h="95250">
                                <a:moveTo>
                                  <a:pt x="49054" y="90964"/>
                                </a:moveTo>
                                <a:cubicBezTo>
                                  <a:pt x="71914" y="90964"/>
                                  <a:pt x="90964" y="71914"/>
                                  <a:pt x="90964" y="49054"/>
                                </a:cubicBezTo>
                                <a:cubicBezTo>
                                  <a:pt x="90964" y="26194"/>
                                  <a:pt x="71914" y="7144"/>
                                  <a:pt x="49054" y="7144"/>
                                </a:cubicBezTo>
                                <a:cubicBezTo>
                                  <a:pt x="26194" y="7144"/>
                                  <a:pt x="7144" y="26194"/>
                                  <a:pt x="7144" y="49054"/>
                                </a:cubicBezTo>
                                <a:cubicBezTo>
                                  <a:pt x="7144" y="72866"/>
                                  <a:pt x="25241" y="90964"/>
                                  <a:pt x="49054" y="909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" name="Freeform: Shape 143">
                            <a:extLst>
                              <a:ext uri="{FF2B5EF4-FFF2-40B4-BE49-F238E27FC236}">
                                <a16:creationId xmlns:a16="http://schemas.microsoft.com/office/drawing/2014/main" id="{3B4E6FB6-5EE4-42EC-B4AC-AEEE4DF2E9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99187" y="374761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4911 w 28575"/>
                              <a:gd name="connsiteY0" fmla="*/ 22384 h 28575"/>
                              <a:gd name="connsiteX1" fmla="*/ 22531 w 28575"/>
                              <a:gd name="connsiteY1" fmla="*/ 14764 h 28575"/>
                              <a:gd name="connsiteX2" fmla="*/ 14911 w 28575"/>
                              <a:gd name="connsiteY2" fmla="*/ 7144 h 28575"/>
                              <a:gd name="connsiteX3" fmla="*/ 7291 w 28575"/>
                              <a:gd name="connsiteY3" fmla="*/ 14764 h 28575"/>
                              <a:gd name="connsiteX4" fmla="*/ 14911 w 28575"/>
                              <a:gd name="connsiteY4" fmla="*/ 2238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4911" y="22384"/>
                                </a:moveTo>
                                <a:cubicBezTo>
                                  <a:pt x="18721" y="22384"/>
                                  <a:pt x="22531" y="18574"/>
                                  <a:pt x="22531" y="14764"/>
                                </a:cubicBezTo>
                                <a:cubicBezTo>
                                  <a:pt x="22531" y="10954"/>
                                  <a:pt x="18721" y="7144"/>
                                  <a:pt x="14911" y="7144"/>
                                </a:cubicBezTo>
                                <a:cubicBezTo>
                                  <a:pt x="10148" y="7144"/>
                                  <a:pt x="7291" y="10954"/>
                                  <a:pt x="7291" y="14764"/>
                                </a:cubicBezTo>
                                <a:cubicBezTo>
                                  <a:pt x="6338" y="18574"/>
                                  <a:pt x="10148" y="22384"/>
                                  <a:pt x="14911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5" name="Freeform: Shape 144">
                            <a:extLst>
                              <a:ext uri="{FF2B5EF4-FFF2-40B4-BE49-F238E27FC236}">
                                <a16:creationId xmlns:a16="http://schemas.microsoft.com/office/drawing/2014/main" id="{712DF231-199A-4362-823B-D90CFF3ED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1694" y="3081814"/>
                            <a:ext cx="19050" cy="19050"/>
                          </a:xfrm>
                          <a:custGeom>
                            <a:avLst/>
                            <a:gdLst>
                              <a:gd name="connsiteX0" fmla="*/ 13811 w 19050"/>
                              <a:gd name="connsiteY0" fmla="*/ 7144 h 19050"/>
                              <a:gd name="connsiteX1" fmla="*/ 7144 w 19050"/>
                              <a:gd name="connsiteY1" fmla="*/ 13811 h 19050"/>
                              <a:gd name="connsiteX2" fmla="*/ 13811 w 19050"/>
                              <a:gd name="connsiteY2" fmla="*/ 20479 h 19050"/>
                              <a:gd name="connsiteX3" fmla="*/ 20479 w 19050"/>
                              <a:gd name="connsiteY3" fmla="*/ 13811 h 19050"/>
                              <a:gd name="connsiteX4" fmla="*/ 13811 w 19050"/>
                              <a:gd name="connsiteY4" fmla="*/ 7144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3811" y="7144"/>
                                </a:move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ubicBezTo>
                                  <a:pt x="17621" y="20479"/>
                                  <a:pt x="20479" y="17621"/>
                                  <a:pt x="20479" y="13811"/>
                                </a:cubicBezTo>
                                <a:cubicBezTo>
                                  <a:pt x="19526" y="10001"/>
                                  <a:pt x="16669" y="7144"/>
                                  <a:pt x="13811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6" name="Freeform: Shape 145">
                            <a:extLst>
                              <a:ext uri="{FF2B5EF4-FFF2-40B4-BE49-F238E27FC236}">
                                <a16:creationId xmlns:a16="http://schemas.microsoft.com/office/drawing/2014/main" id="{88EAA00F-088C-4B74-A749-CFC9A0C1D1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9759" y="3202634"/>
                            <a:ext cx="28575" cy="28575"/>
                          </a:xfrm>
                          <a:custGeom>
                            <a:avLst/>
                            <a:gdLst>
                              <a:gd name="connsiteX0" fmla="*/ 7144 w 28575"/>
                              <a:gd name="connsiteY0" fmla="*/ 14911 h 28575"/>
                              <a:gd name="connsiteX1" fmla="*/ 14764 w 28575"/>
                              <a:gd name="connsiteY1" fmla="*/ 22531 h 28575"/>
                              <a:gd name="connsiteX2" fmla="*/ 22384 w 28575"/>
                              <a:gd name="connsiteY2" fmla="*/ 14911 h 28575"/>
                              <a:gd name="connsiteX3" fmla="*/ 14764 w 28575"/>
                              <a:gd name="connsiteY3" fmla="*/ 7291 h 28575"/>
                              <a:gd name="connsiteX4" fmla="*/ 7144 w 28575"/>
                              <a:gd name="connsiteY4" fmla="*/ 14911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7144" y="14911"/>
                                </a:moveTo>
                                <a:cubicBezTo>
                                  <a:pt x="7144" y="19673"/>
                                  <a:pt x="10954" y="22531"/>
                                  <a:pt x="14764" y="22531"/>
                                </a:cubicBezTo>
                                <a:cubicBezTo>
                                  <a:pt x="19526" y="22531"/>
                                  <a:pt x="22384" y="18721"/>
                                  <a:pt x="22384" y="14911"/>
                                </a:cubicBezTo>
                                <a:cubicBezTo>
                                  <a:pt x="22384" y="11101"/>
                                  <a:pt x="18574" y="7291"/>
                                  <a:pt x="14764" y="7291"/>
                                </a:cubicBezTo>
                                <a:cubicBezTo>
                                  <a:pt x="10954" y="6338"/>
                                  <a:pt x="7144" y="10148"/>
                                  <a:pt x="7144" y="149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7" name="Freeform: Shape 146">
                            <a:extLst>
                              <a:ext uri="{FF2B5EF4-FFF2-40B4-BE49-F238E27FC236}">
                                <a16:creationId xmlns:a16="http://schemas.microsoft.com/office/drawing/2014/main" id="{0F100D34-D255-40A1-B225-C0343AB965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8301" y="329422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6669 w 28575"/>
                              <a:gd name="connsiteY0" fmla="*/ 26194 h 28575"/>
                              <a:gd name="connsiteX1" fmla="*/ 26194 w 28575"/>
                              <a:gd name="connsiteY1" fmla="*/ 16669 h 28575"/>
                              <a:gd name="connsiteX2" fmla="*/ 16669 w 28575"/>
                              <a:gd name="connsiteY2" fmla="*/ 7144 h 28575"/>
                              <a:gd name="connsiteX3" fmla="*/ 7144 w 28575"/>
                              <a:gd name="connsiteY3" fmla="*/ 16669 h 28575"/>
                              <a:gd name="connsiteX4" fmla="*/ 16669 w 28575"/>
                              <a:gd name="connsiteY4" fmla="*/ 2619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6669" y="26194"/>
                                </a:moveTo>
                                <a:cubicBezTo>
                                  <a:pt x="22384" y="26194"/>
                                  <a:pt x="26194" y="21431"/>
                                  <a:pt x="26194" y="16669"/>
                                </a:cubicBezTo>
                                <a:cubicBezTo>
                                  <a:pt x="26194" y="11906"/>
                                  <a:pt x="21431" y="7144"/>
                                  <a:pt x="16669" y="7144"/>
                                </a:cubicBezTo>
                                <a:cubicBezTo>
                                  <a:pt x="11906" y="7144"/>
                                  <a:pt x="7144" y="11906"/>
                                  <a:pt x="7144" y="16669"/>
                                </a:cubicBezTo>
                                <a:cubicBezTo>
                                  <a:pt x="7144" y="21431"/>
                                  <a:pt x="10954" y="26194"/>
                                  <a:pt x="16669" y="2619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8" name="Freeform: Shape 147">
                            <a:extLst>
                              <a:ext uri="{FF2B5EF4-FFF2-40B4-BE49-F238E27FC236}">
                                <a16:creationId xmlns:a16="http://schemas.microsoft.com/office/drawing/2014/main" id="{F5ED00EA-21DB-4BFC-9C64-31FF495BD7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70684" y="3204686"/>
                            <a:ext cx="19050" cy="19050"/>
                          </a:xfrm>
                          <a:custGeom>
                            <a:avLst/>
                            <a:gdLst>
                              <a:gd name="connsiteX0" fmla="*/ 13811 w 19050"/>
                              <a:gd name="connsiteY0" fmla="*/ 20479 h 19050"/>
                              <a:gd name="connsiteX1" fmla="*/ 20479 w 19050"/>
                              <a:gd name="connsiteY1" fmla="*/ 13811 h 19050"/>
                              <a:gd name="connsiteX2" fmla="*/ 13811 w 19050"/>
                              <a:gd name="connsiteY2" fmla="*/ 7144 h 19050"/>
                              <a:gd name="connsiteX3" fmla="*/ 7144 w 19050"/>
                              <a:gd name="connsiteY3" fmla="*/ 13811 h 19050"/>
                              <a:gd name="connsiteX4" fmla="*/ 13811 w 19050"/>
                              <a:gd name="connsiteY4" fmla="*/ 2047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3811" y="20479"/>
                                </a:moveTo>
                                <a:cubicBezTo>
                                  <a:pt x="17621" y="20479"/>
                                  <a:pt x="20479" y="17621"/>
                                  <a:pt x="20479" y="13811"/>
                                </a:cubicBezTo>
                                <a:cubicBezTo>
                                  <a:pt x="20479" y="10001"/>
                                  <a:pt x="17621" y="7144"/>
                                  <a:pt x="13811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9" name="Freeform: Shape 148">
                            <a:extLst>
                              <a:ext uri="{FF2B5EF4-FFF2-40B4-BE49-F238E27FC236}">
                                <a16:creationId xmlns:a16="http://schemas.microsoft.com/office/drawing/2014/main" id="{95BC4300-BB4C-457D-A730-749575F309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0746" y="3748564"/>
                            <a:ext cx="57150" cy="57150"/>
                          </a:xfrm>
                          <a:custGeom>
                            <a:avLst/>
                            <a:gdLst>
                              <a:gd name="connsiteX0" fmla="*/ 29051 w 57150"/>
                              <a:gd name="connsiteY0" fmla="*/ 53816 h 57150"/>
                              <a:gd name="connsiteX1" fmla="*/ 50959 w 57150"/>
                              <a:gd name="connsiteY1" fmla="*/ 34766 h 57150"/>
                              <a:gd name="connsiteX2" fmla="*/ 55721 w 57150"/>
                              <a:gd name="connsiteY2" fmla="*/ 23336 h 57150"/>
                              <a:gd name="connsiteX3" fmla="*/ 39529 w 57150"/>
                              <a:gd name="connsiteY3" fmla="*/ 7144 h 57150"/>
                              <a:gd name="connsiteX4" fmla="*/ 30004 w 57150"/>
                              <a:gd name="connsiteY4" fmla="*/ 10001 h 57150"/>
                              <a:gd name="connsiteX5" fmla="*/ 29051 w 57150"/>
                              <a:gd name="connsiteY5" fmla="*/ 10001 h 57150"/>
                              <a:gd name="connsiteX6" fmla="*/ 7144 w 57150"/>
                              <a:gd name="connsiteY6" fmla="*/ 31909 h 57150"/>
                              <a:gd name="connsiteX7" fmla="*/ 29051 w 57150"/>
                              <a:gd name="connsiteY7" fmla="*/ 53816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29051" y="53816"/>
                                </a:moveTo>
                                <a:cubicBezTo>
                                  <a:pt x="40481" y="53816"/>
                                  <a:pt x="49054" y="45244"/>
                                  <a:pt x="50959" y="34766"/>
                                </a:cubicBezTo>
                                <a:cubicBezTo>
                                  <a:pt x="53816" y="31909"/>
                                  <a:pt x="55721" y="28099"/>
                                  <a:pt x="55721" y="23336"/>
                                </a:cubicBezTo>
                                <a:cubicBezTo>
                                  <a:pt x="55721" y="14764"/>
                                  <a:pt x="48101" y="7144"/>
                                  <a:pt x="39529" y="7144"/>
                                </a:cubicBezTo>
                                <a:cubicBezTo>
                                  <a:pt x="35719" y="7144"/>
                                  <a:pt x="32861" y="8096"/>
                                  <a:pt x="30004" y="10001"/>
                                </a:cubicBezTo>
                                <a:cubicBezTo>
                                  <a:pt x="30004" y="10001"/>
                                  <a:pt x="29051" y="10001"/>
                                  <a:pt x="29051" y="10001"/>
                                </a:cubicBezTo>
                                <a:cubicBezTo>
                                  <a:pt x="16669" y="10001"/>
                                  <a:pt x="7144" y="19526"/>
                                  <a:pt x="7144" y="31909"/>
                                </a:cubicBezTo>
                                <a:cubicBezTo>
                                  <a:pt x="7144" y="44291"/>
                                  <a:pt x="17621" y="53816"/>
                                  <a:pt x="29051" y="538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0" name="Freeform: Shape 149">
                            <a:extLst>
                              <a:ext uri="{FF2B5EF4-FFF2-40B4-BE49-F238E27FC236}">
                                <a16:creationId xmlns:a16="http://schemas.microsoft.com/office/drawing/2014/main" id="{AFF5D4A3-7A12-40DB-B989-9E7A974AD7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32621" y="3876199"/>
                            <a:ext cx="180975" cy="114300"/>
                          </a:xfrm>
                          <a:custGeom>
                            <a:avLst/>
                            <a:gdLst>
                              <a:gd name="connsiteX0" fmla="*/ 15716 w 180975"/>
                              <a:gd name="connsiteY0" fmla="*/ 79534 h 114300"/>
                              <a:gd name="connsiteX1" fmla="*/ 7144 w 180975"/>
                              <a:gd name="connsiteY1" fmla="*/ 93821 h 114300"/>
                              <a:gd name="connsiteX2" fmla="*/ 23336 w 180975"/>
                              <a:gd name="connsiteY2" fmla="*/ 110014 h 114300"/>
                              <a:gd name="connsiteX3" fmla="*/ 29051 w 180975"/>
                              <a:gd name="connsiteY3" fmla="*/ 109061 h 114300"/>
                              <a:gd name="connsiteX4" fmla="*/ 49054 w 180975"/>
                              <a:gd name="connsiteY4" fmla="*/ 115729 h 114300"/>
                              <a:gd name="connsiteX5" fmla="*/ 82391 w 180975"/>
                              <a:gd name="connsiteY5" fmla="*/ 82391 h 114300"/>
                              <a:gd name="connsiteX6" fmla="*/ 77629 w 180975"/>
                              <a:gd name="connsiteY6" fmla="*/ 66199 h 114300"/>
                              <a:gd name="connsiteX7" fmla="*/ 81439 w 180975"/>
                              <a:gd name="connsiteY7" fmla="*/ 65246 h 114300"/>
                              <a:gd name="connsiteX8" fmla="*/ 119539 w 180975"/>
                              <a:gd name="connsiteY8" fmla="*/ 98584 h 114300"/>
                              <a:gd name="connsiteX9" fmla="*/ 155734 w 180975"/>
                              <a:gd name="connsiteY9" fmla="*/ 73819 h 114300"/>
                              <a:gd name="connsiteX10" fmla="*/ 159544 w 180975"/>
                              <a:gd name="connsiteY10" fmla="*/ 72866 h 114300"/>
                              <a:gd name="connsiteX11" fmla="*/ 168116 w 180975"/>
                              <a:gd name="connsiteY11" fmla="*/ 77629 h 114300"/>
                              <a:gd name="connsiteX12" fmla="*/ 178594 w 180975"/>
                              <a:gd name="connsiteY12" fmla="*/ 67151 h 114300"/>
                              <a:gd name="connsiteX13" fmla="*/ 172879 w 180975"/>
                              <a:gd name="connsiteY13" fmla="*/ 58579 h 114300"/>
                              <a:gd name="connsiteX14" fmla="*/ 179546 w 180975"/>
                              <a:gd name="connsiteY14" fmla="*/ 48101 h 114300"/>
                              <a:gd name="connsiteX15" fmla="*/ 169069 w 180975"/>
                              <a:gd name="connsiteY15" fmla="*/ 36671 h 114300"/>
                              <a:gd name="connsiteX16" fmla="*/ 153829 w 180975"/>
                              <a:gd name="connsiteY16" fmla="*/ 27146 h 114300"/>
                              <a:gd name="connsiteX17" fmla="*/ 154781 w 180975"/>
                              <a:gd name="connsiteY17" fmla="*/ 24289 h 114300"/>
                              <a:gd name="connsiteX18" fmla="*/ 148114 w 180975"/>
                              <a:gd name="connsiteY18" fmla="*/ 17621 h 114300"/>
                              <a:gd name="connsiteX19" fmla="*/ 141446 w 180975"/>
                              <a:gd name="connsiteY19" fmla="*/ 24289 h 114300"/>
                              <a:gd name="connsiteX20" fmla="*/ 142399 w 180975"/>
                              <a:gd name="connsiteY20" fmla="*/ 28099 h 114300"/>
                              <a:gd name="connsiteX21" fmla="*/ 140494 w 180975"/>
                              <a:gd name="connsiteY21" fmla="*/ 29051 h 114300"/>
                              <a:gd name="connsiteX22" fmla="*/ 125254 w 180975"/>
                              <a:gd name="connsiteY22" fmla="*/ 22384 h 114300"/>
                              <a:gd name="connsiteX23" fmla="*/ 110966 w 180975"/>
                              <a:gd name="connsiteY23" fmla="*/ 14764 h 114300"/>
                              <a:gd name="connsiteX24" fmla="*/ 95726 w 180975"/>
                              <a:gd name="connsiteY24" fmla="*/ 24289 h 114300"/>
                              <a:gd name="connsiteX25" fmla="*/ 69056 w 180975"/>
                              <a:gd name="connsiteY25" fmla="*/ 7144 h 114300"/>
                              <a:gd name="connsiteX26" fmla="*/ 38576 w 180975"/>
                              <a:gd name="connsiteY26" fmla="*/ 37624 h 114300"/>
                              <a:gd name="connsiteX27" fmla="*/ 41434 w 180975"/>
                              <a:gd name="connsiteY27" fmla="*/ 50959 h 114300"/>
                              <a:gd name="connsiteX28" fmla="*/ 15716 w 180975"/>
                              <a:gd name="connsiteY28" fmla="*/ 79534 h 1143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</a:cxnLst>
                            <a:rect l="l" t="t" r="r" b="b"/>
                            <a:pathLst>
                              <a:path w="180975" h="114300">
                                <a:moveTo>
                                  <a:pt x="15716" y="79534"/>
                                </a:moveTo>
                                <a:cubicBezTo>
                                  <a:pt x="10954" y="82391"/>
                                  <a:pt x="7144" y="88106"/>
                                  <a:pt x="7144" y="93821"/>
                                </a:cubicBezTo>
                                <a:cubicBezTo>
                                  <a:pt x="7144" y="103346"/>
                                  <a:pt x="14764" y="110014"/>
                                  <a:pt x="23336" y="110014"/>
                                </a:cubicBezTo>
                                <a:cubicBezTo>
                                  <a:pt x="25241" y="110014"/>
                                  <a:pt x="27146" y="110014"/>
                                  <a:pt x="29051" y="109061"/>
                                </a:cubicBezTo>
                                <a:cubicBezTo>
                                  <a:pt x="34766" y="112871"/>
                                  <a:pt x="41434" y="115729"/>
                                  <a:pt x="49054" y="115729"/>
                                </a:cubicBezTo>
                                <a:cubicBezTo>
                                  <a:pt x="67151" y="115729"/>
                                  <a:pt x="82391" y="100489"/>
                                  <a:pt x="82391" y="82391"/>
                                </a:cubicBezTo>
                                <a:cubicBezTo>
                                  <a:pt x="82391" y="76676"/>
                                  <a:pt x="80486" y="70961"/>
                                  <a:pt x="77629" y="66199"/>
                                </a:cubicBezTo>
                                <a:cubicBezTo>
                                  <a:pt x="78581" y="66199"/>
                                  <a:pt x="79534" y="65246"/>
                                  <a:pt x="81439" y="65246"/>
                                </a:cubicBezTo>
                                <a:cubicBezTo>
                                  <a:pt x="84296" y="84296"/>
                                  <a:pt x="100489" y="98584"/>
                                  <a:pt x="119539" y="98584"/>
                                </a:cubicBezTo>
                                <a:cubicBezTo>
                                  <a:pt x="135731" y="98584"/>
                                  <a:pt x="150019" y="88106"/>
                                  <a:pt x="155734" y="73819"/>
                                </a:cubicBezTo>
                                <a:cubicBezTo>
                                  <a:pt x="157639" y="73819"/>
                                  <a:pt x="158591" y="72866"/>
                                  <a:pt x="159544" y="72866"/>
                                </a:cubicBezTo>
                                <a:cubicBezTo>
                                  <a:pt x="161449" y="75724"/>
                                  <a:pt x="164306" y="77629"/>
                                  <a:pt x="168116" y="77629"/>
                                </a:cubicBezTo>
                                <a:cubicBezTo>
                                  <a:pt x="173831" y="77629"/>
                                  <a:pt x="178594" y="72866"/>
                                  <a:pt x="178594" y="67151"/>
                                </a:cubicBezTo>
                                <a:cubicBezTo>
                                  <a:pt x="178594" y="63341"/>
                                  <a:pt x="176689" y="59531"/>
                                  <a:pt x="172879" y="58579"/>
                                </a:cubicBezTo>
                                <a:cubicBezTo>
                                  <a:pt x="176689" y="56674"/>
                                  <a:pt x="179546" y="52864"/>
                                  <a:pt x="179546" y="48101"/>
                                </a:cubicBezTo>
                                <a:cubicBezTo>
                                  <a:pt x="179546" y="42386"/>
                                  <a:pt x="174784" y="37624"/>
                                  <a:pt x="169069" y="36671"/>
                                </a:cubicBezTo>
                                <a:cubicBezTo>
                                  <a:pt x="165259" y="31909"/>
                                  <a:pt x="160496" y="28099"/>
                                  <a:pt x="153829" y="27146"/>
                                </a:cubicBezTo>
                                <a:cubicBezTo>
                                  <a:pt x="154781" y="26194"/>
                                  <a:pt x="154781" y="25241"/>
                                  <a:pt x="154781" y="24289"/>
                                </a:cubicBezTo>
                                <a:cubicBezTo>
                                  <a:pt x="154781" y="20479"/>
                                  <a:pt x="151924" y="17621"/>
                                  <a:pt x="148114" y="17621"/>
                                </a:cubicBezTo>
                                <a:cubicBezTo>
                                  <a:pt x="144304" y="17621"/>
                                  <a:pt x="141446" y="20479"/>
                                  <a:pt x="141446" y="24289"/>
                                </a:cubicBezTo>
                                <a:cubicBezTo>
                                  <a:pt x="141446" y="26194"/>
                                  <a:pt x="142399" y="27146"/>
                                  <a:pt x="142399" y="28099"/>
                                </a:cubicBezTo>
                                <a:cubicBezTo>
                                  <a:pt x="141446" y="28099"/>
                                  <a:pt x="141446" y="28099"/>
                                  <a:pt x="140494" y="29051"/>
                                </a:cubicBezTo>
                                <a:cubicBezTo>
                                  <a:pt x="135731" y="26194"/>
                                  <a:pt x="130969" y="23336"/>
                                  <a:pt x="125254" y="22384"/>
                                </a:cubicBezTo>
                                <a:cubicBezTo>
                                  <a:pt x="122396" y="17621"/>
                                  <a:pt x="116681" y="14764"/>
                                  <a:pt x="110966" y="14764"/>
                                </a:cubicBezTo>
                                <a:cubicBezTo>
                                  <a:pt x="104299" y="14764"/>
                                  <a:pt x="98584" y="18574"/>
                                  <a:pt x="95726" y="24289"/>
                                </a:cubicBezTo>
                                <a:cubicBezTo>
                                  <a:pt x="90964" y="14764"/>
                                  <a:pt x="80486" y="7144"/>
                                  <a:pt x="69056" y="7144"/>
                                </a:cubicBezTo>
                                <a:cubicBezTo>
                                  <a:pt x="52864" y="7144"/>
                                  <a:pt x="38576" y="20479"/>
                                  <a:pt x="38576" y="37624"/>
                                </a:cubicBezTo>
                                <a:cubicBezTo>
                                  <a:pt x="38576" y="42386"/>
                                  <a:pt x="39529" y="46196"/>
                                  <a:pt x="41434" y="50959"/>
                                </a:cubicBezTo>
                                <a:cubicBezTo>
                                  <a:pt x="28099" y="52864"/>
                                  <a:pt x="16669" y="64294"/>
                                  <a:pt x="15716" y="7953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1" name="Freeform: Shape 150">
                            <a:extLst>
                              <a:ext uri="{FF2B5EF4-FFF2-40B4-BE49-F238E27FC236}">
                                <a16:creationId xmlns:a16="http://schemas.microsoft.com/office/drawing/2014/main" id="{3FB5D91D-1D35-46E3-844F-3AB2F1EC71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16429" y="4020026"/>
                            <a:ext cx="28575" cy="28575"/>
                          </a:xfrm>
                          <a:custGeom>
                            <a:avLst/>
                            <a:gdLst>
                              <a:gd name="connsiteX0" fmla="*/ 24289 w 28575"/>
                              <a:gd name="connsiteY0" fmla="*/ 15716 h 28575"/>
                              <a:gd name="connsiteX1" fmla="*/ 15716 w 28575"/>
                              <a:gd name="connsiteY1" fmla="*/ 7144 h 28575"/>
                              <a:gd name="connsiteX2" fmla="*/ 7144 w 28575"/>
                              <a:gd name="connsiteY2" fmla="*/ 15716 h 28575"/>
                              <a:gd name="connsiteX3" fmla="*/ 15716 w 28575"/>
                              <a:gd name="connsiteY3" fmla="*/ 24289 h 28575"/>
                              <a:gd name="connsiteX4" fmla="*/ 24289 w 28575"/>
                              <a:gd name="connsiteY4" fmla="*/ 15716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4289" y="15716"/>
                                </a:moveTo>
                                <a:cubicBezTo>
                                  <a:pt x="24289" y="10954"/>
                                  <a:pt x="20479" y="7144"/>
                                  <a:pt x="15716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5716"/>
                                </a:cubicBezTo>
                                <a:cubicBezTo>
                                  <a:pt x="7144" y="20479"/>
                                  <a:pt x="10954" y="24289"/>
                                  <a:pt x="15716" y="24289"/>
                                </a:cubicBezTo>
                                <a:cubicBezTo>
                                  <a:pt x="20479" y="23336"/>
                                  <a:pt x="24289" y="19526"/>
                                  <a:pt x="24289" y="15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2" name="Freeform: Shape 151">
                            <a:extLst>
                              <a:ext uri="{FF2B5EF4-FFF2-40B4-BE49-F238E27FC236}">
                                <a16:creationId xmlns:a16="http://schemas.microsoft.com/office/drawing/2014/main" id="{4CD7E82C-C454-41A3-8F21-F0B47B43B1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7911" y="2889318"/>
                            <a:ext cx="66675" cy="57150"/>
                          </a:xfrm>
                          <a:custGeom>
                            <a:avLst/>
                            <a:gdLst>
                              <a:gd name="connsiteX0" fmla="*/ 7144 w 66675"/>
                              <a:gd name="connsiteY0" fmla="*/ 21522 h 57150"/>
                              <a:gd name="connsiteX1" fmla="*/ 15716 w 66675"/>
                              <a:gd name="connsiteY1" fmla="*/ 35809 h 57150"/>
                              <a:gd name="connsiteX2" fmla="*/ 39529 w 66675"/>
                              <a:gd name="connsiteY2" fmla="*/ 58670 h 57150"/>
                              <a:gd name="connsiteX3" fmla="*/ 63341 w 66675"/>
                              <a:gd name="connsiteY3" fmla="*/ 34857 h 57150"/>
                              <a:gd name="connsiteX4" fmla="*/ 39529 w 66675"/>
                              <a:gd name="connsiteY4" fmla="*/ 11045 h 57150"/>
                              <a:gd name="connsiteX5" fmla="*/ 33814 w 66675"/>
                              <a:gd name="connsiteY5" fmla="*/ 11997 h 57150"/>
                              <a:gd name="connsiteX6" fmla="*/ 22384 w 66675"/>
                              <a:gd name="connsiteY6" fmla="*/ 7234 h 57150"/>
                              <a:gd name="connsiteX7" fmla="*/ 7144 w 66675"/>
                              <a:gd name="connsiteY7" fmla="*/ 21522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66675" h="57150">
                                <a:moveTo>
                                  <a:pt x="7144" y="21522"/>
                                </a:moveTo>
                                <a:cubicBezTo>
                                  <a:pt x="7144" y="28189"/>
                                  <a:pt x="10954" y="32952"/>
                                  <a:pt x="15716" y="35809"/>
                                </a:cubicBezTo>
                                <a:cubicBezTo>
                                  <a:pt x="16669" y="48192"/>
                                  <a:pt x="27146" y="58670"/>
                                  <a:pt x="39529" y="58670"/>
                                </a:cubicBezTo>
                                <a:cubicBezTo>
                                  <a:pt x="52864" y="58670"/>
                                  <a:pt x="63341" y="48192"/>
                                  <a:pt x="63341" y="34857"/>
                                </a:cubicBezTo>
                                <a:cubicBezTo>
                                  <a:pt x="63341" y="21522"/>
                                  <a:pt x="52864" y="11045"/>
                                  <a:pt x="39529" y="11045"/>
                                </a:cubicBezTo>
                                <a:cubicBezTo>
                                  <a:pt x="37624" y="11045"/>
                                  <a:pt x="35719" y="11045"/>
                                  <a:pt x="33814" y="11997"/>
                                </a:cubicBezTo>
                                <a:cubicBezTo>
                                  <a:pt x="30956" y="9139"/>
                                  <a:pt x="27146" y="7234"/>
                                  <a:pt x="22384" y="7234"/>
                                </a:cubicBezTo>
                                <a:cubicBezTo>
                                  <a:pt x="14764" y="6282"/>
                                  <a:pt x="7144" y="12950"/>
                                  <a:pt x="7144" y="21522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3" name="Freeform: Shape 152">
                            <a:extLst>
                              <a:ext uri="{FF2B5EF4-FFF2-40B4-BE49-F238E27FC236}">
                                <a16:creationId xmlns:a16="http://schemas.microsoft.com/office/drawing/2014/main" id="{AA84985F-0D6C-4084-90BE-6C2CC2A2CB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62161" y="3860959"/>
                            <a:ext cx="19050" cy="19050"/>
                          </a:xfrm>
                          <a:custGeom>
                            <a:avLst/>
                            <a:gdLst>
                              <a:gd name="connsiteX0" fmla="*/ 20479 w 19050"/>
                              <a:gd name="connsiteY0" fmla="*/ 13811 h 19050"/>
                              <a:gd name="connsiteX1" fmla="*/ 13811 w 19050"/>
                              <a:gd name="connsiteY1" fmla="*/ 7144 h 19050"/>
                              <a:gd name="connsiteX2" fmla="*/ 7144 w 19050"/>
                              <a:gd name="connsiteY2" fmla="*/ 13811 h 19050"/>
                              <a:gd name="connsiteX3" fmla="*/ 13811 w 19050"/>
                              <a:gd name="connsiteY3" fmla="*/ 20479 h 19050"/>
                              <a:gd name="connsiteX4" fmla="*/ 20479 w 19050"/>
                              <a:gd name="connsiteY4" fmla="*/ 13811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20479" y="13811"/>
                                </a:moveTo>
                                <a:cubicBezTo>
                                  <a:pt x="20479" y="10001"/>
                                  <a:pt x="17621" y="7144"/>
                                  <a:pt x="13811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ubicBezTo>
                                  <a:pt x="17621" y="20479"/>
                                  <a:pt x="20479" y="17621"/>
                                  <a:pt x="20479" y="138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4" name="Freeform: Shape 153">
                            <a:extLst>
                              <a:ext uri="{FF2B5EF4-FFF2-40B4-BE49-F238E27FC236}">
                                <a16:creationId xmlns:a16="http://schemas.microsoft.com/office/drawing/2014/main" id="{4BA90F7F-BA18-4ED0-9447-8CB346E9C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9706" y="3384709"/>
                            <a:ext cx="38100" cy="38100"/>
                          </a:xfrm>
                          <a:custGeom>
                            <a:avLst/>
                            <a:gdLst>
                              <a:gd name="connsiteX0" fmla="*/ 21431 w 38100"/>
                              <a:gd name="connsiteY0" fmla="*/ 7144 h 38100"/>
                              <a:gd name="connsiteX1" fmla="*/ 7144 w 38100"/>
                              <a:gd name="connsiteY1" fmla="*/ 21431 h 38100"/>
                              <a:gd name="connsiteX2" fmla="*/ 21431 w 38100"/>
                              <a:gd name="connsiteY2" fmla="*/ 35719 h 38100"/>
                              <a:gd name="connsiteX3" fmla="*/ 35719 w 38100"/>
                              <a:gd name="connsiteY3" fmla="*/ 21431 h 38100"/>
                              <a:gd name="connsiteX4" fmla="*/ 21431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1431" y="7144"/>
                                </a:moveTo>
                                <a:cubicBezTo>
                                  <a:pt x="13811" y="7144"/>
                                  <a:pt x="7144" y="13811"/>
                                  <a:pt x="7144" y="21431"/>
                                </a:cubicBezTo>
                                <a:cubicBezTo>
                                  <a:pt x="7144" y="29051"/>
                                  <a:pt x="13811" y="35719"/>
                                  <a:pt x="21431" y="35719"/>
                                </a:cubicBezTo>
                                <a:cubicBezTo>
                                  <a:pt x="29051" y="35719"/>
                                  <a:pt x="35719" y="29051"/>
                                  <a:pt x="35719" y="21431"/>
                                </a:cubicBezTo>
                                <a:cubicBezTo>
                                  <a:pt x="35719" y="13811"/>
                                  <a:pt x="29051" y="7144"/>
                                  <a:pt x="21431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5" name="Freeform: Shape 154">
                            <a:extLst>
                              <a:ext uri="{FF2B5EF4-FFF2-40B4-BE49-F238E27FC236}">
                                <a16:creationId xmlns:a16="http://schemas.microsoft.com/office/drawing/2014/main" id="{1B2FFAC6-4B19-43A0-BC3F-46E69A90FB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23121" y="3529489"/>
                            <a:ext cx="28575" cy="28575"/>
                          </a:xfrm>
                          <a:custGeom>
                            <a:avLst/>
                            <a:gdLst>
                              <a:gd name="connsiteX0" fmla="*/ 17621 w 28575"/>
                              <a:gd name="connsiteY0" fmla="*/ 28099 h 28575"/>
                              <a:gd name="connsiteX1" fmla="*/ 28099 w 28575"/>
                              <a:gd name="connsiteY1" fmla="*/ 17621 h 28575"/>
                              <a:gd name="connsiteX2" fmla="*/ 17621 w 28575"/>
                              <a:gd name="connsiteY2" fmla="*/ 7144 h 28575"/>
                              <a:gd name="connsiteX3" fmla="*/ 7144 w 28575"/>
                              <a:gd name="connsiteY3" fmla="*/ 17621 h 28575"/>
                              <a:gd name="connsiteX4" fmla="*/ 17621 w 28575"/>
                              <a:gd name="connsiteY4" fmla="*/ 28099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7621" y="28099"/>
                                </a:moveTo>
                                <a:cubicBezTo>
                                  <a:pt x="23336" y="28099"/>
                                  <a:pt x="28099" y="23336"/>
                                  <a:pt x="28099" y="17621"/>
                                </a:cubicBezTo>
                                <a:cubicBezTo>
                                  <a:pt x="28099" y="11906"/>
                                  <a:pt x="23336" y="7144"/>
                                  <a:pt x="17621" y="7144"/>
                                </a:cubicBezTo>
                                <a:cubicBezTo>
                                  <a:pt x="11906" y="7144"/>
                                  <a:pt x="7144" y="11906"/>
                                  <a:pt x="7144" y="17621"/>
                                </a:cubicBezTo>
                                <a:cubicBezTo>
                                  <a:pt x="7144" y="23336"/>
                                  <a:pt x="11906" y="28099"/>
                                  <a:pt x="17621" y="2809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6" name="Freeform: Shape 155">
                            <a:extLst>
                              <a:ext uri="{FF2B5EF4-FFF2-40B4-BE49-F238E27FC236}">
                                <a16:creationId xmlns:a16="http://schemas.microsoft.com/office/drawing/2014/main" id="{B0C839A6-3FAE-41FA-94B5-E9123DBA76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3624" y="2769394"/>
                            <a:ext cx="38100" cy="38100"/>
                          </a:xfrm>
                          <a:custGeom>
                            <a:avLst/>
                            <a:gdLst>
                              <a:gd name="connsiteX0" fmla="*/ 33814 w 38100"/>
                              <a:gd name="connsiteY0" fmla="*/ 20479 h 38100"/>
                              <a:gd name="connsiteX1" fmla="*/ 20479 w 38100"/>
                              <a:gd name="connsiteY1" fmla="*/ 7144 h 38100"/>
                              <a:gd name="connsiteX2" fmla="*/ 7144 w 38100"/>
                              <a:gd name="connsiteY2" fmla="*/ 20479 h 38100"/>
                              <a:gd name="connsiteX3" fmla="*/ 20479 w 38100"/>
                              <a:gd name="connsiteY3" fmla="*/ 33814 h 38100"/>
                              <a:gd name="connsiteX4" fmla="*/ 33814 w 38100"/>
                              <a:gd name="connsiteY4" fmla="*/ 2047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3814" y="20479"/>
                                </a:move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20479"/>
                                </a:cubicBez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7146"/>
                                  <a:pt x="33814" y="204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7" name="Freeform: Shape 156">
                            <a:extLst>
                              <a:ext uri="{FF2B5EF4-FFF2-40B4-BE49-F238E27FC236}">
                                <a16:creationId xmlns:a16="http://schemas.microsoft.com/office/drawing/2014/main" id="{5F8697E0-0D1C-44C0-91C4-E2BC6E0DAB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8316" y="3253264"/>
                            <a:ext cx="28575" cy="28575"/>
                          </a:xfrm>
                          <a:custGeom>
                            <a:avLst/>
                            <a:gdLst>
                              <a:gd name="connsiteX0" fmla="*/ 18574 w 28575"/>
                              <a:gd name="connsiteY0" fmla="*/ 7144 h 28575"/>
                              <a:gd name="connsiteX1" fmla="*/ 7144 w 28575"/>
                              <a:gd name="connsiteY1" fmla="*/ 18574 h 28575"/>
                              <a:gd name="connsiteX2" fmla="*/ 18574 w 28575"/>
                              <a:gd name="connsiteY2" fmla="*/ 30004 h 28575"/>
                              <a:gd name="connsiteX3" fmla="*/ 30004 w 28575"/>
                              <a:gd name="connsiteY3" fmla="*/ 18574 h 28575"/>
                              <a:gd name="connsiteX4" fmla="*/ 18574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8574" y="7144"/>
                                </a:moveTo>
                                <a:cubicBezTo>
                                  <a:pt x="11906" y="7144"/>
                                  <a:pt x="7144" y="11906"/>
                                  <a:pt x="7144" y="18574"/>
                                </a:cubicBezTo>
                                <a:cubicBezTo>
                                  <a:pt x="7144" y="25241"/>
                                  <a:pt x="11906" y="30004"/>
                                  <a:pt x="18574" y="30004"/>
                                </a:cubicBezTo>
                                <a:cubicBezTo>
                                  <a:pt x="25241" y="30004"/>
                                  <a:pt x="30004" y="25241"/>
                                  <a:pt x="30004" y="18574"/>
                                </a:cubicBezTo>
                                <a:cubicBezTo>
                                  <a:pt x="30004" y="11906"/>
                                  <a:pt x="25241" y="7144"/>
                                  <a:pt x="18574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8" name="Freeform: Shape 157">
                            <a:extLst>
                              <a:ext uri="{FF2B5EF4-FFF2-40B4-BE49-F238E27FC236}">
                                <a16:creationId xmlns:a16="http://schemas.microsoft.com/office/drawing/2014/main" id="{32A306AB-071F-48A9-8D85-8803844EE1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1649" y="3619024"/>
                            <a:ext cx="28575" cy="28575"/>
                          </a:xfrm>
                          <a:custGeom>
                            <a:avLst/>
                            <a:gdLst>
                              <a:gd name="connsiteX0" fmla="*/ 22384 w 28575"/>
                              <a:gd name="connsiteY0" fmla="*/ 14764 h 28575"/>
                              <a:gd name="connsiteX1" fmla="*/ 14764 w 28575"/>
                              <a:gd name="connsiteY1" fmla="*/ 7144 h 28575"/>
                              <a:gd name="connsiteX2" fmla="*/ 7144 w 28575"/>
                              <a:gd name="connsiteY2" fmla="*/ 14764 h 28575"/>
                              <a:gd name="connsiteX3" fmla="*/ 14764 w 28575"/>
                              <a:gd name="connsiteY3" fmla="*/ 22384 h 28575"/>
                              <a:gd name="connsiteX4" fmla="*/ 22384 w 28575"/>
                              <a:gd name="connsiteY4" fmla="*/ 1476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2384" y="14764"/>
                                </a:moveTo>
                                <a:cubicBezTo>
                                  <a:pt x="22384" y="10954"/>
                                  <a:pt x="19526" y="7144"/>
                                  <a:pt x="14764" y="7144"/>
                                </a:cubicBezTo>
                                <a:cubicBezTo>
                                  <a:pt x="10954" y="7144"/>
                                  <a:pt x="7144" y="10001"/>
                                  <a:pt x="7144" y="14764"/>
                                </a:cubicBezTo>
                                <a:cubicBezTo>
                                  <a:pt x="7144" y="18574"/>
                                  <a:pt x="10001" y="22384"/>
                                  <a:pt x="14764" y="22384"/>
                                </a:cubicBezTo>
                                <a:cubicBezTo>
                                  <a:pt x="19526" y="21431"/>
                                  <a:pt x="22384" y="18574"/>
                                  <a:pt x="22384" y="147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9" name="Freeform: Shape 158">
                            <a:extLst>
                              <a:ext uri="{FF2B5EF4-FFF2-40B4-BE49-F238E27FC236}">
                                <a16:creationId xmlns:a16="http://schemas.microsoft.com/office/drawing/2014/main" id="{9FE1D2AF-CA9B-4B0A-9745-D3D88BD07B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1219" y="4137184"/>
                            <a:ext cx="28575" cy="28575"/>
                          </a:xfrm>
                          <a:custGeom>
                            <a:avLst/>
                            <a:gdLst>
                              <a:gd name="connsiteX0" fmla="*/ 16669 w 28575"/>
                              <a:gd name="connsiteY0" fmla="*/ 7144 h 28575"/>
                              <a:gd name="connsiteX1" fmla="*/ 7144 w 28575"/>
                              <a:gd name="connsiteY1" fmla="*/ 16669 h 28575"/>
                              <a:gd name="connsiteX2" fmla="*/ 16669 w 28575"/>
                              <a:gd name="connsiteY2" fmla="*/ 26194 h 28575"/>
                              <a:gd name="connsiteX3" fmla="*/ 26194 w 28575"/>
                              <a:gd name="connsiteY3" fmla="*/ 16669 h 28575"/>
                              <a:gd name="connsiteX4" fmla="*/ 16669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6669" y="7144"/>
                                </a:moveTo>
                                <a:cubicBezTo>
                                  <a:pt x="10954" y="7144"/>
                                  <a:pt x="7144" y="11906"/>
                                  <a:pt x="7144" y="16669"/>
                                </a:cubicBezTo>
                                <a:cubicBezTo>
                                  <a:pt x="7144" y="21431"/>
                                  <a:pt x="11906" y="26194"/>
                                  <a:pt x="16669" y="26194"/>
                                </a:cubicBezTo>
                                <a:cubicBezTo>
                                  <a:pt x="22384" y="26194"/>
                                  <a:pt x="26194" y="21431"/>
                                  <a:pt x="26194" y="16669"/>
                                </a:cubicBezTo>
                                <a:cubicBezTo>
                                  <a:pt x="26194" y="11906"/>
                                  <a:pt x="22384" y="7144"/>
                                  <a:pt x="1666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0" name="Freeform: Shape 159">
                            <a:extLst>
                              <a:ext uri="{FF2B5EF4-FFF2-40B4-BE49-F238E27FC236}">
                                <a16:creationId xmlns:a16="http://schemas.microsoft.com/office/drawing/2014/main" id="{3CD2F4E6-B2FC-48F1-BFE5-CFD289314E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75521" y="3037999"/>
                            <a:ext cx="38100" cy="38100"/>
                          </a:xfrm>
                          <a:custGeom>
                            <a:avLst/>
                            <a:gdLst>
                              <a:gd name="connsiteX0" fmla="*/ 7144 w 38100"/>
                              <a:gd name="connsiteY0" fmla="*/ 20479 h 38100"/>
                              <a:gd name="connsiteX1" fmla="*/ 20479 w 38100"/>
                              <a:gd name="connsiteY1" fmla="*/ 33814 h 38100"/>
                              <a:gd name="connsiteX2" fmla="*/ 33814 w 38100"/>
                              <a:gd name="connsiteY2" fmla="*/ 20479 h 38100"/>
                              <a:gd name="connsiteX3" fmla="*/ 20479 w 38100"/>
                              <a:gd name="connsiteY3" fmla="*/ 7144 h 38100"/>
                              <a:gd name="connsiteX4" fmla="*/ 7144 w 38100"/>
                              <a:gd name="connsiteY4" fmla="*/ 20479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7144" y="20479"/>
                                </a:moveTo>
                                <a:cubicBezTo>
                                  <a:pt x="7144" y="28099"/>
                                  <a:pt x="12859" y="33814"/>
                                  <a:pt x="20479" y="33814"/>
                                </a:cubicBezTo>
                                <a:cubicBezTo>
                                  <a:pt x="28099" y="33814"/>
                                  <a:pt x="33814" y="28099"/>
                                  <a:pt x="33814" y="20479"/>
                                </a:cubicBezTo>
                                <a:cubicBezTo>
                                  <a:pt x="33814" y="12859"/>
                                  <a:pt x="28099" y="7144"/>
                                  <a:pt x="20479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04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1" name="Freeform: Shape 160">
                            <a:extLst>
                              <a:ext uri="{FF2B5EF4-FFF2-40B4-BE49-F238E27FC236}">
                                <a16:creationId xmlns:a16="http://schemas.microsoft.com/office/drawing/2014/main" id="{8FDA7D3B-96AD-4314-A60F-64DE7C2F21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09786" y="3152299"/>
                            <a:ext cx="38100" cy="38100"/>
                          </a:xfrm>
                          <a:custGeom>
                            <a:avLst/>
                            <a:gdLst>
                              <a:gd name="connsiteX0" fmla="*/ 35719 w 38100"/>
                              <a:gd name="connsiteY0" fmla="*/ 21431 h 38100"/>
                              <a:gd name="connsiteX1" fmla="*/ 21431 w 38100"/>
                              <a:gd name="connsiteY1" fmla="*/ 7144 h 38100"/>
                              <a:gd name="connsiteX2" fmla="*/ 7144 w 38100"/>
                              <a:gd name="connsiteY2" fmla="*/ 21431 h 38100"/>
                              <a:gd name="connsiteX3" fmla="*/ 21431 w 38100"/>
                              <a:gd name="connsiteY3" fmla="*/ 35719 h 38100"/>
                              <a:gd name="connsiteX4" fmla="*/ 35719 w 38100"/>
                              <a:gd name="connsiteY4" fmla="*/ 21431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5719" y="21431"/>
                                </a:moveTo>
                                <a:cubicBezTo>
                                  <a:pt x="35719" y="13811"/>
                                  <a:pt x="29051" y="7144"/>
                                  <a:pt x="21431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1431"/>
                                </a:cubicBezTo>
                                <a:cubicBezTo>
                                  <a:pt x="7144" y="29051"/>
                                  <a:pt x="13811" y="35719"/>
                                  <a:pt x="21431" y="35719"/>
                                </a:cubicBezTo>
                                <a:cubicBezTo>
                                  <a:pt x="29051" y="35719"/>
                                  <a:pt x="35719" y="29051"/>
                                  <a:pt x="35719" y="2143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2" name="Freeform: Shape 161">
                            <a:extLst>
                              <a:ext uri="{FF2B5EF4-FFF2-40B4-BE49-F238E27FC236}">
                                <a16:creationId xmlns:a16="http://schemas.microsoft.com/office/drawing/2014/main" id="{B86C6267-1FF4-4005-9A62-C9BB3FECC2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16404" y="369808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5716 w 28575"/>
                              <a:gd name="connsiteY0" fmla="*/ 7144 h 28575"/>
                              <a:gd name="connsiteX1" fmla="*/ 7144 w 28575"/>
                              <a:gd name="connsiteY1" fmla="*/ 15716 h 28575"/>
                              <a:gd name="connsiteX2" fmla="*/ 15716 w 28575"/>
                              <a:gd name="connsiteY2" fmla="*/ 24289 h 28575"/>
                              <a:gd name="connsiteX3" fmla="*/ 24289 w 28575"/>
                              <a:gd name="connsiteY3" fmla="*/ 15716 h 28575"/>
                              <a:gd name="connsiteX4" fmla="*/ 15716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5716" y="7144"/>
                                </a:moveTo>
                                <a:cubicBezTo>
                                  <a:pt x="10954" y="7144"/>
                                  <a:pt x="7144" y="10954"/>
                                  <a:pt x="7144" y="15716"/>
                                </a:cubicBezTo>
                                <a:cubicBezTo>
                                  <a:pt x="7144" y="20479"/>
                                  <a:pt x="10954" y="24289"/>
                                  <a:pt x="15716" y="24289"/>
                                </a:cubicBezTo>
                                <a:cubicBezTo>
                                  <a:pt x="20479" y="24289"/>
                                  <a:pt x="24289" y="20479"/>
                                  <a:pt x="24289" y="15716"/>
                                </a:cubicBezTo>
                                <a:cubicBezTo>
                                  <a:pt x="24289" y="10001"/>
                                  <a:pt x="20479" y="7144"/>
                                  <a:pt x="15716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3" name="Freeform: Shape 162">
                            <a:extLst>
                              <a:ext uri="{FF2B5EF4-FFF2-40B4-BE49-F238E27FC236}">
                                <a16:creationId xmlns:a16="http://schemas.microsoft.com/office/drawing/2014/main" id="{388E6D10-DBE7-4D91-B8B5-E62B69875F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79281" y="3343751"/>
                            <a:ext cx="28575" cy="28575"/>
                          </a:xfrm>
                          <a:custGeom>
                            <a:avLst/>
                            <a:gdLst>
                              <a:gd name="connsiteX0" fmla="*/ 30004 w 28575"/>
                              <a:gd name="connsiteY0" fmla="*/ 18574 h 28575"/>
                              <a:gd name="connsiteX1" fmla="*/ 18574 w 28575"/>
                              <a:gd name="connsiteY1" fmla="*/ 7144 h 28575"/>
                              <a:gd name="connsiteX2" fmla="*/ 7144 w 28575"/>
                              <a:gd name="connsiteY2" fmla="*/ 18574 h 28575"/>
                              <a:gd name="connsiteX3" fmla="*/ 18574 w 28575"/>
                              <a:gd name="connsiteY3" fmla="*/ 30004 h 28575"/>
                              <a:gd name="connsiteX4" fmla="*/ 30004 w 28575"/>
                              <a:gd name="connsiteY4" fmla="*/ 1857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30004" y="18574"/>
                                </a:moveTo>
                                <a:cubicBezTo>
                                  <a:pt x="30004" y="12859"/>
                                  <a:pt x="25241" y="7144"/>
                                  <a:pt x="18574" y="7144"/>
                                </a:cubicBezTo>
                                <a:cubicBezTo>
                                  <a:pt x="12859" y="7144"/>
                                  <a:pt x="7144" y="11906"/>
                                  <a:pt x="7144" y="18574"/>
                                </a:cubicBezTo>
                                <a:cubicBezTo>
                                  <a:pt x="7144" y="24289"/>
                                  <a:pt x="11906" y="30004"/>
                                  <a:pt x="18574" y="30004"/>
                                </a:cubicBezTo>
                                <a:cubicBezTo>
                                  <a:pt x="25241" y="30004"/>
                                  <a:pt x="30004" y="25241"/>
                                  <a:pt x="30004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4" name="Freeform: Shape 163">
                            <a:extLst>
                              <a:ext uri="{FF2B5EF4-FFF2-40B4-BE49-F238E27FC236}">
                                <a16:creationId xmlns:a16="http://schemas.microsoft.com/office/drawing/2014/main" id="{1D3E07C6-C147-4DF5-96CD-A4E1663747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1696" y="3265646"/>
                            <a:ext cx="28575" cy="28575"/>
                          </a:xfrm>
                          <a:custGeom>
                            <a:avLst/>
                            <a:gdLst>
                              <a:gd name="connsiteX0" fmla="*/ 30004 w 28575"/>
                              <a:gd name="connsiteY0" fmla="*/ 18574 h 28575"/>
                              <a:gd name="connsiteX1" fmla="*/ 18574 w 28575"/>
                              <a:gd name="connsiteY1" fmla="*/ 7144 h 28575"/>
                              <a:gd name="connsiteX2" fmla="*/ 7144 w 28575"/>
                              <a:gd name="connsiteY2" fmla="*/ 18574 h 28575"/>
                              <a:gd name="connsiteX3" fmla="*/ 18574 w 28575"/>
                              <a:gd name="connsiteY3" fmla="*/ 30004 h 28575"/>
                              <a:gd name="connsiteX4" fmla="*/ 30004 w 28575"/>
                              <a:gd name="connsiteY4" fmla="*/ 1857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30004" y="18574"/>
                                </a:moveTo>
                                <a:cubicBezTo>
                                  <a:pt x="30004" y="12859"/>
                                  <a:pt x="25241" y="7144"/>
                                  <a:pt x="18574" y="7144"/>
                                </a:cubicBezTo>
                                <a:cubicBezTo>
                                  <a:pt x="12859" y="7144"/>
                                  <a:pt x="7144" y="11906"/>
                                  <a:pt x="7144" y="18574"/>
                                </a:cubicBezTo>
                                <a:cubicBezTo>
                                  <a:pt x="7144" y="24289"/>
                                  <a:pt x="11906" y="30004"/>
                                  <a:pt x="18574" y="30004"/>
                                </a:cubicBezTo>
                                <a:cubicBezTo>
                                  <a:pt x="25241" y="30004"/>
                                  <a:pt x="30004" y="25241"/>
                                  <a:pt x="30004" y="185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5" name="Freeform: Shape 164">
                            <a:extLst>
                              <a:ext uri="{FF2B5EF4-FFF2-40B4-BE49-F238E27FC236}">
                                <a16:creationId xmlns:a16="http://schemas.microsoft.com/office/drawing/2014/main" id="{4A265AE8-1934-4BDF-B5A9-DB9E011334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35441" y="3113246"/>
                            <a:ext cx="28575" cy="28575"/>
                          </a:xfrm>
                          <a:custGeom>
                            <a:avLst/>
                            <a:gdLst>
                              <a:gd name="connsiteX0" fmla="*/ 18574 w 28575"/>
                              <a:gd name="connsiteY0" fmla="*/ 30004 h 28575"/>
                              <a:gd name="connsiteX1" fmla="*/ 30004 w 28575"/>
                              <a:gd name="connsiteY1" fmla="*/ 18574 h 28575"/>
                              <a:gd name="connsiteX2" fmla="*/ 18574 w 28575"/>
                              <a:gd name="connsiteY2" fmla="*/ 7144 h 28575"/>
                              <a:gd name="connsiteX3" fmla="*/ 7144 w 28575"/>
                              <a:gd name="connsiteY3" fmla="*/ 18574 h 28575"/>
                              <a:gd name="connsiteX4" fmla="*/ 18574 w 28575"/>
                              <a:gd name="connsiteY4" fmla="*/ 3000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8574" y="30004"/>
                                </a:moveTo>
                                <a:cubicBezTo>
                                  <a:pt x="24289" y="30004"/>
                                  <a:pt x="30004" y="25241"/>
                                  <a:pt x="30004" y="18574"/>
                                </a:cubicBezTo>
                                <a:cubicBezTo>
                                  <a:pt x="30004" y="12859"/>
                                  <a:pt x="25241" y="7144"/>
                                  <a:pt x="18574" y="7144"/>
                                </a:cubicBezTo>
                                <a:cubicBezTo>
                                  <a:pt x="12859" y="7144"/>
                                  <a:pt x="7144" y="11906"/>
                                  <a:pt x="7144" y="18574"/>
                                </a:cubicBezTo>
                                <a:cubicBezTo>
                                  <a:pt x="8096" y="25241"/>
                                  <a:pt x="12859" y="30004"/>
                                  <a:pt x="18574" y="3000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6" name="Freeform: Shape 165">
                            <a:extLst>
                              <a:ext uri="{FF2B5EF4-FFF2-40B4-BE49-F238E27FC236}">
                                <a16:creationId xmlns:a16="http://schemas.microsoft.com/office/drawing/2014/main" id="{EE12D780-7487-4975-87B2-572155F7C4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7896" y="3622834"/>
                            <a:ext cx="28575" cy="28575"/>
                          </a:xfrm>
                          <a:custGeom>
                            <a:avLst/>
                            <a:gdLst>
                              <a:gd name="connsiteX0" fmla="*/ 16669 w 28575"/>
                              <a:gd name="connsiteY0" fmla="*/ 7144 h 28575"/>
                              <a:gd name="connsiteX1" fmla="*/ 7144 w 28575"/>
                              <a:gd name="connsiteY1" fmla="*/ 16669 h 28575"/>
                              <a:gd name="connsiteX2" fmla="*/ 16669 w 28575"/>
                              <a:gd name="connsiteY2" fmla="*/ 26194 h 28575"/>
                              <a:gd name="connsiteX3" fmla="*/ 26194 w 28575"/>
                              <a:gd name="connsiteY3" fmla="*/ 16669 h 28575"/>
                              <a:gd name="connsiteX4" fmla="*/ 16669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6669" y="7144"/>
                                </a:moveTo>
                                <a:cubicBezTo>
                                  <a:pt x="11906" y="7144"/>
                                  <a:pt x="7144" y="10954"/>
                                  <a:pt x="7144" y="16669"/>
                                </a:cubicBezTo>
                                <a:cubicBezTo>
                                  <a:pt x="7144" y="22384"/>
                                  <a:pt x="10954" y="26194"/>
                                  <a:pt x="16669" y="26194"/>
                                </a:cubicBezTo>
                                <a:cubicBezTo>
                                  <a:pt x="22384" y="26194"/>
                                  <a:pt x="26194" y="22384"/>
                                  <a:pt x="26194" y="16669"/>
                                </a:cubicBezTo>
                                <a:cubicBezTo>
                                  <a:pt x="26194" y="10954"/>
                                  <a:pt x="21431" y="7144"/>
                                  <a:pt x="1666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7" name="Freeform: Shape 166">
                            <a:extLst>
                              <a:ext uri="{FF2B5EF4-FFF2-40B4-BE49-F238E27FC236}">
                                <a16:creationId xmlns:a16="http://schemas.microsoft.com/office/drawing/2014/main" id="{3AD1C3FF-C1B9-4AD6-8D57-867408F2D0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1186" y="2920841"/>
                            <a:ext cx="66675" cy="66675"/>
                          </a:xfrm>
                          <a:custGeom>
                            <a:avLst/>
                            <a:gdLst>
                              <a:gd name="connsiteX0" fmla="*/ 35719 w 66675"/>
                              <a:gd name="connsiteY0" fmla="*/ 64294 h 66675"/>
                              <a:gd name="connsiteX1" fmla="*/ 64294 w 66675"/>
                              <a:gd name="connsiteY1" fmla="*/ 35719 h 66675"/>
                              <a:gd name="connsiteX2" fmla="*/ 35719 w 66675"/>
                              <a:gd name="connsiteY2" fmla="*/ 7144 h 66675"/>
                              <a:gd name="connsiteX3" fmla="*/ 7144 w 66675"/>
                              <a:gd name="connsiteY3" fmla="*/ 35719 h 66675"/>
                              <a:gd name="connsiteX4" fmla="*/ 35719 w 66675"/>
                              <a:gd name="connsiteY4" fmla="*/ 64294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6675" h="66675">
                                <a:moveTo>
                                  <a:pt x="35719" y="64294"/>
                                </a:moveTo>
                                <a:cubicBezTo>
                                  <a:pt x="50959" y="64294"/>
                                  <a:pt x="64294" y="51911"/>
                                  <a:pt x="64294" y="35719"/>
                                </a:cubicBezTo>
                                <a:cubicBezTo>
                                  <a:pt x="64294" y="19526"/>
                                  <a:pt x="51911" y="7144"/>
                                  <a:pt x="35719" y="7144"/>
                                </a:cubicBezTo>
                                <a:cubicBezTo>
                                  <a:pt x="20479" y="7144"/>
                                  <a:pt x="7144" y="19526"/>
                                  <a:pt x="7144" y="35719"/>
                                </a:cubicBezTo>
                                <a:cubicBezTo>
                                  <a:pt x="7144" y="51911"/>
                                  <a:pt x="19526" y="64294"/>
                                  <a:pt x="35719" y="6429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8" name="Freeform: Shape 167">
                            <a:extLst>
                              <a:ext uri="{FF2B5EF4-FFF2-40B4-BE49-F238E27FC236}">
                                <a16:creationId xmlns:a16="http://schemas.microsoft.com/office/drawing/2014/main" id="{459CFAEC-A6F2-493B-96BB-B9E47F0BE1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41231" y="4157186"/>
                            <a:ext cx="19050" cy="19050"/>
                          </a:xfrm>
                          <a:custGeom>
                            <a:avLst/>
                            <a:gdLst>
                              <a:gd name="connsiteX0" fmla="*/ 18574 w 19050"/>
                              <a:gd name="connsiteY0" fmla="*/ 12859 h 19050"/>
                              <a:gd name="connsiteX1" fmla="*/ 12859 w 19050"/>
                              <a:gd name="connsiteY1" fmla="*/ 7144 h 19050"/>
                              <a:gd name="connsiteX2" fmla="*/ 7144 w 19050"/>
                              <a:gd name="connsiteY2" fmla="*/ 12859 h 19050"/>
                              <a:gd name="connsiteX3" fmla="*/ 12859 w 19050"/>
                              <a:gd name="connsiteY3" fmla="*/ 18574 h 19050"/>
                              <a:gd name="connsiteX4" fmla="*/ 1857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8574" y="12859"/>
                                </a:move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ubicBezTo>
                                  <a:pt x="16669" y="18574"/>
                                  <a:pt x="18574" y="15716"/>
                                  <a:pt x="1857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9" name="Freeform: Shape 168">
                            <a:extLst>
                              <a:ext uri="{FF2B5EF4-FFF2-40B4-BE49-F238E27FC236}">
                                <a16:creationId xmlns:a16="http://schemas.microsoft.com/office/drawing/2014/main" id="{00E84B8D-6C9F-4F19-BB31-96CFF846EF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89821" y="2763679"/>
                            <a:ext cx="38100" cy="38100"/>
                          </a:xfrm>
                          <a:custGeom>
                            <a:avLst/>
                            <a:gdLst>
                              <a:gd name="connsiteX0" fmla="*/ 31909 w 38100"/>
                              <a:gd name="connsiteY0" fmla="*/ 19526 h 38100"/>
                              <a:gd name="connsiteX1" fmla="*/ 19526 w 38100"/>
                              <a:gd name="connsiteY1" fmla="*/ 7144 h 38100"/>
                              <a:gd name="connsiteX2" fmla="*/ 7144 w 38100"/>
                              <a:gd name="connsiteY2" fmla="*/ 19526 h 38100"/>
                              <a:gd name="connsiteX3" fmla="*/ 19526 w 38100"/>
                              <a:gd name="connsiteY3" fmla="*/ 31909 h 38100"/>
                              <a:gd name="connsiteX4" fmla="*/ 31909 w 38100"/>
                              <a:gd name="connsiteY4" fmla="*/ 1952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1909" y="19526"/>
                                </a:moveTo>
                                <a:cubicBezTo>
                                  <a:pt x="31909" y="12859"/>
                                  <a:pt x="26194" y="7144"/>
                                  <a:pt x="19526" y="7144"/>
                                </a:cubicBezTo>
                                <a:cubicBezTo>
                                  <a:pt x="12859" y="7144"/>
                                  <a:pt x="7144" y="12859"/>
                                  <a:pt x="7144" y="19526"/>
                                </a:cubicBezTo>
                                <a:cubicBezTo>
                                  <a:pt x="7144" y="26194"/>
                                  <a:pt x="12859" y="31909"/>
                                  <a:pt x="19526" y="31909"/>
                                </a:cubicBezTo>
                                <a:cubicBezTo>
                                  <a:pt x="26194" y="31909"/>
                                  <a:pt x="31909" y="26194"/>
                                  <a:pt x="31909" y="1952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0" name="Freeform: Shape 169">
                            <a:extLst>
                              <a:ext uri="{FF2B5EF4-FFF2-40B4-BE49-F238E27FC236}">
                                <a16:creationId xmlns:a16="http://schemas.microsoft.com/office/drawing/2014/main" id="{025E0244-B1FC-4336-820F-3DB732F50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36419" y="3418046"/>
                            <a:ext cx="28575" cy="28575"/>
                          </a:xfrm>
                          <a:custGeom>
                            <a:avLst/>
                            <a:gdLst>
                              <a:gd name="connsiteX0" fmla="*/ 18574 w 28575"/>
                              <a:gd name="connsiteY0" fmla="*/ 7144 h 28575"/>
                              <a:gd name="connsiteX1" fmla="*/ 7144 w 28575"/>
                              <a:gd name="connsiteY1" fmla="*/ 18574 h 28575"/>
                              <a:gd name="connsiteX2" fmla="*/ 18574 w 28575"/>
                              <a:gd name="connsiteY2" fmla="*/ 30004 h 28575"/>
                              <a:gd name="connsiteX3" fmla="*/ 30004 w 28575"/>
                              <a:gd name="connsiteY3" fmla="*/ 18574 h 28575"/>
                              <a:gd name="connsiteX4" fmla="*/ 18574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8574" y="7144"/>
                                </a:moveTo>
                                <a:cubicBezTo>
                                  <a:pt x="11906" y="7144"/>
                                  <a:pt x="7144" y="11906"/>
                                  <a:pt x="7144" y="18574"/>
                                </a:cubicBezTo>
                                <a:cubicBezTo>
                                  <a:pt x="7144" y="25241"/>
                                  <a:pt x="11906" y="30004"/>
                                  <a:pt x="18574" y="30004"/>
                                </a:cubicBezTo>
                                <a:cubicBezTo>
                                  <a:pt x="25241" y="30004"/>
                                  <a:pt x="30004" y="25241"/>
                                  <a:pt x="30004" y="18574"/>
                                </a:cubicBezTo>
                                <a:cubicBezTo>
                                  <a:pt x="30004" y="11906"/>
                                  <a:pt x="25241" y="7144"/>
                                  <a:pt x="18574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" name="Freeform: Shape 170">
                            <a:extLst>
                              <a:ext uri="{FF2B5EF4-FFF2-40B4-BE49-F238E27FC236}">
                                <a16:creationId xmlns:a16="http://schemas.microsoft.com/office/drawing/2014/main" id="{5CB0CAA2-5B91-4E34-9ECB-9752482AFE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1701" y="4151471"/>
                            <a:ext cx="28575" cy="28575"/>
                          </a:xfrm>
                          <a:custGeom>
                            <a:avLst/>
                            <a:gdLst>
                              <a:gd name="connsiteX0" fmla="*/ 7144 w 28575"/>
                              <a:gd name="connsiteY0" fmla="*/ 14764 h 28575"/>
                              <a:gd name="connsiteX1" fmla="*/ 14764 w 28575"/>
                              <a:gd name="connsiteY1" fmla="*/ 22384 h 28575"/>
                              <a:gd name="connsiteX2" fmla="*/ 22384 w 28575"/>
                              <a:gd name="connsiteY2" fmla="*/ 14764 h 28575"/>
                              <a:gd name="connsiteX3" fmla="*/ 14764 w 28575"/>
                              <a:gd name="connsiteY3" fmla="*/ 7144 h 28575"/>
                              <a:gd name="connsiteX4" fmla="*/ 7144 w 28575"/>
                              <a:gd name="connsiteY4" fmla="*/ 1476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7144" y="14764"/>
                                </a:moveTo>
                                <a:cubicBezTo>
                                  <a:pt x="7144" y="18574"/>
                                  <a:pt x="10001" y="22384"/>
                                  <a:pt x="14764" y="22384"/>
                                </a:cubicBezTo>
                                <a:cubicBezTo>
                                  <a:pt x="19526" y="22384"/>
                                  <a:pt x="22384" y="19526"/>
                                  <a:pt x="22384" y="14764"/>
                                </a:cubicBezTo>
                                <a:cubicBezTo>
                                  <a:pt x="22384" y="10001"/>
                                  <a:pt x="19526" y="7144"/>
                                  <a:pt x="14764" y="7144"/>
                                </a:cubicBezTo>
                                <a:cubicBezTo>
                                  <a:pt x="10001" y="7144"/>
                                  <a:pt x="7144" y="10954"/>
                                  <a:pt x="7144" y="147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" name="Freeform: Shape 171">
                            <a:extLst>
                              <a:ext uri="{FF2B5EF4-FFF2-40B4-BE49-F238E27FC236}">
                                <a16:creationId xmlns:a16="http://schemas.microsoft.com/office/drawing/2014/main" id="{DE677AFE-9385-4FA4-851D-D3DBB14D72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09774" y="4265771"/>
                            <a:ext cx="19050" cy="19050"/>
                          </a:xfrm>
                          <a:custGeom>
                            <a:avLst/>
                            <a:gdLst>
                              <a:gd name="connsiteX0" fmla="*/ 7144 w 19050"/>
                              <a:gd name="connsiteY0" fmla="*/ 13811 h 19050"/>
                              <a:gd name="connsiteX1" fmla="*/ 13811 w 19050"/>
                              <a:gd name="connsiteY1" fmla="*/ 20479 h 19050"/>
                              <a:gd name="connsiteX2" fmla="*/ 20479 w 19050"/>
                              <a:gd name="connsiteY2" fmla="*/ 13811 h 19050"/>
                              <a:gd name="connsiteX3" fmla="*/ 13811 w 19050"/>
                              <a:gd name="connsiteY3" fmla="*/ 7144 h 19050"/>
                              <a:gd name="connsiteX4" fmla="*/ 7144 w 19050"/>
                              <a:gd name="connsiteY4" fmla="*/ 13811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7144" y="13811"/>
                                </a:move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ubicBezTo>
                                  <a:pt x="17621" y="20479"/>
                                  <a:pt x="20479" y="17621"/>
                                  <a:pt x="20479" y="13811"/>
                                </a:cubicBezTo>
                                <a:cubicBezTo>
                                  <a:pt x="20479" y="10001"/>
                                  <a:pt x="17621" y="7144"/>
                                  <a:pt x="13811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3" name="Freeform: Shape 172">
                            <a:extLst>
                              <a:ext uri="{FF2B5EF4-FFF2-40B4-BE49-F238E27FC236}">
                                <a16:creationId xmlns:a16="http://schemas.microsoft.com/office/drawing/2014/main" id="{F8F3E428-D406-4F3B-BBB1-BC6F05FB83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65984" y="3198971"/>
                            <a:ext cx="19050" cy="19050"/>
                          </a:xfrm>
                          <a:custGeom>
                            <a:avLst/>
                            <a:gdLst>
                              <a:gd name="connsiteX0" fmla="*/ 20479 w 19050"/>
                              <a:gd name="connsiteY0" fmla="*/ 13811 h 19050"/>
                              <a:gd name="connsiteX1" fmla="*/ 13811 w 19050"/>
                              <a:gd name="connsiteY1" fmla="*/ 7144 h 19050"/>
                              <a:gd name="connsiteX2" fmla="*/ 7144 w 19050"/>
                              <a:gd name="connsiteY2" fmla="*/ 13811 h 19050"/>
                              <a:gd name="connsiteX3" fmla="*/ 13811 w 19050"/>
                              <a:gd name="connsiteY3" fmla="*/ 20479 h 19050"/>
                              <a:gd name="connsiteX4" fmla="*/ 20479 w 19050"/>
                              <a:gd name="connsiteY4" fmla="*/ 13811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20479" y="13811"/>
                                </a:moveTo>
                                <a:cubicBezTo>
                                  <a:pt x="20479" y="10001"/>
                                  <a:pt x="17621" y="7144"/>
                                  <a:pt x="13811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3811"/>
                                </a:cubicBezTo>
                                <a:cubicBezTo>
                                  <a:pt x="7144" y="17621"/>
                                  <a:pt x="10001" y="20479"/>
                                  <a:pt x="13811" y="20479"/>
                                </a:cubicBezTo>
                                <a:cubicBezTo>
                                  <a:pt x="17621" y="19526"/>
                                  <a:pt x="20479" y="16669"/>
                                  <a:pt x="20479" y="1381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" name="Freeform: Shape 173">
                            <a:extLst>
                              <a:ext uri="{FF2B5EF4-FFF2-40B4-BE49-F238E27FC236}">
                                <a16:creationId xmlns:a16="http://schemas.microsoft.com/office/drawing/2014/main" id="{EDCC86D7-39CF-4C98-937A-A4AD582639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40216" y="3513296"/>
                            <a:ext cx="38100" cy="38100"/>
                          </a:xfrm>
                          <a:custGeom>
                            <a:avLst/>
                            <a:gdLst>
                              <a:gd name="connsiteX0" fmla="*/ 35719 w 38100"/>
                              <a:gd name="connsiteY0" fmla="*/ 21431 h 38100"/>
                              <a:gd name="connsiteX1" fmla="*/ 21431 w 38100"/>
                              <a:gd name="connsiteY1" fmla="*/ 7144 h 38100"/>
                              <a:gd name="connsiteX2" fmla="*/ 7144 w 38100"/>
                              <a:gd name="connsiteY2" fmla="*/ 21431 h 38100"/>
                              <a:gd name="connsiteX3" fmla="*/ 21431 w 38100"/>
                              <a:gd name="connsiteY3" fmla="*/ 35719 h 38100"/>
                              <a:gd name="connsiteX4" fmla="*/ 35719 w 38100"/>
                              <a:gd name="connsiteY4" fmla="*/ 21431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5719" y="21431"/>
                                </a:moveTo>
                                <a:cubicBezTo>
                                  <a:pt x="35719" y="13811"/>
                                  <a:pt x="29051" y="7144"/>
                                  <a:pt x="21431" y="7144"/>
                                </a:cubicBezTo>
                                <a:cubicBezTo>
                                  <a:pt x="13811" y="7144"/>
                                  <a:pt x="7144" y="13811"/>
                                  <a:pt x="7144" y="21431"/>
                                </a:cubicBezTo>
                                <a:cubicBezTo>
                                  <a:pt x="7144" y="29051"/>
                                  <a:pt x="13811" y="35719"/>
                                  <a:pt x="21431" y="35719"/>
                                </a:cubicBezTo>
                                <a:cubicBezTo>
                                  <a:pt x="29051" y="35719"/>
                                  <a:pt x="35719" y="29051"/>
                                  <a:pt x="35719" y="2143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" name="Freeform: Shape 174">
                            <a:extLst>
                              <a:ext uri="{FF2B5EF4-FFF2-40B4-BE49-F238E27FC236}">
                                <a16:creationId xmlns:a16="http://schemas.microsoft.com/office/drawing/2014/main" id="{E50D597A-7FD0-46BE-A36F-58D298552A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40229" y="3940016"/>
                            <a:ext cx="19050" cy="19050"/>
                          </a:xfrm>
                          <a:custGeom>
                            <a:avLst/>
                            <a:gdLst>
                              <a:gd name="connsiteX0" fmla="*/ 12859 w 19050"/>
                              <a:gd name="connsiteY0" fmla="*/ 7144 h 19050"/>
                              <a:gd name="connsiteX1" fmla="*/ 7144 w 19050"/>
                              <a:gd name="connsiteY1" fmla="*/ 12859 h 19050"/>
                              <a:gd name="connsiteX2" fmla="*/ 12859 w 19050"/>
                              <a:gd name="connsiteY2" fmla="*/ 18574 h 19050"/>
                              <a:gd name="connsiteX3" fmla="*/ 18574 w 19050"/>
                              <a:gd name="connsiteY3" fmla="*/ 12859 h 19050"/>
                              <a:gd name="connsiteX4" fmla="*/ 12859 w 19050"/>
                              <a:gd name="connsiteY4" fmla="*/ 7144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2859" y="7144"/>
                                </a:move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ubicBezTo>
                                  <a:pt x="15716" y="18574"/>
                                  <a:pt x="18574" y="15716"/>
                                  <a:pt x="18574" y="12859"/>
                                </a:cubicBez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6" name="Freeform: Shape 175">
                            <a:extLst>
                              <a:ext uri="{FF2B5EF4-FFF2-40B4-BE49-F238E27FC236}">
                                <a16:creationId xmlns:a16="http://schemas.microsoft.com/office/drawing/2014/main" id="{43C8F9BD-4929-4958-9EA8-B6B91AE80D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4554" y="3885724"/>
                            <a:ext cx="47625" cy="38100"/>
                          </a:xfrm>
                          <a:custGeom>
                            <a:avLst/>
                            <a:gdLst>
                              <a:gd name="connsiteX0" fmla="*/ 7144 w 47625"/>
                              <a:gd name="connsiteY0" fmla="*/ 17621 h 38100"/>
                              <a:gd name="connsiteX1" fmla="*/ 14764 w 47625"/>
                              <a:gd name="connsiteY1" fmla="*/ 25241 h 38100"/>
                              <a:gd name="connsiteX2" fmla="*/ 16669 w 47625"/>
                              <a:gd name="connsiteY2" fmla="*/ 25241 h 38100"/>
                              <a:gd name="connsiteX3" fmla="*/ 29051 w 47625"/>
                              <a:gd name="connsiteY3" fmla="*/ 33814 h 38100"/>
                              <a:gd name="connsiteX4" fmla="*/ 42386 w 47625"/>
                              <a:gd name="connsiteY4" fmla="*/ 20479 h 38100"/>
                              <a:gd name="connsiteX5" fmla="*/ 29051 w 47625"/>
                              <a:gd name="connsiteY5" fmla="*/ 7144 h 38100"/>
                              <a:gd name="connsiteX6" fmla="*/ 18574 w 47625"/>
                              <a:gd name="connsiteY6" fmla="*/ 11906 h 38100"/>
                              <a:gd name="connsiteX7" fmla="*/ 14764 w 47625"/>
                              <a:gd name="connsiteY7" fmla="*/ 10954 h 38100"/>
                              <a:gd name="connsiteX8" fmla="*/ 7144 w 47625"/>
                              <a:gd name="connsiteY8" fmla="*/ 17621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47625" h="38100">
                                <a:moveTo>
                                  <a:pt x="7144" y="17621"/>
                                </a:moveTo>
                                <a:cubicBezTo>
                                  <a:pt x="7144" y="21431"/>
                                  <a:pt x="10001" y="25241"/>
                                  <a:pt x="14764" y="25241"/>
                                </a:cubicBezTo>
                                <a:cubicBezTo>
                                  <a:pt x="15716" y="25241"/>
                                  <a:pt x="15716" y="25241"/>
                                  <a:pt x="16669" y="25241"/>
                                </a:cubicBezTo>
                                <a:cubicBezTo>
                                  <a:pt x="18574" y="30004"/>
                                  <a:pt x="23336" y="33814"/>
                                  <a:pt x="29051" y="33814"/>
                                </a:cubicBezTo>
                                <a:cubicBezTo>
                                  <a:pt x="36671" y="33814"/>
                                  <a:pt x="42386" y="28099"/>
                                  <a:pt x="42386" y="20479"/>
                                </a:cubicBezTo>
                                <a:cubicBezTo>
                                  <a:pt x="42386" y="12859"/>
                                  <a:pt x="36671" y="7144"/>
                                  <a:pt x="29051" y="7144"/>
                                </a:cubicBezTo>
                                <a:cubicBezTo>
                                  <a:pt x="25241" y="7144"/>
                                  <a:pt x="21431" y="9049"/>
                                  <a:pt x="18574" y="11906"/>
                                </a:cubicBezTo>
                                <a:cubicBezTo>
                                  <a:pt x="17621" y="10954"/>
                                  <a:pt x="15716" y="10954"/>
                                  <a:pt x="14764" y="10954"/>
                                </a:cubicBezTo>
                                <a:cubicBezTo>
                                  <a:pt x="10954" y="10001"/>
                                  <a:pt x="7144" y="13811"/>
                                  <a:pt x="7144" y="176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7" name="Freeform: Shape 176">
                            <a:extLst>
                              <a:ext uri="{FF2B5EF4-FFF2-40B4-BE49-F238E27FC236}">
                                <a16:creationId xmlns:a16="http://schemas.microsoft.com/office/drawing/2014/main" id="{8CA7524D-C001-4C42-8A8F-46C8A43AFA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0756" y="3398044"/>
                            <a:ext cx="19050" cy="19050"/>
                          </a:xfrm>
                          <a:custGeom>
                            <a:avLst/>
                            <a:gdLst>
                              <a:gd name="connsiteX0" fmla="*/ 16669 w 19050"/>
                              <a:gd name="connsiteY0" fmla="*/ 11906 h 19050"/>
                              <a:gd name="connsiteX1" fmla="*/ 11906 w 19050"/>
                              <a:gd name="connsiteY1" fmla="*/ 7144 h 19050"/>
                              <a:gd name="connsiteX2" fmla="*/ 7144 w 19050"/>
                              <a:gd name="connsiteY2" fmla="*/ 11906 h 19050"/>
                              <a:gd name="connsiteX3" fmla="*/ 11906 w 19050"/>
                              <a:gd name="connsiteY3" fmla="*/ 16669 h 19050"/>
                              <a:gd name="connsiteX4" fmla="*/ 16669 w 19050"/>
                              <a:gd name="connsiteY4" fmla="*/ 11906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6669" y="11906"/>
                                </a:moveTo>
                                <a:cubicBezTo>
                                  <a:pt x="16669" y="9049"/>
                                  <a:pt x="14764" y="7144"/>
                                  <a:pt x="11906" y="7144"/>
                                </a:cubicBezTo>
                                <a:cubicBezTo>
                                  <a:pt x="9049" y="7144"/>
                                  <a:pt x="7144" y="9049"/>
                                  <a:pt x="7144" y="11906"/>
                                </a:cubicBezTo>
                                <a:cubicBezTo>
                                  <a:pt x="7144" y="14764"/>
                                  <a:pt x="9049" y="16669"/>
                                  <a:pt x="11906" y="16669"/>
                                </a:cubicBezTo>
                                <a:cubicBezTo>
                                  <a:pt x="14764" y="17621"/>
                                  <a:pt x="16669" y="14764"/>
                                  <a:pt x="16669" y="1190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8" name="Freeform: Shape 177">
                            <a:extLst>
                              <a:ext uri="{FF2B5EF4-FFF2-40B4-BE49-F238E27FC236}">
                                <a16:creationId xmlns:a16="http://schemas.microsoft.com/office/drawing/2014/main" id="{5D68AA8B-854A-48E2-A53F-B8607BE068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99296" y="4277201"/>
                            <a:ext cx="142875" cy="123825"/>
                          </a:xfrm>
                          <a:custGeom>
                            <a:avLst/>
                            <a:gdLst>
                              <a:gd name="connsiteX0" fmla="*/ 109061 w 142875"/>
                              <a:gd name="connsiteY0" fmla="*/ 26194 h 123825"/>
                              <a:gd name="connsiteX1" fmla="*/ 95726 w 142875"/>
                              <a:gd name="connsiteY1" fmla="*/ 29051 h 123825"/>
                              <a:gd name="connsiteX2" fmla="*/ 81439 w 142875"/>
                              <a:gd name="connsiteY2" fmla="*/ 25241 h 123825"/>
                              <a:gd name="connsiteX3" fmla="*/ 79534 w 142875"/>
                              <a:gd name="connsiteY3" fmla="*/ 25241 h 123825"/>
                              <a:gd name="connsiteX4" fmla="*/ 82391 w 142875"/>
                              <a:gd name="connsiteY4" fmla="*/ 17621 h 123825"/>
                              <a:gd name="connsiteX5" fmla="*/ 71914 w 142875"/>
                              <a:gd name="connsiteY5" fmla="*/ 7144 h 123825"/>
                              <a:gd name="connsiteX6" fmla="*/ 61436 w 142875"/>
                              <a:gd name="connsiteY6" fmla="*/ 17621 h 123825"/>
                              <a:gd name="connsiteX7" fmla="*/ 69056 w 142875"/>
                              <a:gd name="connsiteY7" fmla="*/ 28099 h 123825"/>
                              <a:gd name="connsiteX8" fmla="*/ 52864 w 142875"/>
                              <a:gd name="connsiteY8" fmla="*/ 47149 h 123825"/>
                              <a:gd name="connsiteX9" fmla="*/ 49054 w 142875"/>
                              <a:gd name="connsiteY9" fmla="*/ 46196 h 123825"/>
                              <a:gd name="connsiteX10" fmla="*/ 48101 w 142875"/>
                              <a:gd name="connsiteY10" fmla="*/ 45244 h 123825"/>
                              <a:gd name="connsiteX11" fmla="*/ 55721 w 142875"/>
                              <a:gd name="connsiteY11" fmla="*/ 30956 h 123825"/>
                              <a:gd name="connsiteX12" fmla="*/ 39529 w 142875"/>
                              <a:gd name="connsiteY12" fmla="*/ 14764 h 123825"/>
                              <a:gd name="connsiteX13" fmla="*/ 23336 w 142875"/>
                              <a:gd name="connsiteY13" fmla="*/ 30956 h 123825"/>
                              <a:gd name="connsiteX14" fmla="*/ 23336 w 142875"/>
                              <a:gd name="connsiteY14" fmla="*/ 34766 h 123825"/>
                              <a:gd name="connsiteX15" fmla="*/ 7144 w 142875"/>
                              <a:gd name="connsiteY15" fmla="*/ 55721 h 123825"/>
                              <a:gd name="connsiteX16" fmla="*/ 25241 w 142875"/>
                              <a:gd name="connsiteY16" fmla="*/ 76676 h 123825"/>
                              <a:gd name="connsiteX17" fmla="*/ 34766 w 142875"/>
                              <a:gd name="connsiteY17" fmla="*/ 87154 h 123825"/>
                              <a:gd name="connsiteX18" fmla="*/ 34766 w 142875"/>
                              <a:gd name="connsiteY18" fmla="*/ 90011 h 123825"/>
                              <a:gd name="connsiteX19" fmla="*/ 58579 w 142875"/>
                              <a:gd name="connsiteY19" fmla="*/ 113824 h 123825"/>
                              <a:gd name="connsiteX20" fmla="*/ 81439 w 142875"/>
                              <a:gd name="connsiteY20" fmla="*/ 94774 h 123825"/>
                              <a:gd name="connsiteX21" fmla="*/ 82391 w 142875"/>
                              <a:gd name="connsiteY21" fmla="*/ 94774 h 123825"/>
                              <a:gd name="connsiteX22" fmla="*/ 80486 w 142875"/>
                              <a:gd name="connsiteY22" fmla="*/ 100489 h 123825"/>
                              <a:gd name="connsiteX23" fmla="*/ 79534 w 142875"/>
                              <a:gd name="connsiteY23" fmla="*/ 104299 h 123825"/>
                              <a:gd name="connsiteX24" fmla="*/ 80486 w 142875"/>
                              <a:gd name="connsiteY24" fmla="*/ 109061 h 123825"/>
                              <a:gd name="connsiteX25" fmla="*/ 99536 w 142875"/>
                              <a:gd name="connsiteY25" fmla="*/ 123349 h 123825"/>
                              <a:gd name="connsiteX26" fmla="*/ 119539 w 142875"/>
                              <a:gd name="connsiteY26" fmla="*/ 103346 h 123825"/>
                              <a:gd name="connsiteX27" fmla="*/ 110014 w 142875"/>
                              <a:gd name="connsiteY27" fmla="*/ 87154 h 123825"/>
                              <a:gd name="connsiteX28" fmla="*/ 139541 w 142875"/>
                              <a:gd name="connsiteY28" fmla="*/ 56674 h 123825"/>
                              <a:gd name="connsiteX29" fmla="*/ 109061 w 142875"/>
                              <a:gd name="connsiteY29" fmla="*/ 26194 h 123825"/>
                              <a:gd name="connsiteX30" fmla="*/ 94774 w 142875"/>
                              <a:gd name="connsiteY30" fmla="*/ 85249 h 123825"/>
                              <a:gd name="connsiteX31" fmla="*/ 94774 w 142875"/>
                              <a:gd name="connsiteY31" fmla="*/ 84296 h 123825"/>
                              <a:gd name="connsiteX32" fmla="*/ 96679 w 142875"/>
                              <a:gd name="connsiteY32" fmla="*/ 85249 h 123825"/>
                              <a:gd name="connsiteX33" fmla="*/ 94774 w 142875"/>
                              <a:gd name="connsiteY33" fmla="*/ 85249 h 1238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</a:cxnLst>
                            <a:rect l="l" t="t" r="r" b="b"/>
                            <a:pathLst>
                              <a:path w="142875" h="123825">
                                <a:moveTo>
                                  <a:pt x="109061" y="26194"/>
                                </a:moveTo>
                                <a:cubicBezTo>
                                  <a:pt x="104299" y="26194"/>
                                  <a:pt x="99536" y="27146"/>
                                  <a:pt x="95726" y="29051"/>
                                </a:cubicBezTo>
                                <a:cubicBezTo>
                                  <a:pt x="91916" y="27146"/>
                                  <a:pt x="87154" y="25241"/>
                                  <a:pt x="81439" y="25241"/>
                                </a:cubicBezTo>
                                <a:cubicBezTo>
                                  <a:pt x="80486" y="25241"/>
                                  <a:pt x="79534" y="25241"/>
                                  <a:pt x="79534" y="25241"/>
                                </a:cubicBezTo>
                                <a:cubicBezTo>
                                  <a:pt x="81439" y="23336"/>
                                  <a:pt x="82391" y="20479"/>
                                  <a:pt x="82391" y="17621"/>
                                </a:cubicBezTo>
                                <a:cubicBezTo>
                                  <a:pt x="82391" y="11906"/>
                                  <a:pt x="77629" y="7144"/>
                                  <a:pt x="71914" y="7144"/>
                                </a:cubicBezTo>
                                <a:cubicBezTo>
                                  <a:pt x="66199" y="7144"/>
                                  <a:pt x="61436" y="11906"/>
                                  <a:pt x="61436" y="17621"/>
                                </a:cubicBezTo>
                                <a:cubicBezTo>
                                  <a:pt x="61436" y="22384"/>
                                  <a:pt x="65246" y="26194"/>
                                  <a:pt x="69056" y="28099"/>
                                </a:cubicBezTo>
                                <a:cubicBezTo>
                                  <a:pt x="61436" y="31909"/>
                                  <a:pt x="55721" y="38576"/>
                                  <a:pt x="52864" y="47149"/>
                                </a:cubicBezTo>
                                <a:cubicBezTo>
                                  <a:pt x="51911" y="47149"/>
                                  <a:pt x="50006" y="46196"/>
                                  <a:pt x="49054" y="46196"/>
                                </a:cubicBezTo>
                                <a:cubicBezTo>
                                  <a:pt x="49054" y="46196"/>
                                  <a:pt x="49054" y="45244"/>
                                  <a:pt x="48101" y="45244"/>
                                </a:cubicBezTo>
                                <a:cubicBezTo>
                                  <a:pt x="52864" y="42386"/>
                                  <a:pt x="55721" y="37624"/>
                                  <a:pt x="55721" y="30956"/>
                                </a:cubicBezTo>
                                <a:cubicBezTo>
                                  <a:pt x="55721" y="22384"/>
                                  <a:pt x="48101" y="14764"/>
                                  <a:pt x="39529" y="14764"/>
                                </a:cubicBezTo>
                                <a:cubicBezTo>
                                  <a:pt x="30956" y="14764"/>
                                  <a:pt x="23336" y="22384"/>
                                  <a:pt x="23336" y="30956"/>
                                </a:cubicBezTo>
                                <a:cubicBezTo>
                                  <a:pt x="23336" y="31909"/>
                                  <a:pt x="23336" y="33814"/>
                                  <a:pt x="23336" y="34766"/>
                                </a:cubicBezTo>
                                <a:cubicBezTo>
                                  <a:pt x="13811" y="36671"/>
                                  <a:pt x="7144" y="45244"/>
                                  <a:pt x="7144" y="55721"/>
                                </a:cubicBezTo>
                                <a:cubicBezTo>
                                  <a:pt x="7144" y="66199"/>
                                  <a:pt x="14764" y="75724"/>
                                  <a:pt x="25241" y="76676"/>
                                </a:cubicBezTo>
                                <a:cubicBezTo>
                                  <a:pt x="27146" y="81439"/>
                                  <a:pt x="30004" y="85249"/>
                                  <a:pt x="34766" y="87154"/>
                                </a:cubicBezTo>
                                <a:cubicBezTo>
                                  <a:pt x="34766" y="88106"/>
                                  <a:pt x="34766" y="89059"/>
                                  <a:pt x="34766" y="90011"/>
                                </a:cubicBezTo>
                                <a:cubicBezTo>
                                  <a:pt x="34766" y="103346"/>
                                  <a:pt x="45244" y="113824"/>
                                  <a:pt x="58579" y="113824"/>
                                </a:cubicBezTo>
                                <a:cubicBezTo>
                                  <a:pt x="70009" y="113824"/>
                                  <a:pt x="79534" y="105251"/>
                                  <a:pt x="81439" y="94774"/>
                                </a:cubicBezTo>
                                <a:cubicBezTo>
                                  <a:pt x="81439" y="94774"/>
                                  <a:pt x="82391" y="94774"/>
                                  <a:pt x="82391" y="94774"/>
                                </a:cubicBezTo>
                                <a:cubicBezTo>
                                  <a:pt x="81439" y="96679"/>
                                  <a:pt x="80486" y="98584"/>
                                  <a:pt x="80486" y="100489"/>
                                </a:cubicBezTo>
                                <a:cubicBezTo>
                                  <a:pt x="79534" y="101441"/>
                                  <a:pt x="79534" y="102394"/>
                                  <a:pt x="79534" y="104299"/>
                                </a:cubicBezTo>
                                <a:cubicBezTo>
                                  <a:pt x="79534" y="106204"/>
                                  <a:pt x="80486" y="107156"/>
                                  <a:pt x="80486" y="109061"/>
                                </a:cubicBezTo>
                                <a:cubicBezTo>
                                  <a:pt x="82391" y="117634"/>
                                  <a:pt x="90011" y="123349"/>
                                  <a:pt x="99536" y="123349"/>
                                </a:cubicBezTo>
                                <a:cubicBezTo>
                                  <a:pt x="110014" y="123349"/>
                                  <a:pt x="119539" y="114776"/>
                                  <a:pt x="119539" y="103346"/>
                                </a:cubicBezTo>
                                <a:cubicBezTo>
                                  <a:pt x="119539" y="96679"/>
                                  <a:pt x="115729" y="90011"/>
                                  <a:pt x="110014" y="87154"/>
                                </a:cubicBezTo>
                                <a:cubicBezTo>
                                  <a:pt x="126206" y="86201"/>
                                  <a:pt x="139541" y="72866"/>
                                  <a:pt x="139541" y="56674"/>
                                </a:cubicBezTo>
                                <a:cubicBezTo>
                                  <a:pt x="140494" y="40481"/>
                                  <a:pt x="126206" y="26194"/>
                                  <a:pt x="109061" y="26194"/>
                                </a:cubicBezTo>
                                <a:close/>
                                <a:moveTo>
                                  <a:pt x="94774" y="85249"/>
                                </a:moveTo>
                                <a:cubicBezTo>
                                  <a:pt x="94774" y="85249"/>
                                  <a:pt x="94774" y="84296"/>
                                  <a:pt x="94774" y="84296"/>
                                </a:cubicBezTo>
                                <a:cubicBezTo>
                                  <a:pt x="95726" y="84296"/>
                                  <a:pt x="95726" y="85249"/>
                                  <a:pt x="96679" y="85249"/>
                                </a:cubicBezTo>
                                <a:cubicBezTo>
                                  <a:pt x="95726" y="85249"/>
                                  <a:pt x="95726" y="85249"/>
                                  <a:pt x="94774" y="8524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9" name="Freeform: Shape 178">
                            <a:extLst>
                              <a:ext uri="{FF2B5EF4-FFF2-40B4-BE49-F238E27FC236}">
                                <a16:creationId xmlns:a16="http://schemas.microsoft.com/office/drawing/2014/main" id="{EFEF928E-6197-41D7-8304-D4A88000CE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20160" y="3238976"/>
                            <a:ext cx="28575" cy="28575"/>
                          </a:xfrm>
                          <a:custGeom>
                            <a:avLst/>
                            <a:gdLst>
                              <a:gd name="connsiteX0" fmla="*/ 18678 w 28575"/>
                              <a:gd name="connsiteY0" fmla="*/ 30004 h 28575"/>
                              <a:gd name="connsiteX1" fmla="*/ 30108 w 28575"/>
                              <a:gd name="connsiteY1" fmla="*/ 18574 h 28575"/>
                              <a:gd name="connsiteX2" fmla="*/ 18678 w 28575"/>
                              <a:gd name="connsiteY2" fmla="*/ 7144 h 28575"/>
                              <a:gd name="connsiteX3" fmla="*/ 7248 w 28575"/>
                              <a:gd name="connsiteY3" fmla="*/ 18574 h 28575"/>
                              <a:gd name="connsiteX4" fmla="*/ 18678 w 28575"/>
                              <a:gd name="connsiteY4" fmla="*/ 3000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8678" y="30004"/>
                                </a:moveTo>
                                <a:cubicBezTo>
                                  <a:pt x="25345" y="30004"/>
                                  <a:pt x="30108" y="25241"/>
                                  <a:pt x="30108" y="18574"/>
                                </a:cubicBezTo>
                                <a:cubicBezTo>
                                  <a:pt x="30108" y="11906"/>
                                  <a:pt x="25345" y="7144"/>
                                  <a:pt x="18678" y="7144"/>
                                </a:cubicBezTo>
                                <a:cubicBezTo>
                                  <a:pt x="12010" y="7144"/>
                                  <a:pt x="7248" y="11906"/>
                                  <a:pt x="7248" y="18574"/>
                                </a:cubicBezTo>
                                <a:cubicBezTo>
                                  <a:pt x="6295" y="24289"/>
                                  <a:pt x="12010" y="30004"/>
                                  <a:pt x="18678" y="3000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0" name="Freeform: Shape 179">
                            <a:extLst>
                              <a:ext uri="{FF2B5EF4-FFF2-40B4-BE49-F238E27FC236}">
                                <a16:creationId xmlns:a16="http://schemas.microsoft.com/office/drawing/2014/main" id="{DAFBF778-5860-4B24-8222-38B20204AA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3576" y="3219926"/>
                            <a:ext cx="19050" cy="19050"/>
                          </a:xfrm>
                          <a:custGeom>
                            <a:avLst/>
                            <a:gdLst>
                              <a:gd name="connsiteX0" fmla="*/ 18574 w 19050"/>
                              <a:gd name="connsiteY0" fmla="*/ 12859 h 19050"/>
                              <a:gd name="connsiteX1" fmla="*/ 12859 w 19050"/>
                              <a:gd name="connsiteY1" fmla="*/ 7144 h 19050"/>
                              <a:gd name="connsiteX2" fmla="*/ 7144 w 19050"/>
                              <a:gd name="connsiteY2" fmla="*/ 12859 h 19050"/>
                              <a:gd name="connsiteX3" fmla="*/ 12859 w 19050"/>
                              <a:gd name="connsiteY3" fmla="*/ 18574 h 19050"/>
                              <a:gd name="connsiteX4" fmla="*/ 1857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8574" y="12859"/>
                                </a:move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ubicBezTo>
                                  <a:pt x="15716" y="18574"/>
                                  <a:pt x="18574" y="16669"/>
                                  <a:pt x="1857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1" name="Freeform: Shape 180">
                            <a:extLst>
                              <a:ext uri="{FF2B5EF4-FFF2-40B4-BE49-F238E27FC236}">
                                <a16:creationId xmlns:a16="http://schemas.microsoft.com/office/drawing/2014/main" id="{31A58E70-1C45-47ED-B9A5-AA9D78C220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5516" y="2895124"/>
                            <a:ext cx="38100" cy="38100"/>
                          </a:xfrm>
                          <a:custGeom>
                            <a:avLst/>
                            <a:gdLst>
                              <a:gd name="connsiteX0" fmla="*/ 21431 w 38100"/>
                              <a:gd name="connsiteY0" fmla="*/ 7144 h 38100"/>
                              <a:gd name="connsiteX1" fmla="*/ 7144 w 38100"/>
                              <a:gd name="connsiteY1" fmla="*/ 21431 h 38100"/>
                              <a:gd name="connsiteX2" fmla="*/ 21431 w 38100"/>
                              <a:gd name="connsiteY2" fmla="*/ 35719 h 38100"/>
                              <a:gd name="connsiteX3" fmla="*/ 35719 w 38100"/>
                              <a:gd name="connsiteY3" fmla="*/ 21431 h 38100"/>
                              <a:gd name="connsiteX4" fmla="*/ 21431 w 38100"/>
                              <a:gd name="connsiteY4" fmla="*/ 714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21431" y="7144"/>
                                </a:moveTo>
                                <a:cubicBezTo>
                                  <a:pt x="13811" y="7144"/>
                                  <a:pt x="7144" y="13811"/>
                                  <a:pt x="7144" y="21431"/>
                                </a:cubicBezTo>
                                <a:cubicBezTo>
                                  <a:pt x="7144" y="29051"/>
                                  <a:pt x="13811" y="35719"/>
                                  <a:pt x="21431" y="35719"/>
                                </a:cubicBezTo>
                                <a:cubicBezTo>
                                  <a:pt x="29051" y="35719"/>
                                  <a:pt x="35719" y="29051"/>
                                  <a:pt x="35719" y="21431"/>
                                </a:cubicBezTo>
                                <a:cubicBezTo>
                                  <a:pt x="36671" y="13811"/>
                                  <a:pt x="30004" y="7144"/>
                                  <a:pt x="21431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2" name="Freeform: Shape 181">
                            <a:extLst>
                              <a:ext uri="{FF2B5EF4-FFF2-40B4-BE49-F238E27FC236}">
                                <a16:creationId xmlns:a16="http://schemas.microsoft.com/office/drawing/2014/main" id="{1BDB1B81-0BAD-4D2E-BF15-20FFF1086C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12606" y="3429476"/>
                            <a:ext cx="171450" cy="190500"/>
                          </a:xfrm>
                          <a:custGeom>
                            <a:avLst/>
                            <a:gdLst>
                              <a:gd name="connsiteX0" fmla="*/ 60484 w 171450"/>
                              <a:gd name="connsiteY0" fmla="*/ 172879 h 190500"/>
                              <a:gd name="connsiteX1" fmla="*/ 75724 w 171450"/>
                              <a:gd name="connsiteY1" fmla="*/ 188119 h 190500"/>
                              <a:gd name="connsiteX2" fmla="*/ 90964 w 171450"/>
                              <a:gd name="connsiteY2" fmla="*/ 172879 h 190500"/>
                              <a:gd name="connsiteX3" fmla="*/ 88106 w 171450"/>
                              <a:gd name="connsiteY3" fmla="*/ 164306 h 190500"/>
                              <a:gd name="connsiteX4" fmla="*/ 110966 w 171450"/>
                              <a:gd name="connsiteY4" fmla="*/ 131921 h 190500"/>
                              <a:gd name="connsiteX5" fmla="*/ 103346 w 171450"/>
                              <a:gd name="connsiteY5" fmla="*/ 110966 h 190500"/>
                              <a:gd name="connsiteX6" fmla="*/ 104299 w 171450"/>
                              <a:gd name="connsiteY6" fmla="*/ 102394 h 190500"/>
                              <a:gd name="connsiteX7" fmla="*/ 103346 w 171450"/>
                              <a:gd name="connsiteY7" fmla="*/ 94774 h 190500"/>
                              <a:gd name="connsiteX8" fmla="*/ 107156 w 171450"/>
                              <a:gd name="connsiteY8" fmla="*/ 94774 h 190500"/>
                              <a:gd name="connsiteX9" fmla="*/ 137636 w 171450"/>
                              <a:gd name="connsiteY9" fmla="*/ 70009 h 190500"/>
                              <a:gd name="connsiteX10" fmla="*/ 146209 w 171450"/>
                              <a:gd name="connsiteY10" fmla="*/ 71914 h 190500"/>
                              <a:gd name="connsiteX11" fmla="*/ 172879 w 171450"/>
                              <a:gd name="connsiteY11" fmla="*/ 45244 h 190500"/>
                              <a:gd name="connsiteX12" fmla="*/ 146209 w 171450"/>
                              <a:gd name="connsiteY12" fmla="*/ 18574 h 190500"/>
                              <a:gd name="connsiteX13" fmla="*/ 139541 w 171450"/>
                              <a:gd name="connsiteY13" fmla="*/ 19526 h 190500"/>
                              <a:gd name="connsiteX14" fmla="*/ 124301 w 171450"/>
                              <a:gd name="connsiteY14" fmla="*/ 7144 h 190500"/>
                              <a:gd name="connsiteX15" fmla="*/ 108109 w 171450"/>
                              <a:gd name="connsiteY15" fmla="*/ 23336 h 190500"/>
                              <a:gd name="connsiteX16" fmla="*/ 111919 w 171450"/>
                              <a:gd name="connsiteY16" fmla="*/ 33814 h 190500"/>
                              <a:gd name="connsiteX17" fmla="*/ 106204 w 171450"/>
                              <a:gd name="connsiteY17" fmla="*/ 32861 h 190500"/>
                              <a:gd name="connsiteX18" fmla="*/ 90964 w 171450"/>
                              <a:gd name="connsiteY18" fmla="*/ 36671 h 190500"/>
                              <a:gd name="connsiteX19" fmla="*/ 63341 w 171450"/>
                              <a:gd name="connsiteY19" fmla="*/ 19526 h 190500"/>
                              <a:gd name="connsiteX20" fmla="*/ 31909 w 171450"/>
                              <a:gd name="connsiteY20" fmla="*/ 50959 h 190500"/>
                              <a:gd name="connsiteX21" fmla="*/ 39529 w 171450"/>
                              <a:gd name="connsiteY21" fmla="*/ 70961 h 190500"/>
                              <a:gd name="connsiteX22" fmla="*/ 24289 w 171450"/>
                              <a:gd name="connsiteY22" fmla="*/ 101441 h 190500"/>
                              <a:gd name="connsiteX23" fmla="*/ 24289 w 171450"/>
                              <a:gd name="connsiteY23" fmla="*/ 105251 h 190500"/>
                              <a:gd name="connsiteX24" fmla="*/ 18574 w 171450"/>
                              <a:gd name="connsiteY24" fmla="*/ 103346 h 190500"/>
                              <a:gd name="connsiteX25" fmla="*/ 7144 w 171450"/>
                              <a:gd name="connsiteY25" fmla="*/ 114776 h 190500"/>
                              <a:gd name="connsiteX26" fmla="*/ 18574 w 171450"/>
                              <a:gd name="connsiteY26" fmla="*/ 126206 h 190500"/>
                              <a:gd name="connsiteX27" fmla="*/ 26194 w 171450"/>
                              <a:gd name="connsiteY27" fmla="*/ 123349 h 190500"/>
                              <a:gd name="connsiteX28" fmla="*/ 41434 w 171450"/>
                              <a:gd name="connsiteY28" fmla="*/ 140494 h 190500"/>
                              <a:gd name="connsiteX29" fmla="*/ 62389 w 171450"/>
                              <a:gd name="connsiteY29" fmla="*/ 164306 h 190500"/>
                              <a:gd name="connsiteX30" fmla="*/ 60484 w 171450"/>
                              <a:gd name="connsiteY30" fmla="*/ 172879 h 1905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</a:cxnLst>
                            <a:rect l="l" t="t" r="r" b="b"/>
                            <a:pathLst>
                              <a:path w="171450" h="190500">
                                <a:moveTo>
                                  <a:pt x="60484" y="172879"/>
                                </a:moveTo>
                                <a:cubicBezTo>
                                  <a:pt x="60484" y="181451"/>
                                  <a:pt x="67151" y="188119"/>
                                  <a:pt x="75724" y="188119"/>
                                </a:cubicBezTo>
                                <a:cubicBezTo>
                                  <a:pt x="84296" y="188119"/>
                                  <a:pt x="90964" y="181451"/>
                                  <a:pt x="90964" y="172879"/>
                                </a:cubicBezTo>
                                <a:cubicBezTo>
                                  <a:pt x="90964" y="169069"/>
                                  <a:pt x="90011" y="166211"/>
                                  <a:pt x="88106" y="164306"/>
                                </a:cubicBezTo>
                                <a:cubicBezTo>
                                  <a:pt x="101441" y="159544"/>
                                  <a:pt x="110966" y="147161"/>
                                  <a:pt x="110966" y="131921"/>
                                </a:cubicBezTo>
                                <a:cubicBezTo>
                                  <a:pt x="110966" y="124301"/>
                                  <a:pt x="108109" y="116681"/>
                                  <a:pt x="103346" y="110966"/>
                                </a:cubicBezTo>
                                <a:cubicBezTo>
                                  <a:pt x="104299" y="108109"/>
                                  <a:pt x="104299" y="105251"/>
                                  <a:pt x="104299" y="102394"/>
                                </a:cubicBezTo>
                                <a:cubicBezTo>
                                  <a:pt x="104299" y="99536"/>
                                  <a:pt x="104299" y="97631"/>
                                  <a:pt x="103346" y="94774"/>
                                </a:cubicBezTo>
                                <a:cubicBezTo>
                                  <a:pt x="104299" y="94774"/>
                                  <a:pt x="106204" y="94774"/>
                                  <a:pt x="107156" y="94774"/>
                                </a:cubicBezTo>
                                <a:cubicBezTo>
                                  <a:pt x="122396" y="94774"/>
                                  <a:pt x="134779" y="84296"/>
                                  <a:pt x="137636" y="70009"/>
                                </a:cubicBezTo>
                                <a:cubicBezTo>
                                  <a:pt x="140494" y="70961"/>
                                  <a:pt x="143351" y="71914"/>
                                  <a:pt x="146209" y="71914"/>
                                </a:cubicBezTo>
                                <a:cubicBezTo>
                                  <a:pt x="161449" y="71914"/>
                                  <a:pt x="172879" y="59531"/>
                                  <a:pt x="172879" y="45244"/>
                                </a:cubicBezTo>
                                <a:cubicBezTo>
                                  <a:pt x="172879" y="30956"/>
                                  <a:pt x="160496" y="18574"/>
                                  <a:pt x="146209" y="18574"/>
                                </a:cubicBezTo>
                                <a:cubicBezTo>
                                  <a:pt x="144304" y="18574"/>
                                  <a:pt x="141446" y="18574"/>
                                  <a:pt x="139541" y="19526"/>
                                </a:cubicBezTo>
                                <a:cubicBezTo>
                                  <a:pt x="138589" y="11906"/>
                                  <a:pt x="131921" y="7144"/>
                                  <a:pt x="124301" y="7144"/>
                                </a:cubicBezTo>
                                <a:cubicBezTo>
                                  <a:pt x="115729" y="7144"/>
                                  <a:pt x="108109" y="13811"/>
                                  <a:pt x="108109" y="23336"/>
                                </a:cubicBezTo>
                                <a:cubicBezTo>
                                  <a:pt x="108109" y="27146"/>
                                  <a:pt x="110014" y="30956"/>
                                  <a:pt x="111919" y="33814"/>
                                </a:cubicBezTo>
                                <a:cubicBezTo>
                                  <a:pt x="110014" y="33814"/>
                                  <a:pt x="108109" y="32861"/>
                                  <a:pt x="106204" y="32861"/>
                                </a:cubicBezTo>
                                <a:cubicBezTo>
                                  <a:pt x="100489" y="32861"/>
                                  <a:pt x="95726" y="34766"/>
                                  <a:pt x="90964" y="36671"/>
                                </a:cubicBezTo>
                                <a:cubicBezTo>
                                  <a:pt x="85249" y="27146"/>
                                  <a:pt x="75724" y="19526"/>
                                  <a:pt x="63341" y="19526"/>
                                </a:cubicBezTo>
                                <a:cubicBezTo>
                                  <a:pt x="46196" y="19526"/>
                                  <a:pt x="31909" y="33814"/>
                                  <a:pt x="31909" y="50959"/>
                                </a:cubicBezTo>
                                <a:cubicBezTo>
                                  <a:pt x="31909" y="58579"/>
                                  <a:pt x="34766" y="65246"/>
                                  <a:pt x="39529" y="70961"/>
                                </a:cubicBezTo>
                                <a:cubicBezTo>
                                  <a:pt x="30004" y="78581"/>
                                  <a:pt x="24289" y="89059"/>
                                  <a:pt x="24289" y="101441"/>
                                </a:cubicBezTo>
                                <a:cubicBezTo>
                                  <a:pt x="24289" y="103346"/>
                                  <a:pt x="24289" y="104299"/>
                                  <a:pt x="24289" y="105251"/>
                                </a:cubicBezTo>
                                <a:cubicBezTo>
                                  <a:pt x="22384" y="104299"/>
                                  <a:pt x="20479" y="103346"/>
                                  <a:pt x="18574" y="103346"/>
                                </a:cubicBezTo>
                                <a:cubicBezTo>
                                  <a:pt x="12859" y="103346"/>
                                  <a:pt x="7144" y="108109"/>
                                  <a:pt x="7144" y="114776"/>
                                </a:cubicBezTo>
                                <a:cubicBezTo>
                                  <a:pt x="7144" y="120491"/>
                                  <a:pt x="11906" y="126206"/>
                                  <a:pt x="18574" y="126206"/>
                                </a:cubicBezTo>
                                <a:cubicBezTo>
                                  <a:pt x="21431" y="126206"/>
                                  <a:pt x="24289" y="125254"/>
                                  <a:pt x="26194" y="123349"/>
                                </a:cubicBezTo>
                                <a:cubicBezTo>
                                  <a:pt x="28099" y="130969"/>
                                  <a:pt x="33814" y="137636"/>
                                  <a:pt x="41434" y="140494"/>
                                </a:cubicBezTo>
                                <a:cubicBezTo>
                                  <a:pt x="44291" y="151924"/>
                                  <a:pt x="51911" y="160496"/>
                                  <a:pt x="62389" y="164306"/>
                                </a:cubicBezTo>
                                <a:cubicBezTo>
                                  <a:pt x="61436" y="166211"/>
                                  <a:pt x="60484" y="169069"/>
                                  <a:pt x="60484" y="17287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3" name="Freeform: Shape 182">
                            <a:extLst>
                              <a:ext uri="{FF2B5EF4-FFF2-40B4-BE49-F238E27FC236}">
                                <a16:creationId xmlns:a16="http://schemas.microsoft.com/office/drawing/2014/main" id="{1912EF5D-4407-4803-BFDB-6AA348874F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05011" y="4197191"/>
                            <a:ext cx="66675" cy="57150"/>
                          </a:xfrm>
                          <a:custGeom>
                            <a:avLst/>
                            <a:gdLst>
                              <a:gd name="connsiteX0" fmla="*/ 39529 w 66675"/>
                              <a:gd name="connsiteY0" fmla="*/ 50959 h 57150"/>
                              <a:gd name="connsiteX1" fmla="*/ 61436 w 66675"/>
                              <a:gd name="connsiteY1" fmla="*/ 29051 h 57150"/>
                              <a:gd name="connsiteX2" fmla="*/ 39529 w 66675"/>
                              <a:gd name="connsiteY2" fmla="*/ 7144 h 57150"/>
                              <a:gd name="connsiteX3" fmla="*/ 20479 w 66675"/>
                              <a:gd name="connsiteY3" fmla="*/ 17621 h 57150"/>
                              <a:gd name="connsiteX4" fmla="*/ 19526 w 66675"/>
                              <a:gd name="connsiteY4" fmla="*/ 17621 h 57150"/>
                              <a:gd name="connsiteX5" fmla="*/ 7144 w 66675"/>
                              <a:gd name="connsiteY5" fmla="*/ 30004 h 57150"/>
                              <a:gd name="connsiteX6" fmla="*/ 19526 w 66675"/>
                              <a:gd name="connsiteY6" fmla="*/ 42386 h 57150"/>
                              <a:gd name="connsiteX7" fmla="*/ 22384 w 66675"/>
                              <a:gd name="connsiteY7" fmla="*/ 41434 h 57150"/>
                              <a:gd name="connsiteX8" fmla="*/ 39529 w 66675"/>
                              <a:gd name="connsiteY8" fmla="*/ 50959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66675" h="57150">
                                <a:moveTo>
                                  <a:pt x="39529" y="50959"/>
                                </a:moveTo>
                                <a:cubicBezTo>
                                  <a:pt x="51911" y="50959"/>
                                  <a:pt x="61436" y="41434"/>
                                  <a:pt x="61436" y="29051"/>
                                </a:cubicBezTo>
                                <a:cubicBezTo>
                                  <a:pt x="61436" y="16669"/>
                                  <a:pt x="51911" y="7144"/>
                                  <a:pt x="39529" y="7144"/>
                                </a:cubicBezTo>
                                <a:cubicBezTo>
                                  <a:pt x="31909" y="7144"/>
                                  <a:pt x="24289" y="11906"/>
                                  <a:pt x="20479" y="17621"/>
                                </a:cubicBezTo>
                                <a:cubicBezTo>
                                  <a:pt x="20479" y="17621"/>
                                  <a:pt x="20479" y="17621"/>
                                  <a:pt x="19526" y="17621"/>
                                </a:cubicBezTo>
                                <a:cubicBezTo>
                                  <a:pt x="12859" y="17621"/>
                                  <a:pt x="7144" y="23336"/>
                                  <a:pt x="7144" y="30004"/>
                                </a:cubicBezTo>
                                <a:cubicBezTo>
                                  <a:pt x="7144" y="36671"/>
                                  <a:pt x="12859" y="42386"/>
                                  <a:pt x="19526" y="42386"/>
                                </a:cubicBezTo>
                                <a:cubicBezTo>
                                  <a:pt x="20479" y="42386"/>
                                  <a:pt x="21431" y="42386"/>
                                  <a:pt x="22384" y="41434"/>
                                </a:cubicBezTo>
                                <a:cubicBezTo>
                                  <a:pt x="27146" y="48101"/>
                                  <a:pt x="32861" y="50959"/>
                                  <a:pt x="39529" y="509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4" name="Freeform: Shape 183">
                            <a:extLst>
                              <a:ext uri="{FF2B5EF4-FFF2-40B4-BE49-F238E27FC236}">
                                <a16:creationId xmlns:a16="http://schemas.microsoft.com/office/drawing/2014/main" id="{D81C81C6-F1A9-4FE5-A8CD-262679B08B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43099" y="3115151"/>
                            <a:ext cx="66675" cy="76200"/>
                          </a:xfrm>
                          <a:custGeom>
                            <a:avLst/>
                            <a:gdLst>
                              <a:gd name="connsiteX0" fmla="*/ 18574 w 66675"/>
                              <a:gd name="connsiteY0" fmla="*/ 56674 h 76200"/>
                              <a:gd name="connsiteX1" fmla="*/ 10954 w 66675"/>
                              <a:gd name="connsiteY1" fmla="*/ 67151 h 76200"/>
                              <a:gd name="connsiteX2" fmla="*/ 21431 w 66675"/>
                              <a:gd name="connsiteY2" fmla="*/ 77629 h 76200"/>
                              <a:gd name="connsiteX3" fmla="*/ 31909 w 66675"/>
                              <a:gd name="connsiteY3" fmla="*/ 67151 h 76200"/>
                              <a:gd name="connsiteX4" fmla="*/ 30956 w 66675"/>
                              <a:gd name="connsiteY4" fmla="*/ 62389 h 76200"/>
                              <a:gd name="connsiteX5" fmla="*/ 34766 w 66675"/>
                              <a:gd name="connsiteY5" fmla="*/ 62389 h 76200"/>
                              <a:gd name="connsiteX6" fmla="*/ 62389 w 66675"/>
                              <a:gd name="connsiteY6" fmla="*/ 34766 h 76200"/>
                              <a:gd name="connsiteX7" fmla="*/ 34766 w 66675"/>
                              <a:gd name="connsiteY7" fmla="*/ 7144 h 76200"/>
                              <a:gd name="connsiteX8" fmla="*/ 7144 w 66675"/>
                              <a:gd name="connsiteY8" fmla="*/ 34766 h 76200"/>
                              <a:gd name="connsiteX9" fmla="*/ 18574 w 66675"/>
                              <a:gd name="connsiteY9" fmla="*/ 56674 h 762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66675" h="76200">
                                <a:moveTo>
                                  <a:pt x="18574" y="56674"/>
                                </a:moveTo>
                                <a:cubicBezTo>
                                  <a:pt x="13811" y="57626"/>
                                  <a:pt x="10954" y="62389"/>
                                  <a:pt x="10954" y="67151"/>
                                </a:cubicBezTo>
                                <a:cubicBezTo>
                                  <a:pt x="10954" y="72866"/>
                                  <a:pt x="15716" y="77629"/>
                                  <a:pt x="21431" y="77629"/>
                                </a:cubicBezTo>
                                <a:cubicBezTo>
                                  <a:pt x="27146" y="77629"/>
                                  <a:pt x="31909" y="72866"/>
                                  <a:pt x="31909" y="67151"/>
                                </a:cubicBezTo>
                                <a:cubicBezTo>
                                  <a:pt x="31909" y="65246"/>
                                  <a:pt x="30956" y="63341"/>
                                  <a:pt x="30956" y="62389"/>
                                </a:cubicBezTo>
                                <a:cubicBezTo>
                                  <a:pt x="31909" y="62389"/>
                                  <a:pt x="33814" y="62389"/>
                                  <a:pt x="34766" y="62389"/>
                                </a:cubicBezTo>
                                <a:cubicBezTo>
                                  <a:pt x="50006" y="62389"/>
                                  <a:pt x="62389" y="50006"/>
                                  <a:pt x="62389" y="34766"/>
                                </a:cubicBezTo>
                                <a:cubicBezTo>
                                  <a:pt x="62389" y="19526"/>
                                  <a:pt x="50006" y="7144"/>
                                  <a:pt x="34766" y="7144"/>
                                </a:cubicBezTo>
                                <a:cubicBezTo>
                                  <a:pt x="19526" y="7144"/>
                                  <a:pt x="7144" y="19526"/>
                                  <a:pt x="7144" y="34766"/>
                                </a:cubicBezTo>
                                <a:cubicBezTo>
                                  <a:pt x="7144" y="44291"/>
                                  <a:pt x="11906" y="51911"/>
                                  <a:pt x="18574" y="5667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5" name="Freeform: Shape 184">
                            <a:extLst>
                              <a:ext uri="{FF2B5EF4-FFF2-40B4-BE49-F238E27FC236}">
                                <a16:creationId xmlns:a16="http://schemas.microsoft.com/office/drawing/2014/main" id="{71BC782F-B9D9-4898-9D37-CE1A73A33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61171" y="3656171"/>
                            <a:ext cx="28575" cy="28575"/>
                          </a:xfrm>
                          <a:custGeom>
                            <a:avLst/>
                            <a:gdLst>
                              <a:gd name="connsiteX0" fmla="*/ 17621 w 28575"/>
                              <a:gd name="connsiteY0" fmla="*/ 7144 h 28575"/>
                              <a:gd name="connsiteX1" fmla="*/ 7144 w 28575"/>
                              <a:gd name="connsiteY1" fmla="*/ 17621 h 28575"/>
                              <a:gd name="connsiteX2" fmla="*/ 17621 w 28575"/>
                              <a:gd name="connsiteY2" fmla="*/ 28099 h 28575"/>
                              <a:gd name="connsiteX3" fmla="*/ 28099 w 28575"/>
                              <a:gd name="connsiteY3" fmla="*/ 17621 h 28575"/>
                              <a:gd name="connsiteX4" fmla="*/ 17621 w 28575"/>
                              <a:gd name="connsiteY4" fmla="*/ 714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7621" y="7144"/>
                                </a:moveTo>
                                <a:cubicBezTo>
                                  <a:pt x="11906" y="7144"/>
                                  <a:pt x="7144" y="11906"/>
                                  <a:pt x="7144" y="17621"/>
                                </a:cubicBezTo>
                                <a:cubicBezTo>
                                  <a:pt x="7144" y="23336"/>
                                  <a:pt x="11906" y="28099"/>
                                  <a:pt x="17621" y="28099"/>
                                </a:cubicBezTo>
                                <a:cubicBezTo>
                                  <a:pt x="23336" y="28099"/>
                                  <a:pt x="28099" y="23336"/>
                                  <a:pt x="28099" y="17621"/>
                                </a:cubicBezTo>
                                <a:cubicBezTo>
                                  <a:pt x="27146" y="11906"/>
                                  <a:pt x="23336" y="7144"/>
                                  <a:pt x="17621" y="714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6" name="Freeform: Shape 185">
                            <a:extLst>
                              <a:ext uri="{FF2B5EF4-FFF2-40B4-BE49-F238E27FC236}">
                                <a16:creationId xmlns:a16="http://schemas.microsoft.com/office/drawing/2014/main" id="{28CD07CF-C893-405E-90D4-BCA6C5CFDD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5981" y="3291038"/>
                            <a:ext cx="47625" cy="38100"/>
                          </a:xfrm>
                          <a:custGeom>
                            <a:avLst/>
                            <a:gdLst>
                              <a:gd name="connsiteX0" fmla="*/ 7144 w 47625"/>
                              <a:gd name="connsiteY0" fmla="*/ 21757 h 38100"/>
                              <a:gd name="connsiteX1" fmla="*/ 23336 w 47625"/>
                              <a:gd name="connsiteY1" fmla="*/ 37950 h 38100"/>
                              <a:gd name="connsiteX2" fmla="*/ 37624 w 47625"/>
                              <a:gd name="connsiteY2" fmla="*/ 28425 h 38100"/>
                              <a:gd name="connsiteX3" fmla="*/ 47149 w 47625"/>
                              <a:gd name="connsiteY3" fmla="*/ 17947 h 38100"/>
                              <a:gd name="connsiteX4" fmla="*/ 36671 w 47625"/>
                              <a:gd name="connsiteY4" fmla="*/ 7470 h 38100"/>
                              <a:gd name="connsiteX5" fmla="*/ 30956 w 47625"/>
                              <a:gd name="connsiteY5" fmla="*/ 9375 h 38100"/>
                              <a:gd name="connsiteX6" fmla="*/ 23336 w 47625"/>
                              <a:gd name="connsiteY6" fmla="*/ 7470 h 38100"/>
                              <a:gd name="connsiteX7" fmla="*/ 7144 w 47625"/>
                              <a:gd name="connsiteY7" fmla="*/ 21757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47625" h="38100">
                                <a:moveTo>
                                  <a:pt x="7144" y="21757"/>
                                </a:moveTo>
                                <a:cubicBezTo>
                                  <a:pt x="7144" y="30330"/>
                                  <a:pt x="13811" y="37950"/>
                                  <a:pt x="23336" y="37950"/>
                                </a:cubicBezTo>
                                <a:cubicBezTo>
                                  <a:pt x="30004" y="37950"/>
                                  <a:pt x="35719" y="34140"/>
                                  <a:pt x="37624" y="28425"/>
                                </a:cubicBezTo>
                                <a:cubicBezTo>
                                  <a:pt x="43339" y="27472"/>
                                  <a:pt x="47149" y="23662"/>
                                  <a:pt x="47149" y="17947"/>
                                </a:cubicBezTo>
                                <a:cubicBezTo>
                                  <a:pt x="47149" y="12232"/>
                                  <a:pt x="42386" y="7470"/>
                                  <a:pt x="36671" y="7470"/>
                                </a:cubicBezTo>
                                <a:cubicBezTo>
                                  <a:pt x="34766" y="7470"/>
                                  <a:pt x="32861" y="8422"/>
                                  <a:pt x="30956" y="9375"/>
                                </a:cubicBezTo>
                                <a:cubicBezTo>
                                  <a:pt x="29051" y="8422"/>
                                  <a:pt x="26194" y="7470"/>
                                  <a:pt x="23336" y="7470"/>
                                </a:cubicBezTo>
                                <a:cubicBezTo>
                                  <a:pt x="14764" y="5565"/>
                                  <a:pt x="7144" y="12232"/>
                                  <a:pt x="7144" y="21757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7" name="Freeform: Shape 186">
                            <a:extLst>
                              <a:ext uri="{FF2B5EF4-FFF2-40B4-BE49-F238E27FC236}">
                                <a16:creationId xmlns:a16="http://schemas.microsoft.com/office/drawing/2014/main" id="{76652E8D-A1B4-4EEC-8260-5BD67B64DB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42109" y="3480911"/>
                            <a:ext cx="19050" cy="19050"/>
                          </a:xfrm>
                          <a:custGeom>
                            <a:avLst/>
                            <a:gdLst>
                              <a:gd name="connsiteX0" fmla="*/ 18574 w 19050"/>
                              <a:gd name="connsiteY0" fmla="*/ 12859 h 19050"/>
                              <a:gd name="connsiteX1" fmla="*/ 12859 w 19050"/>
                              <a:gd name="connsiteY1" fmla="*/ 7144 h 19050"/>
                              <a:gd name="connsiteX2" fmla="*/ 7144 w 19050"/>
                              <a:gd name="connsiteY2" fmla="*/ 12859 h 19050"/>
                              <a:gd name="connsiteX3" fmla="*/ 12859 w 19050"/>
                              <a:gd name="connsiteY3" fmla="*/ 18574 h 19050"/>
                              <a:gd name="connsiteX4" fmla="*/ 18574 w 19050"/>
                              <a:gd name="connsiteY4" fmla="*/ 12859 h 19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050" h="19050">
                                <a:moveTo>
                                  <a:pt x="18574" y="12859"/>
                                </a:moveTo>
                                <a:cubicBezTo>
                                  <a:pt x="18574" y="10001"/>
                                  <a:pt x="15716" y="7144"/>
                                  <a:pt x="12859" y="7144"/>
                                </a:cubicBezTo>
                                <a:cubicBezTo>
                                  <a:pt x="10001" y="7144"/>
                                  <a:pt x="7144" y="10001"/>
                                  <a:pt x="7144" y="12859"/>
                                </a:cubicBezTo>
                                <a:cubicBezTo>
                                  <a:pt x="7144" y="15716"/>
                                  <a:pt x="10001" y="18574"/>
                                  <a:pt x="12859" y="18574"/>
                                </a:cubicBezTo>
                                <a:cubicBezTo>
                                  <a:pt x="15716" y="18574"/>
                                  <a:pt x="18574" y="15716"/>
                                  <a:pt x="18574" y="1285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8" name="Freeform: Shape 187">
                            <a:extLst>
                              <a:ext uri="{FF2B5EF4-FFF2-40B4-BE49-F238E27FC236}">
                                <a16:creationId xmlns:a16="http://schemas.microsoft.com/office/drawing/2014/main" id="{39129697-EC46-4033-96C8-09F5251607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5491" y="2999899"/>
                            <a:ext cx="47625" cy="38100"/>
                          </a:xfrm>
                          <a:custGeom>
                            <a:avLst/>
                            <a:gdLst>
                              <a:gd name="connsiteX0" fmla="*/ 15716 w 47625"/>
                              <a:gd name="connsiteY0" fmla="*/ 15716 h 38100"/>
                              <a:gd name="connsiteX1" fmla="*/ 7144 w 47625"/>
                              <a:gd name="connsiteY1" fmla="*/ 24289 h 38100"/>
                              <a:gd name="connsiteX2" fmla="*/ 15716 w 47625"/>
                              <a:gd name="connsiteY2" fmla="*/ 32861 h 38100"/>
                              <a:gd name="connsiteX3" fmla="*/ 21431 w 47625"/>
                              <a:gd name="connsiteY3" fmla="*/ 30956 h 38100"/>
                              <a:gd name="connsiteX4" fmla="*/ 33814 w 47625"/>
                              <a:gd name="connsiteY4" fmla="*/ 37624 h 38100"/>
                              <a:gd name="connsiteX5" fmla="*/ 49054 w 47625"/>
                              <a:gd name="connsiteY5" fmla="*/ 22384 h 38100"/>
                              <a:gd name="connsiteX6" fmla="*/ 33814 w 47625"/>
                              <a:gd name="connsiteY6" fmla="*/ 7144 h 38100"/>
                              <a:gd name="connsiteX7" fmla="*/ 18574 w 47625"/>
                              <a:gd name="connsiteY7" fmla="*/ 17621 h 38100"/>
                              <a:gd name="connsiteX8" fmla="*/ 15716 w 47625"/>
                              <a:gd name="connsiteY8" fmla="*/ 1571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47625" h="38100">
                                <a:moveTo>
                                  <a:pt x="15716" y="15716"/>
                                </a:moveTo>
                                <a:cubicBezTo>
                                  <a:pt x="10954" y="15716"/>
                                  <a:pt x="7144" y="19526"/>
                                  <a:pt x="7144" y="24289"/>
                                </a:cubicBezTo>
                                <a:cubicBezTo>
                                  <a:pt x="7144" y="29051"/>
                                  <a:pt x="10954" y="32861"/>
                                  <a:pt x="15716" y="32861"/>
                                </a:cubicBezTo>
                                <a:cubicBezTo>
                                  <a:pt x="17621" y="32861"/>
                                  <a:pt x="19526" y="31909"/>
                                  <a:pt x="21431" y="30956"/>
                                </a:cubicBezTo>
                                <a:cubicBezTo>
                                  <a:pt x="24289" y="34766"/>
                                  <a:pt x="29051" y="37624"/>
                                  <a:pt x="33814" y="37624"/>
                                </a:cubicBezTo>
                                <a:cubicBezTo>
                                  <a:pt x="42386" y="37624"/>
                                  <a:pt x="49054" y="30956"/>
                                  <a:pt x="49054" y="22384"/>
                                </a:cubicBezTo>
                                <a:cubicBezTo>
                                  <a:pt x="49054" y="13811"/>
                                  <a:pt x="42386" y="7144"/>
                                  <a:pt x="33814" y="7144"/>
                                </a:cubicBezTo>
                                <a:cubicBezTo>
                                  <a:pt x="27146" y="7144"/>
                                  <a:pt x="21431" y="11906"/>
                                  <a:pt x="18574" y="17621"/>
                                </a:cubicBezTo>
                                <a:cubicBezTo>
                                  <a:pt x="17621" y="15716"/>
                                  <a:pt x="16669" y="15716"/>
                                  <a:pt x="15716" y="1571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9" name="Freeform: Shape 188">
                            <a:extLst>
                              <a:ext uri="{FF2B5EF4-FFF2-40B4-BE49-F238E27FC236}">
                                <a16:creationId xmlns:a16="http://schemas.microsoft.com/office/drawing/2014/main" id="{D64B9505-2A36-439A-A619-30DCF8AB30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48814" y="3547586"/>
                            <a:ext cx="57150" cy="57150"/>
                          </a:xfrm>
                          <a:custGeom>
                            <a:avLst/>
                            <a:gdLst>
                              <a:gd name="connsiteX0" fmla="*/ 7144 w 57150"/>
                              <a:gd name="connsiteY0" fmla="*/ 30956 h 57150"/>
                              <a:gd name="connsiteX1" fmla="*/ 30956 w 57150"/>
                              <a:gd name="connsiteY1" fmla="*/ 54769 h 57150"/>
                              <a:gd name="connsiteX2" fmla="*/ 54769 w 57150"/>
                              <a:gd name="connsiteY2" fmla="*/ 30956 h 57150"/>
                              <a:gd name="connsiteX3" fmla="*/ 30956 w 57150"/>
                              <a:gd name="connsiteY3" fmla="*/ 7144 h 57150"/>
                              <a:gd name="connsiteX4" fmla="*/ 7144 w 57150"/>
                              <a:gd name="connsiteY4" fmla="*/ 30956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7144" y="30956"/>
                                </a:moveTo>
                                <a:cubicBezTo>
                                  <a:pt x="7144" y="44291"/>
                                  <a:pt x="17621" y="54769"/>
                                  <a:pt x="30956" y="54769"/>
                                </a:cubicBezTo>
                                <a:cubicBezTo>
                                  <a:pt x="44291" y="54769"/>
                                  <a:pt x="54769" y="44291"/>
                                  <a:pt x="54769" y="30956"/>
                                </a:cubicBezTo>
                                <a:cubicBezTo>
                                  <a:pt x="54769" y="17621"/>
                                  <a:pt x="44291" y="7144"/>
                                  <a:pt x="30956" y="7144"/>
                                </a:cubicBezTo>
                                <a:cubicBezTo>
                                  <a:pt x="17621" y="7144"/>
                                  <a:pt x="7144" y="17621"/>
                                  <a:pt x="7144" y="3095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0" name="Freeform: Shape 189">
                            <a:extLst>
                              <a:ext uri="{FF2B5EF4-FFF2-40B4-BE49-F238E27FC236}">
                                <a16:creationId xmlns:a16="http://schemas.microsoft.com/office/drawing/2014/main" id="{386D7220-77F5-41BA-8D3A-260D3275FA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2661" y="2749336"/>
                            <a:ext cx="57150" cy="57150"/>
                          </a:xfrm>
                          <a:custGeom>
                            <a:avLst/>
                            <a:gdLst>
                              <a:gd name="connsiteX0" fmla="*/ 7144 w 57150"/>
                              <a:gd name="connsiteY0" fmla="*/ 31012 h 57150"/>
                              <a:gd name="connsiteX1" fmla="*/ 30956 w 57150"/>
                              <a:gd name="connsiteY1" fmla="*/ 54824 h 57150"/>
                              <a:gd name="connsiteX2" fmla="*/ 54769 w 57150"/>
                              <a:gd name="connsiteY2" fmla="*/ 31012 h 57150"/>
                              <a:gd name="connsiteX3" fmla="*/ 30956 w 57150"/>
                              <a:gd name="connsiteY3" fmla="*/ 7199 h 57150"/>
                              <a:gd name="connsiteX4" fmla="*/ 7144 w 57150"/>
                              <a:gd name="connsiteY4" fmla="*/ 31012 h 57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150" h="57150">
                                <a:moveTo>
                                  <a:pt x="7144" y="31012"/>
                                </a:moveTo>
                                <a:cubicBezTo>
                                  <a:pt x="7144" y="44347"/>
                                  <a:pt x="17621" y="54824"/>
                                  <a:pt x="30956" y="54824"/>
                                </a:cubicBezTo>
                                <a:cubicBezTo>
                                  <a:pt x="44291" y="54824"/>
                                  <a:pt x="54769" y="44347"/>
                                  <a:pt x="54769" y="31012"/>
                                </a:cubicBezTo>
                                <a:cubicBezTo>
                                  <a:pt x="54769" y="17677"/>
                                  <a:pt x="44291" y="7199"/>
                                  <a:pt x="30956" y="7199"/>
                                </a:cubicBezTo>
                                <a:cubicBezTo>
                                  <a:pt x="17621" y="6247"/>
                                  <a:pt x="7144" y="17677"/>
                                  <a:pt x="7144" y="31012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1" name="Freeform: Shape 190">
                            <a:extLst>
                              <a:ext uri="{FF2B5EF4-FFF2-40B4-BE49-F238E27FC236}">
                                <a16:creationId xmlns:a16="http://schemas.microsoft.com/office/drawing/2014/main" id="{0B996F5E-436A-4F8B-9449-A321B318D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03056" y="3395186"/>
                            <a:ext cx="38100" cy="38100"/>
                          </a:xfrm>
                          <a:custGeom>
                            <a:avLst/>
                            <a:gdLst>
                              <a:gd name="connsiteX0" fmla="*/ 37624 w 38100"/>
                              <a:gd name="connsiteY0" fmla="*/ 22384 h 38100"/>
                              <a:gd name="connsiteX1" fmla="*/ 22384 w 38100"/>
                              <a:gd name="connsiteY1" fmla="*/ 37624 h 38100"/>
                              <a:gd name="connsiteX2" fmla="*/ 7144 w 38100"/>
                              <a:gd name="connsiteY2" fmla="*/ 22384 h 38100"/>
                              <a:gd name="connsiteX3" fmla="*/ 22384 w 38100"/>
                              <a:gd name="connsiteY3" fmla="*/ 7144 h 38100"/>
                              <a:gd name="connsiteX4" fmla="*/ 37624 w 38100"/>
                              <a:gd name="connsiteY4" fmla="*/ 22384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7624" y="22384"/>
                                </a:moveTo>
                                <a:cubicBezTo>
                                  <a:pt x="37624" y="30801"/>
                                  <a:pt x="30801" y="37624"/>
                                  <a:pt x="22384" y="37624"/>
                                </a:cubicBezTo>
                                <a:cubicBezTo>
                                  <a:pt x="13967" y="37624"/>
                                  <a:pt x="7144" y="30801"/>
                                  <a:pt x="7144" y="22384"/>
                                </a:cubicBezTo>
                                <a:cubicBezTo>
                                  <a:pt x="7144" y="13967"/>
                                  <a:pt x="13967" y="7144"/>
                                  <a:pt x="22384" y="7144"/>
                                </a:cubicBezTo>
                                <a:cubicBezTo>
                                  <a:pt x="30801" y="7144"/>
                                  <a:pt x="37624" y="13967"/>
                                  <a:pt x="37624" y="2238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2" name="Freeform: Shape 191">
                            <a:extLst>
                              <a:ext uri="{FF2B5EF4-FFF2-40B4-BE49-F238E27FC236}">
                                <a16:creationId xmlns:a16="http://schemas.microsoft.com/office/drawing/2014/main" id="{EF85D622-A9BF-4F5B-9D7F-D0EA128AAE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99309" y="3254216"/>
                            <a:ext cx="28575" cy="28575"/>
                          </a:xfrm>
                          <a:custGeom>
                            <a:avLst/>
                            <a:gdLst>
                              <a:gd name="connsiteX0" fmla="*/ 16669 w 28575"/>
                              <a:gd name="connsiteY0" fmla="*/ 26194 h 28575"/>
                              <a:gd name="connsiteX1" fmla="*/ 26194 w 28575"/>
                              <a:gd name="connsiteY1" fmla="*/ 16669 h 28575"/>
                              <a:gd name="connsiteX2" fmla="*/ 16669 w 28575"/>
                              <a:gd name="connsiteY2" fmla="*/ 7144 h 28575"/>
                              <a:gd name="connsiteX3" fmla="*/ 7144 w 28575"/>
                              <a:gd name="connsiteY3" fmla="*/ 16669 h 28575"/>
                              <a:gd name="connsiteX4" fmla="*/ 16669 w 28575"/>
                              <a:gd name="connsiteY4" fmla="*/ 26194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16669" y="26194"/>
                                </a:moveTo>
                                <a:cubicBezTo>
                                  <a:pt x="22384" y="26194"/>
                                  <a:pt x="26194" y="22384"/>
                                  <a:pt x="26194" y="16669"/>
                                </a:cubicBezTo>
                                <a:cubicBezTo>
                                  <a:pt x="26194" y="10954"/>
                                  <a:pt x="22384" y="7144"/>
                                  <a:pt x="16669" y="7144"/>
                                </a:cubicBezTo>
                                <a:cubicBezTo>
                                  <a:pt x="10954" y="7144"/>
                                  <a:pt x="7144" y="10954"/>
                                  <a:pt x="7144" y="16669"/>
                                </a:cubicBezTo>
                                <a:cubicBezTo>
                                  <a:pt x="7144" y="22384"/>
                                  <a:pt x="10954" y="26194"/>
                                  <a:pt x="16669" y="2619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3" name="Freeform: Shape 192">
                            <a:extLst>
                              <a:ext uri="{FF2B5EF4-FFF2-40B4-BE49-F238E27FC236}">
                                <a16:creationId xmlns:a16="http://schemas.microsoft.com/office/drawing/2014/main" id="{9F0736EE-2D02-48F3-8D04-1B7B905E90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1191" y="4040029"/>
                            <a:ext cx="38100" cy="38100"/>
                          </a:xfrm>
                          <a:custGeom>
                            <a:avLst/>
                            <a:gdLst>
                              <a:gd name="connsiteX0" fmla="*/ 39529 w 38100"/>
                              <a:gd name="connsiteY0" fmla="*/ 23336 h 38100"/>
                              <a:gd name="connsiteX1" fmla="*/ 23336 w 38100"/>
                              <a:gd name="connsiteY1" fmla="*/ 7144 h 38100"/>
                              <a:gd name="connsiteX2" fmla="*/ 7144 w 38100"/>
                              <a:gd name="connsiteY2" fmla="*/ 23336 h 38100"/>
                              <a:gd name="connsiteX3" fmla="*/ 23336 w 38100"/>
                              <a:gd name="connsiteY3" fmla="*/ 39529 h 38100"/>
                              <a:gd name="connsiteX4" fmla="*/ 39529 w 38100"/>
                              <a:gd name="connsiteY4" fmla="*/ 23336 h 381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100" h="38100">
                                <a:moveTo>
                                  <a:pt x="39529" y="23336"/>
                                </a:moveTo>
                                <a:cubicBezTo>
                                  <a:pt x="39529" y="14764"/>
                                  <a:pt x="31909" y="7144"/>
                                  <a:pt x="23336" y="7144"/>
                                </a:cubicBezTo>
                                <a:cubicBezTo>
                                  <a:pt x="14764" y="7144"/>
                                  <a:pt x="7144" y="14764"/>
                                  <a:pt x="7144" y="23336"/>
                                </a:cubicBezTo>
                                <a:cubicBezTo>
                                  <a:pt x="7144" y="31909"/>
                                  <a:pt x="14764" y="39529"/>
                                  <a:pt x="23336" y="39529"/>
                                </a:cubicBezTo>
                                <a:cubicBezTo>
                                  <a:pt x="31909" y="39529"/>
                                  <a:pt x="39529" y="31909"/>
                                  <a:pt x="39529" y="23336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4" name="Freeform: Shape 193">
                            <a:extLst>
                              <a:ext uri="{FF2B5EF4-FFF2-40B4-BE49-F238E27FC236}">
                                <a16:creationId xmlns:a16="http://schemas.microsoft.com/office/drawing/2014/main" id="{28D23049-8345-46D3-B463-1304E9E5D5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50731" y="3401854"/>
                            <a:ext cx="28575" cy="28575"/>
                          </a:xfrm>
                          <a:custGeom>
                            <a:avLst/>
                            <a:gdLst>
                              <a:gd name="connsiteX0" fmla="*/ 28099 w 28575"/>
                              <a:gd name="connsiteY0" fmla="*/ 17621 h 28575"/>
                              <a:gd name="connsiteX1" fmla="*/ 17621 w 28575"/>
                              <a:gd name="connsiteY1" fmla="*/ 28099 h 28575"/>
                              <a:gd name="connsiteX2" fmla="*/ 7144 w 28575"/>
                              <a:gd name="connsiteY2" fmla="*/ 17621 h 28575"/>
                              <a:gd name="connsiteX3" fmla="*/ 17621 w 28575"/>
                              <a:gd name="connsiteY3" fmla="*/ 7144 h 28575"/>
                              <a:gd name="connsiteX4" fmla="*/ 28099 w 28575"/>
                              <a:gd name="connsiteY4" fmla="*/ 17621 h 285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8575" h="28575">
                                <a:moveTo>
                                  <a:pt x="28099" y="17621"/>
                                </a:moveTo>
                                <a:cubicBezTo>
                                  <a:pt x="28099" y="23408"/>
                                  <a:pt x="23408" y="28099"/>
                                  <a:pt x="17621" y="28099"/>
                                </a:cubicBezTo>
                                <a:cubicBezTo>
                                  <a:pt x="11835" y="28099"/>
                                  <a:pt x="7144" y="23408"/>
                                  <a:pt x="7144" y="17621"/>
                                </a:cubicBezTo>
                                <a:cubicBezTo>
                                  <a:pt x="7144" y="11835"/>
                                  <a:pt x="11835" y="7144"/>
                                  <a:pt x="17621" y="7144"/>
                                </a:cubicBezTo>
                                <a:cubicBezTo>
                                  <a:pt x="23408" y="7144"/>
                                  <a:pt x="28099" y="11835"/>
                                  <a:pt x="28099" y="176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5" name="Freeform: Shape 194">
                            <a:extLst>
                              <a:ext uri="{FF2B5EF4-FFF2-40B4-BE49-F238E27FC236}">
                                <a16:creationId xmlns:a16="http://schemas.microsoft.com/office/drawing/2014/main" id="{513F9372-1F91-481D-976C-D2315EF861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76424" y="2450306"/>
                            <a:ext cx="1247775" cy="1857375"/>
                          </a:xfrm>
                          <a:custGeom>
                            <a:avLst/>
                            <a:gdLst>
                              <a:gd name="connsiteX0" fmla="*/ 1172051 w 1247775"/>
                              <a:gd name="connsiteY0" fmla="*/ 974884 h 1857375"/>
                              <a:gd name="connsiteX1" fmla="*/ 1037749 w 1247775"/>
                              <a:gd name="connsiteY1" fmla="*/ 787241 h 1857375"/>
                              <a:gd name="connsiteX2" fmla="*/ 1026319 w 1247775"/>
                              <a:gd name="connsiteY2" fmla="*/ 764381 h 1857375"/>
                              <a:gd name="connsiteX3" fmla="*/ 1023461 w 1247775"/>
                              <a:gd name="connsiteY3" fmla="*/ 751046 h 1857375"/>
                              <a:gd name="connsiteX4" fmla="*/ 1024414 w 1247775"/>
                              <a:gd name="connsiteY4" fmla="*/ 750094 h 1857375"/>
                              <a:gd name="connsiteX5" fmla="*/ 1025366 w 1247775"/>
                              <a:gd name="connsiteY5" fmla="*/ 744379 h 1857375"/>
                              <a:gd name="connsiteX6" fmla="*/ 1022509 w 1247775"/>
                              <a:gd name="connsiteY6" fmla="*/ 731996 h 1857375"/>
                              <a:gd name="connsiteX7" fmla="*/ 1037749 w 1247775"/>
                              <a:gd name="connsiteY7" fmla="*/ 609124 h 1857375"/>
                              <a:gd name="connsiteX8" fmla="*/ 1025366 w 1247775"/>
                              <a:gd name="connsiteY8" fmla="*/ 473869 h 1857375"/>
                              <a:gd name="connsiteX9" fmla="*/ 1025366 w 1247775"/>
                              <a:gd name="connsiteY9" fmla="*/ 472916 h 1857375"/>
                              <a:gd name="connsiteX10" fmla="*/ 1023461 w 1247775"/>
                              <a:gd name="connsiteY10" fmla="*/ 463391 h 1857375"/>
                              <a:gd name="connsiteX11" fmla="*/ 1020604 w 1247775"/>
                              <a:gd name="connsiteY11" fmla="*/ 450056 h 1857375"/>
                              <a:gd name="connsiteX12" fmla="*/ 1021556 w 1247775"/>
                              <a:gd name="connsiteY12" fmla="*/ 442436 h 1857375"/>
                              <a:gd name="connsiteX13" fmla="*/ 1014889 w 1247775"/>
                              <a:gd name="connsiteY13" fmla="*/ 424339 h 1857375"/>
                              <a:gd name="connsiteX14" fmla="*/ 1000601 w 1247775"/>
                              <a:gd name="connsiteY14" fmla="*/ 362426 h 1857375"/>
                              <a:gd name="connsiteX15" fmla="*/ 996791 w 1247775"/>
                              <a:gd name="connsiteY15" fmla="*/ 347186 h 1857375"/>
                              <a:gd name="connsiteX16" fmla="*/ 994886 w 1247775"/>
                              <a:gd name="connsiteY16" fmla="*/ 339566 h 1857375"/>
                              <a:gd name="connsiteX17" fmla="*/ 892969 w 1247775"/>
                              <a:gd name="connsiteY17" fmla="*/ 148114 h 1857375"/>
                              <a:gd name="connsiteX18" fmla="*/ 891064 w 1247775"/>
                              <a:gd name="connsiteY18" fmla="*/ 144304 h 1857375"/>
                              <a:gd name="connsiteX19" fmla="*/ 891064 w 1247775"/>
                              <a:gd name="connsiteY19" fmla="*/ 144304 h 1857375"/>
                              <a:gd name="connsiteX20" fmla="*/ 886301 w 1247775"/>
                              <a:gd name="connsiteY20" fmla="*/ 137636 h 1857375"/>
                              <a:gd name="connsiteX21" fmla="*/ 842486 w 1247775"/>
                              <a:gd name="connsiteY21" fmla="*/ 97631 h 1857375"/>
                              <a:gd name="connsiteX22" fmla="*/ 821531 w 1247775"/>
                              <a:gd name="connsiteY22" fmla="*/ 103346 h 1857375"/>
                              <a:gd name="connsiteX23" fmla="*/ 803434 w 1247775"/>
                              <a:gd name="connsiteY23" fmla="*/ 80486 h 1857375"/>
                              <a:gd name="connsiteX24" fmla="*/ 784384 w 1247775"/>
                              <a:gd name="connsiteY24" fmla="*/ 63341 h 1857375"/>
                              <a:gd name="connsiteX25" fmla="*/ 751046 w 1247775"/>
                              <a:gd name="connsiteY25" fmla="*/ 40481 h 1857375"/>
                              <a:gd name="connsiteX26" fmla="*/ 719614 w 1247775"/>
                              <a:gd name="connsiteY26" fmla="*/ 58579 h 1857375"/>
                              <a:gd name="connsiteX27" fmla="*/ 708184 w 1247775"/>
                              <a:gd name="connsiteY27" fmla="*/ 55721 h 1857375"/>
                              <a:gd name="connsiteX28" fmla="*/ 704374 w 1247775"/>
                              <a:gd name="connsiteY28" fmla="*/ 55721 h 1857375"/>
                              <a:gd name="connsiteX29" fmla="*/ 698659 w 1247775"/>
                              <a:gd name="connsiteY29" fmla="*/ 48101 h 1857375"/>
                              <a:gd name="connsiteX30" fmla="*/ 703421 w 1247775"/>
                              <a:gd name="connsiteY30" fmla="*/ 37624 h 1857375"/>
                              <a:gd name="connsiteX31" fmla="*/ 688181 w 1247775"/>
                              <a:gd name="connsiteY31" fmla="*/ 22384 h 1857375"/>
                              <a:gd name="connsiteX32" fmla="*/ 679609 w 1247775"/>
                              <a:gd name="connsiteY32" fmla="*/ 25241 h 1857375"/>
                              <a:gd name="connsiteX33" fmla="*/ 667226 w 1247775"/>
                              <a:gd name="connsiteY33" fmla="*/ 16669 h 1857375"/>
                              <a:gd name="connsiteX34" fmla="*/ 667226 w 1247775"/>
                              <a:gd name="connsiteY34" fmla="*/ 16669 h 1857375"/>
                              <a:gd name="connsiteX35" fmla="*/ 652939 w 1247775"/>
                              <a:gd name="connsiteY35" fmla="*/ 7144 h 1857375"/>
                              <a:gd name="connsiteX36" fmla="*/ 637699 w 1247775"/>
                              <a:gd name="connsiteY36" fmla="*/ 22384 h 1857375"/>
                              <a:gd name="connsiteX37" fmla="*/ 652939 w 1247775"/>
                              <a:gd name="connsiteY37" fmla="*/ 37624 h 1857375"/>
                              <a:gd name="connsiteX38" fmla="*/ 658654 w 1247775"/>
                              <a:gd name="connsiteY38" fmla="*/ 36671 h 1857375"/>
                              <a:gd name="connsiteX39" fmla="*/ 667226 w 1247775"/>
                              <a:gd name="connsiteY39" fmla="*/ 40481 h 1857375"/>
                              <a:gd name="connsiteX40" fmla="*/ 671989 w 1247775"/>
                              <a:gd name="connsiteY40" fmla="*/ 39529 h 1857375"/>
                              <a:gd name="connsiteX41" fmla="*/ 673894 w 1247775"/>
                              <a:gd name="connsiteY41" fmla="*/ 45244 h 1857375"/>
                              <a:gd name="connsiteX42" fmla="*/ 667226 w 1247775"/>
                              <a:gd name="connsiteY42" fmla="*/ 50006 h 1857375"/>
                              <a:gd name="connsiteX43" fmla="*/ 652939 w 1247775"/>
                              <a:gd name="connsiteY43" fmla="*/ 65246 h 1857375"/>
                              <a:gd name="connsiteX44" fmla="*/ 664369 w 1247775"/>
                              <a:gd name="connsiteY44" fmla="*/ 80486 h 1857375"/>
                              <a:gd name="connsiteX45" fmla="*/ 666274 w 1247775"/>
                              <a:gd name="connsiteY45" fmla="*/ 83344 h 1857375"/>
                              <a:gd name="connsiteX46" fmla="*/ 661511 w 1247775"/>
                              <a:gd name="connsiteY46" fmla="*/ 94774 h 1857375"/>
                              <a:gd name="connsiteX47" fmla="*/ 662464 w 1247775"/>
                              <a:gd name="connsiteY47" fmla="*/ 101441 h 1857375"/>
                              <a:gd name="connsiteX48" fmla="*/ 661511 w 1247775"/>
                              <a:gd name="connsiteY48" fmla="*/ 101441 h 1857375"/>
                              <a:gd name="connsiteX49" fmla="*/ 640556 w 1247775"/>
                              <a:gd name="connsiteY49" fmla="*/ 122396 h 1857375"/>
                              <a:gd name="connsiteX50" fmla="*/ 651034 w 1247775"/>
                              <a:gd name="connsiteY50" fmla="*/ 140494 h 1857375"/>
                              <a:gd name="connsiteX51" fmla="*/ 649129 w 1247775"/>
                              <a:gd name="connsiteY51" fmla="*/ 146209 h 1857375"/>
                              <a:gd name="connsiteX52" fmla="*/ 659606 w 1247775"/>
                              <a:gd name="connsiteY52" fmla="*/ 156686 h 1857375"/>
                              <a:gd name="connsiteX53" fmla="*/ 670084 w 1247775"/>
                              <a:gd name="connsiteY53" fmla="*/ 146209 h 1857375"/>
                              <a:gd name="connsiteX54" fmla="*/ 669131 w 1247775"/>
                              <a:gd name="connsiteY54" fmla="*/ 142399 h 1857375"/>
                              <a:gd name="connsiteX55" fmla="*/ 672941 w 1247775"/>
                              <a:gd name="connsiteY55" fmla="*/ 140494 h 1857375"/>
                              <a:gd name="connsiteX56" fmla="*/ 671989 w 1247775"/>
                              <a:gd name="connsiteY56" fmla="*/ 145256 h 1857375"/>
                              <a:gd name="connsiteX57" fmla="*/ 685324 w 1247775"/>
                              <a:gd name="connsiteY57" fmla="*/ 158591 h 1857375"/>
                              <a:gd name="connsiteX58" fmla="*/ 698659 w 1247775"/>
                              <a:gd name="connsiteY58" fmla="*/ 145256 h 1857375"/>
                              <a:gd name="connsiteX59" fmla="*/ 685324 w 1247775"/>
                              <a:gd name="connsiteY59" fmla="*/ 131921 h 1857375"/>
                              <a:gd name="connsiteX60" fmla="*/ 679609 w 1247775"/>
                              <a:gd name="connsiteY60" fmla="*/ 132874 h 1857375"/>
                              <a:gd name="connsiteX61" fmla="*/ 681514 w 1247775"/>
                              <a:gd name="connsiteY61" fmla="*/ 125254 h 1857375"/>
                              <a:gd name="connsiteX62" fmla="*/ 682466 w 1247775"/>
                              <a:gd name="connsiteY62" fmla="*/ 125254 h 1857375"/>
                              <a:gd name="connsiteX63" fmla="*/ 699611 w 1247775"/>
                              <a:gd name="connsiteY63" fmla="*/ 110014 h 1857375"/>
                              <a:gd name="connsiteX64" fmla="*/ 706279 w 1247775"/>
                              <a:gd name="connsiteY64" fmla="*/ 111919 h 1857375"/>
                              <a:gd name="connsiteX65" fmla="*/ 706279 w 1247775"/>
                              <a:gd name="connsiteY65" fmla="*/ 113824 h 1857375"/>
                              <a:gd name="connsiteX66" fmla="*/ 711994 w 1247775"/>
                              <a:gd name="connsiteY66" fmla="*/ 122396 h 1857375"/>
                              <a:gd name="connsiteX67" fmla="*/ 738664 w 1247775"/>
                              <a:gd name="connsiteY67" fmla="*/ 146209 h 1857375"/>
                              <a:gd name="connsiteX68" fmla="*/ 763429 w 1247775"/>
                              <a:gd name="connsiteY68" fmla="*/ 130969 h 1857375"/>
                              <a:gd name="connsiteX69" fmla="*/ 770096 w 1247775"/>
                              <a:gd name="connsiteY69" fmla="*/ 132874 h 1857375"/>
                              <a:gd name="connsiteX70" fmla="*/ 778669 w 1247775"/>
                              <a:gd name="connsiteY70" fmla="*/ 140494 h 1857375"/>
                              <a:gd name="connsiteX71" fmla="*/ 773906 w 1247775"/>
                              <a:gd name="connsiteY71" fmla="*/ 145256 h 1857375"/>
                              <a:gd name="connsiteX72" fmla="*/ 765334 w 1247775"/>
                              <a:gd name="connsiteY72" fmla="*/ 138589 h 1857375"/>
                              <a:gd name="connsiteX73" fmla="*/ 756761 w 1247775"/>
                              <a:gd name="connsiteY73" fmla="*/ 147161 h 1857375"/>
                              <a:gd name="connsiteX74" fmla="*/ 761524 w 1247775"/>
                              <a:gd name="connsiteY74" fmla="*/ 154781 h 1857375"/>
                              <a:gd name="connsiteX75" fmla="*/ 757714 w 1247775"/>
                              <a:gd name="connsiteY75" fmla="*/ 161449 h 1857375"/>
                              <a:gd name="connsiteX76" fmla="*/ 759619 w 1247775"/>
                              <a:gd name="connsiteY76" fmla="*/ 167164 h 1857375"/>
                              <a:gd name="connsiteX77" fmla="*/ 759619 w 1247775"/>
                              <a:gd name="connsiteY77" fmla="*/ 169069 h 1857375"/>
                              <a:gd name="connsiteX78" fmla="*/ 738664 w 1247775"/>
                              <a:gd name="connsiteY78" fmla="*/ 155734 h 1857375"/>
                              <a:gd name="connsiteX79" fmla="*/ 735806 w 1247775"/>
                              <a:gd name="connsiteY79" fmla="*/ 155734 h 1857375"/>
                              <a:gd name="connsiteX80" fmla="*/ 729139 w 1247775"/>
                              <a:gd name="connsiteY80" fmla="*/ 152876 h 1857375"/>
                              <a:gd name="connsiteX81" fmla="*/ 719614 w 1247775"/>
                              <a:gd name="connsiteY81" fmla="*/ 162401 h 1857375"/>
                              <a:gd name="connsiteX82" fmla="*/ 720566 w 1247775"/>
                              <a:gd name="connsiteY82" fmla="*/ 165259 h 1857375"/>
                              <a:gd name="connsiteX83" fmla="*/ 716756 w 1247775"/>
                              <a:gd name="connsiteY83" fmla="*/ 173831 h 1857375"/>
                              <a:gd name="connsiteX84" fmla="*/ 711994 w 1247775"/>
                              <a:gd name="connsiteY84" fmla="*/ 172879 h 1857375"/>
                              <a:gd name="connsiteX85" fmla="*/ 691991 w 1247775"/>
                              <a:gd name="connsiteY85" fmla="*/ 178594 h 1857375"/>
                              <a:gd name="connsiteX86" fmla="*/ 680561 w 1247775"/>
                              <a:gd name="connsiteY86" fmla="*/ 175736 h 1857375"/>
                              <a:gd name="connsiteX87" fmla="*/ 673894 w 1247775"/>
                              <a:gd name="connsiteY87" fmla="*/ 176689 h 1857375"/>
                              <a:gd name="connsiteX88" fmla="*/ 675799 w 1247775"/>
                              <a:gd name="connsiteY88" fmla="*/ 172879 h 1857375"/>
                              <a:gd name="connsiteX89" fmla="*/ 668179 w 1247775"/>
                              <a:gd name="connsiteY89" fmla="*/ 165259 h 1857375"/>
                              <a:gd name="connsiteX90" fmla="*/ 660559 w 1247775"/>
                              <a:gd name="connsiteY90" fmla="*/ 172879 h 1857375"/>
                              <a:gd name="connsiteX91" fmla="*/ 667226 w 1247775"/>
                              <a:gd name="connsiteY91" fmla="*/ 180499 h 1857375"/>
                              <a:gd name="connsiteX92" fmla="*/ 657701 w 1247775"/>
                              <a:gd name="connsiteY92" fmla="*/ 199549 h 1857375"/>
                              <a:gd name="connsiteX93" fmla="*/ 659606 w 1247775"/>
                              <a:gd name="connsiteY93" fmla="*/ 207169 h 1857375"/>
                              <a:gd name="connsiteX94" fmla="*/ 654844 w 1247775"/>
                              <a:gd name="connsiteY94" fmla="*/ 208121 h 1857375"/>
                              <a:gd name="connsiteX95" fmla="*/ 648176 w 1247775"/>
                              <a:gd name="connsiteY95" fmla="*/ 205264 h 1857375"/>
                              <a:gd name="connsiteX96" fmla="*/ 639604 w 1247775"/>
                              <a:gd name="connsiteY96" fmla="*/ 213836 h 1857375"/>
                              <a:gd name="connsiteX97" fmla="*/ 640556 w 1247775"/>
                              <a:gd name="connsiteY97" fmla="*/ 217646 h 1857375"/>
                              <a:gd name="connsiteX98" fmla="*/ 634841 w 1247775"/>
                              <a:gd name="connsiteY98" fmla="*/ 226219 h 1857375"/>
                              <a:gd name="connsiteX99" fmla="*/ 627221 w 1247775"/>
                              <a:gd name="connsiteY99" fmla="*/ 223361 h 1857375"/>
                              <a:gd name="connsiteX100" fmla="*/ 613886 w 1247775"/>
                              <a:gd name="connsiteY100" fmla="*/ 205264 h 1857375"/>
                              <a:gd name="connsiteX101" fmla="*/ 623411 w 1247775"/>
                              <a:gd name="connsiteY101" fmla="*/ 203359 h 1857375"/>
                              <a:gd name="connsiteX102" fmla="*/ 632936 w 1247775"/>
                              <a:gd name="connsiteY102" fmla="*/ 209074 h 1857375"/>
                              <a:gd name="connsiteX103" fmla="*/ 644366 w 1247775"/>
                              <a:gd name="connsiteY103" fmla="*/ 197644 h 1857375"/>
                              <a:gd name="connsiteX104" fmla="*/ 640556 w 1247775"/>
                              <a:gd name="connsiteY104" fmla="*/ 189071 h 1857375"/>
                              <a:gd name="connsiteX105" fmla="*/ 646271 w 1247775"/>
                              <a:gd name="connsiteY105" fmla="*/ 170021 h 1857375"/>
                              <a:gd name="connsiteX106" fmla="*/ 619601 w 1247775"/>
                              <a:gd name="connsiteY106" fmla="*/ 135731 h 1857375"/>
                              <a:gd name="connsiteX107" fmla="*/ 612934 w 1247775"/>
                              <a:gd name="connsiteY107" fmla="*/ 132874 h 1857375"/>
                              <a:gd name="connsiteX108" fmla="*/ 607219 w 1247775"/>
                              <a:gd name="connsiteY108" fmla="*/ 134779 h 1857375"/>
                              <a:gd name="connsiteX109" fmla="*/ 600551 w 1247775"/>
                              <a:gd name="connsiteY109" fmla="*/ 135731 h 1857375"/>
                              <a:gd name="connsiteX110" fmla="*/ 601504 w 1247775"/>
                              <a:gd name="connsiteY110" fmla="*/ 129064 h 1857375"/>
                              <a:gd name="connsiteX111" fmla="*/ 607219 w 1247775"/>
                              <a:gd name="connsiteY111" fmla="*/ 130969 h 1857375"/>
                              <a:gd name="connsiteX112" fmla="*/ 616744 w 1247775"/>
                              <a:gd name="connsiteY112" fmla="*/ 121444 h 1857375"/>
                              <a:gd name="connsiteX113" fmla="*/ 607219 w 1247775"/>
                              <a:gd name="connsiteY113" fmla="*/ 111919 h 1857375"/>
                              <a:gd name="connsiteX114" fmla="*/ 599599 w 1247775"/>
                              <a:gd name="connsiteY114" fmla="*/ 116681 h 1857375"/>
                              <a:gd name="connsiteX115" fmla="*/ 591979 w 1247775"/>
                              <a:gd name="connsiteY115" fmla="*/ 107156 h 1857375"/>
                              <a:gd name="connsiteX116" fmla="*/ 598646 w 1247775"/>
                              <a:gd name="connsiteY116" fmla="*/ 108109 h 1857375"/>
                              <a:gd name="connsiteX117" fmla="*/ 626269 w 1247775"/>
                              <a:gd name="connsiteY117" fmla="*/ 84296 h 1857375"/>
                              <a:gd name="connsiteX118" fmla="*/ 631031 w 1247775"/>
                              <a:gd name="connsiteY118" fmla="*/ 85249 h 1857375"/>
                              <a:gd name="connsiteX119" fmla="*/ 644366 w 1247775"/>
                              <a:gd name="connsiteY119" fmla="*/ 71914 h 1857375"/>
                              <a:gd name="connsiteX120" fmla="*/ 631031 w 1247775"/>
                              <a:gd name="connsiteY120" fmla="*/ 58579 h 1857375"/>
                              <a:gd name="connsiteX121" fmla="*/ 620554 w 1247775"/>
                              <a:gd name="connsiteY121" fmla="*/ 64294 h 1857375"/>
                              <a:gd name="connsiteX122" fmla="*/ 598646 w 1247775"/>
                              <a:gd name="connsiteY122" fmla="*/ 53816 h 1857375"/>
                              <a:gd name="connsiteX123" fmla="*/ 578644 w 1247775"/>
                              <a:gd name="connsiteY123" fmla="*/ 62389 h 1857375"/>
                              <a:gd name="connsiteX124" fmla="*/ 578644 w 1247775"/>
                              <a:gd name="connsiteY124" fmla="*/ 58579 h 1857375"/>
                              <a:gd name="connsiteX125" fmla="*/ 557689 w 1247775"/>
                              <a:gd name="connsiteY125" fmla="*/ 37624 h 1857375"/>
                              <a:gd name="connsiteX126" fmla="*/ 536734 w 1247775"/>
                              <a:gd name="connsiteY126" fmla="*/ 58579 h 1857375"/>
                              <a:gd name="connsiteX127" fmla="*/ 557689 w 1247775"/>
                              <a:gd name="connsiteY127" fmla="*/ 79534 h 1857375"/>
                              <a:gd name="connsiteX128" fmla="*/ 571024 w 1247775"/>
                              <a:gd name="connsiteY128" fmla="*/ 74771 h 1857375"/>
                              <a:gd name="connsiteX129" fmla="*/ 570071 w 1247775"/>
                              <a:gd name="connsiteY129" fmla="*/ 83344 h 1857375"/>
                              <a:gd name="connsiteX130" fmla="*/ 582454 w 1247775"/>
                              <a:gd name="connsiteY130" fmla="*/ 106204 h 1857375"/>
                              <a:gd name="connsiteX131" fmla="*/ 577691 w 1247775"/>
                              <a:gd name="connsiteY131" fmla="*/ 105251 h 1857375"/>
                              <a:gd name="connsiteX132" fmla="*/ 559594 w 1247775"/>
                              <a:gd name="connsiteY132" fmla="*/ 113824 h 1857375"/>
                              <a:gd name="connsiteX133" fmla="*/ 541496 w 1247775"/>
                              <a:gd name="connsiteY133" fmla="*/ 103346 h 1857375"/>
                              <a:gd name="connsiteX134" fmla="*/ 519589 w 1247775"/>
                              <a:gd name="connsiteY134" fmla="*/ 125254 h 1857375"/>
                              <a:gd name="connsiteX135" fmla="*/ 541496 w 1247775"/>
                              <a:gd name="connsiteY135" fmla="*/ 147161 h 1857375"/>
                              <a:gd name="connsiteX136" fmla="*/ 556736 w 1247775"/>
                              <a:gd name="connsiteY136" fmla="*/ 140494 h 1857375"/>
                              <a:gd name="connsiteX137" fmla="*/ 578644 w 1247775"/>
                              <a:gd name="connsiteY137" fmla="*/ 153829 h 1857375"/>
                              <a:gd name="connsiteX138" fmla="*/ 581501 w 1247775"/>
                              <a:gd name="connsiteY138" fmla="*/ 153829 h 1857375"/>
                              <a:gd name="connsiteX139" fmla="*/ 576739 w 1247775"/>
                              <a:gd name="connsiteY139" fmla="*/ 170974 h 1857375"/>
                              <a:gd name="connsiteX140" fmla="*/ 577691 w 1247775"/>
                              <a:gd name="connsiteY140" fmla="*/ 176689 h 1857375"/>
                              <a:gd name="connsiteX141" fmla="*/ 557689 w 1247775"/>
                              <a:gd name="connsiteY141" fmla="*/ 170974 h 1857375"/>
                              <a:gd name="connsiteX142" fmla="*/ 526256 w 1247775"/>
                              <a:gd name="connsiteY142" fmla="*/ 186214 h 1857375"/>
                              <a:gd name="connsiteX143" fmla="*/ 512921 w 1247775"/>
                              <a:gd name="connsiteY143" fmla="*/ 177641 h 1857375"/>
                              <a:gd name="connsiteX144" fmla="*/ 497681 w 1247775"/>
                              <a:gd name="connsiteY144" fmla="*/ 192881 h 1857375"/>
                              <a:gd name="connsiteX145" fmla="*/ 512921 w 1247775"/>
                              <a:gd name="connsiteY145" fmla="*/ 208121 h 1857375"/>
                              <a:gd name="connsiteX146" fmla="*/ 518636 w 1247775"/>
                              <a:gd name="connsiteY146" fmla="*/ 207169 h 1857375"/>
                              <a:gd name="connsiteX147" fmla="*/ 518636 w 1247775"/>
                              <a:gd name="connsiteY147" fmla="*/ 210026 h 1857375"/>
                              <a:gd name="connsiteX148" fmla="*/ 532924 w 1247775"/>
                              <a:gd name="connsiteY148" fmla="*/ 239554 h 1857375"/>
                              <a:gd name="connsiteX149" fmla="*/ 530066 w 1247775"/>
                              <a:gd name="connsiteY149" fmla="*/ 249079 h 1857375"/>
                              <a:gd name="connsiteX150" fmla="*/ 530066 w 1247775"/>
                              <a:gd name="connsiteY150" fmla="*/ 250984 h 1857375"/>
                              <a:gd name="connsiteX151" fmla="*/ 514826 w 1247775"/>
                              <a:gd name="connsiteY151" fmla="*/ 270034 h 1857375"/>
                              <a:gd name="connsiteX152" fmla="*/ 503396 w 1247775"/>
                              <a:gd name="connsiteY152" fmla="*/ 291941 h 1857375"/>
                              <a:gd name="connsiteX153" fmla="*/ 531019 w 1247775"/>
                              <a:gd name="connsiteY153" fmla="*/ 319564 h 1857375"/>
                              <a:gd name="connsiteX154" fmla="*/ 540544 w 1247775"/>
                              <a:gd name="connsiteY154" fmla="*/ 317659 h 1857375"/>
                              <a:gd name="connsiteX155" fmla="*/ 549116 w 1247775"/>
                              <a:gd name="connsiteY155" fmla="*/ 318611 h 1857375"/>
                              <a:gd name="connsiteX156" fmla="*/ 582454 w 1247775"/>
                              <a:gd name="connsiteY156" fmla="*/ 295751 h 1857375"/>
                              <a:gd name="connsiteX157" fmla="*/ 584359 w 1247775"/>
                              <a:gd name="connsiteY157" fmla="*/ 294799 h 1857375"/>
                              <a:gd name="connsiteX158" fmla="*/ 585311 w 1247775"/>
                              <a:gd name="connsiteY158" fmla="*/ 294799 h 1857375"/>
                              <a:gd name="connsiteX159" fmla="*/ 596741 w 1247775"/>
                              <a:gd name="connsiteY159" fmla="*/ 310991 h 1857375"/>
                              <a:gd name="connsiteX160" fmla="*/ 596741 w 1247775"/>
                              <a:gd name="connsiteY160" fmla="*/ 311944 h 1857375"/>
                              <a:gd name="connsiteX161" fmla="*/ 596741 w 1247775"/>
                              <a:gd name="connsiteY161" fmla="*/ 313849 h 1857375"/>
                              <a:gd name="connsiteX162" fmla="*/ 595789 w 1247775"/>
                              <a:gd name="connsiteY162" fmla="*/ 321469 h 1857375"/>
                              <a:gd name="connsiteX163" fmla="*/ 603409 w 1247775"/>
                              <a:gd name="connsiteY163" fmla="*/ 337661 h 1857375"/>
                              <a:gd name="connsiteX164" fmla="*/ 603409 w 1247775"/>
                              <a:gd name="connsiteY164" fmla="*/ 339566 h 1857375"/>
                              <a:gd name="connsiteX165" fmla="*/ 614839 w 1247775"/>
                              <a:gd name="connsiteY165" fmla="*/ 354806 h 1857375"/>
                              <a:gd name="connsiteX166" fmla="*/ 611029 w 1247775"/>
                              <a:gd name="connsiteY166" fmla="*/ 363379 h 1857375"/>
                              <a:gd name="connsiteX167" fmla="*/ 586264 w 1247775"/>
                              <a:gd name="connsiteY167" fmla="*/ 352901 h 1857375"/>
                              <a:gd name="connsiteX168" fmla="*/ 551974 w 1247775"/>
                              <a:gd name="connsiteY168" fmla="*/ 387191 h 1857375"/>
                              <a:gd name="connsiteX169" fmla="*/ 552926 w 1247775"/>
                              <a:gd name="connsiteY169" fmla="*/ 395764 h 1857375"/>
                              <a:gd name="connsiteX170" fmla="*/ 541496 w 1247775"/>
                              <a:gd name="connsiteY170" fmla="*/ 385286 h 1857375"/>
                              <a:gd name="connsiteX171" fmla="*/ 527209 w 1247775"/>
                              <a:gd name="connsiteY171" fmla="*/ 375761 h 1857375"/>
                              <a:gd name="connsiteX172" fmla="*/ 511969 w 1247775"/>
                              <a:gd name="connsiteY172" fmla="*/ 391001 h 1857375"/>
                              <a:gd name="connsiteX173" fmla="*/ 511969 w 1247775"/>
                              <a:gd name="connsiteY173" fmla="*/ 392906 h 1857375"/>
                              <a:gd name="connsiteX174" fmla="*/ 506254 w 1247775"/>
                              <a:gd name="connsiteY174" fmla="*/ 409099 h 1857375"/>
                              <a:gd name="connsiteX175" fmla="*/ 511969 w 1247775"/>
                              <a:gd name="connsiteY175" fmla="*/ 425291 h 1857375"/>
                              <a:gd name="connsiteX176" fmla="*/ 511016 w 1247775"/>
                              <a:gd name="connsiteY176" fmla="*/ 430054 h 1857375"/>
                              <a:gd name="connsiteX177" fmla="*/ 524351 w 1247775"/>
                              <a:gd name="connsiteY177" fmla="*/ 443389 h 1857375"/>
                              <a:gd name="connsiteX178" fmla="*/ 537686 w 1247775"/>
                              <a:gd name="connsiteY178" fmla="*/ 433864 h 1857375"/>
                              <a:gd name="connsiteX179" fmla="*/ 537686 w 1247775"/>
                              <a:gd name="connsiteY179" fmla="*/ 433864 h 1857375"/>
                              <a:gd name="connsiteX180" fmla="*/ 539591 w 1247775"/>
                              <a:gd name="connsiteY180" fmla="*/ 441484 h 1857375"/>
                              <a:gd name="connsiteX181" fmla="*/ 531971 w 1247775"/>
                              <a:gd name="connsiteY181" fmla="*/ 450056 h 1857375"/>
                              <a:gd name="connsiteX182" fmla="*/ 540544 w 1247775"/>
                              <a:gd name="connsiteY182" fmla="*/ 458629 h 1857375"/>
                              <a:gd name="connsiteX183" fmla="*/ 549116 w 1247775"/>
                              <a:gd name="connsiteY183" fmla="*/ 451009 h 1857375"/>
                              <a:gd name="connsiteX184" fmla="*/ 557689 w 1247775"/>
                              <a:gd name="connsiteY184" fmla="*/ 452914 h 1857375"/>
                              <a:gd name="connsiteX185" fmla="*/ 563404 w 1247775"/>
                              <a:gd name="connsiteY185" fmla="*/ 451961 h 1857375"/>
                              <a:gd name="connsiteX186" fmla="*/ 565309 w 1247775"/>
                              <a:gd name="connsiteY186" fmla="*/ 454819 h 1857375"/>
                              <a:gd name="connsiteX187" fmla="*/ 560546 w 1247775"/>
                              <a:gd name="connsiteY187" fmla="*/ 464344 h 1857375"/>
                              <a:gd name="connsiteX188" fmla="*/ 560546 w 1247775"/>
                              <a:gd name="connsiteY188" fmla="*/ 467201 h 1857375"/>
                              <a:gd name="connsiteX189" fmla="*/ 551974 w 1247775"/>
                              <a:gd name="connsiteY189" fmla="*/ 487204 h 1857375"/>
                              <a:gd name="connsiteX190" fmla="*/ 551974 w 1247775"/>
                              <a:gd name="connsiteY190" fmla="*/ 488156 h 1857375"/>
                              <a:gd name="connsiteX191" fmla="*/ 548164 w 1247775"/>
                              <a:gd name="connsiteY191" fmla="*/ 499586 h 1857375"/>
                              <a:gd name="connsiteX192" fmla="*/ 566261 w 1247775"/>
                              <a:gd name="connsiteY192" fmla="*/ 517684 h 1857375"/>
                              <a:gd name="connsiteX193" fmla="*/ 573881 w 1247775"/>
                              <a:gd name="connsiteY193" fmla="*/ 515779 h 1857375"/>
                              <a:gd name="connsiteX194" fmla="*/ 571024 w 1247775"/>
                              <a:gd name="connsiteY194" fmla="*/ 523399 h 1857375"/>
                              <a:gd name="connsiteX195" fmla="*/ 574834 w 1247775"/>
                              <a:gd name="connsiteY195" fmla="*/ 531971 h 1857375"/>
                              <a:gd name="connsiteX196" fmla="*/ 574834 w 1247775"/>
                              <a:gd name="connsiteY196" fmla="*/ 532924 h 1857375"/>
                              <a:gd name="connsiteX197" fmla="*/ 586264 w 1247775"/>
                              <a:gd name="connsiteY197" fmla="*/ 544354 h 1857375"/>
                              <a:gd name="connsiteX198" fmla="*/ 596741 w 1247775"/>
                              <a:gd name="connsiteY198" fmla="*/ 537686 h 1857375"/>
                              <a:gd name="connsiteX199" fmla="*/ 598646 w 1247775"/>
                              <a:gd name="connsiteY199" fmla="*/ 536734 h 1857375"/>
                              <a:gd name="connsiteX200" fmla="*/ 611981 w 1247775"/>
                              <a:gd name="connsiteY200" fmla="*/ 542449 h 1857375"/>
                              <a:gd name="connsiteX201" fmla="*/ 631984 w 1247775"/>
                              <a:gd name="connsiteY201" fmla="*/ 522446 h 1857375"/>
                              <a:gd name="connsiteX202" fmla="*/ 643414 w 1247775"/>
                              <a:gd name="connsiteY202" fmla="*/ 525304 h 1857375"/>
                              <a:gd name="connsiteX203" fmla="*/ 632936 w 1247775"/>
                              <a:gd name="connsiteY203" fmla="*/ 538639 h 1857375"/>
                              <a:gd name="connsiteX204" fmla="*/ 633889 w 1247775"/>
                              <a:gd name="connsiteY204" fmla="*/ 542449 h 1857375"/>
                              <a:gd name="connsiteX205" fmla="*/ 626269 w 1247775"/>
                              <a:gd name="connsiteY205" fmla="*/ 554831 h 1857375"/>
                              <a:gd name="connsiteX206" fmla="*/ 626269 w 1247775"/>
                              <a:gd name="connsiteY206" fmla="*/ 555784 h 1857375"/>
                              <a:gd name="connsiteX207" fmla="*/ 614839 w 1247775"/>
                              <a:gd name="connsiteY207" fmla="*/ 548164 h 1857375"/>
                              <a:gd name="connsiteX208" fmla="*/ 602456 w 1247775"/>
                              <a:gd name="connsiteY208" fmla="*/ 560546 h 1857375"/>
                              <a:gd name="connsiteX209" fmla="*/ 614839 w 1247775"/>
                              <a:gd name="connsiteY209" fmla="*/ 572929 h 1857375"/>
                              <a:gd name="connsiteX210" fmla="*/ 627221 w 1247775"/>
                              <a:gd name="connsiteY210" fmla="*/ 560546 h 1857375"/>
                              <a:gd name="connsiteX211" fmla="*/ 627221 w 1247775"/>
                              <a:gd name="connsiteY211" fmla="*/ 560546 h 1857375"/>
                              <a:gd name="connsiteX212" fmla="*/ 631031 w 1247775"/>
                              <a:gd name="connsiteY212" fmla="*/ 566261 h 1857375"/>
                              <a:gd name="connsiteX213" fmla="*/ 628174 w 1247775"/>
                              <a:gd name="connsiteY213" fmla="*/ 571024 h 1857375"/>
                              <a:gd name="connsiteX214" fmla="*/ 633889 w 1247775"/>
                              <a:gd name="connsiteY214" fmla="*/ 576739 h 1857375"/>
                              <a:gd name="connsiteX215" fmla="*/ 639604 w 1247775"/>
                              <a:gd name="connsiteY215" fmla="*/ 571024 h 1857375"/>
                              <a:gd name="connsiteX216" fmla="*/ 639604 w 1247775"/>
                              <a:gd name="connsiteY216" fmla="*/ 569119 h 1857375"/>
                              <a:gd name="connsiteX217" fmla="*/ 640556 w 1247775"/>
                              <a:gd name="connsiteY217" fmla="*/ 569119 h 1857375"/>
                              <a:gd name="connsiteX218" fmla="*/ 646271 w 1247775"/>
                              <a:gd name="connsiteY218" fmla="*/ 568166 h 1857375"/>
                              <a:gd name="connsiteX219" fmla="*/ 648176 w 1247775"/>
                              <a:gd name="connsiteY219" fmla="*/ 570071 h 1857375"/>
                              <a:gd name="connsiteX220" fmla="*/ 647224 w 1247775"/>
                              <a:gd name="connsiteY220" fmla="*/ 573881 h 1857375"/>
                              <a:gd name="connsiteX221" fmla="*/ 650081 w 1247775"/>
                              <a:gd name="connsiteY221" fmla="*/ 579596 h 1857375"/>
                              <a:gd name="connsiteX222" fmla="*/ 642461 w 1247775"/>
                              <a:gd name="connsiteY222" fmla="*/ 589121 h 1857375"/>
                              <a:gd name="connsiteX223" fmla="*/ 648176 w 1247775"/>
                              <a:gd name="connsiteY223" fmla="*/ 597694 h 1857375"/>
                              <a:gd name="connsiteX224" fmla="*/ 656749 w 1247775"/>
                              <a:gd name="connsiteY224" fmla="*/ 605314 h 1857375"/>
                              <a:gd name="connsiteX225" fmla="*/ 656749 w 1247775"/>
                              <a:gd name="connsiteY225" fmla="*/ 608171 h 1857375"/>
                              <a:gd name="connsiteX226" fmla="*/ 647224 w 1247775"/>
                              <a:gd name="connsiteY226" fmla="*/ 603409 h 1857375"/>
                              <a:gd name="connsiteX227" fmla="*/ 635794 w 1247775"/>
                              <a:gd name="connsiteY227" fmla="*/ 614839 h 1857375"/>
                              <a:gd name="connsiteX228" fmla="*/ 636746 w 1247775"/>
                              <a:gd name="connsiteY228" fmla="*/ 617696 h 1857375"/>
                              <a:gd name="connsiteX229" fmla="*/ 634841 w 1247775"/>
                              <a:gd name="connsiteY229" fmla="*/ 617696 h 1857375"/>
                              <a:gd name="connsiteX230" fmla="*/ 614839 w 1247775"/>
                              <a:gd name="connsiteY230" fmla="*/ 623411 h 1857375"/>
                              <a:gd name="connsiteX231" fmla="*/ 613886 w 1247775"/>
                              <a:gd name="connsiteY231" fmla="*/ 623411 h 1857375"/>
                              <a:gd name="connsiteX232" fmla="*/ 609124 w 1247775"/>
                              <a:gd name="connsiteY232" fmla="*/ 624364 h 1857375"/>
                              <a:gd name="connsiteX233" fmla="*/ 609124 w 1247775"/>
                              <a:gd name="connsiteY233" fmla="*/ 624364 h 1857375"/>
                              <a:gd name="connsiteX234" fmla="*/ 596741 w 1247775"/>
                              <a:gd name="connsiteY234" fmla="*/ 611981 h 1857375"/>
                              <a:gd name="connsiteX235" fmla="*/ 587216 w 1247775"/>
                              <a:gd name="connsiteY235" fmla="*/ 617696 h 1857375"/>
                              <a:gd name="connsiteX236" fmla="*/ 564356 w 1247775"/>
                              <a:gd name="connsiteY236" fmla="*/ 605314 h 1857375"/>
                              <a:gd name="connsiteX237" fmla="*/ 542449 w 1247775"/>
                              <a:gd name="connsiteY237" fmla="*/ 616744 h 1857375"/>
                              <a:gd name="connsiteX238" fmla="*/ 540544 w 1247775"/>
                              <a:gd name="connsiteY238" fmla="*/ 615791 h 1857375"/>
                              <a:gd name="connsiteX239" fmla="*/ 536734 w 1247775"/>
                              <a:gd name="connsiteY239" fmla="*/ 609124 h 1857375"/>
                              <a:gd name="connsiteX240" fmla="*/ 556736 w 1247775"/>
                              <a:gd name="connsiteY240" fmla="*/ 593884 h 1857375"/>
                              <a:gd name="connsiteX241" fmla="*/ 563404 w 1247775"/>
                              <a:gd name="connsiteY241" fmla="*/ 579596 h 1857375"/>
                              <a:gd name="connsiteX242" fmla="*/ 563404 w 1247775"/>
                              <a:gd name="connsiteY242" fmla="*/ 575786 h 1857375"/>
                              <a:gd name="connsiteX243" fmla="*/ 564356 w 1247775"/>
                              <a:gd name="connsiteY243" fmla="*/ 575786 h 1857375"/>
                              <a:gd name="connsiteX244" fmla="*/ 572929 w 1247775"/>
                              <a:gd name="connsiteY244" fmla="*/ 573881 h 1857375"/>
                              <a:gd name="connsiteX245" fmla="*/ 569119 w 1247775"/>
                              <a:gd name="connsiteY245" fmla="*/ 585311 h 1857375"/>
                              <a:gd name="connsiteX246" fmla="*/ 591026 w 1247775"/>
                              <a:gd name="connsiteY246" fmla="*/ 607219 h 1857375"/>
                              <a:gd name="connsiteX247" fmla="*/ 612934 w 1247775"/>
                              <a:gd name="connsiteY247" fmla="*/ 585311 h 1857375"/>
                              <a:gd name="connsiteX248" fmla="*/ 591026 w 1247775"/>
                              <a:gd name="connsiteY248" fmla="*/ 563404 h 1857375"/>
                              <a:gd name="connsiteX249" fmla="*/ 579596 w 1247775"/>
                              <a:gd name="connsiteY249" fmla="*/ 567214 h 1857375"/>
                              <a:gd name="connsiteX250" fmla="*/ 581501 w 1247775"/>
                              <a:gd name="connsiteY250" fmla="*/ 558641 h 1857375"/>
                              <a:gd name="connsiteX251" fmla="*/ 564356 w 1247775"/>
                              <a:gd name="connsiteY251" fmla="*/ 541496 h 1857375"/>
                              <a:gd name="connsiteX252" fmla="*/ 547211 w 1247775"/>
                              <a:gd name="connsiteY252" fmla="*/ 558641 h 1857375"/>
                              <a:gd name="connsiteX253" fmla="*/ 547211 w 1247775"/>
                              <a:gd name="connsiteY253" fmla="*/ 560546 h 1857375"/>
                              <a:gd name="connsiteX254" fmla="*/ 543401 w 1247775"/>
                              <a:gd name="connsiteY254" fmla="*/ 560546 h 1857375"/>
                              <a:gd name="connsiteX255" fmla="*/ 528161 w 1247775"/>
                              <a:gd name="connsiteY255" fmla="*/ 567214 h 1857375"/>
                              <a:gd name="connsiteX256" fmla="*/ 526256 w 1247775"/>
                              <a:gd name="connsiteY256" fmla="*/ 568166 h 1857375"/>
                              <a:gd name="connsiteX257" fmla="*/ 526256 w 1247775"/>
                              <a:gd name="connsiteY257" fmla="*/ 566261 h 1857375"/>
                              <a:gd name="connsiteX258" fmla="*/ 508159 w 1247775"/>
                              <a:gd name="connsiteY258" fmla="*/ 548164 h 1857375"/>
                              <a:gd name="connsiteX259" fmla="*/ 490061 w 1247775"/>
                              <a:gd name="connsiteY259" fmla="*/ 566261 h 1857375"/>
                              <a:gd name="connsiteX260" fmla="*/ 508159 w 1247775"/>
                              <a:gd name="connsiteY260" fmla="*/ 584359 h 1857375"/>
                              <a:gd name="connsiteX261" fmla="*/ 513874 w 1247775"/>
                              <a:gd name="connsiteY261" fmla="*/ 583406 h 1857375"/>
                              <a:gd name="connsiteX262" fmla="*/ 512921 w 1247775"/>
                              <a:gd name="connsiteY262" fmla="*/ 588169 h 1857375"/>
                              <a:gd name="connsiteX263" fmla="*/ 515779 w 1247775"/>
                              <a:gd name="connsiteY263" fmla="*/ 599599 h 1857375"/>
                              <a:gd name="connsiteX264" fmla="*/ 511969 w 1247775"/>
                              <a:gd name="connsiteY264" fmla="*/ 599599 h 1857375"/>
                              <a:gd name="connsiteX265" fmla="*/ 506254 w 1247775"/>
                              <a:gd name="connsiteY265" fmla="*/ 600551 h 1857375"/>
                              <a:gd name="connsiteX266" fmla="*/ 497681 w 1247775"/>
                              <a:gd name="connsiteY266" fmla="*/ 594836 h 1857375"/>
                              <a:gd name="connsiteX267" fmla="*/ 489109 w 1247775"/>
                              <a:gd name="connsiteY267" fmla="*/ 602456 h 1857375"/>
                              <a:gd name="connsiteX268" fmla="*/ 487204 w 1247775"/>
                              <a:gd name="connsiteY268" fmla="*/ 603409 h 1857375"/>
                              <a:gd name="connsiteX269" fmla="*/ 475774 w 1247775"/>
                              <a:gd name="connsiteY269" fmla="*/ 599599 h 1857375"/>
                              <a:gd name="connsiteX270" fmla="*/ 454819 w 1247775"/>
                              <a:gd name="connsiteY270" fmla="*/ 620554 h 1857375"/>
                              <a:gd name="connsiteX271" fmla="*/ 455771 w 1247775"/>
                              <a:gd name="connsiteY271" fmla="*/ 625316 h 1857375"/>
                              <a:gd name="connsiteX272" fmla="*/ 450056 w 1247775"/>
                              <a:gd name="connsiteY272" fmla="*/ 633889 h 1857375"/>
                              <a:gd name="connsiteX273" fmla="*/ 459581 w 1247775"/>
                              <a:gd name="connsiteY273" fmla="*/ 643414 h 1857375"/>
                              <a:gd name="connsiteX274" fmla="*/ 484346 w 1247775"/>
                              <a:gd name="connsiteY274" fmla="*/ 668179 h 1857375"/>
                              <a:gd name="connsiteX275" fmla="*/ 498634 w 1247775"/>
                              <a:gd name="connsiteY275" fmla="*/ 663416 h 1857375"/>
                              <a:gd name="connsiteX276" fmla="*/ 503396 w 1247775"/>
                              <a:gd name="connsiteY276" fmla="*/ 662464 h 1857375"/>
                              <a:gd name="connsiteX277" fmla="*/ 511016 w 1247775"/>
                              <a:gd name="connsiteY277" fmla="*/ 664369 h 1857375"/>
                              <a:gd name="connsiteX278" fmla="*/ 511969 w 1247775"/>
                              <a:gd name="connsiteY278" fmla="*/ 667226 h 1857375"/>
                              <a:gd name="connsiteX279" fmla="*/ 511969 w 1247775"/>
                              <a:gd name="connsiteY279" fmla="*/ 668179 h 1857375"/>
                              <a:gd name="connsiteX280" fmla="*/ 513874 w 1247775"/>
                              <a:gd name="connsiteY280" fmla="*/ 677704 h 1857375"/>
                              <a:gd name="connsiteX281" fmla="*/ 511969 w 1247775"/>
                              <a:gd name="connsiteY281" fmla="*/ 678656 h 1857375"/>
                              <a:gd name="connsiteX282" fmla="*/ 498634 w 1247775"/>
                              <a:gd name="connsiteY282" fmla="*/ 671036 h 1857375"/>
                              <a:gd name="connsiteX283" fmla="*/ 487204 w 1247775"/>
                              <a:gd name="connsiteY283" fmla="*/ 675799 h 1857375"/>
                              <a:gd name="connsiteX284" fmla="*/ 481489 w 1247775"/>
                              <a:gd name="connsiteY284" fmla="*/ 673894 h 1857375"/>
                              <a:gd name="connsiteX285" fmla="*/ 470059 w 1247775"/>
                              <a:gd name="connsiteY285" fmla="*/ 685324 h 1857375"/>
                              <a:gd name="connsiteX286" fmla="*/ 481489 w 1247775"/>
                              <a:gd name="connsiteY286" fmla="*/ 696754 h 1857375"/>
                              <a:gd name="connsiteX287" fmla="*/ 484346 w 1247775"/>
                              <a:gd name="connsiteY287" fmla="*/ 695801 h 1857375"/>
                              <a:gd name="connsiteX288" fmla="*/ 488156 w 1247775"/>
                              <a:gd name="connsiteY288" fmla="*/ 700564 h 1857375"/>
                              <a:gd name="connsiteX289" fmla="*/ 486251 w 1247775"/>
                              <a:gd name="connsiteY289" fmla="*/ 712946 h 1857375"/>
                              <a:gd name="connsiteX290" fmla="*/ 486251 w 1247775"/>
                              <a:gd name="connsiteY290" fmla="*/ 715804 h 1857375"/>
                              <a:gd name="connsiteX291" fmla="*/ 460534 w 1247775"/>
                              <a:gd name="connsiteY291" fmla="*/ 701516 h 1857375"/>
                              <a:gd name="connsiteX292" fmla="*/ 435769 w 1247775"/>
                              <a:gd name="connsiteY292" fmla="*/ 714851 h 1857375"/>
                              <a:gd name="connsiteX293" fmla="*/ 426244 w 1247775"/>
                              <a:gd name="connsiteY293" fmla="*/ 711041 h 1857375"/>
                              <a:gd name="connsiteX294" fmla="*/ 432911 w 1247775"/>
                              <a:gd name="connsiteY294" fmla="*/ 701516 h 1857375"/>
                              <a:gd name="connsiteX295" fmla="*/ 437674 w 1247775"/>
                              <a:gd name="connsiteY295" fmla="*/ 691039 h 1857375"/>
                              <a:gd name="connsiteX296" fmla="*/ 431006 w 1247775"/>
                              <a:gd name="connsiteY296" fmla="*/ 679609 h 1857375"/>
                              <a:gd name="connsiteX297" fmla="*/ 410051 w 1247775"/>
                              <a:gd name="connsiteY297" fmla="*/ 668179 h 1857375"/>
                              <a:gd name="connsiteX298" fmla="*/ 404336 w 1247775"/>
                              <a:gd name="connsiteY298" fmla="*/ 669131 h 1857375"/>
                              <a:gd name="connsiteX299" fmla="*/ 401479 w 1247775"/>
                              <a:gd name="connsiteY299" fmla="*/ 661511 h 1857375"/>
                              <a:gd name="connsiteX300" fmla="*/ 409099 w 1247775"/>
                              <a:gd name="connsiteY300" fmla="*/ 650081 h 1857375"/>
                              <a:gd name="connsiteX301" fmla="*/ 410051 w 1247775"/>
                              <a:gd name="connsiteY301" fmla="*/ 647224 h 1857375"/>
                              <a:gd name="connsiteX302" fmla="*/ 410051 w 1247775"/>
                              <a:gd name="connsiteY302" fmla="*/ 647224 h 1857375"/>
                              <a:gd name="connsiteX303" fmla="*/ 411956 w 1247775"/>
                              <a:gd name="connsiteY303" fmla="*/ 634841 h 1857375"/>
                              <a:gd name="connsiteX304" fmla="*/ 370046 w 1247775"/>
                              <a:gd name="connsiteY304" fmla="*/ 592931 h 1857375"/>
                              <a:gd name="connsiteX305" fmla="*/ 360521 w 1247775"/>
                              <a:gd name="connsiteY305" fmla="*/ 593884 h 1857375"/>
                              <a:gd name="connsiteX306" fmla="*/ 362426 w 1247775"/>
                              <a:gd name="connsiteY306" fmla="*/ 588169 h 1857375"/>
                              <a:gd name="connsiteX307" fmla="*/ 350996 w 1247775"/>
                              <a:gd name="connsiteY307" fmla="*/ 576739 h 1857375"/>
                              <a:gd name="connsiteX308" fmla="*/ 342424 w 1247775"/>
                              <a:gd name="connsiteY308" fmla="*/ 580549 h 1857375"/>
                              <a:gd name="connsiteX309" fmla="*/ 335756 w 1247775"/>
                              <a:gd name="connsiteY309" fmla="*/ 578644 h 1857375"/>
                              <a:gd name="connsiteX310" fmla="*/ 324326 w 1247775"/>
                              <a:gd name="connsiteY310" fmla="*/ 590074 h 1857375"/>
                              <a:gd name="connsiteX311" fmla="*/ 335756 w 1247775"/>
                              <a:gd name="connsiteY311" fmla="*/ 601504 h 1857375"/>
                              <a:gd name="connsiteX312" fmla="*/ 344329 w 1247775"/>
                              <a:gd name="connsiteY312" fmla="*/ 597694 h 1857375"/>
                              <a:gd name="connsiteX313" fmla="*/ 348139 w 1247775"/>
                              <a:gd name="connsiteY313" fmla="*/ 599599 h 1857375"/>
                              <a:gd name="connsiteX314" fmla="*/ 324326 w 1247775"/>
                              <a:gd name="connsiteY314" fmla="*/ 625316 h 1857375"/>
                              <a:gd name="connsiteX315" fmla="*/ 324326 w 1247775"/>
                              <a:gd name="connsiteY315" fmla="*/ 627221 h 1857375"/>
                              <a:gd name="connsiteX316" fmla="*/ 316706 w 1247775"/>
                              <a:gd name="connsiteY316" fmla="*/ 633889 h 1857375"/>
                              <a:gd name="connsiteX317" fmla="*/ 316706 w 1247775"/>
                              <a:gd name="connsiteY317" fmla="*/ 633889 h 1857375"/>
                              <a:gd name="connsiteX318" fmla="*/ 316706 w 1247775"/>
                              <a:gd name="connsiteY318" fmla="*/ 631031 h 1857375"/>
                              <a:gd name="connsiteX319" fmla="*/ 310039 w 1247775"/>
                              <a:gd name="connsiteY319" fmla="*/ 616744 h 1857375"/>
                              <a:gd name="connsiteX320" fmla="*/ 294799 w 1247775"/>
                              <a:gd name="connsiteY320" fmla="*/ 602456 h 1857375"/>
                              <a:gd name="connsiteX321" fmla="*/ 279559 w 1247775"/>
                              <a:gd name="connsiteY321" fmla="*/ 617696 h 1857375"/>
                              <a:gd name="connsiteX322" fmla="*/ 280511 w 1247775"/>
                              <a:gd name="connsiteY322" fmla="*/ 623411 h 1857375"/>
                              <a:gd name="connsiteX323" fmla="*/ 278606 w 1247775"/>
                              <a:gd name="connsiteY323" fmla="*/ 631031 h 1857375"/>
                              <a:gd name="connsiteX324" fmla="*/ 297656 w 1247775"/>
                              <a:gd name="connsiteY324" fmla="*/ 650081 h 1857375"/>
                              <a:gd name="connsiteX325" fmla="*/ 310039 w 1247775"/>
                              <a:gd name="connsiteY325" fmla="*/ 645319 h 1857375"/>
                              <a:gd name="connsiteX326" fmla="*/ 310991 w 1247775"/>
                              <a:gd name="connsiteY326" fmla="*/ 645319 h 1857375"/>
                              <a:gd name="connsiteX327" fmla="*/ 310039 w 1247775"/>
                              <a:gd name="connsiteY327" fmla="*/ 652939 h 1857375"/>
                              <a:gd name="connsiteX328" fmla="*/ 312896 w 1247775"/>
                              <a:gd name="connsiteY328" fmla="*/ 666274 h 1857375"/>
                              <a:gd name="connsiteX329" fmla="*/ 308134 w 1247775"/>
                              <a:gd name="connsiteY329" fmla="*/ 665321 h 1857375"/>
                              <a:gd name="connsiteX330" fmla="*/ 304324 w 1247775"/>
                              <a:gd name="connsiteY330" fmla="*/ 666274 h 1857375"/>
                              <a:gd name="connsiteX331" fmla="*/ 304324 w 1247775"/>
                              <a:gd name="connsiteY331" fmla="*/ 664369 h 1857375"/>
                              <a:gd name="connsiteX332" fmla="*/ 290036 w 1247775"/>
                              <a:gd name="connsiteY332" fmla="*/ 650081 h 1857375"/>
                              <a:gd name="connsiteX333" fmla="*/ 275749 w 1247775"/>
                              <a:gd name="connsiteY333" fmla="*/ 664369 h 1857375"/>
                              <a:gd name="connsiteX334" fmla="*/ 290036 w 1247775"/>
                              <a:gd name="connsiteY334" fmla="*/ 678656 h 1857375"/>
                              <a:gd name="connsiteX335" fmla="*/ 289084 w 1247775"/>
                              <a:gd name="connsiteY335" fmla="*/ 685324 h 1857375"/>
                              <a:gd name="connsiteX336" fmla="*/ 309086 w 1247775"/>
                              <a:gd name="connsiteY336" fmla="*/ 705326 h 1857375"/>
                              <a:gd name="connsiteX337" fmla="*/ 329089 w 1247775"/>
                              <a:gd name="connsiteY337" fmla="*/ 685324 h 1857375"/>
                              <a:gd name="connsiteX338" fmla="*/ 328136 w 1247775"/>
                              <a:gd name="connsiteY338" fmla="*/ 679609 h 1857375"/>
                              <a:gd name="connsiteX339" fmla="*/ 337661 w 1247775"/>
                              <a:gd name="connsiteY339" fmla="*/ 682466 h 1857375"/>
                              <a:gd name="connsiteX340" fmla="*/ 342424 w 1247775"/>
                              <a:gd name="connsiteY340" fmla="*/ 690086 h 1857375"/>
                              <a:gd name="connsiteX341" fmla="*/ 345281 w 1247775"/>
                              <a:gd name="connsiteY341" fmla="*/ 698659 h 1857375"/>
                              <a:gd name="connsiteX342" fmla="*/ 344329 w 1247775"/>
                              <a:gd name="connsiteY342" fmla="*/ 698659 h 1857375"/>
                              <a:gd name="connsiteX343" fmla="*/ 329089 w 1247775"/>
                              <a:gd name="connsiteY343" fmla="*/ 713899 h 1857375"/>
                              <a:gd name="connsiteX344" fmla="*/ 329089 w 1247775"/>
                              <a:gd name="connsiteY344" fmla="*/ 715804 h 1857375"/>
                              <a:gd name="connsiteX345" fmla="*/ 327184 w 1247775"/>
                              <a:gd name="connsiteY345" fmla="*/ 719614 h 1857375"/>
                              <a:gd name="connsiteX346" fmla="*/ 316706 w 1247775"/>
                              <a:gd name="connsiteY346" fmla="*/ 715804 h 1857375"/>
                              <a:gd name="connsiteX347" fmla="*/ 300514 w 1247775"/>
                              <a:gd name="connsiteY347" fmla="*/ 731996 h 1857375"/>
                              <a:gd name="connsiteX348" fmla="*/ 316706 w 1247775"/>
                              <a:gd name="connsiteY348" fmla="*/ 748189 h 1857375"/>
                              <a:gd name="connsiteX349" fmla="*/ 328136 w 1247775"/>
                              <a:gd name="connsiteY349" fmla="*/ 743426 h 1857375"/>
                              <a:gd name="connsiteX350" fmla="*/ 333851 w 1247775"/>
                              <a:gd name="connsiteY350" fmla="*/ 750094 h 1857375"/>
                              <a:gd name="connsiteX351" fmla="*/ 333851 w 1247775"/>
                              <a:gd name="connsiteY351" fmla="*/ 750094 h 1857375"/>
                              <a:gd name="connsiteX352" fmla="*/ 324326 w 1247775"/>
                              <a:gd name="connsiteY352" fmla="*/ 759619 h 1857375"/>
                              <a:gd name="connsiteX353" fmla="*/ 333851 w 1247775"/>
                              <a:gd name="connsiteY353" fmla="*/ 769144 h 1857375"/>
                              <a:gd name="connsiteX354" fmla="*/ 341471 w 1247775"/>
                              <a:gd name="connsiteY354" fmla="*/ 765334 h 1857375"/>
                              <a:gd name="connsiteX355" fmla="*/ 339566 w 1247775"/>
                              <a:gd name="connsiteY355" fmla="*/ 774859 h 1857375"/>
                              <a:gd name="connsiteX356" fmla="*/ 342424 w 1247775"/>
                              <a:gd name="connsiteY356" fmla="*/ 788194 h 1857375"/>
                              <a:gd name="connsiteX357" fmla="*/ 332899 w 1247775"/>
                              <a:gd name="connsiteY357" fmla="*/ 794861 h 1857375"/>
                              <a:gd name="connsiteX358" fmla="*/ 332899 w 1247775"/>
                              <a:gd name="connsiteY358" fmla="*/ 792956 h 1857375"/>
                              <a:gd name="connsiteX359" fmla="*/ 313849 w 1247775"/>
                              <a:gd name="connsiteY359" fmla="*/ 772954 h 1857375"/>
                              <a:gd name="connsiteX360" fmla="*/ 309086 w 1247775"/>
                              <a:gd name="connsiteY360" fmla="*/ 772001 h 1857375"/>
                              <a:gd name="connsiteX361" fmla="*/ 299561 w 1247775"/>
                              <a:gd name="connsiteY361" fmla="*/ 777716 h 1857375"/>
                              <a:gd name="connsiteX362" fmla="*/ 292894 w 1247775"/>
                              <a:gd name="connsiteY362" fmla="*/ 792956 h 1857375"/>
                              <a:gd name="connsiteX363" fmla="*/ 312896 w 1247775"/>
                              <a:gd name="connsiteY363" fmla="*/ 812959 h 1857375"/>
                              <a:gd name="connsiteX364" fmla="*/ 328136 w 1247775"/>
                              <a:gd name="connsiteY364" fmla="*/ 806291 h 1857375"/>
                              <a:gd name="connsiteX365" fmla="*/ 328136 w 1247775"/>
                              <a:gd name="connsiteY365" fmla="*/ 808196 h 1857375"/>
                              <a:gd name="connsiteX366" fmla="*/ 331946 w 1247775"/>
                              <a:gd name="connsiteY366" fmla="*/ 820579 h 1857375"/>
                              <a:gd name="connsiteX367" fmla="*/ 314801 w 1247775"/>
                              <a:gd name="connsiteY367" fmla="*/ 844391 h 1857375"/>
                              <a:gd name="connsiteX368" fmla="*/ 340519 w 1247775"/>
                              <a:gd name="connsiteY368" fmla="*/ 870109 h 1857375"/>
                              <a:gd name="connsiteX369" fmla="*/ 351949 w 1247775"/>
                              <a:gd name="connsiteY369" fmla="*/ 867251 h 1857375"/>
                              <a:gd name="connsiteX370" fmla="*/ 353854 w 1247775"/>
                              <a:gd name="connsiteY370" fmla="*/ 867251 h 1857375"/>
                              <a:gd name="connsiteX371" fmla="*/ 352901 w 1247775"/>
                              <a:gd name="connsiteY371" fmla="*/ 871061 h 1857375"/>
                              <a:gd name="connsiteX372" fmla="*/ 367189 w 1247775"/>
                              <a:gd name="connsiteY372" fmla="*/ 885349 h 1857375"/>
                              <a:gd name="connsiteX373" fmla="*/ 368141 w 1247775"/>
                              <a:gd name="connsiteY373" fmla="*/ 885349 h 1857375"/>
                              <a:gd name="connsiteX374" fmla="*/ 371951 w 1247775"/>
                              <a:gd name="connsiteY374" fmla="*/ 890111 h 1857375"/>
                              <a:gd name="connsiteX375" fmla="*/ 372904 w 1247775"/>
                              <a:gd name="connsiteY375" fmla="*/ 892016 h 1857375"/>
                              <a:gd name="connsiteX376" fmla="*/ 367189 w 1247775"/>
                              <a:gd name="connsiteY376" fmla="*/ 890111 h 1857375"/>
                              <a:gd name="connsiteX377" fmla="*/ 358616 w 1247775"/>
                              <a:gd name="connsiteY377" fmla="*/ 898684 h 1857375"/>
                              <a:gd name="connsiteX378" fmla="*/ 367189 w 1247775"/>
                              <a:gd name="connsiteY378" fmla="*/ 907256 h 1857375"/>
                              <a:gd name="connsiteX379" fmla="*/ 375761 w 1247775"/>
                              <a:gd name="connsiteY379" fmla="*/ 898684 h 1857375"/>
                              <a:gd name="connsiteX380" fmla="*/ 373856 w 1247775"/>
                              <a:gd name="connsiteY380" fmla="*/ 892969 h 1857375"/>
                              <a:gd name="connsiteX381" fmla="*/ 386239 w 1247775"/>
                              <a:gd name="connsiteY381" fmla="*/ 899636 h 1857375"/>
                              <a:gd name="connsiteX382" fmla="*/ 386239 w 1247775"/>
                              <a:gd name="connsiteY382" fmla="*/ 899636 h 1857375"/>
                              <a:gd name="connsiteX383" fmla="*/ 417671 w 1247775"/>
                              <a:gd name="connsiteY383" fmla="*/ 920591 h 1857375"/>
                              <a:gd name="connsiteX384" fmla="*/ 417671 w 1247775"/>
                              <a:gd name="connsiteY384" fmla="*/ 920591 h 1857375"/>
                              <a:gd name="connsiteX385" fmla="*/ 425291 w 1247775"/>
                              <a:gd name="connsiteY385" fmla="*/ 926306 h 1857375"/>
                              <a:gd name="connsiteX386" fmla="*/ 431006 w 1247775"/>
                              <a:gd name="connsiteY386" fmla="*/ 923449 h 1857375"/>
                              <a:gd name="connsiteX387" fmla="*/ 435769 w 1247775"/>
                              <a:gd name="connsiteY387" fmla="*/ 924401 h 1857375"/>
                              <a:gd name="connsiteX388" fmla="*/ 447199 w 1247775"/>
                              <a:gd name="connsiteY388" fmla="*/ 916781 h 1857375"/>
                              <a:gd name="connsiteX389" fmla="*/ 450056 w 1247775"/>
                              <a:gd name="connsiteY389" fmla="*/ 917734 h 1857375"/>
                              <a:gd name="connsiteX390" fmla="*/ 449104 w 1247775"/>
                              <a:gd name="connsiteY390" fmla="*/ 922496 h 1857375"/>
                              <a:gd name="connsiteX391" fmla="*/ 454819 w 1247775"/>
                              <a:gd name="connsiteY391" fmla="*/ 935831 h 1857375"/>
                              <a:gd name="connsiteX392" fmla="*/ 454819 w 1247775"/>
                              <a:gd name="connsiteY392" fmla="*/ 935831 h 1857375"/>
                              <a:gd name="connsiteX393" fmla="*/ 449104 w 1247775"/>
                              <a:gd name="connsiteY393" fmla="*/ 936784 h 1857375"/>
                              <a:gd name="connsiteX394" fmla="*/ 438626 w 1247775"/>
                              <a:gd name="connsiteY394" fmla="*/ 934879 h 1857375"/>
                              <a:gd name="connsiteX395" fmla="*/ 415766 w 1247775"/>
                              <a:gd name="connsiteY395" fmla="*/ 942499 h 1857375"/>
                              <a:gd name="connsiteX396" fmla="*/ 415766 w 1247775"/>
                              <a:gd name="connsiteY396" fmla="*/ 939641 h 1857375"/>
                              <a:gd name="connsiteX397" fmla="*/ 401479 w 1247775"/>
                              <a:gd name="connsiteY397" fmla="*/ 925354 h 1857375"/>
                              <a:gd name="connsiteX398" fmla="*/ 387191 w 1247775"/>
                              <a:gd name="connsiteY398" fmla="*/ 939641 h 1857375"/>
                              <a:gd name="connsiteX399" fmla="*/ 401479 w 1247775"/>
                              <a:gd name="connsiteY399" fmla="*/ 953929 h 1857375"/>
                              <a:gd name="connsiteX400" fmla="*/ 405289 w 1247775"/>
                              <a:gd name="connsiteY400" fmla="*/ 953929 h 1857375"/>
                              <a:gd name="connsiteX401" fmla="*/ 399574 w 1247775"/>
                              <a:gd name="connsiteY401" fmla="*/ 973931 h 1857375"/>
                              <a:gd name="connsiteX402" fmla="*/ 392906 w 1247775"/>
                              <a:gd name="connsiteY402" fmla="*/ 972979 h 1857375"/>
                              <a:gd name="connsiteX403" fmla="*/ 359569 w 1247775"/>
                              <a:gd name="connsiteY403" fmla="*/ 1006316 h 1857375"/>
                              <a:gd name="connsiteX404" fmla="*/ 392906 w 1247775"/>
                              <a:gd name="connsiteY404" fmla="*/ 1039654 h 1857375"/>
                              <a:gd name="connsiteX405" fmla="*/ 404336 w 1247775"/>
                              <a:gd name="connsiteY405" fmla="*/ 1037749 h 1857375"/>
                              <a:gd name="connsiteX406" fmla="*/ 409099 w 1247775"/>
                              <a:gd name="connsiteY406" fmla="*/ 1038701 h 1857375"/>
                              <a:gd name="connsiteX407" fmla="*/ 418624 w 1247775"/>
                              <a:gd name="connsiteY407" fmla="*/ 1029176 h 1857375"/>
                              <a:gd name="connsiteX408" fmla="*/ 418624 w 1247775"/>
                              <a:gd name="connsiteY408" fmla="*/ 1028224 h 1857375"/>
                              <a:gd name="connsiteX409" fmla="*/ 421481 w 1247775"/>
                              <a:gd name="connsiteY409" fmla="*/ 1024414 h 1857375"/>
                              <a:gd name="connsiteX410" fmla="*/ 424339 w 1247775"/>
                              <a:gd name="connsiteY410" fmla="*/ 1026319 h 1857375"/>
                              <a:gd name="connsiteX411" fmla="*/ 432911 w 1247775"/>
                              <a:gd name="connsiteY411" fmla="*/ 1035844 h 1857375"/>
                              <a:gd name="connsiteX412" fmla="*/ 429101 w 1247775"/>
                              <a:gd name="connsiteY412" fmla="*/ 1042511 h 1857375"/>
                              <a:gd name="connsiteX413" fmla="*/ 436721 w 1247775"/>
                              <a:gd name="connsiteY413" fmla="*/ 1050131 h 1857375"/>
                              <a:gd name="connsiteX414" fmla="*/ 444341 w 1247775"/>
                              <a:gd name="connsiteY414" fmla="*/ 1042511 h 1857375"/>
                              <a:gd name="connsiteX415" fmla="*/ 442436 w 1247775"/>
                              <a:gd name="connsiteY415" fmla="*/ 1037749 h 1857375"/>
                              <a:gd name="connsiteX416" fmla="*/ 447199 w 1247775"/>
                              <a:gd name="connsiteY416" fmla="*/ 1036796 h 1857375"/>
                              <a:gd name="connsiteX417" fmla="*/ 452914 w 1247775"/>
                              <a:gd name="connsiteY417" fmla="*/ 1042511 h 1857375"/>
                              <a:gd name="connsiteX418" fmla="*/ 447199 w 1247775"/>
                              <a:gd name="connsiteY418" fmla="*/ 1048226 h 1857375"/>
                              <a:gd name="connsiteX419" fmla="*/ 447199 w 1247775"/>
                              <a:gd name="connsiteY419" fmla="*/ 1048226 h 1857375"/>
                              <a:gd name="connsiteX420" fmla="*/ 424339 w 1247775"/>
                              <a:gd name="connsiteY420" fmla="*/ 1071086 h 1857375"/>
                              <a:gd name="connsiteX421" fmla="*/ 425291 w 1247775"/>
                              <a:gd name="connsiteY421" fmla="*/ 1076801 h 1857375"/>
                              <a:gd name="connsiteX422" fmla="*/ 412909 w 1247775"/>
                              <a:gd name="connsiteY422" fmla="*/ 1072991 h 1857375"/>
                              <a:gd name="connsiteX423" fmla="*/ 389096 w 1247775"/>
                              <a:gd name="connsiteY423" fmla="*/ 1096804 h 1857375"/>
                              <a:gd name="connsiteX424" fmla="*/ 389096 w 1247775"/>
                              <a:gd name="connsiteY424" fmla="*/ 1098709 h 1857375"/>
                              <a:gd name="connsiteX425" fmla="*/ 389096 w 1247775"/>
                              <a:gd name="connsiteY425" fmla="*/ 1098709 h 1857375"/>
                              <a:gd name="connsiteX426" fmla="*/ 377666 w 1247775"/>
                              <a:gd name="connsiteY426" fmla="*/ 1091089 h 1857375"/>
                              <a:gd name="connsiteX427" fmla="*/ 371951 w 1247775"/>
                              <a:gd name="connsiteY427" fmla="*/ 1092994 h 1857375"/>
                              <a:gd name="connsiteX428" fmla="*/ 374809 w 1247775"/>
                              <a:gd name="connsiteY428" fmla="*/ 1082516 h 1857375"/>
                              <a:gd name="connsiteX429" fmla="*/ 371951 w 1247775"/>
                              <a:gd name="connsiteY429" fmla="*/ 1072039 h 1857375"/>
                              <a:gd name="connsiteX430" fmla="*/ 375761 w 1247775"/>
                              <a:gd name="connsiteY430" fmla="*/ 1072991 h 1857375"/>
                              <a:gd name="connsiteX431" fmla="*/ 388144 w 1247775"/>
                              <a:gd name="connsiteY431" fmla="*/ 1060609 h 1857375"/>
                              <a:gd name="connsiteX432" fmla="*/ 388144 w 1247775"/>
                              <a:gd name="connsiteY432" fmla="*/ 1060609 h 1857375"/>
                              <a:gd name="connsiteX433" fmla="*/ 390049 w 1247775"/>
                              <a:gd name="connsiteY433" fmla="*/ 1054894 h 1857375"/>
                              <a:gd name="connsiteX434" fmla="*/ 381476 w 1247775"/>
                              <a:gd name="connsiteY434" fmla="*/ 1046321 h 1857375"/>
                              <a:gd name="connsiteX435" fmla="*/ 375761 w 1247775"/>
                              <a:gd name="connsiteY435" fmla="*/ 1048226 h 1857375"/>
                              <a:gd name="connsiteX436" fmla="*/ 374809 w 1247775"/>
                              <a:gd name="connsiteY436" fmla="*/ 1048226 h 1857375"/>
                              <a:gd name="connsiteX437" fmla="*/ 362426 w 1247775"/>
                              <a:gd name="connsiteY437" fmla="*/ 1060609 h 1857375"/>
                              <a:gd name="connsiteX438" fmla="*/ 363379 w 1247775"/>
                              <a:gd name="connsiteY438" fmla="*/ 1065371 h 1857375"/>
                              <a:gd name="connsiteX439" fmla="*/ 353854 w 1247775"/>
                              <a:gd name="connsiteY439" fmla="*/ 1062514 h 1857375"/>
                              <a:gd name="connsiteX440" fmla="*/ 333851 w 1247775"/>
                              <a:gd name="connsiteY440" fmla="*/ 1082516 h 1857375"/>
                              <a:gd name="connsiteX441" fmla="*/ 338614 w 1247775"/>
                              <a:gd name="connsiteY441" fmla="*/ 1094899 h 1857375"/>
                              <a:gd name="connsiteX442" fmla="*/ 336709 w 1247775"/>
                              <a:gd name="connsiteY442" fmla="*/ 1094899 h 1857375"/>
                              <a:gd name="connsiteX443" fmla="*/ 327184 w 1247775"/>
                              <a:gd name="connsiteY443" fmla="*/ 1104424 h 1857375"/>
                              <a:gd name="connsiteX444" fmla="*/ 328136 w 1247775"/>
                              <a:gd name="connsiteY444" fmla="*/ 1107281 h 1857375"/>
                              <a:gd name="connsiteX445" fmla="*/ 324326 w 1247775"/>
                              <a:gd name="connsiteY445" fmla="*/ 1108234 h 1857375"/>
                              <a:gd name="connsiteX446" fmla="*/ 324326 w 1247775"/>
                              <a:gd name="connsiteY446" fmla="*/ 1108234 h 1857375"/>
                              <a:gd name="connsiteX447" fmla="*/ 323374 w 1247775"/>
                              <a:gd name="connsiteY447" fmla="*/ 1108234 h 1857375"/>
                              <a:gd name="connsiteX448" fmla="*/ 326231 w 1247775"/>
                              <a:gd name="connsiteY448" fmla="*/ 1100614 h 1857375"/>
                              <a:gd name="connsiteX449" fmla="*/ 311944 w 1247775"/>
                              <a:gd name="connsiteY449" fmla="*/ 1086326 h 1857375"/>
                              <a:gd name="connsiteX450" fmla="*/ 307181 w 1247775"/>
                              <a:gd name="connsiteY450" fmla="*/ 1087279 h 1857375"/>
                              <a:gd name="connsiteX451" fmla="*/ 310991 w 1247775"/>
                              <a:gd name="connsiteY451" fmla="*/ 1080611 h 1857375"/>
                              <a:gd name="connsiteX452" fmla="*/ 312896 w 1247775"/>
                              <a:gd name="connsiteY452" fmla="*/ 1080611 h 1857375"/>
                              <a:gd name="connsiteX453" fmla="*/ 343376 w 1247775"/>
                              <a:gd name="connsiteY453" fmla="*/ 1050131 h 1857375"/>
                              <a:gd name="connsiteX454" fmla="*/ 342424 w 1247775"/>
                              <a:gd name="connsiteY454" fmla="*/ 1044416 h 1857375"/>
                              <a:gd name="connsiteX455" fmla="*/ 350996 w 1247775"/>
                              <a:gd name="connsiteY455" fmla="*/ 1032034 h 1857375"/>
                              <a:gd name="connsiteX456" fmla="*/ 337661 w 1247775"/>
                              <a:gd name="connsiteY456" fmla="*/ 1018699 h 1857375"/>
                              <a:gd name="connsiteX457" fmla="*/ 327184 w 1247775"/>
                              <a:gd name="connsiteY457" fmla="*/ 1023461 h 1857375"/>
                              <a:gd name="connsiteX458" fmla="*/ 322421 w 1247775"/>
                              <a:gd name="connsiteY458" fmla="*/ 1021556 h 1857375"/>
                              <a:gd name="connsiteX459" fmla="*/ 322421 w 1247775"/>
                              <a:gd name="connsiteY459" fmla="*/ 1020604 h 1857375"/>
                              <a:gd name="connsiteX460" fmla="*/ 330041 w 1247775"/>
                              <a:gd name="connsiteY460" fmla="*/ 1005364 h 1857375"/>
                              <a:gd name="connsiteX461" fmla="*/ 312896 w 1247775"/>
                              <a:gd name="connsiteY461" fmla="*/ 987266 h 1857375"/>
                              <a:gd name="connsiteX462" fmla="*/ 317659 w 1247775"/>
                              <a:gd name="connsiteY462" fmla="*/ 978694 h 1857375"/>
                              <a:gd name="connsiteX463" fmla="*/ 328136 w 1247775"/>
                              <a:gd name="connsiteY463" fmla="*/ 971074 h 1857375"/>
                              <a:gd name="connsiteX464" fmla="*/ 345281 w 1247775"/>
                              <a:gd name="connsiteY464" fmla="*/ 976789 h 1857375"/>
                              <a:gd name="connsiteX465" fmla="*/ 374809 w 1247775"/>
                              <a:gd name="connsiteY465" fmla="*/ 947261 h 1857375"/>
                              <a:gd name="connsiteX466" fmla="*/ 350996 w 1247775"/>
                              <a:gd name="connsiteY466" fmla="*/ 918686 h 1857375"/>
                              <a:gd name="connsiteX467" fmla="*/ 350044 w 1247775"/>
                              <a:gd name="connsiteY467" fmla="*/ 915829 h 1857375"/>
                              <a:gd name="connsiteX468" fmla="*/ 357664 w 1247775"/>
                              <a:gd name="connsiteY468" fmla="*/ 903446 h 1857375"/>
                              <a:gd name="connsiteX469" fmla="*/ 344329 w 1247775"/>
                              <a:gd name="connsiteY469" fmla="*/ 890111 h 1857375"/>
                              <a:gd name="connsiteX470" fmla="*/ 330994 w 1247775"/>
                              <a:gd name="connsiteY470" fmla="*/ 903446 h 1857375"/>
                              <a:gd name="connsiteX471" fmla="*/ 331946 w 1247775"/>
                              <a:gd name="connsiteY471" fmla="*/ 908209 h 1857375"/>
                              <a:gd name="connsiteX472" fmla="*/ 323374 w 1247775"/>
                              <a:gd name="connsiteY472" fmla="*/ 918686 h 1857375"/>
                              <a:gd name="connsiteX473" fmla="*/ 304324 w 1247775"/>
                              <a:gd name="connsiteY473" fmla="*/ 912971 h 1857375"/>
                              <a:gd name="connsiteX474" fmla="*/ 281464 w 1247775"/>
                              <a:gd name="connsiteY474" fmla="*/ 921544 h 1857375"/>
                              <a:gd name="connsiteX475" fmla="*/ 281464 w 1247775"/>
                              <a:gd name="connsiteY475" fmla="*/ 920591 h 1857375"/>
                              <a:gd name="connsiteX476" fmla="*/ 256699 w 1247775"/>
                              <a:gd name="connsiteY476" fmla="*/ 895826 h 1857375"/>
                              <a:gd name="connsiteX477" fmla="*/ 251936 w 1247775"/>
                              <a:gd name="connsiteY477" fmla="*/ 896779 h 1857375"/>
                              <a:gd name="connsiteX478" fmla="*/ 234791 w 1247775"/>
                              <a:gd name="connsiteY478" fmla="*/ 872966 h 1857375"/>
                              <a:gd name="connsiteX479" fmla="*/ 234791 w 1247775"/>
                              <a:gd name="connsiteY479" fmla="*/ 872966 h 1857375"/>
                              <a:gd name="connsiteX480" fmla="*/ 250984 w 1247775"/>
                              <a:gd name="connsiteY480" fmla="*/ 856774 h 1857375"/>
                              <a:gd name="connsiteX481" fmla="*/ 234791 w 1247775"/>
                              <a:gd name="connsiteY481" fmla="*/ 840581 h 1857375"/>
                              <a:gd name="connsiteX482" fmla="*/ 218599 w 1247775"/>
                              <a:gd name="connsiteY482" fmla="*/ 856774 h 1857375"/>
                              <a:gd name="connsiteX483" fmla="*/ 227171 w 1247775"/>
                              <a:gd name="connsiteY483" fmla="*/ 871061 h 1857375"/>
                              <a:gd name="connsiteX484" fmla="*/ 223361 w 1247775"/>
                              <a:gd name="connsiteY484" fmla="*/ 871061 h 1857375"/>
                              <a:gd name="connsiteX485" fmla="*/ 216694 w 1247775"/>
                              <a:gd name="connsiteY485" fmla="*/ 872014 h 1857375"/>
                              <a:gd name="connsiteX486" fmla="*/ 213836 w 1247775"/>
                              <a:gd name="connsiteY486" fmla="*/ 870109 h 1857375"/>
                              <a:gd name="connsiteX487" fmla="*/ 200501 w 1247775"/>
                              <a:gd name="connsiteY487" fmla="*/ 859631 h 1857375"/>
                              <a:gd name="connsiteX488" fmla="*/ 196691 w 1247775"/>
                              <a:gd name="connsiteY488" fmla="*/ 860584 h 1857375"/>
                              <a:gd name="connsiteX489" fmla="*/ 196691 w 1247775"/>
                              <a:gd name="connsiteY489" fmla="*/ 860584 h 1857375"/>
                              <a:gd name="connsiteX490" fmla="*/ 194786 w 1247775"/>
                              <a:gd name="connsiteY490" fmla="*/ 849154 h 1857375"/>
                              <a:gd name="connsiteX491" fmla="*/ 198596 w 1247775"/>
                              <a:gd name="connsiteY491" fmla="*/ 842486 h 1857375"/>
                              <a:gd name="connsiteX492" fmla="*/ 203359 w 1247775"/>
                              <a:gd name="connsiteY492" fmla="*/ 827246 h 1857375"/>
                              <a:gd name="connsiteX493" fmla="*/ 200501 w 1247775"/>
                              <a:gd name="connsiteY493" fmla="*/ 815816 h 1857375"/>
                              <a:gd name="connsiteX494" fmla="*/ 205264 w 1247775"/>
                              <a:gd name="connsiteY494" fmla="*/ 816769 h 1857375"/>
                              <a:gd name="connsiteX495" fmla="*/ 226219 w 1247775"/>
                              <a:gd name="connsiteY495" fmla="*/ 795814 h 1857375"/>
                              <a:gd name="connsiteX496" fmla="*/ 205264 w 1247775"/>
                              <a:gd name="connsiteY496" fmla="*/ 774859 h 1857375"/>
                              <a:gd name="connsiteX497" fmla="*/ 184309 w 1247775"/>
                              <a:gd name="connsiteY497" fmla="*/ 795814 h 1857375"/>
                              <a:gd name="connsiteX498" fmla="*/ 186214 w 1247775"/>
                              <a:gd name="connsiteY498" fmla="*/ 803434 h 1857375"/>
                              <a:gd name="connsiteX499" fmla="*/ 177641 w 1247775"/>
                              <a:gd name="connsiteY499" fmla="*/ 802481 h 1857375"/>
                              <a:gd name="connsiteX500" fmla="*/ 157639 w 1247775"/>
                              <a:gd name="connsiteY500" fmla="*/ 812006 h 1857375"/>
                              <a:gd name="connsiteX501" fmla="*/ 140494 w 1247775"/>
                              <a:gd name="connsiteY501" fmla="*/ 802481 h 1857375"/>
                              <a:gd name="connsiteX502" fmla="*/ 130969 w 1247775"/>
                              <a:gd name="connsiteY502" fmla="*/ 804386 h 1857375"/>
                              <a:gd name="connsiteX503" fmla="*/ 120491 w 1247775"/>
                              <a:gd name="connsiteY503" fmla="*/ 794861 h 1857375"/>
                              <a:gd name="connsiteX504" fmla="*/ 110966 w 1247775"/>
                              <a:gd name="connsiteY504" fmla="*/ 800576 h 1857375"/>
                              <a:gd name="connsiteX505" fmla="*/ 98584 w 1247775"/>
                              <a:gd name="connsiteY505" fmla="*/ 818674 h 1857375"/>
                              <a:gd name="connsiteX506" fmla="*/ 118586 w 1247775"/>
                              <a:gd name="connsiteY506" fmla="*/ 838676 h 1857375"/>
                              <a:gd name="connsiteX507" fmla="*/ 126206 w 1247775"/>
                              <a:gd name="connsiteY507" fmla="*/ 836771 h 1857375"/>
                              <a:gd name="connsiteX508" fmla="*/ 140494 w 1247775"/>
                              <a:gd name="connsiteY508" fmla="*/ 842486 h 1857375"/>
                              <a:gd name="connsiteX509" fmla="*/ 148114 w 1247775"/>
                              <a:gd name="connsiteY509" fmla="*/ 840581 h 1857375"/>
                              <a:gd name="connsiteX510" fmla="*/ 141446 w 1247775"/>
                              <a:gd name="connsiteY510" fmla="*/ 858679 h 1857375"/>
                              <a:gd name="connsiteX511" fmla="*/ 161449 w 1247775"/>
                              <a:gd name="connsiteY511" fmla="*/ 885349 h 1857375"/>
                              <a:gd name="connsiteX512" fmla="*/ 153829 w 1247775"/>
                              <a:gd name="connsiteY512" fmla="*/ 911066 h 1857375"/>
                              <a:gd name="connsiteX513" fmla="*/ 165259 w 1247775"/>
                              <a:gd name="connsiteY513" fmla="*/ 940594 h 1857375"/>
                              <a:gd name="connsiteX514" fmla="*/ 154781 w 1247775"/>
                              <a:gd name="connsiteY514" fmla="*/ 955834 h 1857375"/>
                              <a:gd name="connsiteX515" fmla="*/ 170974 w 1247775"/>
                              <a:gd name="connsiteY515" fmla="*/ 972026 h 1857375"/>
                              <a:gd name="connsiteX516" fmla="*/ 187166 w 1247775"/>
                              <a:gd name="connsiteY516" fmla="*/ 957739 h 1857375"/>
                              <a:gd name="connsiteX517" fmla="*/ 188119 w 1247775"/>
                              <a:gd name="connsiteY517" fmla="*/ 957739 h 1857375"/>
                              <a:gd name="connsiteX518" fmla="*/ 192881 w 1247775"/>
                              <a:gd name="connsiteY518" fmla="*/ 955834 h 1857375"/>
                              <a:gd name="connsiteX519" fmla="*/ 199549 w 1247775"/>
                              <a:gd name="connsiteY519" fmla="*/ 956786 h 1857375"/>
                              <a:gd name="connsiteX520" fmla="*/ 211931 w 1247775"/>
                              <a:gd name="connsiteY520" fmla="*/ 954881 h 1857375"/>
                              <a:gd name="connsiteX521" fmla="*/ 211931 w 1247775"/>
                              <a:gd name="connsiteY521" fmla="*/ 954881 h 1857375"/>
                              <a:gd name="connsiteX522" fmla="*/ 228124 w 1247775"/>
                              <a:gd name="connsiteY522" fmla="*/ 948214 h 1857375"/>
                              <a:gd name="connsiteX523" fmla="*/ 237649 w 1247775"/>
                              <a:gd name="connsiteY523" fmla="*/ 954881 h 1857375"/>
                              <a:gd name="connsiteX524" fmla="*/ 241459 w 1247775"/>
                              <a:gd name="connsiteY524" fmla="*/ 953929 h 1857375"/>
                              <a:gd name="connsiteX525" fmla="*/ 254794 w 1247775"/>
                              <a:gd name="connsiteY525" fmla="*/ 957739 h 1857375"/>
                              <a:gd name="connsiteX526" fmla="*/ 267176 w 1247775"/>
                              <a:gd name="connsiteY526" fmla="*/ 953929 h 1857375"/>
                              <a:gd name="connsiteX527" fmla="*/ 269081 w 1247775"/>
                              <a:gd name="connsiteY527" fmla="*/ 953929 h 1857375"/>
                              <a:gd name="connsiteX528" fmla="*/ 272891 w 1247775"/>
                              <a:gd name="connsiteY528" fmla="*/ 952976 h 1857375"/>
                              <a:gd name="connsiteX529" fmla="*/ 281464 w 1247775"/>
                              <a:gd name="connsiteY529" fmla="*/ 970121 h 1857375"/>
                              <a:gd name="connsiteX530" fmla="*/ 277654 w 1247775"/>
                              <a:gd name="connsiteY530" fmla="*/ 970121 h 1857375"/>
                              <a:gd name="connsiteX531" fmla="*/ 275749 w 1247775"/>
                              <a:gd name="connsiteY531" fmla="*/ 970121 h 1857375"/>
                              <a:gd name="connsiteX532" fmla="*/ 265271 w 1247775"/>
                              <a:gd name="connsiteY532" fmla="*/ 959644 h 1857375"/>
                              <a:gd name="connsiteX533" fmla="*/ 254794 w 1247775"/>
                              <a:gd name="connsiteY533" fmla="*/ 970121 h 1857375"/>
                              <a:gd name="connsiteX534" fmla="*/ 260509 w 1247775"/>
                              <a:gd name="connsiteY534" fmla="*/ 979646 h 1857375"/>
                              <a:gd name="connsiteX535" fmla="*/ 257651 w 1247775"/>
                              <a:gd name="connsiteY535" fmla="*/ 986314 h 1857375"/>
                              <a:gd name="connsiteX536" fmla="*/ 247174 w 1247775"/>
                              <a:gd name="connsiteY536" fmla="*/ 982504 h 1857375"/>
                              <a:gd name="connsiteX537" fmla="*/ 230029 w 1247775"/>
                              <a:gd name="connsiteY537" fmla="*/ 966311 h 1857375"/>
                              <a:gd name="connsiteX538" fmla="*/ 212884 w 1247775"/>
                              <a:gd name="connsiteY538" fmla="*/ 983456 h 1857375"/>
                              <a:gd name="connsiteX539" fmla="*/ 215741 w 1247775"/>
                              <a:gd name="connsiteY539" fmla="*/ 992029 h 1857375"/>
                              <a:gd name="connsiteX540" fmla="*/ 206216 w 1247775"/>
                              <a:gd name="connsiteY540" fmla="*/ 1014889 h 1857375"/>
                              <a:gd name="connsiteX541" fmla="*/ 207169 w 1247775"/>
                              <a:gd name="connsiteY541" fmla="*/ 1022509 h 1857375"/>
                              <a:gd name="connsiteX542" fmla="*/ 200501 w 1247775"/>
                              <a:gd name="connsiteY542" fmla="*/ 1021556 h 1857375"/>
                              <a:gd name="connsiteX543" fmla="*/ 195739 w 1247775"/>
                              <a:gd name="connsiteY543" fmla="*/ 1022509 h 1857375"/>
                              <a:gd name="connsiteX544" fmla="*/ 182404 w 1247775"/>
                              <a:gd name="connsiteY544" fmla="*/ 1015841 h 1857375"/>
                              <a:gd name="connsiteX545" fmla="*/ 165259 w 1247775"/>
                              <a:gd name="connsiteY545" fmla="*/ 1032986 h 1857375"/>
                              <a:gd name="connsiteX546" fmla="*/ 170974 w 1247775"/>
                              <a:gd name="connsiteY546" fmla="*/ 1045369 h 1857375"/>
                              <a:gd name="connsiteX547" fmla="*/ 170021 w 1247775"/>
                              <a:gd name="connsiteY547" fmla="*/ 1051084 h 1857375"/>
                              <a:gd name="connsiteX548" fmla="*/ 170974 w 1247775"/>
                              <a:gd name="connsiteY548" fmla="*/ 1057751 h 1857375"/>
                              <a:gd name="connsiteX549" fmla="*/ 164306 w 1247775"/>
                              <a:gd name="connsiteY549" fmla="*/ 1073944 h 1857375"/>
                              <a:gd name="connsiteX550" fmla="*/ 166211 w 1247775"/>
                              <a:gd name="connsiteY550" fmla="*/ 1081564 h 1857375"/>
                              <a:gd name="connsiteX551" fmla="*/ 162401 w 1247775"/>
                              <a:gd name="connsiteY551" fmla="*/ 1081564 h 1857375"/>
                              <a:gd name="connsiteX552" fmla="*/ 162401 w 1247775"/>
                              <a:gd name="connsiteY552" fmla="*/ 1080611 h 1857375"/>
                              <a:gd name="connsiteX553" fmla="*/ 161449 w 1247775"/>
                              <a:gd name="connsiteY553" fmla="*/ 1074896 h 1857375"/>
                              <a:gd name="connsiteX554" fmla="*/ 162401 w 1247775"/>
                              <a:gd name="connsiteY554" fmla="*/ 1070134 h 1857375"/>
                              <a:gd name="connsiteX555" fmla="*/ 147161 w 1247775"/>
                              <a:gd name="connsiteY555" fmla="*/ 1054894 h 1857375"/>
                              <a:gd name="connsiteX556" fmla="*/ 137636 w 1247775"/>
                              <a:gd name="connsiteY556" fmla="*/ 1057751 h 1857375"/>
                              <a:gd name="connsiteX557" fmla="*/ 116681 w 1247775"/>
                              <a:gd name="connsiteY557" fmla="*/ 1080611 h 1857375"/>
                              <a:gd name="connsiteX558" fmla="*/ 135731 w 1247775"/>
                              <a:gd name="connsiteY558" fmla="*/ 1103471 h 1857375"/>
                              <a:gd name="connsiteX559" fmla="*/ 132874 w 1247775"/>
                              <a:gd name="connsiteY559" fmla="*/ 1115854 h 1857375"/>
                              <a:gd name="connsiteX560" fmla="*/ 157639 w 1247775"/>
                              <a:gd name="connsiteY560" fmla="*/ 1149191 h 1857375"/>
                              <a:gd name="connsiteX561" fmla="*/ 151924 w 1247775"/>
                              <a:gd name="connsiteY561" fmla="*/ 1148239 h 1857375"/>
                              <a:gd name="connsiteX562" fmla="*/ 123349 w 1247775"/>
                              <a:gd name="connsiteY562" fmla="*/ 1166336 h 1857375"/>
                              <a:gd name="connsiteX563" fmla="*/ 102394 w 1247775"/>
                              <a:gd name="connsiteY563" fmla="*/ 1157764 h 1857375"/>
                              <a:gd name="connsiteX564" fmla="*/ 73819 w 1247775"/>
                              <a:gd name="connsiteY564" fmla="*/ 1186339 h 1857375"/>
                              <a:gd name="connsiteX565" fmla="*/ 85249 w 1247775"/>
                              <a:gd name="connsiteY565" fmla="*/ 1209199 h 1857375"/>
                              <a:gd name="connsiteX566" fmla="*/ 85249 w 1247775"/>
                              <a:gd name="connsiteY566" fmla="*/ 1210151 h 1857375"/>
                              <a:gd name="connsiteX567" fmla="*/ 96679 w 1247775"/>
                              <a:gd name="connsiteY567" fmla="*/ 1222534 h 1857375"/>
                              <a:gd name="connsiteX568" fmla="*/ 84296 w 1247775"/>
                              <a:gd name="connsiteY568" fmla="*/ 1237774 h 1857375"/>
                              <a:gd name="connsiteX569" fmla="*/ 100489 w 1247775"/>
                              <a:gd name="connsiteY569" fmla="*/ 1253966 h 1857375"/>
                              <a:gd name="connsiteX570" fmla="*/ 115729 w 1247775"/>
                              <a:gd name="connsiteY570" fmla="*/ 1241584 h 1857375"/>
                              <a:gd name="connsiteX571" fmla="*/ 139541 w 1247775"/>
                              <a:gd name="connsiteY571" fmla="*/ 1256824 h 1857375"/>
                              <a:gd name="connsiteX572" fmla="*/ 140494 w 1247775"/>
                              <a:gd name="connsiteY572" fmla="*/ 1256824 h 1857375"/>
                              <a:gd name="connsiteX573" fmla="*/ 140494 w 1247775"/>
                              <a:gd name="connsiteY573" fmla="*/ 1257776 h 1857375"/>
                              <a:gd name="connsiteX574" fmla="*/ 130016 w 1247775"/>
                              <a:gd name="connsiteY574" fmla="*/ 1272064 h 1857375"/>
                              <a:gd name="connsiteX575" fmla="*/ 110966 w 1247775"/>
                              <a:gd name="connsiteY575" fmla="*/ 1267301 h 1857375"/>
                              <a:gd name="connsiteX576" fmla="*/ 85249 w 1247775"/>
                              <a:gd name="connsiteY576" fmla="*/ 1276826 h 1857375"/>
                              <a:gd name="connsiteX577" fmla="*/ 77629 w 1247775"/>
                              <a:gd name="connsiteY577" fmla="*/ 1273969 h 1857375"/>
                              <a:gd name="connsiteX578" fmla="*/ 64294 w 1247775"/>
                              <a:gd name="connsiteY578" fmla="*/ 1287304 h 1857375"/>
                              <a:gd name="connsiteX579" fmla="*/ 64294 w 1247775"/>
                              <a:gd name="connsiteY579" fmla="*/ 1290161 h 1857375"/>
                              <a:gd name="connsiteX580" fmla="*/ 64294 w 1247775"/>
                              <a:gd name="connsiteY580" fmla="*/ 1291114 h 1857375"/>
                              <a:gd name="connsiteX581" fmla="*/ 59531 w 1247775"/>
                              <a:gd name="connsiteY581" fmla="*/ 1290161 h 1857375"/>
                              <a:gd name="connsiteX582" fmla="*/ 40481 w 1247775"/>
                              <a:gd name="connsiteY582" fmla="*/ 1309211 h 1857375"/>
                              <a:gd name="connsiteX583" fmla="*/ 59531 w 1247775"/>
                              <a:gd name="connsiteY583" fmla="*/ 1328261 h 1857375"/>
                              <a:gd name="connsiteX584" fmla="*/ 73819 w 1247775"/>
                              <a:gd name="connsiteY584" fmla="*/ 1322546 h 1857375"/>
                              <a:gd name="connsiteX585" fmla="*/ 111919 w 1247775"/>
                              <a:gd name="connsiteY585" fmla="*/ 1348264 h 1857375"/>
                              <a:gd name="connsiteX586" fmla="*/ 139541 w 1247775"/>
                              <a:gd name="connsiteY586" fmla="*/ 1337786 h 1857375"/>
                              <a:gd name="connsiteX587" fmla="*/ 136684 w 1247775"/>
                              <a:gd name="connsiteY587" fmla="*/ 1345406 h 1857375"/>
                              <a:gd name="connsiteX588" fmla="*/ 136684 w 1247775"/>
                              <a:gd name="connsiteY588" fmla="*/ 1345406 h 1857375"/>
                              <a:gd name="connsiteX589" fmla="*/ 116681 w 1247775"/>
                              <a:gd name="connsiteY589" fmla="*/ 1373981 h 1857375"/>
                              <a:gd name="connsiteX590" fmla="*/ 123349 w 1247775"/>
                              <a:gd name="connsiteY590" fmla="*/ 1393031 h 1857375"/>
                              <a:gd name="connsiteX591" fmla="*/ 113824 w 1247775"/>
                              <a:gd name="connsiteY591" fmla="*/ 1390174 h 1857375"/>
                              <a:gd name="connsiteX592" fmla="*/ 99536 w 1247775"/>
                              <a:gd name="connsiteY592" fmla="*/ 1398746 h 1857375"/>
                              <a:gd name="connsiteX593" fmla="*/ 98584 w 1247775"/>
                              <a:gd name="connsiteY593" fmla="*/ 1398746 h 1857375"/>
                              <a:gd name="connsiteX594" fmla="*/ 90964 w 1247775"/>
                              <a:gd name="connsiteY594" fmla="*/ 1400651 h 1857375"/>
                              <a:gd name="connsiteX595" fmla="*/ 59531 w 1247775"/>
                              <a:gd name="connsiteY595" fmla="*/ 1384459 h 1857375"/>
                              <a:gd name="connsiteX596" fmla="*/ 33814 w 1247775"/>
                              <a:gd name="connsiteY596" fmla="*/ 1393984 h 1857375"/>
                              <a:gd name="connsiteX597" fmla="*/ 32861 w 1247775"/>
                              <a:gd name="connsiteY597" fmla="*/ 1393984 h 1857375"/>
                              <a:gd name="connsiteX598" fmla="*/ 27146 w 1247775"/>
                              <a:gd name="connsiteY598" fmla="*/ 1399699 h 1857375"/>
                              <a:gd name="connsiteX599" fmla="*/ 27146 w 1247775"/>
                              <a:gd name="connsiteY599" fmla="*/ 1400651 h 1857375"/>
                              <a:gd name="connsiteX600" fmla="*/ 19526 w 1247775"/>
                              <a:gd name="connsiteY600" fmla="*/ 1420654 h 1857375"/>
                              <a:gd name="connsiteX601" fmla="*/ 7144 w 1247775"/>
                              <a:gd name="connsiteY601" fmla="*/ 1437799 h 1857375"/>
                              <a:gd name="connsiteX602" fmla="*/ 26194 w 1247775"/>
                              <a:gd name="connsiteY602" fmla="*/ 1456849 h 1857375"/>
                              <a:gd name="connsiteX603" fmla="*/ 34766 w 1247775"/>
                              <a:gd name="connsiteY603" fmla="*/ 1454944 h 1857375"/>
                              <a:gd name="connsiteX604" fmla="*/ 59531 w 1247775"/>
                              <a:gd name="connsiteY604" fmla="*/ 1463516 h 1857375"/>
                              <a:gd name="connsiteX605" fmla="*/ 98584 w 1247775"/>
                              <a:gd name="connsiteY605" fmla="*/ 1429226 h 1857375"/>
                              <a:gd name="connsiteX606" fmla="*/ 98584 w 1247775"/>
                              <a:gd name="connsiteY606" fmla="*/ 1429226 h 1857375"/>
                              <a:gd name="connsiteX607" fmla="*/ 110966 w 1247775"/>
                              <a:gd name="connsiteY607" fmla="*/ 1422559 h 1857375"/>
                              <a:gd name="connsiteX608" fmla="*/ 112871 w 1247775"/>
                              <a:gd name="connsiteY608" fmla="*/ 1422559 h 1857375"/>
                              <a:gd name="connsiteX609" fmla="*/ 129064 w 1247775"/>
                              <a:gd name="connsiteY609" fmla="*/ 1406366 h 1857375"/>
                              <a:gd name="connsiteX610" fmla="*/ 126206 w 1247775"/>
                              <a:gd name="connsiteY610" fmla="*/ 1397794 h 1857375"/>
                              <a:gd name="connsiteX611" fmla="*/ 146209 w 1247775"/>
                              <a:gd name="connsiteY611" fmla="*/ 1405414 h 1857375"/>
                              <a:gd name="connsiteX612" fmla="*/ 173831 w 1247775"/>
                              <a:gd name="connsiteY612" fmla="*/ 1388269 h 1857375"/>
                              <a:gd name="connsiteX613" fmla="*/ 176689 w 1247775"/>
                              <a:gd name="connsiteY613" fmla="*/ 1388269 h 1857375"/>
                              <a:gd name="connsiteX614" fmla="*/ 177641 w 1247775"/>
                              <a:gd name="connsiteY614" fmla="*/ 1388269 h 1857375"/>
                              <a:gd name="connsiteX615" fmla="*/ 212884 w 1247775"/>
                              <a:gd name="connsiteY615" fmla="*/ 1410176 h 1857375"/>
                              <a:gd name="connsiteX616" fmla="*/ 246221 w 1247775"/>
                              <a:gd name="connsiteY616" fmla="*/ 1391126 h 1857375"/>
                              <a:gd name="connsiteX617" fmla="*/ 247174 w 1247775"/>
                              <a:gd name="connsiteY617" fmla="*/ 1391126 h 1857375"/>
                              <a:gd name="connsiteX618" fmla="*/ 253841 w 1247775"/>
                              <a:gd name="connsiteY618" fmla="*/ 1383506 h 1857375"/>
                              <a:gd name="connsiteX619" fmla="*/ 250984 w 1247775"/>
                              <a:gd name="connsiteY619" fmla="*/ 1377791 h 1857375"/>
                              <a:gd name="connsiteX620" fmla="*/ 251936 w 1247775"/>
                              <a:gd name="connsiteY620" fmla="*/ 1370171 h 1857375"/>
                              <a:gd name="connsiteX621" fmla="*/ 212884 w 1247775"/>
                              <a:gd name="connsiteY621" fmla="*/ 1331119 h 1857375"/>
                              <a:gd name="connsiteX622" fmla="*/ 206216 w 1247775"/>
                              <a:gd name="connsiteY622" fmla="*/ 1332071 h 1857375"/>
                              <a:gd name="connsiteX623" fmla="*/ 199549 w 1247775"/>
                              <a:gd name="connsiteY623" fmla="*/ 1331119 h 1857375"/>
                              <a:gd name="connsiteX624" fmla="*/ 188119 w 1247775"/>
                              <a:gd name="connsiteY624" fmla="*/ 1320641 h 1857375"/>
                              <a:gd name="connsiteX625" fmla="*/ 176689 w 1247775"/>
                              <a:gd name="connsiteY625" fmla="*/ 1332071 h 1857375"/>
                              <a:gd name="connsiteX626" fmla="*/ 176689 w 1247775"/>
                              <a:gd name="connsiteY626" fmla="*/ 1333024 h 1857375"/>
                              <a:gd name="connsiteX627" fmla="*/ 165259 w 1247775"/>
                              <a:gd name="connsiteY627" fmla="*/ 1329214 h 1857375"/>
                              <a:gd name="connsiteX628" fmla="*/ 150019 w 1247775"/>
                              <a:gd name="connsiteY628" fmla="*/ 1334929 h 1857375"/>
                              <a:gd name="connsiteX629" fmla="*/ 147161 w 1247775"/>
                              <a:gd name="connsiteY629" fmla="*/ 1333976 h 1857375"/>
                              <a:gd name="connsiteX630" fmla="*/ 139541 w 1247775"/>
                              <a:gd name="connsiteY630" fmla="*/ 1336834 h 1857375"/>
                              <a:gd name="connsiteX631" fmla="*/ 150971 w 1247775"/>
                              <a:gd name="connsiteY631" fmla="*/ 1308259 h 1857375"/>
                              <a:gd name="connsiteX632" fmla="*/ 150019 w 1247775"/>
                              <a:gd name="connsiteY632" fmla="*/ 1303496 h 1857375"/>
                              <a:gd name="connsiteX633" fmla="*/ 151924 w 1247775"/>
                              <a:gd name="connsiteY633" fmla="*/ 1303496 h 1857375"/>
                              <a:gd name="connsiteX634" fmla="*/ 176689 w 1247775"/>
                              <a:gd name="connsiteY634" fmla="*/ 1278731 h 1857375"/>
                              <a:gd name="connsiteX635" fmla="*/ 153829 w 1247775"/>
                              <a:gd name="connsiteY635" fmla="*/ 1254919 h 1857375"/>
                              <a:gd name="connsiteX636" fmla="*/ 152876 w 1247775"/>
                              <a:gd name="connsiteY636" fmla="*/ 1253014 h 1857375"/>
                              <a:gd name="connsiteX637" fmla="*/ 156686 w 1247775"/>
                              <a:gd name="connsiteY637" fmla="*/ 1249204 h 1857375"/>
                              <a:gd name="connsiteX638" fmla="*/ 170021 w 1247775"/>
                              <a:gd name="connsiteY638" fmla="*/ 1233011 h 1857375"/>
                              <a:gd name="connsiteX639" fmla="*/ 168116 w 1247775"/>
                              <a:gd name="connsiteY639" fmla="*/ 1224439 h 1857375"/>
                              <a:gd name="connsiteX640" fmla="*/ 176689 w 1247775"/>
                              <a:gd name="connsiteY640" fmla="*/ 1213961 h 1857375"/>
                              <a:gd name="connsiteX641" fmla="*/ 170021 w 1247775"/>
                              <a:gd name="connsiteY641" fmla="*/ 1204436 h 1857375"/>
                              <a:gd name="connsiteX642" fmla="*/ 180499 w 1247775"/>
                              <a:gd name="connsiteY642" fmla="*/ 1181576 h 1857375"/>
                              <a:gd name="connsiteX643" fmla="*/ 158591 w 1247775"/>
                              <a:gd name="connsiteY643" fmla="*/ 1152049 h 1857375"/>
                              <a:gd name="connsiteX644" fmla="*/ 165259 w 1247775"/>
                              <a:gd name="connsiteY644" fmla="*/ 1153001 h 1857375"/>
                              <a:gd name="connsiteX645" fmla="*/ 169069 w 1247775"/>
                              <a:gd name="connsiteY645" fmla="*/ 1153001 h 1857375"/>
                              <a:gd name="connsiteX646" fmla="*/ 169069 w 1247775"/>
                              <a:gd name="connsiteY646" fmla="*/ 1153001 h 1857375"/>
                              <a:gd name="connsiteX647" fmla="*/ 177641 w 1247775"/>
                              <a:gd name="connsiteY647" fmla="*/ 1161574 h 1857375"/>
                              <a:gd name="connsiteX648" fmla="*/ 178594 w 1247775"/>
                              <a:gd name="connsiteY648" fmla="*/ 1161574 h 1857375"/>
                              <a:gd name="connsiteX649" fmla="*/ 178594 w 1247775"/>
                              <a:gd name="connsiteY649" fmla="*/ 1162526 h 1857375"/>
                              <a:gd name="connsiteX650" fmla="*/ 188119 w 1247775"/>
                              <a:gd name="connsiteY650" fmla="*/ 1180624 h 1857375"/>
                              <a:gd name="connsiteX651" fmla="*/ 185261 w 1247775"/>
                              <a:gd name="connsiteY651" fmla="*/ 1193006 h 1857375"/>
                              <a:gd name="connsiteX652" fmla="*/ 210026 w 1247775"/>
                              <a:gd name="connsiteY652" fmla="*/ 1221581 h 1857375"/>
                              <a:gd name="connsiteX653" fmla="*/ 205264 w 1247775"/>
                              <a:gd name="connsiteY653" fmla="*/ 1229201 h 1857375"/>
                              <a:gd name="connsiteX654" fmla="*/ 213836 w 1247775"/>
                              <a:gd name="connsiteY654" fmla="*/ 1237774 h 1857375"/>
                              <a:gd name="connsiteX655" fmla="*/ 222409 w 1247775"/>
                              <a:gd name="connsiteY655" fmla="*/ 1229201 h 1857375"/>
                              <a:gd name="connsiteX656" fmla="*/ 217646 w 1247775"/>
                              <a:gd name="connsiteY656" fmla="*/ 1221581 h 1857375"/>
                              <a:gd name="connsiteX657" fmla="*/ 219551 w 1247775"/>
                              <a:gd name="connsiteY657" fmla="*/ 1221581 h 1857375"/>
                              <a:gd name="connsiteX658" fmla="*/ 226219 w 1247775"/>
                              <a:gd name="connsiteY658" fmla="*/ 1223486 h 1857375"/>
                              <a:gd name="connsiteX659" fmla="*/ 239554 w 1247775"/>
                              <a:gd name="connsiteY659" fmla="*/ 1210151 h 1857375"/>
                              <a:gd name="connsiteX660" fmla="*/ 239554 w 1247775"/>
                              <a:gd name="connsiteY660" fmla="*/ 1209199 h 1857375"/>
                              <a:gd name="connsiteX661" fmla="*/ 244316 w 1247775"/>
                              <a:gd name="connsiteY661" fmla="*/ 1196816 h 1857375"/>
                              <a:gd name="connsiteX662" fmla="*/ 246221 w 1247775"/>
                              <a:gd name="connsiteY662" fmla="*/ 1196816 h 1857375"/>
                              <a:gd name="connsiteX663" fmla="*/ 254794 w 1247775"/>
                              <a:gd name="connsiteY663" fmla="*/ 1188244 h 1857375"/>
                              <a:gd name="connsiteX664" fmla="*/ 250984 w 1247775"/>
                              <a:gd name="connsiteY664" fmla="*/ 1181576 h 1857375"/>
                              <a:gd name="connsiteX665" fmla="*/ 259556 w 1247775"/>
                              <a:gd name="connsiteY665" fmla="*/ 1172051 h 1857375"/>
                              <a:gd name="connsiteX666" fmla="*/ 252889 w 1247775"/>
                              <a:gd name="connsiteY666" fmla="*/ 1162526 h 1857375"/>
                              <a:gd name="connsiteX667" fmla="*/ 255746 w 1247775"/>
                              <a:gd name="connsiteY667" fmla="*/ 1153001 h 1857375"/>
                              <a:gd name="connsiteX668" fmla="*/ 239554 w 1247775"/>
                              <a:gd name="connsiteY668" fmla="*/ 1136809 h 1857375"/>
                              <a:gd name="connsiteX669" fmla="*/ 223361 w 1247775"/>
                              <a:gd name="connsiteY669" fmla="*/ 1153001 h 1857375"/>
                              <a:gd name="connsiteX670" fmla="*/ 239554 w 1247775"/>
                              <a:gd name="connsiteY670" fmla="*/ 1169194 h 1857375"/>
                              <a:gd name="connsiteX671" fmla="*/ 240506 w 1247775"/>
                              <a:gd name="connsiteY671" fmla="*/ 1169194 h 1857375"/>
                              <a:gd name="connsiteX672" fmla="*/ 239554 w 1247775"/>
                              <a:gd name="connsiteY672" fmla="*/ 1172051 h 1857375"/>
                              <a:gd name="connsiteX673" fmla="*/ 244316 w 1247775"/>
                              <a:gd name="connsiteY673" fmla="*/ 1180624 h 1857375"/>
                              <a:gd name="connsiteX674" fmla="*/ 241459 w 1247775"/>
                              <a:gd name="connsiteY674" fmla="*/ 1181576 h 1857375"/>
                              <a:gd name="connsiteX675" fmla="*/ 223361 w 1247775"/>
                              <a:gd name="connsiteY675" fmla="*/ 1165384 h 1857375"/>
                              <a:gd name="connsiteX676" fmla="*/ 223361 w 1247775"/>
                              <a:gd name="connsiteY676" fmla="*/ 1162526 h 1857375"/>
                              <a:gd name="connsiteX677" fmla="*/ 201454 w 1247775"/>
                              <a:gd name="connsiteY677" fmla="*/ 1140619 h 1857375"/>
                              <a:gd name="connsiteX678" fmla="*/ 190976 w 1247775"/>
                              <a:gd name="connsiteY678" fmla="*/ 1143476 h 1857375"/>
                              <a:gd name="connsiteX679" fmla="*/ 201454 w 1247775"/>
                              <a:gd name="connsiteY679" fmla="*/ 1118711 h 1857375"/>
                              <a:gd name="connsiteX680" fmla="*/ 200501 w 1247775"/>
                              <a:gd name="connsiteY680" fmla="*/ 1111091 h 1857375"/>
                              <a:gd name="connsiteX681" fmla="*/ 205264 w 1247775"/>
                              <a:gd name="connsiteY681" fmla="*/ 1105376 h 1857375"/>
                              <a:gd name="connsiteX682" fmla="*/ 199549 w 1247775"/>
                              <a:gd name="connsiteY682" fmla="*/ 1099661 h 1857375"/>
                              <a:gd name="connsiteX683" fmla="*/ 196691 w 1247775"/>
                              <a:gd name="connsiteY683" fmla="*/ 1100614 h 1857375"/>
                              <a:gd name="connsiteX684" fmla="*/ 193834 w 1247775"/>
                              <a:gd name="connsiteY684" fmla="*/ 1096804 h 1857375"/>
                              <a:gd name="connsiteX685" fmla="*/ 207169 w 1247775"/>
                              <a:gd name="connsiteY685" fmla="*/ 1081564 h 1857375"/>
                              <a:gd name="connsiteX686" fmla="*/ 228124 w 1247775"/>
                              <a:gd name="connsiteY686" fmla="*/ 1052989 h 1857375"/>
                              <a:gd name="connsiteX687" fmla="*/ 227171 w 1247775"/>
                              <a:gd name="connsiteY687" fmla="*/ 1048226 h 1857375"/>
                              <a:gd name="connsiteX688" fmla="*/ 236696 w 1247775"/>
                              <a:gd name="connsiteY688" fmla="*/ 1050131 h 1857375"/>
                              <a:gd name="connsiteX689" fmla="*/ 257651 w 1247775"/>
                              <a:gd name="connsiteY689" fmla="*/ 1042511 h 1857375"/>
                              <a:gd name="connsiteX690" fmla="*/ 263366 w 1247775"/>
                              <a:gd name="connsiteY690" fmla="*/ 1043464 h 1857375"/>
                              <a:gd name="connsiteX691" fmla="*/ 282416 w 1247775"/>
                              <a:gd name="connsiteY691" fmla="*/ 1024414 h 1857375"/>
                              <a:gd name="connsiteX692" fmla="*/ 279559 w 1247775"/>
                              <a:gd name="connsiteY692" fmla="*/ 1013936 h 1857375"/>
                              <a:gd name="connsiteX693" fmla="*/ 295751 w 1247775"/>
                              <a:gd name="connsiteY693" fmla="*/ 1000601 h 1857375"/>
                              <a:gd name="connsiteX694" fmla="*/ 294799 w 1247775"/>
                              <a:gd name="connsiteY694" fmla="*/ 1006316 h 1857375"/>
                              <a:gd name="connsiteX695" fmla="*/ 294799 w 1247775"/>
                              <a:gd name="connsiteY695" fmla="*/ 1009174 h 1857375"/>
                              <a:gd name="connsiteX696" fmla="*/ 293846 w 1247775"/>
                              <a:gd name="connsiteY696" fmla="*/ 1015841 h 1857375"/>
                              <a:gd name="connsiteX697" fmla="*/ 297656 w 1247775"/>
                              <a:gd name="connsiteY697" fmla="*/ 1026319 h 1857375"/>
                              <a:gd name="connsiteX698" fmla="*/ 284321 w 1247775"/>
                              <a:gd name="connsiteY698" fmla="*/ 1051084 h 1857375"/>
                              <a:gd name="connsiteX699" fmla="*/ 284321 w 1247775"/>
                              <a:gd name="connsiteY699" fmla="*/ 1052989 h 1857375"/>
                              <a:gd name="connsiteX700" fmla="*/ 280511 w 1247775"/>
                              <a:gd name="connsiteY700" fmla="*/ 1052036 h 1857375"/>
                              <a:gd name="connsiteX701" fmla="*/ 268129 w 1247775"/>
                              <a:gd name="connsiteY701" fmla="*/ 1064419 h 1857375"/>
                              <a:gd name="connsiteX702" fmla="*/ 277654 w 1247775"/>
                              <a:gd name="connsiteY702" fmla="*/ 1075849 h 1857375"/>
                              <a:gd name="connsiteX703" fmla="*/ 277654 w 1247775"/>
                              <a:gd name="connsiteY703" fmla="*/ 1076801 h 1857375"/>
                              <a:gd name="connsiteX704" fmla="*/ 295751 w 1247775"/>
                              <a:gd name="connsiteY704" fmla="*/ 1094899 h 1857375"/>
                              <a:gd name="connsiteX705" fmla="*/ 303371 w 1247775"/>
                              <a:gd name="connsiteY705" fmla="*/ 1092994 h 1857375"/>
                              <a:gd name="connsiteX706" fmla="*/ 300514 w 1247775"/>
                              <a:gd name="connsiteY706" fmla="*/ 1100614 h 1857375"/>
                              <a:gd name="connsiteX707" fmla="*/ 304324 w 1247775"/>
                              <a:gd name="connsiteY707" fmla="*/ 1110139 h 1857375"/>
                              <a:gd name="connsiteX708" fmla="*/ 303371 w 1247775"/>
                              <a:gd name="connsiteY708" fmla="*/ 1110139 h 1857375"/>
                              <a:gd name="connsiteX709" fmla="*/ 270986 w 1247775"/>
                              <a:gd name="connsiteY709" fmla="*/ 1142524 h 1857375"/>
                              <a:gd name="connsiteX710" fmla="*/ 285274 w 1247775"/>
                              <a:gd name="connsiteY710" fmla="*/ 1169194 h 1857375"/>
                              <a:gd name="connsiteX711" fmla="*/ 288131 w 1247775"/>
                              <a:gd name="connsiteY711" fmla="*/ 1174909 h 1857375"/>
                              <a:gd name="connsiteX712" fmla="*/ 280511 w 1247775"/>
                              <a:gd name="connsiteY712" fmla="*/ 1193959 h 1857375"/>
                              <a:gd name="connsiteX713" fmla="*/ 266224 w 1247775"/>
                              <a:gd name="connsiteY713" fmla="*/ 1210151 h 1857375"/>
                              <a:gd name="connsiteX714" fmla="*/ 269081 w 1247775"/>
                              <a:gd name="connsiteY714" fmla="*/ 1218724 h 1857375"/>
                              <a:gd name="connsiteX715" fmla="*/ 258604 w 1247775"/>
                              <a:gd name="connsiteY715" fmla="*/ 1216819 h 1857375"/>
                              <a:gd name="connsiteX716" fmla="*/ 227171 w 1247775"/>
                              <a:gd name="connsiteY716" fmla="*/ 1248251 h 1857375"/>
                              <a:gd name="connsiteX717" fmla="*/ 258604 w 1247775"/>
                              <a:gd name="connsiteY717" fmla="*/ 1279684 h 1857375"/>
                              <a:gd name="connsiteX718" fmla="*/ 285274 w 1247775"/>
                              <a:gd name="connsiteY718" fmla="*/ 1264444 h 1857375"/>
                              <a:gd name="connsiteX719" fmla="*/ 293846 w 1247775"/>
                              <a:gd name="connsiteY719" fmla="*/ 1266349 h 1857375"/>
                              <a:gd name="connsiteX720" fmla="*/ 316706 w 1247775"/>
                              <a:gd name="connsiteY720" fmla="*/ 1253966 h 1857375"/>
                              <a:gd name="connsiteX721" fmla="*/ 321469 w 1247775"/>
                              <a:gd name="connsiteY721" fmla="*/ 1249204 h 1857375"/>
                              <a:gd name="connsiteX722" fmla="*/ 326231 w 1247775"/>
                              <a:gd name="connsiteY722" fmla="*/ 1263491 h 1857375"/>
                              <a:gd name="connsiteX723" fmla="*/ 326231 w 1247775"/>
                              <a:gd name="connsiteY723" fmla="*/ 1264444 h 1857375"/>
                              <a:gd name="connsiteX724" fmla="*/ 328136 w 1247775"/>
                              <a:gd name="connsiteY724" fmla="*/ 1275874 h 1857375"/>
                              <a:gd name="connsiteX725" fmla="*/ 322421 w 1247775"/>
                              <a:gd name="connsiteY725" fmla="*/ 1285399 h 1857375"/>
                              <a:gd name="connsiteX726" fmla="*/ 310991 w 1247775"/>
                              <a:gd name="connsiteY726" fmla="*/ 1279684 h 1857375"/>
                              <a:gd name="connsiteX727" fmla="*/ 304324 w 1247775"/>
                              <a:gd name="connsiteY727" fmla="*/ 1273016 h 1857375"/>
                              <a:gd name="connsiteX728" fmla="*/ 297656 w 1247775"/>
                              <a:gd name="connsiteY728" fmla="*/ 1279684 h 1857375"/>
                              <a:gd name="connsiteX729" fmla="*/ 299561 w 1247775"/>
                              <a:gd name="connsiteY729" fmla="*/ 1284446 h 1857375"/>
                              <a:gd name="connsiteX730" fmla="*/ 294799 w 1247775"/>
                              <a:gd name="connsiteY730" fmla="*/ 1296829 h 1857375"/>
                              <a:gd name="connsiteX731" fmla="*/ 298609 w 1247775"/>
                              <a:gd name="connsiteY731" fmla="*/ 1307306 h 1857375"/>
                              <a:gd name="connsiteX732" fmla="*/ 298609 w 1247775"/>
                              <a:gd name="connsiteY732" fmla="*/ 1307306 h 1857375"/>
                              <a:gd name="connsiteX733" fmla="*/ 308134 w 1247775"/>
                              <a:gd name="connsiteY733" fmla="*/ 1316831 h 1857375"/>
                              <a:gd name="connsiteX734" fmla="*/ 314801 w 1247775"/>
                              <a:gd name="connsiteY734" fmla="*/ 1313974 h 1857375"/>
                              <a:gd name="connsiteX735" fmla="*/ 328136 w 1247775"/>
                              <a:gd name="connsiteY735" fmla="*/ 1302544 h 1857375"/>
                              <a:gd name="connsiteX736" fmla="*/ 343376 w 1247775"/>
                              <a:gd name="connsiteY736" fmla="*/ 1310164 h 1857375"/>
                              <a:gd name="connsiteX737" fmla="*/ 353854 w 1247775"/>
                              <a:gd name="connsiteY737" fmla="*/ 1306354 h 1857375"/>
                              <a:gd name="connsiteX738" fmla="*/ 353854 w 1247775"/>
                              <a:gd name="connsiteY738" fmla="*/ 1307306 h 1857375"/>
                              <a:gd name="connsiteX739" fmla="*/ 369094 w 1247775"/>
                              <a:gd name="connsiteY739" fmla="*/ 1322546 h 1857375"/>
                              <a:gd name="connsiteX740" fmla="*/ 376714 w 1247775"/>
                              <a:gd name="connsiteY740" fmla="*/ 1320641 h 1857375"/>
                              <a:gd name="connsiteX741" fmla="*/ 384334 w 1247775"/>
                              <a:gd name="connsiteY741" fmla="*/ 1323499 h 1857375"/>
                              <a:gd name="connsiteX742" fmla="*/ 396716 w 1247775"/>
                              <a:gd name="connsiteY742" fmla="*/ 1311116 h 1857375"/>
                              <a:gd name="connsiteX743" fmla="*/ 396716 w 1247775"/>
                              <a:gd name="connsiteY743" fmla="*/ 1309211 h 1857375"/>
                              <a:gd name="connsiteX744" fmla="*/ 406241 w 1247775"/>
                              <a:gd name="connsiteY744" fmla="*/ 1293971 h 1857375"/>
                              <a:gd name="connsiteX745" fmla="*/ 397669 w 1247775"/>
                              <a:gd name="connsiteY745" fmla="*/ 1278731 h 1857375"/>
                              <a:gd name="connsiteX746" fmla="*/ 397669 w 1247775"/>
                              <a:gd name="connsiteY746" fmla="*/ 1278731 h 1857375"/>
                              <a:gd name="connsiteX747" fmla="*/ 404336 w 1247775"/>
                              <a:gd name="connsiteY747" fmla="*/ 1280636 h 1857375"/>
                              <a:gd name="connsiteX748" fmla="*/ 408146 w 1247775"/>
                              <a:gd name="connsiteY748" fmla="*/ 1279684 h 1857375"/>
                              <a:gd name="connsiteX749" fmla="*/ 421481 w 1247775"/>
                              <a:gd name="connsiteY749" fmla="*/ 1288256 h 1857375"/>
                              <a:gd name="connsiteX750" fmla="*/ 437674 w 1247775"/>
                              <a:gd name="connsiteY750" fmla="*/ 1296829 h 1857375"/>
                              <a:gd name="connsiteX751" fmla="*/ 456724 w 1247775"/>
                              <a:gd name="connsiteY751" fmla="*/ 1277779 h 1857375"/>
                              <a:gd name="connsiteX752" fmla="*/ 456724 w 1247775"/>
                              <a:gd name="connsiteY752" fmla="*/ 1276826 h 1857375"/>
                              <a:gd name="connsiteX753" fmla="*/ 471011 w 1247775"/>
                              <a:gd name="connsiteY753" fmla="*/ 1284446 h 1857375"/>
                              <a:gd name="connsiteX754" fmla="*/ 485299 w 1247775"/>
                              <a:gd name="connsiteY754" fmla="*/ 1291114 h 1857375"/>
                              <a:gd name="connsiteX755" fmla="*/ 499586 w 1247775"/>
                              <a:gd name="connsiteY755" fmla="*/ 1283494 h 1857375"/>
                              <a:gd name="connsiteX756" fmla="*/ 500539 w 1247775"/>
                              <a:gd name="connsiteY756" fmla="*/ 1284446 h 1857375"/>
                              <a:gd name="connsiteX757" fmla="*/ 498634 w 1247775"/>
                              <a:gd name="connsiteY757" fmla="*/ 1286351 h 1857375"/>
                              <a:gd name="connsiteX758" fmla="*/ 491014 w 1247775"/>
                              <a:gd name="connsiteY758" fmla="*/ 1297781 h 1857375"/>
                              <a:gd name="connsiteX759" fmla="*/ 483394 w 1247775"/>
                              <a:gd name="connsiteY759" fmla="*/ 1313974 h 1857375"/>
                              <a:gd name="connsiteX760" fmla="*/ 477679 w 1247775"/>
                              <a:gd name="connsiteY760" fmla="*/ 1317784 h 1857375"/>
                              <a:gd name="connsiteX761" fmla="*/ 471011 w 1247775"/>
                              <a:gd name="connsiteY761" fmla="*/ 1315879 h 1857375"/>
                              <a:gd name="connsiteX762" fmla="*/ 457676 w 1247775"/>
                              <a:gd name="connsiteY762" fmla="*/ 1329214 h 1857375"/>
                              <a:gd name="connsiteX763" fmla="*/ 471011 w 1247775"/>
                              <a:gd name="connsiteY763" fmla="*/ 1342549 h 1857375"/>
                              <a:gd name="connsiteX764" fmla="*/ 475774 w 1247775"/>
                              <a:gd name="connsiteY764" fmla="*/ 1341596 h 1857375"/>
                              <a:gd name="connsiteX765" fmla="*/ 475774 w 1247775"/>
                              <a:gd name="connsiteY765" fmla="*/ 1341596 h 1857375"/>
                              <a:gd name="connsiteX766" fmla="*/ 451961 w 1247775"/>
                              <a:gd name="connsiteY766" fmla="*/ 1361599 h 1857375"/>
                              <a:gd name="connsiteX767" fmla="*/ 444341 w 1247775"/>
                              <a:gd name="connsiteY767" fmla="*/ 1356836 h 1857375"/>
                              <a:gd name="connsiteX768" fmla="*/ 446246 w 1247775"/>
                              <a:gd name="connsiteY768" fmla="*/ 1349216 h 1857375"/>
                              <a:gd name="connsiteX769" fmla="*/ 430054 w 1247775"/>
                              <a:gd name="connsiteY769" fmla="*/ 1333024 h 1857375"/>
                              <a:gd name="connsiteX770" fmla="*/ 417671 w 1247775"/>
                              <a:gd name="connsiteY770" fmla="*/ 1337786 h 1857375"/>
                              <a:gd name="connsiteX771" fmla="*/ 408146 w 1247775"/>
                              <a:gd name="connsiteY771" fmla="*/ 1333024 h 1857375"/>
                              <a:gd name="connsiteX772" fmla="*/ 395764 w 1247775"/>
                              <a:gd name="connsiteY772" fmla="*/ 1345406 h 1857375"/>
                              <a:gd name="connsiteX773" fmla="*/ 401479 w 1247775"/>
                              <a:gd name="connsiteY773" fmla="*/ 1355884 h 1857375"/>
                              <a:gd name="connsiteX774" fmla="*/ 386239 w 1247775"/>
                              <a:gd name="connsiteY774" fmla="*/ 1375886 h 1857375"/>
                              <a:gd name="connsiteX775" fmla="*/ 386239 w 1247775"/>
                              <a:gd name="connsiteY775" fmla="*/ 1379696 h 1857375"/>
                              <a:gd name="connsiteX776" fmla="*/ 384334 w 1247775"/>
                              <a:gd name="connsiteY776" fmla="*/ 1387316 h 1857375"/>
                              <a:gd name="connsiteX777" fmla="*/ 379571 w 1247775"/>
                              <a:gd name="connsiteY777" fmla="*/ 1394936 h 1857375"/>
                              <a:gd name="connsiteX778" fmla="*/ 378619 w 1247775"/>
                              <a:gd name="connsiteY778" fmla="*/ 1394936 h 1857375"/>
                              <a:gd name="connsiteX779" fmla="*/ 378619 w 1247775"/>
                              <a:gd name="connsiteY779" fmla="*/ 1394936 h 1857375"/>
                              <a:gd name="connsiteX780" fmla="*/ 379571 w 1247775"/>
                              <a:gd name="connsiteY780" fmla="*/ 1389221 h 1857375"/>
                              <a:gd name="connsiteX781" fmla="*/ 379571 w 1247775"/>
                              <a:gd name="connsiteY781" fmla="*/ 1386364 h 1857375"/>
                              <a:gd name="connsiteX782" fmla="*/ 386239 w 1247775"/>
                              <a:gd name="connsiteY782" fmla="*/ 1373981 h 1857375"/>
                              <a:gd name="connsiteX783" fmla="*/ 371951 w 1247775"/>
                              <a:gd name="connsiteY783" fmla="*/ 1359694 h 1857375"/>
                              <a:gd name="connsiteX784" fmla="*/ 360521 w 1247775"/>
                              <a:gd name="connsiteY784" fmla="*/ 1365409 h 1857375"/>
                              <a:gd name="connsiteX785" fmla="*/ 354806 w 1247775"/>
                              <a:gd name="connsiteY785" fmla="*/ 1364456 h 1857375"/>
                              <a:gd name="connsiteX786" fmla="*/ 339566 w 1247775"/>
                              <a:gd name="connsiteY786" fmla="*/ 1370171 h 1857375"/>
                              <a:gd name="connsiteX787" fmla="*/ 330041 w 1247775"/>
                              <a:gd name="connsiteY787" fmla="*/ 1365409 h 1857375"/>
                              <a:gd name="connsiteX788" fmla="*/ 318611 w 1247775"/>
                              <a:gd name="connsiteY788" fmla="*/ 1373981 h 1857375"/>
                              <a:gd name="connsiteX789" fmla="*/ 313849 w 1247775"/>
                              <a:gd name="connsiteY789" fmla="*/ 1377791 h 1857375"/>
                              <a:gd name="connsiteX790" fmla="*/ 308134 w 1247775"/>
                              <a:gd name="connsiteY790" fmla="*/ 1376839 h 1857375"/>
                              <a:gd name="connsiteX791" fmla="*/ 295751 w 1247775"/>
                              <a:gd name="connsiteY791" fmla="*/ 1389221 h 1857375"/>
                              <a:gd name="connsiteX792" fmla="*/ 308134 w 1247775"/>
                              <a:gd name="connsiteY792" fmla="*/ 1401604 h 1857375"/>
                              <a:gd name="connsiteX793" fmla="*/ 320516 w 1247775"/>
                              <a:gd name="connsiteY793" fmla="*/ 1390174 h 1857375"/>
                              <a:gd name="connsiteX794" fmla="*/ 320516 w 1247775"/>
                              <a:gd name="connsiteY794" fmla="*/ 1390174 h 1857375"/>
                              <a:gd name="connsiteX795" fmla="*/ 325279 w 1247775"/>
                              <a:gd name="connsiteY795" fmla="*/ 1388269 h 1857375"/>
                              <a:gd name="connsiteX796" fmla="*/ 329089 w 1247775"/>
                              <a:gd name="connsiteY796" fmla="*/ 1389221 h 1857375"/>
                              <a:gd name="connsiteX797" fmla="*/ 329089 w 1247775"/>
                              <a:gd name="connsiteY797" fmla="*/ 1390174 h 1857375"/>
                              <a:gd name="connsiteX798" fmla="*/ 347186 w 1247775"/>
                              <a:gd name="connsiteY798" fmla="*/ 1413986 h 1857375"/>
                              <a:gd name="connsiteX799" fmla="*/ 346234 w 1247775"/>
                              <a:gd name="connsiteY799" fmla="*/ 1417796 h 1857375"/>
                              <a:gd name="connsiteX800" fmla="*/ 347186 w 1247775"/>
                              <a:gd name="connsiteY800" fmla="*/ 1420654 h 1857375"/>
                              <a:gd name="connsiteX801" fmla="*/ 343376 w 1247775"/>
                              <a:gd name="connsiteY801" fmla="*/ 1433036 h 1857375"/>
                              <a:gd name="connsiteX802" fmla="*/ 347186 w 1247775"/>
                              <a:gd name="connsiteY802" fmla="*/ 1446371 h 1857375"/>
                              <a:gd name="connsiteX803" fmla="*/ 334804 w 1247775"/>
                              <a:gd name="connsiteY803" fmla="*/ 1461611 h 1857375"/>
                              <a:gd name="connsiteX804" fmla="*/ 350044 w 1247775"/>
                              <a:gd name="connsiteY804" fmla="*/ 1476851 h 1857375"/>
                              <a:gd name="connsiteX805" fmla="*/ 359569 w 1247775"/>
                              <a:gd name="connsiteY805" fmla="*/ 1473994 h 1857375"/>
                              <a:gd name="connsiteX806" fmla="*/ 377666 w 1247775"/>
                              <a:gd name="connsiteY806" fmla="*/ 1486376 h 1857375"/>
                              <a:gd name="connsiteX807" fmla="*/ 388144 w 1247775"/>
                              <a:gd name="connsiteY807" fmla="*/ 1492091 h 1857375"/>
                              <a:gd name="connsiteX808" fmla="*/ 400526 w 1247775"/>
                              <a:gd name="connsiteY808" fmla="*/ 1479709 h 1857375"/>
                              <a:gd name="connsiteX809" fmla="*/ 400526 w 1247775"/>
                              <a:gd name="connsiteY809" fmla="*/ 1478756 h 1857375"/>
                              <a:gd name="connsiteX810" fmla="*/ 408146 w 1247775"/>
                              <a:gd name="connsiteY810" fmla="*/ 1460659 h 1857375"/>
                              <a:gd name="connsiteX811" fmla="*/ 396716 w 1247775"/>
                              <a:gd name="connsiteY811" fmla="*/ 1438751 h 1857375"/>
                              <a:gd name="connsiteX812" fmla="*/ 397669 w 1247775"/>
                              <a:gd name="connsiteY812" fmla="*/ 1433989 h 1857375"/>
                              <a:gd name="connsiteX813" fmla="*/ 395764 w 1247775"/>
                              <a:gd name="connsiteY813" fmla="*/ 1425416 h 1857375"/>
                              <a:gd name="connsiteX814" fmla="*/ 396716 w 1247775"/>
                              <a:gd name="connsiteY814" fmla="*/ 1420654 h 1857375"/>
                              <a:gd name="connsiteX815" fmla="*/ 396716 w 1247775"/>
                              <a:gd name="connsiteY815" fmla="*/ 1420654 h 1857375"/>
                              <a:gd name="connsiteX816" fmla="*/ 399574 w 1247775"/>
                              <a:gd name="connsiteY816" fmla="*/ 1423511 h 1857375"/>
                              <a:gd name="connsiteX817" fmla="*/ 395764 w 1247775"/>
                              <a:gd name="connsiteY817" fmla="*/ 1431131 h 1857375"/>
                              <a:gd name="connsiteX818" fmla="*/ 406241 w 1247775"/>
                              <a:gd name="connsiteY818" fmla="*/ 1441609 h 1857375"/>
                              <a:gd name="connsiteX819" fmla="*/ 416719 w 1247775"/>
                              <a:gd name="connsiteY819" fmla="*/ 1432084 h 1857375"/>
                              <a:gd name="connsiteX820" fmla="*/ 422434 w 1247775"/>
                              <a:gd name="connsiteY820" fmla="*/ 1433036 h 1857375"/>
                              <a:gd name="connsiteX821" fmla="*/ 420529 w 1247775"/>
                              <a:gd name="connsiteY821" fmla="*/ 1440656 h 1857375"/>
                              <a:gd name="connsiteX822" fmla="*/ 427196 w 1247775"/>
                              <a:gd name="connsiteY822" fmla="*/ 1454944 h 1857375"/>
                              <a:gd name="connsiteX823" fmla="*/ 417671 w 1247775"/>
                              <a:gd name="connsiteY823" fmla="*/ 1471136 h 1857375"/>
                              <a:gd name="connsiteX824" fmla="*/ 419576 w 1247775"/>
                              <a:gd name="connsiteY824" fmla="*/ 1478756 h 1857375"/>
                              <a:gd name="connsiteX825" fmla="*/ 408146 w 1247775"/>
                              <a:gd name="connsiteY825" fmla="*/ 1490186 h 1857375"/>
                              <a:gd name="connsiteX826" fmla="*/ 411956 w 1247775"/>
                              <a:gd name="connsiteY826" fmla="*/ 1498759 h 1857375"/>
                              <a:gd name="connsiteX827" fmla="*/ 411004 w 1247775"/>
                              <a:gd name="connsiteY827" fmla="*/ 1502569 h 1857375"/>
                              <a:gd name="connsiteX828" fmla="*/ 404336 w 1247775"/>
                              <a:gd name="connsiteY828" fmla="*/ 1500664 h 1857375"/>
                              <a:gd name="connsiteX829" fmla="*/ 393859 w 1247775"/>
                              <a:gd name="connsiteY829" fmla="*/ 1511141 h 1857375"/>
                              <a:gd name="connsiteX830" fmla="*/ 399574 w 1247775"/>
                              <a:gd name="connsiteY830" fmla="*/ 1519714 h 1857375"/>
                              <a:gd name="connsiteX831" fmla="*/ 387191 w 1247775"/>
                              <a:gd name="connsiteY831" fmla="*/ 1535906 h 1857375"/>
                              <a:gd name="connsiteX832" fmla="*/ 389096 w 1247775"/>
                              <a:gd name="connsiteY832" fmla="*/ 1544479 h 1857375"/>
                              <a:gd name="connsiteX833" fmla="*/ 384334 w 1247775"/>
                              <a:gd name="connsiteY833" fmla="*/ 1545431 h 1857375"/>
                              <a:gd name="connsiteX834" fmla="*/ 367189 w 1247775"/>
                              <a:gd name="connsiteY834" fmla="*/ 1530191 h 1857375"/>
                              <a:gd name="connsiteX835" fmla="*/ 350044 w 1247775"/>
                              <a:gd name="connsiteY835" fmla="*/ 1547336 h 1857375"/>
                              <a:gd name="connsiteX836" fmla="*/ 361474 w 1247775"/>
                              <a:gd name="connsiteY836" fmla="*/ 1563529 h 1857375"/>
                              <a:gd name="connsiteX837" fmla="*/ 359569 w 1247775"/>
                              <a:gd name="connsiteY837" fmla="*/ 1568291 h 1857375"/>
                              <a:gd name="connsiteX838" fmla="*/ 352901 w 1247775"/>
                              <a:gd name="connsiteY838" fmla="*/ 1565434 h 1857375"/>
                              <a:gd name="connsiteX839" fmla="*/ 344329 w 1247775"/>
                              <a:gd name="connsiteY839" fmla="*/ 1574006 h 1857375"/>
                              <a:gd name="connsiteX840" fmla="*/ 346234 w 1247775"/>
                              <a:gd name="connsiteY840" fmla="*/ 1578769 h 1857375"/>
                              <a:gd name="connsiteX841" fmla="*/ 338614 w 1247775"/>
                              <a:gd name="connsiteY841" fmla="*/ 1594961 h 1857375"/>
                              <a:gd name="connsiteX842" fmla="*/ 357664 w 1247775"/>
                              <a:gd name="connsiteY842" fmla="*/ 1615916 h 1857375"/>
                              <a:gd name="connsiteX843" fmla="*/ 361474 w 1247775"/>
                              <a:gd name="connsiteY843" fmla="*/ 1620679 h 1857375"/>
                              <a:gd name="connsiteX844" fmla="*/ 375761 w 1247775"/>
                              <a:gd name="connsiteY844" fmla="*/ 1637824 h 1857375"/>
                              <a:gd name="connsiteX845" fmla="*/ 376714 w 1247775"/>
                              <a:gd name="connsiteY845" fmla="*/ 1640681 h 1857375"/>
                              <a:gd name="connsiteX846" fmla="*/ 355759 w 1247775"/>
                              <a:gd name="connsiteY846" fmla="*/ 1662589 h 1857375"/>
                              <a:gd name="connsiteX847" fmla="*/ 347186 w 1247775"/>
                              <a:gd name="connsiteY847" fmla="*/ 1657826 h 1857375"/>
                              <a:gd name="connsiteX848" fmla="*/ 358616 w 1247775"/>
                              <a:gd name="connsiteY848" fmla="*/ 1637824 h 1857375"/>
                              <a:gd name="connsiteX849" fmla="*/ 341471 w 1247775"/>
                              <a:gd name="connsiteY849" fmla="*/ 1614964 h 1857375"/>
                              <a:gd name="connsiteX850" fmla="*/ 324326 w 1247775"/>
                              <a:gd name="connsiteY850" fmla="*/ 1589246 h 1857375"/>
                              <a:gd name="connsiteX851" fmla="*/ 321469 w 1247775"/>
                              <a:gd name="connsiteY851" fmla="*/ 1579721 h 1857375"/>
                              <a:gd name="connsiteX852" fmla="*/ 322421 w 1247775"/>
                              <a:gd name="connsiteY852" fmla="*/ 1575911 h 1857375"/>
                              <a:gd name="connsiteX853" fmla="*/ 309086 w 1247775"/>
                              <a:gd name="connsiteY853" fmla="*/ 1562576 h 1857375"/>
                              <a:gd name="connsiteX854" fmla="*/ 306229 w 1247775"/>
                              <a:gd name="connsiteY854" fmla="*/ 1562576 h 1857375"/>
                              <a:gd name="connsiteX855" fmla="*/ 306229 w 1247775"/>
                              <a:gd name="connsiteY855" fmla="*/ 1558766 h 1857375"/>
                              <a:gd name="connsiteX856" fmla="*/ 305276 w 1247775"/>
                              <a:gd name="connsiteY856" fmla="*/ 1552099 h 1857375"/>
                              <a:gd name="connsiteX857" fmla="*/ 308134 w 1247775"/>
                              <a:gd name="connsiteY857" fmla="*/ 1550194 h 1857375"/>
                              <a:gd name="connsiteX858" fmla="*/ 316706 w 1247775"/>
                              <a:gd name="connsiteY858" fmla="*/ 1554956 h 1857375"/>
                              <a:gd name="connsiteX859" fmla="*/ 317659 w 1247775"/>
                              <a:gd name="connsiteY859" fmla="*/ 1554956 h 1857375"/>
                              <a:gd name="connsiteX860" fmla="*/ 316706 w 1247775"/>
                              <a:gd name="connsiteY860" fmla="*/ 1558766 h 1857375"/>
                              <a:gd name="connsiteX861" fmla="*/ 327184 w 1247775"/>
                              <a:gd name="connsiteY861" fmla="*/ 1569244 h 1857375"/>
                              <a:gd name="connsiteX862" fmla="*/ 337661 w 1247775"/>
                              <a:gd name="connsiteY862" fmla="*/ 1558766 h 1857375"/>
                              <a:gd name="connsiteX863" fmla="*/ 327184 w 1247775"/>
                              <a:gd name="connsiteY863" fmla="*/ 1548289 h 1857375"/>
                              <a:gd name="connsiteX864" fmla="*/ 326231 w 1247775"/>
                              <a:gd name="connsiteY864" fmla="*/ 1548289 h 1857375"/>
                              <a:gd name="connsiteX865" fmla="*/ 327184 w 1247775"/>
                              <a:gd name="connsiteY865" fmla="*/ 1544479 h 1857375"/>
                              <a:gd name="connsiteX866" fmla="*/ 316706 w 1247775"/>
                              <a:gd name="connsiteY866" fmla="*/ 1534001 h 1857375"/>
                              <a:gd name="connsiteX867" fmla="*/ 313849 w 1247775"/>
                              <a:gd name="connsiteY867" fmla="*/ 1534954 h 1857375"/>
                              <a:gd name="connsiteX868" fmla="*/ 312896 w 1247775"/>
                              <a:gd name="connsiteY868" fmla="*/ 1533049 h 1857375"/>
                              <a:gd name="connsiteX869" fmla="*/ 335756 w 1247775"/>
                              <a:gd name="connsiteY869" fmla="*/ 1505426 h 1857375"/>
                              <a:gd name="connsiteX870" fmla="*/ 331946 w 1247775"/>
                              <a:gd name="connsiteY870" fmla="*/ 1492091 h 1857375"/>
                              <a:gd name="connsiteX871" fmla="*/ 332899 w 1247775"/>
                              <a:gd name="connsiteY871" fmla="*/ 1488281 h 1857375"/>
                              <a:gd name="connsiteX872" fmla="*/ 324326 w 1247775"/>
                              <a:gd name="connsiteY872" fmla="*/ 1479709 h 1857375"/>
                              <a:gd name="connsiteX873" fmla="*/ 320516 w 1247775"/>
                              <a:gd name="connsiteY873" fmla="*/ 1480661 h 1857375"/>
                              <a:gd name="connsiteX874" fmla="*/ 308134 w 1247775"/>
                              <a:gd name="connsiteY874" fmla="*/ 1477804 h 1857375"/>
                              <a:gd name="connsiteX875" fmla="*/ 283369 w 1247775"/>
                              <a:gd name="connsiteY875" fmla="*/ 1492091 h 1857375"/>
                              <a:gd name="connsiteX876" fmla="*/ 279559 w 1247775"/>
                              <a:gd name="connsiteY876" fmla="*/ 1491139 h 1857375"/>
                              <a:gd name="connsiteX877" fmla="*/ 265271 w 1247775"/>
                              <a:gd name="connsiteY877" fmla="*/ 1500664 h 1857375"/>
                              <a:gd name="connsiteX878" fmla="*/ 258604 w 1247775"/>
                              <a:gd name="connsiteY878" fmla="*/ 1508284 h 1857375"/>
                              <a:gd name="connsiteX879" fmla="*/ 250031 w 1247775"/>
                              <a:gd name="connsiteY879" fmla="*/ 1506379 h 1857375"/>
                              <a:gd name="connsiteX880" fmla="*/ 231934 w 1247775"/>
                              <a:gd name="connsiteY880" fmla="*/ 1524476 h 1857375"/>
                              <a:gd name="connsiteX881" fmla="*/ 243364 w 1247775"/>
                              <a:gd name="connsiteY881" fmla="*/ 1541621 h 1857375"/>
                              <a:gd name="connsiteX882" fmla="*/ 242411 w 1247775"/>
                              <a:gd name="connsiteY882" fmla="*/ 1543526 h 1857375"/>
                              <a:gd name="connsiteX883" fmla="*/ 239554 w 1247775"/>
                              <a:gd name="connsiteY883" fmla="*/ 1543526 h 1857375"/>
                              <a:gd name="connsiteX884" fmla="*/ 225266 w 1247775"/>
                              <a:gd name="connsiteY884" fmla="*/ 1548289 h 1857375"/>
                              <a:gd name="connsiteX885" fmla="*/ 210026 w 1247775"/>
                              <a:gd name="connsiteY885" fmla="*/ 1544479 h 1857375"/>
                              <a:gd name="connsiteX886" fmla="*/ 189071 w 1247775"/>
                              <a:gd name="connsiteY886" fmla="*/ 1553051 h 1857375"/>
                              <a:gd name="connsiteX887" fmla="*/ 170974 w 1247775"/>
                              <a:gd name="connsiteY887" fmla="*/ 1543526 h 1857375"/>
                              <a:gd name="connsiteX888" fmla="*/ 162401 w 1247775"/>
                              <a:gd name="connsiteY888" fmla="*/ 1545431 h 1857375"/>
                              <a:gd name="connsiteX889" fmla="*/ 152876 w 1247775"/>
                              <a:gd name="connsiteY889" fmla="*/ 1537811 h 1857375"/>
                              <a:gd name="connsiteX890" fmla="*/ 143351 w 1247775"/>
                              <a:gd name="connsiteY890" fmla="*/ 1547336 h 1857375"/>
                              <a:gd name="connsiteX891" fmla="*/ 150971 w 1247775"/>
                              <a:gd name="connsiteY891" fmla="*/ 1556861 h 1857375"/>
                              <a:gd name="connsiteX892" fmla="*/ 149066 w 1247775"/>
                              <a:gd name="connsiteY892" fmla="*/ 1566386 h 1857375"/>
                              <a:gd name="connsiteX893" fmla="*/ 153829 w 1247775"/>
                              <a:gd name="connsiteY893" fmla="*/ 1580674 h 1857375"/>
                              <a:gd name="connsiteX894" fmla="*/ 143351 w 1247775"/>
                              <a:gd name="connsiteY894" fmla="*/ 1593056 h 1857375"/>
                              <a:gd name="connsiteX895" fmla="*/ 155734 w 1247775"/>
                              <a:gd name="connsiteY895" fmla="*/ 1605439 h 1857375"/>
                              <a:gd name="connsiteX896" fmla="*/ 168116 w 1247775"/>
                              <a:gd name="connsiteY896" fmla="*/ 1593056 h 1857375"/>
                              <a:gd name="connsiteX897" fmla="*/ 167164 w 1247775"/>
                              <a:gd name="connsiteY897" fmla="*/ 1589246 h 1857375"/>
                              <a:gd name="connsiteX898" fmla="*/ 170974 w 1247775"/>
                              <a:gd name="connsiteY898" fmla="*/ 1589246 h 1857375"/>
                              <a:gd name="connsiteX899" fmla="*/ 182404 w 1247775"/>
                              <a:gd name="connsiteY899" fmla="*/ 1586389 h 1857375"/>
                              <a:gd name="connsiteX900" fmla="*/ 184309 w 1247775"/>
                              <a:gd name="connsiteY900" fmla="*/ 1589246 h 1857375"/>
                              <a:gd name="connsiteX901" fmla="*/ 183356 w 1247775"/>
                              <a:gd name="connsiteY901" fmla="*/ 1597819 h 1857375"/>
                              <a:gd name="connsiteX902" fmla="*/ 195739 w 1247775"/>
                              <a:gd name="connsiteY902" fmla="*/ 1620679 h 1857375"/>
                              <a:gd name="connsiteX903" fmla="*/ 195739 w 1247775"/>
                              <a:gd name="connsiteY903" fmla="*/ 1620679 h 1857375"/>
                              <a:gd name="connsiteX904" fmla="*/ 201454 w 1247775"/>
                              <a:gd name="connsiteY904" fmla="*/ 1626394 h 1857375"/>
                              <a:gd name="connsiteX905" fmla="*/ 206216 w 1247775"/>
                              <a:gd name="connsiteY905" fmla="*/ 1624489 h 1857375"/>
                              <a:gd name="connsiteX906" fmla="*/ 210026 w 1247775"/>
                              <a:gd name="connsiteY906" fmla="*/ 1624489 h 1857375"/>
                              <a:gd name="connsiteX907" fmla="*/ 236696 w 1247775"/>
                              <a:gd name="connsiteY907" fmla="*/ 1600676 h 1857375"/>
                              <a:gd name="connsiteX908" fmla="*/ 249079 w 1247775"/>
                              <a:gd name="connsiteY908" fmla="*/ 1604486 h 1857375"/>
                              <a:gd name="connsiteX909" fmla="*/ 247174 w 1247775"/>
                              <a:gd name="connsiteY909" fmla="*/ 1614011 h 1857375"/>
                              <a:gd name="connsiteX910" fmla="*/ 248126 w 1247775"/>
                              <a:gd name="connsiteY910" fmla="*/ 1619726 h 1857375"/>
                              <a:gd name="connsiteX911" fmla="*/ 247174 w 1247775"/>
                              <a:gd name="connsiteY911" fmla="*/ 1619726 h 1857375"/>
                              <a:gd name="connsiteX912" fmla="*/ 233839 w 1247775"/>
                              <a:gd name="connsiteY912" fmla="*/ 1633061 h 1857375"/>
                              <a:gd name="connsiteX913" fmla="*/ 246221 w 1247775"/>
                              <a:gd name="connsiteY913" fmla="*/ 1646396 h 1857375"/>
                              <a:gd name="connsiteX914" fmla="*/ 258604 w 1247775"/>
                              <a:gd name="connsiteY914" fmla="*/ 1657826 h 1857375"/>
                              <a:gd name="connsiteX915" fmla="*/ 270986 w 1247775"/>
                              <a:gd name="connsiteY915" fmla="*/ 1645444 h 1857375"/>
                              <a:gd name="connsiteX916" fmla="*/ 268129 w 1247775"/>
                              <a:gd name="connsiteY916" fmla="*/ 1637824 h 1857375"/>
                              <a:gd name="connsiteX917" fmla="*/ 270034 w 1247775"/>
                              <a:gd name="connsiteY917" fmla="*/ 1637824 h 1857375"/>
                              <a:gd name="connsiteX918" fmla="*/ 281464 w 1247775"/>
                              <a:gd name="connsiteY918" fmla="*/ 1634966 h 1857375"/>
                              <a:gd name="connsiteX919" fmla="*/ 291941 w 1247775"/>
                              <a:gd name="connsiteY919" fmla="*/ 1644491 h 1857375"/>
                              <a:gd name="connsiteX920" fmla="*/ 290036 w 1247775"/>
                              <a:gd name="connsiteY920" fmla="*/ 1651159 h 1857375"/>
                              <a:gd name="connsiteX921" fmla="*/ 303371 w 1247775"/>
                              <a:gd name="connsiteY921" fmla="*/ 1664494 h 1857375"/>
                              <a:gd name="connsiteX922" fmla="*/ 312896 w 1247775"/>
                              <a:gd name="connsiteY922" fmla="*/ 1660684 h 1857375"/>
                              <a:gd name="connsiteX923" fmla="*/ 311944 w 1247775"/>
                              <a:gd name="connsiteY923" fmla="*/ 1664494 h 1857375"/>
                              <a:gd name="connsiteX924" fmla="*/ 324326 w 1247775"/>
                              <a:gd name="connsiteY924" fmla="*/ 1676876 h 1857375"/>
                              <a:gd name="connsiteX925" fmla="*/ 330041 w 1247775"/>
                              <a:gd name="connsiteY925" fmla="*/ 1675924 h 1857375"/>
                              <a:gd name="connsiteX926" fmla="*/ 342424 w 1247775"/>
                              <a:gd name="connsiteY926" fmla="*/ 1683544 h 1857375"/>
                              <a:gd name="connsiteX927" fmla="*/ 351949 w 1247775"/>
                              <a:gd name="connsiteY927" fmla="*/ 1679734 h 1857375"/>
                              <a:gd name="connsiteX928" fmla="*/ 360521 w 1247775"/>
                              <a:gd name="connsiteY928" fmla="*/ 1694974 h 1857375"/>
                              <a:gd name="connsiteX929" fmla="*/ 358616 w 1247775"/>
                              <a:gd name="connsiteY929" fmla="*/ 1694974 h 1857375"/>
                              <a:gd name="connsiteX930" fmla="*/ 348139 w 1247775"/>
                              <a:gd name="connsiteY930" fmla="*/ 1705451 h 1857375"/>
                              <a:gd name="connsiteX931" fmla="*/ 354806 w 1247775"/>
                              <a:gd name="connsiteY931" fmla="*/ 1714976 h 1857375"/>
                              <a:gd name="connsiteX932" fmla="*/ 345281 w 1247775"/>
                              <a:gd name="connsiteY932" fmla="*/ 1729264 h 1857375"/>
                              <a:gd name="connsiteX933" fmla="*/ 360521 w 1247775"/>
                              <a:gd name="connsiteY933" fmla="*/ 1744504 h 1857375"/>
                              <a:gd name="connsiteX934" fmla="*/ 375761 w 1247775"/>
                              <a:gd name="connsiteY934" fmla="*/ 1729264 h 1857375"/>
                              <a:gd name="connsiteX935" fmla="*/ 363379 w 1247775"/>
                              <a:gd name="connsiteY935" fmla="*/ 1714024 h 1857375"/>
                              <a:gd name="connsiteX936" fmla="*/ 368141 w 1247775"/>
                              <a:gd name="connsiteY936" fmla="*/ 1705451 h 1857375"/>
                              <a:gd name="connsiteX937" fmla="*/ 367189 w 1247775"/>
                              <a:gd name="connsiteY937" fmla="*/ 1701641 h 1857375"/>
                              <a:gd name="connsiteX938" fmla="*/ 374809 w 1247775"/>
                              <a:gd name="connsiteY938" fmla="*/ 1704499 h 1857375"/>
                              <a:gd name="connsiteX939" fmla="*/ 381476 w 1247775"/>
                              <a:gd name="connsiteY939" fmla="*/ 1707356 h 1857375"/>
                              <a:gd name="connsiteX940" fmla="*/ 385286 w 1247775"/>
                              <a:gd name="connsiteY940" fmla="*/ 1706404 h 1857375"/>
                              <a:gd name="connsiteX941" fmla="*/ 386239 w 1247775"/>
                              <a:gd name="connsiteY941" fmla="*/ 1706404 h 1857375"/>
                              <a:gd name="connsiteX942" fmla="*/ 416719 w 1247775"/>
                              <a:gd name="connsiteY942" fmla="*/ 1688306 h 1857375"/>
                              <a:gd name="connsiteX943" fmla="*/ 421481 w 1247775"/>
                              <a:gd name="connsiteY943" fmla="*/ 1681639 h 1857375"/>
                              <a:gd name="connsiteX944" fmla="*/ 420529 w 1247775"/>
                              <a:gd name="connsiteY944" fmla="*/ 1678781 h 1857375"/>
                              <a:gd name="connsiteX945" fmla="*/ 420529 w 1247775"/>
                              <a:gd name="connsiteY945" fmla="*/ 1675924 h 1857375"/>
                              <a:gd name="connsiteX946" fmla="*/ 433864 w 1247775"/>
                              <a:gd name="connsiteY946" fmla="*/ 1679734 h 1857375"/>
                              <a:gd name="connsiteX947" fmla="*/ 436721 w 1247775"/>
                              <a:gd name="connsiteY947" fmla="*/ 1686401 h 1857375"/>
                              <a:gd name="connsiteX948" fmla="*/ 415766 w 1247775"/>
                              <a:gd name="connsiteY948" fmla="*/ 1702594 h 1857375"/>
                              <a:gd name="connsiteX949" fmla="*/ 414814 w 1247775"/>
                              <a:gd name="connsiteY949" fmla="*/ 1702594 h 1857375"/>
                              <a:gd name="connsiteX950" fmla="*/ 409099 w 1247775"/>
                              <a:gd name="connsiteY950" fmla="*/ 1708309 h 1857375"/>
                              <a:gd name="connsiteX951" fmla="*/ 409099 w 1247775"/>
                              <a:gd name="connsiteY951" fmla="*/ 1710214 h 1857375"/>
                              <a:gd name="connsiteX952" fmla="*/ 407194 w 1247775"/>
                              <a:gd name="connsiteY952" fmla="*/ 1711166 h 1857375"/>
                              <a:gd name="connsiteX953" fmla="*/ 399574 w 1247775"/>
                              <a:gd name="connsiteY953" fmla="*/ 1705451 h 1857375"/>
                              <a:gd name="connsiteX954" fmla="*/ 391954 w 1247775"/>
                              <a:gd name="connsiteY954" fmla="*/ 1713071 h 1857375"/>
                              <a:gd name="connsiteX955" fmla="*/ 399574 w 1247775"/>
                              <a:gd name="connsiteY955" fmla="*/ 1720691 h 1857375"/>
                              <a:gd name="connsiteX956" fmla="*/ 400526 w 1247775"/>
                              <a:gd name="connsiteY956" fmla="*/ 1720691 h 1857375"/>
                              <a:gd name="connsiteX957" fmla="*/ 400526 w 1247775"/>
                              <a:gd name="connsiteY957" fmla="*/ 1724501 h 1857375"/>
                              <a:gd name="connsiteX958" fmla="*/ 401479 w 1247775"/>
                              <a:gd name="connsiteY958" fmla="*/ 1729264 h 1857375"/>
                              <a:gd name="connsiteX959" fmla="*/ 392906 w 1247775"/>
                              <a:gd name="connsiteY959" fmla="*/ 1743551 h 1857375"/>
                              <a:gd name="connsiteX960" fmla="*/ 394811 w 1247775"/>
                              <a:gd name="connsiteY960" fmla="*/ 1752124 h 1857375"/>
                              <a:gd name="connsiteX961" fmla="*/ 380524 w 1247775"/>
                              <a:gd name="connsiteY961" fmla="*/ 1756886 h 1857375"/>
                              <a:gd name="connsiteX962" fmla="*/ 367189 w 1247775"/>
                              <a:gd name="connsiteY962" fmla="*/ 1751171 h 1857375"/>
                              <a:gd name="connsiteX963" fmla="*/ 348139 w 1247775"/>
                              <a:gd name="connsiteY963" fmla="*/ 1766411 h 1857375"/>
                              <a:gd name="connsiteX964" fmla="*/ 347186 w 1247775"/>
                              <a:gd name="connsiteY964" fmla="*/ 1767364 h 1857375"/>
                              <a:gd name="connsiteX965" fmla="*/ 348139 w 1247775"/>
                              <a:gd name="connsiteY965" fmla="*/ 1761649 h 1857375"/>
                              <a:gd name="connsiteX966" fmla="*/ 333851 w 1247775"/>
                              <a:gd name="connsiteY966" fmla="*/ 1747361 h 1857375"/>
                              <a:gd name="connsiteX967" fmla="*/ 324326 w 1247775"/>
                              <a:gd name="connsiteY967" fmla="*/ 1751171 h 1857375"/>
                              <a:gd name="connsiteX968" fmla="*/ 298609 w 1247775"/>
                              <a:gd name="connsiteY968" fmla="*/ 1736884 h 1857375"/>
                              <a:gd name="connsiteX969" fmla="*/ 268129 w 1247775"/>
                              <a:gd name="connsiteY969" fmla="*/ 1766411 h 1857375"/>
                              <a:gd name="connsiteX970" fmla="*/ 263366 w 1247775"/>
                              <a:gd name="connsiteY970" fmla="*/ 1767364 h 1857375"/>
                              <a:gd name="connsiteX971" fmla="*/ 265271 w 1247775"/>
                              <a:gd name="connsiteY971" fmla="*/ 1758791 h 1857375"/>
                              <a:gd name="connsiteX972" fmla="*/ 238601 w 1247775"/>
                              <a:gd name="connsiteY972" fmla="*/ 1732121 h 1857375"/>
                              <a:gd name="connsiteX973" fmla="*/ 211931 w 1247775"/>
                              <a:gd name="connsiteY973" fmla="*/ 1758791 h 1857375"/>
                              <a:gd name="connsiteX974" fmla="*/ 212884 w 1247775"/>
                              <a:gd name="connsiteY974" fmla="*/ 1764506 h 1857375"/>
                              <a:gd name="connsiteX975" fmla="*/ 212884 w 1247775"/>
                              <a:gd name="connsiteY975" fmla="*/ 1765459 h 1857375"/>
                              <a:gd name="connsiteX976" fmla="*/ 214789 w 1247775"/>
                              <a:gd name="connsiteY976" fmla="*/ 1773079 h 1857375"/>
                              <a:gd name="connsiteX977" fmla="*/ 207169 w 1247775"/>
                              <a:gd name="connsiteY977" fmla="*/ 1781651 h 1857375"/>
                              <a:gd name="connsiteX978" fmla="*/ 208121 w 1247775"/>
                              <a:gd name="connsiteY978" fmla="*/ 1784509 h 1857375"/>
                              <a:gd name="connsiteX979" fmla="*/ 195739 w 1247775"/>
                              <a:gd name="connsiteY979" fmla="*/ 1810226 h 1857375"/>
                              <a:gd name="connsiteX980" fmla="*/ 230029 w 1247775"/>
                              <a:gd name="connsiteY980" fmla="*/ 1847374 h 1857375"/>
                              <a:gd name="connsiteX981" fmla="*/ 260509 w 1247775"/>
                              <a:gd name="connsiteY981" fmla="*/ 1832134 h 1857375"/>
                              <a:gd name="connsiteX982" fmla="*/ 260509 w 1247775"/>
                              <a:gd name="connsiteY982" fmla="*/ 1834991 h 1857375"/>
                              <a:gd name="connsiteX983" fmla="*/ 261461 w 1247775"/>
                              <a:gd name="connsiteY983" fmla="*/ 1839754 h 1857375"/>
                              <a:gd name="connsiteX984" fmla="*/ 257651 w 1247775"/>
                              <a:gd name="connsiteY984" fmla="*/ 1844516 h 1857375"/>
                              <a:gd name="connsiteX985" fmla="*/ 263366 w 1247775"/>
                              <a:gd name="connsiteY985" fmla="*/ 1850231 h 1857375"/>
                              <a:gd name="connsiteX986" fmla="*/ 267176 w 1247775"/>
                              <a:gd name="connsiteY986" fmla="*/ 1848326 h 1857375"/>
                              <a:gd name="connsiteX987" fmla="*/ 270986 w 1247775"/>
                              <a:gd name="connsiteY987" fmla="*/ 1850231 h 1857375"/>
                              <a:gd name="connsiteX988" fmla="*/ 279559 w 1247775"/>
                              <a:gd name="connsiteY988" fmla="*/ 1855946 h 1857375"/>
                              <a:gd name="connsiteX989" fmla="*/ 288131 w 1247775"/>
                              <a:gd name="connsiteY989" fmla="*/ 1850231 h 1857375"/>
                              <a:gd name="connsiteX990" fmla="*/ 300514 w 1247775"/>
                              <a:gd name="connsiteY990" fmla="*/ 1854041 h 1857375"/>
                              <a:gd name="connsiteX991" fmla="*/ 310039 w 1247775"/>
                              <a:gd name="connsiteY991" fmla="*/ 1852136 h 1857375"/>
                              <a:gd name="connsiteX992" fmla="*/ 329089 w 1247775"/>
                              <a:gd name="connsiteY992" fmla="*/ 1834039 h 1857375"/>
                              <a:gd name="connsiteX993" fmla="*/ 334804 w 1247775"/>
                              <a:gd name="connsiteY993" fmla="*/ 1828324 h 1857375"/>
                              <a:gd name="connsiteX994" fmla="*/ 337661 w 1247775"/>
                              <a:gd name="connsiteY994" fmla="*/ 1828324 h 1857375"/>
                              <a:gd name="connsiteX995" fmla="*/ 356711 w 1247775"/>
                              <a:gd name="connsiteY995" fmla="*/ 1817846 h 1857375"/>
                              <a:gd name="connsiteX996" fmla="*/ 368141 w 1247775"/>
                              <a:gd name="connsiteY996" fmla="*/ 1819751 h 1857375"/>
                              <a:gd name="connsiteX997" fmla="*/ 380524 w 1247775"/>
                              <a:gd name="connsiteY997" fmla="*/ 1817846 h 1857375"/>
                              <a:gd name="connsiteX998" fmla="*/ 400526 w 1247775"/>
                              <a:gd name="connsiteY998" fmla="*/ 1823561 h 1857375"/>
                              <a:gd name="connsiteX999" fmla="*/ 437674 w 1247775"/>
                              <a:gd name="connsiteY999" fmla="*/ 1786414 h 1857375"/>
                              <a:gd name="connsiteX1000" fmla="*/ 437674 w 1247775"/>
                              <a:gd name="connsiteY1000" fmla="*/ 1786414 h 1857375"/>
                              <a:gd name="connsiteX1001" fmla="*/ 441484 w 1247775"/>
                              <a:gd name="connsiteY1001" fmla="*/ 1786414 h 1857375"/>
                              <a:gd name="connsiteX1002" fmla="*/ 454819 w 1247775"/>
                              <a:gd name="connsiteY1002" fmla="*/ 1782604 h 1857375"/>
                              <a:gd name="connsiteX1003" fmla="*/ 461486 w 1247775"/>
                              <a:gd name="connsiteY1003" fmla="*/ 1784509 h 1857375"/>
                              <a:gd name="connsiteX1004" fmla="*/ 475774 w 1247775"/>
                              <a:gd name="connsiteY1004" fmla="*/ 1770221 h 1857375"/>
                              <a:gd name="connsiteX1005" fmla="*/ 472916 w 1247775"/>
                              <a:gd name="connsiteY1005" fmla="*/ 1762601 h 1857375"/>
                              <a:gd name="connsiteX1006" fmla="*/ 488156 w 1247775"/>
                              <a:gd name="connsiteY1006" fmla="*/ 1753076 h 1857375"/>
                              <a:gd name="connsiteX1007" fmla="*/ 493871 w 1247775"/>
                              <a:gd name="connsiteY1007" fmla="*/ 1750219 h 1857375"/>
                              <a:gd name="connsiteX1008" fmla="*/ 493871 w 1247775"/>
                              <a:gd name="connsiteY1008" fmla="*/ 1751171 h 1857375"/>
                              <a:gd name="connsiteX1009" fmla="*/ 525304 w 1247775"/>
                              <a:gd name="connsiteY1009" fmla="*/ 1782604 h 1857375"/>
                              <a:gd name="connsiteX1010" fmla="*/ 533876 w 1247775"/>
                              <a:gd name="connsiteY1010" fmla="*/ 1780699 h 1857375"/>
                              <a:gd name="connsiteX1011" fmla="*/ 550069 w 1247775"/>
                              <a:gd name="connsiteY1011" fmla="*/ 1785461 h 1857375"/>
                              <a:gd name="connsiteX1012" fmla="*/ 567214 w 1247775"/>
                              <a:gd name="connsiteY1012" fmla="*/ 1779746 h 1857375"/>
                              <a:gd name="connsiteX1013" fmla="*/ 575786 w 1247775"/>
                              <a:gd name="connsiteY1013" fmla="*/ 1780699 h 1857375"/>
                              <a:gd name="connsiteX1014" fmla="*/ 601504 w 1247775"/>
                              <a:gd name="connsiteY1014" fmla="*/ 1769269 h 1857375"/>
                              <a:gd name="connsiteX1015" fmla="*/ 604361 w 1247775"/>
                              <a:gd name="connsiteY1015" fmla="*/ 1769269 h 1857375"/>
                              <a:gd name="connsiteX1016" fmla="*/ 615791 w 1247775"/>
                              <a:gd name="connsiteY1016" fmla="*/ 1767364 h 1857375"/>
                              <a:gd name="connsiteX1017" fmla="*/ 651034 w 1247775"/>
                              <a:gd name="connsiteY1017" fmla="*/ 1791176 h 1857375"/>
                              <a:gd name="connsiteX1018" fmla="*/ 655796 w 1247775"/>
                              <a:gd name="connsiteY1018" fmla="*/ 1791176 h 1857375"/>
                              <a:gd name="connsiteX1019" fmla="*/ 705326 w 1247775"/>
                              <a:gd name="connsiteY1019" fmla="*/ 1800701 h 1857375"/>
                              <a:gd name="connsiteX1020" fmla="*/ 1004411 w 1247775"/>
                              <a:gd name="connsiteY1020" fmla="*/ 1796891 h 1857375"/>
                              <a:gd name="connsiteX1021" fmla="*/ 1087279 w 1247775"/>
                              <a:gd name="connsiteY1021" fmla="*/ 1637824 h 1857375"/>
                              <a:gd name="connsiteX1022" fmla="*/ 1076801 w 1247775"/>
                              <a:gd name="connsiteY1022" fmla="*/ 1550194 h 1857375"/>
                              <a:gd name="connsiteX1023" fmla="*/ 1153001 w 1247775"/>
                              <a:gd name="connsiteY1023" fmla="*/ 1512094 h 1857375"/>
                              <a:gd name="connsiteX1024" fmla="*/ 1149191 w 1247775"/>
                              <a:gd name="connsiteY1024" fmla="*/ 1437799 h 1857375"/>
                              <a:gd name="connsiteX1025" fmla="*/ 1078706 w 1247775"/>
                              <a:gd name="connsiteY1025" fmla="*/ 1408271 h 1857375"/>
                              <a:gd name="connsiteX1026" fmla="*/ 1161574 w 1247775"/>
                              <a:gd name="connsiteY1026" fmla="*/ 1366361 h 1857375"/>
                              <a:gd name="connsiteX1027" fmla="*/ 1186339 w 1247775"/>
                              <a:gd name="connsiteY1027" fmla="*/ 1283494 h 1857375"/>
                              <a:gd name="connsiteX1028" fmla="*/ 1138714 w 1247775"/>
                              <a:gd name="connsiteY1028" fmla="*/ 1235869 h 1857375"/>
                              <a:gd name="connsiteX1029" fmla="*/ 1159669 w 1247775"/>
                              <a:gd name="connsiteY1029" fmla="*/ 1165384 h 1857375"/>
                              <a:gd name="connsiteX1030" fmla="*/ 1240631 w 1247775"/>
                              <a:gd name="connsiteY1030" fmla="*/ 1103471 h 1857375"/>
                              <a:gd name="connsiteX1031" fmla="*/ 1172051 w 1247775"/>
                              <a:gd name="connsiteY1031" fmla="*/ 974884 h 1857375"/>
                              <a:gd name="connsiteX1032" fmla="*/ 584359 w 1247775"/>
                              <a:gd name="connsiteY1032" fmla="*/ 250984 h 1857375"/>
                              <a:gd name="connsiteX1033" fmla="*/ 581501 w 1247775"/>
                              <a:gd name="connsiteY1033" fmla="*/ 252889 h 1857375"/>
                              <a:gd name="connsiteX1034" fmla="*/ 572929 w 1247775"/>
                              <a:gd name="connsiteY1034" fmla="*/ 250031 h 1857375"/>
                              <a:gd name="connsiteX1035" fmla="*/ 571976 w 1247775"/>
                              <a:gd name="connsiteY1035" fmla="*/ 250031 h 1857375"/>
                              <a:gd name="connsiteX1036" fmla="*/ 570071 w 1247775"/>
                              <a:gd name="connsiteY1036" fmla="*/ 249079 h 1857375"/>
                              <a:gd name="connsiteX1037" fmla="*/ 570071 w 1247775"/>
                              <a:gd name="connsiteY1037" fmla="*/ 246221 h 1857375"/>
                              <a:gd name="connsiteX1038" fmla="*/ 570071 w 1247775"/>
                              <a:gd name="connsiteY1038" fmla="*/ 243364 h 1857375"/>
                              <a:gd name="connsiteX1039" fmla="*/ 585311 w 1247775"/>
                              <a:gd name="connsiteY1039" fmla="*/ 234791 h 1857375"/>
                              <a:gd name="connsiteX1040" fmla="*/ 595789 w 1247775"/>
                              <a:gd name="connsiteY1040" fmla="*/ 244316 h 1857375"/>
                              <a:gd name="connsiteX1041" fmla="*/ 584359 w 1247775"/>
                              <a:gd name="connsiteY1041" fmla="*/ 250984 h 1857375"/>
                              <a:gd name="connsiteX1042" fmla="*/ 596741 w 1247775"/>
                              <a:gd name="connsiteY1042" fmla="*/ 201454 h 1857375"/>
                              <a:gd name="connsiteX1043" fmla="*/ 596741 w 1247775"/>
                              <a:gd name="connsiteY1043" fmla="*/ 198596 h 1857375"/>
                              <a:gd name="connsiteX1044" fmla="*/ 598646 w 1247775"/>
                              <a:gd name="connsiteY1044" fmla="*/ 199549 h 1857375"/>
                              <a:gd name="connsiteX1045" fmla="*/ 596741 w 1247775"/>
                              <a:gd name="connsiteY1045" fmla="*/ 201454 h 1857375"/>
                              <a:gd name="connsiteX1046" fmla="*/ 606266 w 1247775"/>
                              <a:gd name="connsiteY1046" fmla="*/ 250031 h 1857375"/>
                              <a:gd name="connsiteX1047" fmla="*/ 602456 w 1247775"/>
                              <a:gd name="connsiteY1047" fmla="*/ 245269 h 1857375"/>
                              <a:gd name="connsiteX1048" fmla="*/ 605314 w 1247775"/>
                              <a:gd name="connsiteY1048" fmla="*/ 245269 h 1857375"/>
                              <a:gd name="connsiteX1049" fmla="*/ 609124 w 1247775"/>
                              <a:gd name="connsiteY1049" fmla="*/ 245269 h 1857375"/>
                              <a:gd name="connsiteX1050" fmla="*/ 606266 w 1247775"/>
                              <a:gd name="connsiteY1050" fmla="*/ 250031 h 1857375"/>
                              <a:gd name="connsiteX1051" fmla="*/ 557689 w 1247775"/>
                              <a:gd name="connsiteY1051" fmla="*/ 407194 h 1857375"/>
                              <a:gd name="connsiteX1052" fmla="*/ 555784 w 1247775"/>
                              <a:gd name="connsiteY1052" fmla="*/ 407194 h 1857375"/>
                              <a:gd name="connsiteX1053" fmla="*/ 555784 w 1247775"/>
                              <a:gd name="connsiteY1053" fmla="*/ 405289 h 1857375"/>
                              <a:gd name="connsiteX1054" fmla="*/ 554831 w 1247775"/>
                              <a:gd name="connsiteY1054" fmla="*/ 400526 h 1857375"/>
                              <a:gd name="connsiteX1055" fmla="*/ 559594 w 1247775"/>
                              <a:gd name="connsiteY1055" fmla="*/ 407194 h 1857375"/>
                              <a:gd name="connsiteX1056" fmla="*/ 557689 w 1247775"/>
                              <a:gd name="connsiteY1056" fmla="*/ 407194 h 1857375"/>
                              <a:gd name="connsiteX1057" fmla="*/ 637699 w 1247775"/>
                              <a:gd name="connsiteY1057" fmla="*/ 305276 h 1857375"/>
                              <a:gd name="connsiteX1058" fmla="*/ 641509 w 1247775"/>
                              <a:gd name="connsiteY1058" fmla="*/ 309086 h 1857375"/>
                              <a:gd name="connsiteX1059" fmla="*/ 638651 w 1247775"/>
                              <a:gd name="connsiteY1059" fmla="*/ 310039 h 1857375"/>
                              <a:gd name="connsiteX1060" fmla="*/ 636746 w 1247775"/>
                              <a:gd name="connsiteY1060" fmla="*/ 306229 h 1857375"/>
                              <a:gd name="connsiteX1061" fmla="*/ 637699 w 1247775"/>
                              <a:gd name="connsiteY1061" fmla="*/ 305276 h 1857375"/>
                              <a:gd name="connsiteX1062" fmla="*/ 591979 w 1247775"/>
                              <a:gd name="connsiteY1062" fmla="*/ 417671 h 1857375"/>
                              <a:gd name="connsiteX1063" fmla="*/ 609124 w 1247775"/>
                              <a:gd name="connsiteY1063" fmla="*/ 409099 h 1857375"/>
                              <a:gd name="connsiteX1064" fmla="*/ 606266 w 1247775"/>
                              <a:gd name="connsiteY1064" fmla="*/ 418624 h 1857375"/>
                              <a:gd name="connsiteX1065" fmla="*/ 606266 w 1247775"/>
                              <a:gd name="connsiteY1065" fmla="*/ 418624 h 1857375"/>
                              <a:gd name="connsiteX1066" fmla="*/ 598646 w 1247775"/>
                              <a:gd name="connsiteY1066" fmla="*/ 426244 h 1857375"/>
                              <a:gd name="connsiteX1067" fmla="*/ 591026 w 1247775"/>
                              <a:gd name="connsiteY1067" fmla="*/ 420529 h 1857375"/>
                              <a:gd name="connsiteX1068" fmla="*/ 591979 w 1247775"/>
                              <a:gd name="connsiteY1068" fmla="*/ 417671 h 1857375"/>
                              <a:gd name="connsiteX1069" fmla="*/ 594836 w 1247775"/>
                              <a:gd name="connsiteY1069" fmla="*/ 511016 h 1857375"/>
                              <a:gd name="connsiteX1070" fmla="*/ 591979 w 1247775"/>
                              <a:gd name="connsiteY1070" fmla="*/ 510064 h 1857375"/>
                              <a:gd name="connsiteX1071" fmla="*/ 590074 w 1247775"/>
                              <a:gd name="connsiteY1071" fmla="*/ 510064 h 1857375"/>
                              <a:gd name="connsiteX1072" fmla="*/ 587216 w 1247775"/>
                              <a:gd name="connsiteY1072" fmla="*/ 508159 h 1857375"/>
                              <a:gd name="connsiteX1073" fmla="*/ 597694 w 1247775"/>
                              <a:gd name="connsiteY1073" fmla="*/ 503396 h 1857375"/>
                              <a:gd name="connsiteX1074" fmla="*/ 598646 w 1247775"/>
                              <a:gd name="connsiteY1074" fmla="*/ 505301 h 1857375"/>
                              <a:gd name="connsiteX1075" fmla="*/ 594836 w 1247775"/>
                              <a:gd name="connsiteY1075" fmla="*/ 511016 h 1857375"/>
                              <a:gd name="connsiteX1076" fmla="*/ 633889 w 1247775"/>
                              <a:gd name="connsiteY1076" fmla="*/ 447199 h 1857375"/>
                              <a:gd name="connsiteX1077" fmla="*/ 627221 w 1247775"/>
                              <a:gd name="connsiteY1077" fmla="*/ 461486 h 1857375"/>
                              <a:gd name="connsiteX1078" fmla="*/ 626269 w 1247775"/>
                              <a:gd name="connsiteY1078" fmla="*/ 461486 h 1857375"/>
                              <a:gd name="connsiteX1079" fmla="*/ 608171 w 1247775"/>
                              <a:gd name="connsiteY1079" fmla="*/ 479584 h 1857375"/>
                              <a:gd name="connsiteX1080" fmla="*/ 609124 w 1247775"/>
                              <a:gd name="connsiteY1080" fmla="*/ 484346 h 1857375"/>
                              <a:gd name="connsiteX1081" fmla="*/ 608171 w 1247775"/>
                              <a:gd name="connsiteY1081" fmla="*/ 485299 h 1857375"/>
                              <a:gd name="connsiteX1082" fmla="*/ 608171 w 1247775"/>
                              <a:gd name="connsiteY1082" fmla="*/ 483394 h 1857375"/>
                              <a:gd name="connsiteX1083" fmla="*/ 593884 w 1247775"/>
                              <a:gd name="connsiteY1083" fmla="*/ 459581 h 1857375"/>
                              <a:gd name="connsiteX1084" fmla="*/ 606266 w 1247775"/>
                              <a:gd name="connsiteY1084" fmla="*/ 444341 h 1857375"/>
                              <a:gd name="connsiteX1085" fmla="*/ 614839 w 1247775"/>
                              <a:gd name="connsiteY1085" fmla="*/ 447199 h 1857375"/>
                              <a:gd name="connsiteX1086" fmla="*/ 626269 w 1247775"/>
                              <a:gd name="connsiteY1086" fmla="*/ 440531 h 1857375"/>
                              <a:gd name="connsiteX1087" fmla="*/ 630079 w 1247775"/>
                              <a:gd name="connsiteY1087" fmla="*/ 440531 h 1857375"/>
                              <a:gd name="connsiteX1088" fmla="*/ 631984 w 1247775"/>
                              <a:gd name="connsiteY1088" fmla="*/ 440531 h 1857375"/>
                              <a:gd name="connsiteX1089" fmla="*/ 636746 w 1247775"/>
                              <a:gd name="connsiteY1089" fmla="*/ 444341 h 1857375"/>
                              <a:gd name="connsiteX1090" fmla="*/ 633889 w 1247775"/>
                              <a:gd name="connsiteY1090" fmla="*/ 447199 h 1857375"/>
                              <a:gd name="connsiteX1091" fmla="*/ 633889 w 1247775"/>
                              <a:gd name="connsiteY1091" fmla="*/ 447199 h 1857375"/>
                              <a:gd name="connsiteX1092" fmla="*/ 639604 w 1247775"/>
                              <a:gd name="connsiteY1092" fmla="*/ 402431 h 1857375"/>
                              <a:gd name="connsiteX1093" fmla="*/ 631031 w 1247775"/>
                              <a:gd name="connsiteY1093" fmla="*/ 399574 h 1857375"/>
                              <a:gd name="connsiteX1094" fmla="*/ 625316 w 1247775"/>
                              <a:gd name="connsiteY1094" fmla="*/ 391001 h 1857375"/>
                              <a:gd name="connsiteX1095" fmla="*/ 626269 w 1247775"/>
                              <a:gd name="connsiteY1095" fmla="*/ 388144 h 1857375"/>
                              <a:gd name="connsiteX1096" fmla="*/ 620554 w 1247775"/>
                              <a:gd name="connsiteY1096" fmla="*/ 382429 h 1857375"/>
                              <a:gd name="connsiteX1097" fmla="*/ 619601 w 1247775"/>
                              <a:gd name="connsiteY1097" fmla="*/ 374809 h 1857375"/>
                              <a:gd name="connsiteX1098" fmla="*/ 625316 w 1247775"/>
                              <a:gd name="connsiteY1098" fmla="*/ 375761 h 1857375"/>
                              <a:gd name="connsiteX1099" fmla="*/ 631031 w 1247775"/>
                              <a:gd name="connsiteY1099" fmla="*/ 373856 h 1857375"/>
                              <a:gd name="connsiteX1100" fmla="*/ 642461 w 1247775"/>
                              <a:gd name="connsiteY1100" fmla="*/ 380524 h 1857375"/>
                              <a:gd name="connsiteX1101" fmla="*/ 647224 w 1247775"/>
                              <a:gd name="connsiteY1101" fmla="*/ 394811 h 1857375"/>
                              <a:gd name="connsiteX1102" fmla="*/ 639604 w 1247775"/>
                              <a:gd name="connsiteY1102" fmla="*/ 402431 h 1857375"/>
                              <a:gd name="connsiteX1103" fmla="*/ 343376 w 1247775"/>
                              <a:gd name="connsiteY1103" fmla="*/ 758666 h 1857375"/>
                              <a:gd name="connsiteX1104" fmla="*/ 343376 w 1247775"/>
                              <a:gd name="connsiteY1104" fmla="*/ 758666 h 1857375"/>
                              <a:gd name="connsiteX1105" fmla="*/ 341471 w 1247775"/>
                              <a:gd name="connsiteY1105" fmla="*/ 751999 h 1857375"/>
                              <a:gd name="connsiteX1106" fmla="*/ 346234 w 1247775"/>
                              <a:gd name="connsiteY1106" fmla="*/ 752951 h 1857375"/>
                              <a:gd name="connsiteX1107" fmla="*/ 343376 w 1247775"/>
                              <a:gd name="connsiteY1107" fmla="*/ 758666 h 1857375"/>
                              <a:gd name="connsiteX1108" fmla="*/ 109061 w 1247775"/>
                              <a:gd name="connsiteY1108" fmla="*/ 1225391 h 1857375"/>
                              <a:gd name="connsiteX1109" fmla="*/ 95726 w 1247775"/>
                              <a:gd name="connsiteY1109" fmla="*/ 1217771 h 1857375"/>
                              <a:gd name="connsiteX1110" fmla="*/ 104299 w 1247775"/>
                              <a:gd name="connsiteY1110" fmla="*/ 1210151 h 1857375"/>
                              <a:gd name="connsiteX1111" fmla="*/ 122396 w 1247775"/>
                              <a:gd name="connsiteY1111" fmla="*/ 1195864 h 1857375"/>
                              <a:gd name="connsiteX1112" fmla="*/ 129064 w 1247775"/>
                              <a:gd name="connsiteY1112" fmla="*/ 1201579 h 1857375"/>
                              <a:gd name="connsiteX1113" fmla="*/ 109061 w 1247775"/>
                              <a:gd name="connsiteY1113" fmla="*/ 1225391 h 1857375"/>
                              <a:gd name="connsiteX1114" fmla="*/ 151924 w 1247775"/>
                              <a:gd name="connsiteY1114" fmla="*/ 1208246 h 1857375"/>
                              <a:gd name="connsiteX1115" fmla="*/ 150019 w 1247775"/>
                              <a:gd name="connsiteY1115" fmla="*/ 1206341 h 1857375"/>
                              <a:gd name="connsiteX1116" fmla="*/ 151924 w 1247775"/>
                              <a:gd name="connsiteY1116" fmla="*/ 1206341 h 1857375"/>
                              <a:gd name="connsiteX1117" fmla="*/ 151924 w 1247775"/>
                              <a:gd name="connsiteY1117" fmla="*/ 1208246 h 1857375"/>
                              <a:gd name="connsiteX1118" fmla="*/ 290989 w 1247775"/>
                              <a:gd name="connsiteY1118" fmla="*/ 992981 h 1857375"/>
                              <a:gd name="connsiteX1119" fmla="*/ 291941 w 1247775"/>
                              <a:gd name="connsiteY1119" fmla="*/ 986314 h 1857375"/>
                              <a:gd name="connsiteX1120" fmla="*/ 291941 w 1247775"/>
                              <a:gd name="connsiteY1120" fmla="*/ 986314 h 1857375"/>
                              <a:gd name="connsiteX1121" fmla="*/ 294799 w 1247775"/>
                              <a:gd name="connsiteY1121" fmla="*/ 987266 h 1857375"/>
                              <a:gd name="connsiteX1122" fmla="*/ 290989 w 1247775"/>
                              <a:gd name="connsiteY1122" fmla="*/ 992981 h 1857375"/>
                              <a:gd name="connsiteX1123" fmla="*/ 309086 w 1247775"/>
                              <a:gd name="connsiteY1123" fmla="*/ 1652111 h 1857375"/>
                              <a:gd name="connsiteX1124" fmla="*/ 310039 w 1247775"/>
                              <a:gd name="connsiteY1124" fmla="*/ 1649254 h 1857375"/>
                              <a:gd name="connsiteX1125" fmla="*/ 310991 w 1247775"/>
                              <a:gd name="connsiteY1125" fmla="*/ 1650206 h 1857375"/>
                              <a:gd name="connsiteX1126" fmla="*/ 309086 w 1247775"/>
                              <a:gd name="connsiteY1126" fmla="*/ 1652111 h 1857375"/>
                              <a:gd name="connsiteX1127" fmla="*/ 259556 w 1247775"/>
                              <a:gd name="connsiteY1127" fmla="*/ 1822609 h 1857375"/>
                              <a:gd name="connsiteX1128" fmla="*/ 261461 w 1247775"/>
                              <a:gd name="connsiteY1128" fmla="*/ 1816894 h 1857375"/>
                              <a:gd name="connsiteX1129" fmla="*/ 265271 w 1247775"/>
                              <a:gd name="connsiteY1129" fmla="*/ 1816894 h 1857375"/>
                              <a:gd name="connsiteX1130" fmla="*/ 266224 w 1247775"/>
                              <a:gd name="connsiteY1130" fmla="*/ 1817846 h 1857375"/>
                              <a:gd name="connsiteX1131" fmla="*/ 259556 w 1247775"/>
                              <a:gd name="connsiteY1131" fmla="*/ 1822609 h 1857375"/>
                              <a:gd name="connsiteX1132" fmla="*/ 330994 w 1247775"/>
                              <a:gd name="connsiteY1132" fmla="*/ 1783556 h 1857375"/>
                              <a:gd name="connsiteX1133" fmla="*/ 329089 w 1247775"/>
                              <a:gd name="connsiteY1133" fmla="*/ 1783556 h 1857375"/>
                              <a:gd name="connsiteX1134" fmla="*/ 326231 w 1247775"/>
                              <a:gd name="connsiteY1134" fmla="*/ 1781651 h 1857375"/>
                              <a:gd name="connsiteX1135" fmla="*/ 321469 w 1247775"/>
                              <a:gd name="connsiteY1135" fmla="*/ 1777841 h 1857375"/>
                              <a:gd name="connsiteX1136" fmla="*/ 323374 w 1247775"/>
                              <a:gd name="connsiteY1136" fmla="*/ 1772126 h 1857375"/>
                              <a:gd name="connsiteX1137" fmla="*/ 329089 w 1247775"/>
                              <a:gd name="connsiteY1137" fmla="*/ 1773079 h 1857375"/>
                              <a:gd name="connsiteX1138" fmla="*/ 335756 w 1247775"/>
                              <a:gd name="connsiteY1138" fmla="*/ 1771174 h 1857375"/>
                              <a:gd name="connsiteX1139" fmla="*/ 330994 w 1247775"/>
                              <a:gd name="connsiteY1139" fmla="*/ 1783556 h 1857375"/>
                              <a:gd name="connsiteX1140" fmla="*/ 442436 w 1247775"/>
                              <a:gd name="connsiteY1140" fmla="*/ 1450181 h 1857375"/>
                              <a:gd name="connsiteX1141" fmla="*/ 451009 w 1247775"/>
                              <a:gd name="connsiteY1141" fmla="*/ 1458754 h 1857375"/>
                              <a:gd name="connsiteX1142" fmla="*/ 444341 w 1247775"/>
                              <a:gd name="connsiteY1142" fmla="*/ 1465421 h 1857375"/>
                              <a:gd name="connsiteX1143" fmla="*/ 437674 w 1247775"/>
                              <a:gd name="connsiteY1143" fmla="*/ 1454944 h 1857375"/>
                              <a:gd name="connsiteX1144" fmla="*/ 442436 w 1247775"/>
                              <a:gd name="connsiteY1144" fmla="*/ 1450181 h 1857375"/>
                              <a:gd name="connsiteX1145" fmla="*/ 426244 w 1247775"/>
                              <a:gd name="connsiteY1145" fmla="*/ 1592104 h 1857375"/>
                              <a:gd name="connsiteX1146" fmla="*/ 420529 w 1247775"/>
                              <a:gd name="connsiteY1146" fmla="*/ 1587341 h 1857375"/>
                              <a:gd name="connsiteX1147" fmla="*/ 419576 w 1247775"/>
                              <a:gd name="connsiteY1147" fmla="*/ 1587341 h 1857375"/>
                              <a:gd name="connsiteX1148" fmla="*/ 421481 w 1247775"/>
                              <a:gd name="connsiteY1148" fmla="*/ 1576864 h 1857375"/>
                              <a:gd name="connsiteX1149" fmla="*/ 421481 w 1247775"/>
                              <a:gd name="connsiteY1149" fmla="*/ 1574959 h 1857375"/>
                              <a:gd name="connsiteX1150" fmla="*/ 422434 w 1247775"/>
                              <a:gd name="connsiteY1150" fmla="*/ 1574959 h 1857375"/>
                              <a:gd name="connsiteX1151" fmla="*/ 426244 w 1247775"/>
                              <a:gd name="connsiteY1151" fmla="*/ 1577816 h 1857375"/>
                              <a:gd name="connsiteX1152" fmla="*/ 426244 w 1247775"/>
                              <a:gd name="connsiteY1152" fmla="*/ 1580674 h 1857375"/>
                              <a:gd name="connsiteX1153" fmla="*/ 430054 w 1247775"/>
                              <a:gd name="connsiteY1153" fmla="*/ 1593056 h 1857375"/>
                              <a:gd name="connsiteX1154" fmla="*/ 426244 w 1247775"/>
                              <a:gd name="connsiteY1154" fmla="*/ 1592104 h 1857375"/>
                              <a:gd name="connsiteX1155" fmla="*/ 431959 w 1247775"/>
                              <a:gd name="connsiteY1155" fmla="*/ 1518761 h 1857375"/>
                              <a:gd name="connsiteX1156" fmla="*/ 425291 w 1247775"/>
                              <a:gd name="connsiteY1156" fmla="*/ 1517809 h 1857375"/>
                              <a:gd name="connsiteX1157" fmla="*/ 415766 w 1247775"/>
                              <a:gd name="connsiteY1157" fmla="*/ 1519714 h 1857375"/>
                              <a:gd name="connsiteX1158" fmla="*/ 416719 w 1247775"/>
                              <a:gd name="connsiteY1158" fmla="*/ 1515904 h 1857375"/>
                              <a:gd name="connsiteX1159" fmla="*/ 413861 w 1247775"/>
                              <a:gd name="connsiteY1159" fmla="*/ 1508284 h 1857375"/>
                              <a:gd name="connsiteX1160" fmla="*/ 419576 w 1247775"/>
                              <a:gd name="connsiteY1160" fmla="*/ 1499711 h 1857375"/>
                              <a:gd name="connsiteX1161" fmla="*/ 418624 w 1247775"/>
                              <a:gd name="connsiteY1161" fmla="*/ 1494949 h 1857375"/>
                              <a:gd name="connsiteX1162" fmla="*/ 422434 w 1247775"/>
                              <a:gd name="connsiteY1162" fmla="*/ 1486376 h 1857375"/>
                              <a:gd name="connsiteX1163" fmla="*/ 422434 w 1247775"/>
                              <a:gd name="connsiteY1163" fmla="*/ 1484471 h 1857375"/>
                              <a:gd name="connsiteX1164" fmla="*/ 422434 w 1247775"/>
                              <a:gd name="connsiteY1164" fmla="*/ 1484471 h 1857375"/>
                              <a:gd name="connsiteX1165" fmla="*/ 431959 w 1247775"/>
                              <a:gd name="connsiteY1165" fmla="*/ 1491139 h 1857375"/>
                              <a:gd name="connsiteX1166" fmla="*/ 435769 w 1247775"/>
                              <a:gd name="connsiteY1166" fmla="*/ 1490186 h 1857375"/>
                              <a:gd name="connsiteX1167" fmla="*/ 436721 w 1247775"/>
                              <a:gd name="connsiteY1167" fmla="*/ 1493044 h 1857375"/>
                              <a:gd name="connsiteX1168" fmla="*/ 430054 w 1247775"/>
                              <a:gd name="connsiteY1168" fmla="*/ 1505426 h 1857375"/>
                              <a:gd name="connsiteX1169" fmla="*/ 434816 w 1247775"/>
                              <a:gd name="connsiteY1169" fmla="*/ 1515904 h 1857375"/>
                              <a:gd name="connsiteX1170" fmla="*/ 431959 w 1247775"/>
                              <a:gd name="connsiteY1170" fmla="*/ 1518761 h 1857375"/>
                              <a:gd name="connsiteX1171" fmla="*/ 445294 w 1247775"/>
                              <a:gd name="connsiteY1171" fmla="*/ 1609249 h 1857375"/>
                              <a:gd name="connsiteX1172" fmla="*/ 435769 w 1247775"/>
                              <a:gd name="connsiteY1172" fmla="*/ 1603534 h 1857375"/>
                              <a:gd name="connsiteX1173" fmla="*/ 435769 w 1247775"/>
                              <a:gd name="connsiteY1173" fmla="*/ 1603534 h 1857375"/>
                              <a:gd name="connsiteX1174" fmla="*/ 434816 w 1247775"/>
                              <a:gd name="connsiteY1174" fmla="*/ 1598771 h 1857375"/>
                              <a:gd name="connsiteX1175" fmla="*/ 449104 w 1247775"/>
                              <a:gd name="connsiteY1175" fmla="*/ 1603534 h 1857375"/>
                              <a:gd name="connsiteX1176" fmla="*/ 450056 w 1247775"/>
                              <a:gd name="connsiteY1176" fmla="*/ 1603534 h 1857375"/>
                              <a:gd name="connsiteX1177" fmla="*/ 451961 w 1247775"/>
                              <a:gd name="connsiteY1177" fmla="*/ 1606391 h 1857375"/>
                              <a:gd name="connsiteX1178" fmla="*/ 445294 w 1247775"/>
                              <a:gd name="connsiteY1178" fmla="*/ 1609249 h 1857375"/>
                              <a:gd name="connsiteX1179" fmla="*/ 452914 w 1247775"/>
                              <a:gd name="connsiteY1179" fmla="*/ 1518761 h 1857375"/>
                              <a:gd name="connsiteX1180" fmla="*/ 451961 w 1247775"/>
                              <a:gd name="connsiteY1180" fmla="*/ 1517809 h 1857375"/>
                              <a:gd name="connsiteX1181" fmla="*/ 452914 w 1247775"/>
                              <a:gd name="connsiteY1181" fmla="*/ 1516856 h 1857375"/>
                              <a:gd name="connsiteX1182" fmla="*/ 454819 w 1247775"/>
                              <a:gd name="connsiteY1182" fmla="*/ 1517809 h 1857375"/>
                              <a:gd name="connsiteX1183" fmla="*/ 452914 w 1247775"/>
                              <a:gd name="connsiteY1183" fmla="*/ 1518761 h 1857375"/>
                              <a:gd name="connsiteX1184" fmla="*/ 666274 w 1247775"/>
                              <a:gd name="connsiteY1184" fmla="*/ 511969 h 1857375"/>
                              <a:gd name="connsiteX1185" fmla="*/ 668179 w 1247775"/>
                              <a:gd name="connsiteY1185" fmla="*/ 509111 h 1857375"/>
                              <a:gd name="connsiteX1186" fmla="*/ 668179 w 1247775"/>
                              <a:gd name="connsiteY1186" fmla="*/ 511969 h 1857375"/>
                              <a:gd name="connsiteX1187" fmla="*/ 666274 w 1247775"/>
                              <a:gd name="connsiteY1187" fmla="*/ 511969 h 1857375"/>
                              <a:gd name="connsiteX1188" fmla="*/ 657701 w 1247775"/>
                              <a:gd name="connsiteY1188" fmla="*/ 574834 h 1857375"/>
                              <a:gd name="connsiteX1189" fmla="*/ 659606 w 1247775"/>
                              <a:gd name="connsiteY1189" fmla="*/ 572929 h 1857375"/>
                              <a:gd name="connsiteX1190" fmla="*/ 659606 w 1247775"/>
                              <a:gd name="connsiteY1190" fmla="*/ 575786 h 1857375"/>
                              <a:gd name="connsiteX1191" fmla="*/ 657701 w 1247775"/>
                              <a:gd name="connsiteY1191" fmla="*/ 574834 h 1857375"/>
                              <a:gd name="connsiteX1192" fmla="*/ 502444 w 1247775"/>
                              <a:gd name="connsiteY1192" fmla="*/ 1197769 h 1857375"/>
                              <a:gd name="connsiteX1193" fmla="*/ 507206 w 1247775"/>
                              <a:gd name="connsiteY1193" fmla="*/ 1198721 h 1857375"/>
                              <a:gd name="connsiteX1194" fmla="*/ 511969 w 1247775"/>
                              <a:gd name="connsiteY1194" fmla="*/ 1197769 h 1857375"/>
                              <a:gd name="connsiteX1195" fmla="*/ 529114 w 1247775"/>
                              <a:gd name="connsiteY1195" fmla="*/ 1227296 h 1857375"/>
                              <a:gd name="connsiteX1196" fmla="*/ 526256 w 1247775"/>
                              <a:gd name="connsiteY1196" fmla="*/ 1230154 h 1857375"/>
                              <a:gd name="connsiteX1197" fmla="*/ 524351 w 1247775"/>
                              <a:gd name="connsiteY1197" fmla="*/ 1230154 h 1857375"/>
                              <a:gd name="connsiteX1198" fmla="*/ 504349 w 1247775"/>
                              <a:gd name="connsiteY1198" fmla="*/ 1220629 h 1857375"/>
                              <a:gd name="connsiteX1199" fmla="*/ 503396 w 1247775"/>
                              <a:gd name="connsiteY1199" fmla="*/ 1220629 h 1857375"/>
                              <a:gd name="connsiteX1200" fmla="*/ 497681 w 1247775"/>
                              <a:gd name="connsiteY1200" fmla="*/ 1213961 h 1857375"/>
                              <a:gd name="connsiteX1201" fmla="*/ 504349 w 1247775"/>
                              <a:gd name="connsiteY1201" fmla="*/ 1203484 h 1857375"/>
                              <a:gd name="connsiteX1202" fmla="*/ 502444 w 1247775"/>
                              <a:gd name="connsiteY1202" fmla="*/ 1197769 h 1857375"/>
                              <a:gd name="connsiteX1203" fmla="*/ 574834 w 1247775"/>
                              <a:gd name="connsiteY1203" fmla="*/ 1231106 h 1857375"/>
                              <a:gd name="connsiteX1204" fmla="*/ 574834 w 1247775"/>
                              <a:gd name="connsiteY1204" fmla="*/ 1231106 h 1857375"/>
                              <a:gd name="connsiteX1205" fmla="*/ 579596 w 1247775"/>
                              <a:gd name="connsiteY1205" fmla="*/ 1226344 h 1857375"/>
                              <a:gd name="connsiteX1206" fmla="*/ 579596 w 1247775"/>
                              <a:gd name="connsiteY1206" fmla="*/ 1229201 h 1857375"/>
                              <a:gd name="connsiteX1207" fmla="*/ 574834 w 1247775"/>
                              <a:gd name="connsiteY1207" fmla="*/ 1231106 h 1857375"/>
                              <a:gd name="connsiteX1208" fmla="*/ 516731 w 1247775"/>
                              <a:gd name="connsiteY1208" fmla="*/ 1371124 h 1857375"/>
                              <a:gd name="connsiteX1209" fmla="*/ 518636 w 1247775"/>
                              <a:gd name="connsiteY1209" fmla="*/ 1371124 h 1857375"/>
                              <a:gd name="connsiteX1210" fmla="*/ 516731 w 1247775"/>
                              <a:gd name="connsiteY1210" fmla="*/ 1373029 h 1857375"/>
                              <a:gd name="connsiteX1211" fmla="*/ 516731 w 1247775"/>
                              <a:gd name="connsiteY1211" fmla="*/ 1371124 h 1857375"/>
                              <a:gd name="connsiteX1212" fmla="*/ 615791 w 1247775"/>
                              <a:gd name="connsiteY1212" fmla="*/ 838676 h 1857375"/>
                              <a:gd name="connsiteX1213" fmla="*/ 627221 w 1247775"/>
                              <a:gd name="connsiteY1213" fmla="*/ 845344 h 1857375"/>
                              <a:gd name="connsiteX1214" fmla="*/ 627221 w 1247775"/>
                              <a:gd name="connsiteY1214" fmla="*/ 847249 h 1857375"/>
                              <a:gd name="connsiteX1215" fmla="*/ 626269 w 1247775"/>
                              <a:gd name="connsiteY1215" fmla="*/ 849154 h 1857375"/>
                              <a:gd name="connsiteX1216" fmla="*/ 620554 w 1247775"/>
                              <a:gd name="connsiteY1216" fmla="*/ 848201 h 1857375"/>
                              <a:gd name="connsiteX1217" fmla="*/ 610076 w 1247775"/>
                              <a:gd name="connsiteY1217" fmla="*/ 849154 h 1857375"/>
                              <a:gd name="connsiteX1218" fmla="*/ 610076 w 1247775"/>
                              <a:gd name="connsiteY1218" fmla="*/ 847249 h 1857375"/>
                              <a:gd name="connsiteX1219" fmla="*/ 609124 w 1247775"/>
                              <a:gd name="connsiteY1219" fmla="*/ 842486 h 1857375"/>
                              <a:gd name="connsiteX1220" fmla="*/ 615791 w 1247775"/>
                              <a:gd name="connsiteY1220" fmla="*/ 838676 h 1857375"/>
                              <a:gd name="connsiteX1221" fmla="*/ 571024 w 1247775"/>
                              <a:gd name="connsiteY1221" fmla="*/ 938689 h 1857375"/>
                              <a:gd name="connsiteX1222" fmla="*/ 577691 w 1247775"/>
                              <a:gd name="connsiteY1222" fmla="*/ 943451 h 1857375"/>
                              <a:gd name="connsiteX1223" fmla="*/ 575786 w 1247775"/>
                              <a:gd name="connsiteY1223" fmla="*/ 946309 h 1857375"/>
                              <a:gd name="connsiteX1224" fmla="*/ 571024 w 1247775"/>
                              <a:gd name="connsiteY1224" fmla="*/ 938689 h 1857375"/>
                              <a:gd name="connsiteX1225" fmla="*/ 571024 w 1247775"/>
                              <a:gd name="connsiteY1225" fmla="*/ 938689 h 1857375"/>
                              <a:gd name="connsiteX1226" fmla="*/ 552926 w 1247775"/>
                              <a:gd name="connsiteY1226" fmla="*/ 718661 h 1857375"/>
                              <a:gd name="connsiteX1227" fmla="*/ 566261 w 1247775"/>
                              <a:gd name="connsiteY1227" fmla="*/ 710089 h 1857375"/>
                              <a:gd name="connsiteX1228" fmla="*/ 568166 w 1247775"/>
                              <a:gd name="connsiteY1228" fmla="*/ 711041 h 1857375"/>
                              <a:gd name="connsiteX1229" fmla="*/ 567214 w 1247775"/>
                              <a:gd name="connsiteY1229" fmla="*/ 719614 h 1857375"/>
                              <a:gd name="connsiteX1230" fmla="*/ 567214 w 1247775"/>
                              <a:gd name="connsiteY1230" fmla="*/ 723424 h 1857375"/>
                              <a:gd name="connsiteX1231" fmla="*/ 565309 w 1247775"/>
                              <a:gd name="connsiteY1231" fmla="*/ 724376 h 1857375"/>
                              <a:gd name="connsiteX1232" fmla="*/ 552926 w 1247775"/>
                              <a:gd name="connsiteY1232" fmla="*/ 720566 h 1857375"/>
                              <a:gd name="connsiteX1233" fmla="*/ 552926 w 1247775"/>
                              <a:gd name="connsiteY1233" fmla="*/ 718661 h 1857375"/>
                              <a:gd name="connsiteX1234" fmla="*/ 553879 w 1247775"/>
                              <a:gd name="connsiteY1234" fmla="*/ 816769 h 1857375"/>
                              <a:gd name="connsiteX1235" fmla="*/ 559594 w 1247775"/>
                              <a:gd name="connsiteY1235" fmla="*/ 804386 h 1857375"/>
                              <a:gd name="connsiteX1236" fmla="*/ 561499 w 1247775"/>
                              <a:gd name="connsiteY1236" fmla="*/ 804386 h 1857375"/>
                              <a:gd name="connsiteX1237" fmla="*/ 569119 w 1247775"/>
                              <a:gd name="connsiteY1237" fmla="*/ 808196 h 1857375"/>
                              <a:gd name="connsiteX1238" fmla="*/ 568166 w 1247775"/>
                              <a:gd name="connsiteY1238" fmla="*/ 813911 h 1857375"/>
                              <a:gd name="connsiteX1239" fmla="*/ 563404 w 1247775"/>
                              <a:gd name="connsiteY1239" fmla="*/ 822484 h 1857375"/>
                              <a:gd name="connsiteX1240" fmla="*/ 563404 w 1247775"/>
                              <a:gd name="connsiteY1240" fmla="*/ 824389 h 1857375"/>
                              <a:gd name="connsiteX1241" fmla="*/ 550069 w 1247775"/>
                              <a:gd name="connsiteY1241" fmla="*/ 828199 h 1857375"/>
                              <a:gd name="connsiteX1242" fmla="*/ 553879 w 1247775"/>
                              <a:gd name="connsiteY1242" fmla="*/ 816769 h 1857375"/>
                              <a:gd name="connsiteX1243" fmla="*/ 547211 w 1247775"/>
                              <a:gd name="connsiteY1243" fmla="*/ 968216 h 1857375"/>
                              <a:gd name="connsiteX1244" fmla="*/ 547211 w 1247775"/>
                              <a:gd name="connsiteY1244" fmla="*/ 970121 h 1857375"/>
                              <a:gd name="connsiteX1245" fmla="*/ 552926 w 1247775"/>
                              <a:gd name="connsiteY1245" fmla="*/ 975836 h 1857375"/>
                              <a:gd name="connsiteX1246" fmla="*/ 558641 w 1247775"/>
                              <a:gd name="connsiteY1246" fmla="*/ 972026 h 1857375"/>
                              <a:gd name="connsiteX1247" fmla="*/ 558641 w 1247775"/>
                              <a:gd name="connsiteY1247" fmla="*/ 972026 h 1857375"/>
                              <a:gd name="connsiteX1248" fmla="*/ 563404 w 1247775"/>
                              <a:gd name="connsiteY1248" fmla="*/ 971074 h 1857375"/>
                              <a:gd name="connsiteX1249" fmla="*/ 562451 w 1247775"/>
                              <a:gd name="connsiteY1249" fmla="*/ 973931 h 1857375"/>
                              <a:gd name="connsiteX1250" fmla="*/ 567214 w 1247775"/>
                              <a:gd name="connsiteY1250" fmla="*/ 980599 h 1857375"/>
                              <a:gd name="connsiteX1251" fmla="*/ 571024 w 1247775"/>
                              <a:gd name="connsiteY1251" fmla="*/ 991076 h 1857375"/>
                              <a:gd name="connsiteX1252" fmla="*/ 567214 w 1247775"/>
                              <a:gd name="connsiteY1252" fmla="*/ 992029 h 1857375"/>
                              <a:gd name="connsiteX1253" fmla="*/ 559594 w 1247775"/>
                              <a:gd name="connsiteY1253" fmla="*/ 989171 h 1857375"/>
                              <a:gd name="connsiteX1254" fmla="*/ 548164 w 1247775"/>
                              <a:gd name="connsiteY1254" fmla="*/ 996791 h 1857375"/>
                              <a:gd name="connsiteX1255" fmla="*/ 545306 w 1247775"/>
                              <a:gd name="connsiteY1255" fmla="*/ 1001554 h 1857375"/>
                              <a:gd name="connsiteX1256" fmla="*/ 536734 w 1247775"/>
                              <a:gd name="connsiteY1256" fmla="*/ 994886 h 1857375"/>
                              <a:gd name="connsiteX1257" fmla="*/ 537686 w 1247775"/>
                              <a:gd name="connsiteY1257" fmla="*/ 992029 h 1857375"/>
                              <a:gd name="connsiteX1258" fmla="*/ 531019 w 1247775"/>
                              <a:gd name="connsiteY1258" fmla="*/ 985361 h 1857375"/>
                              <a:gd name="connsiteX1259" fmla="*/ 524351 w 1247775"/>
                              <a:gd name="connsiteY1259" fmla="*/ 992029 h 1857375"/>
                              <a:gd name="connsiteX1260" fmla="*/ 524351 w 1247775"/>
                              <a:gd name="connsiteY1260" fmla="*/ 993934 h 1857375"/>
                              <a:gd name="connsiteX1261" fmla="*/ 511016 w 1247775"/>
                              <a:gd name="connsiteY1261" fmla="*/ 1004411 h 1857375"/>
                              <a:gd name="connsiteX1262" fmla="*/ 504349 w 1247775"/>
                              <a:gd name="connsiteY1262" fmla="*/ 1000601 h 1857375"/>
                              <a:gd name="connsiteX1263" fmla="*/ 503396 w 1247775"/>
                              <a:gd name="connsiteY1263" fmla="*/ 1000601 h 1857375"/>
                              <a:gd name="connsiteX1264" fmla="*/ 501491 w 1247775"/>
                              <a:gd name="connsiteY1264" fmla="*/ 995839 h 1857375"/>
                              <a:gd name="connsiteX1265" fmla="*/ 502444 w 1247775"/>
                              <a:gd name="connsiteY1265" fmla="*/ 995839 h 1857375"/>
                              <a:gd name="connsiteX1266" fmla="*/ 524351 w 1247775"/>
                              <a:gd name="connsiteY1266" fmla="*/ 973931 h 1857375"/>
                              <a:gd name="connsiteX1267" fmla="*/ 524351 w 1247775"/>
                              <a:gd name="connsiteY1267" fmla="*/ 972979 h 1857375"/>
                              <a:gd name="connsiteX1268" fmla="*/ 529114 w 1247775"/>
                              <a:gd name="connsiteY1268" fmla="*/ 973931 h 1857375"/>
                              <a:gd name="connsiteX1269" fmla="*/ 541496 w 1247775"/>
                              <a:gd name="connsiteY1269" fmla="*/ 961549 h 1857375"/>
                              <a:gd name="connsiteX1270" fmla="*/ 529114 w 1247775"/>
                              <a:gd name="connsiteY1270" fmla="*/ 949166 h 1857375"/>
                              <a:gd name="connsiteX1271" fmla="*/ 519589 w 1247775"/>
                              <a:gd name="connsiteY1271" fmla="*/ 954881 h 1857375"/>
                              <a:gd name="connsiteX1272" fmla="*/ 520541 w 1247775"/>
                              <a:gd name="connsiteY1272" fmla="*/ 951071 h 1857375"/>
                              <a:gd name="connsiteX1273" fmla="*/ 500539 w 1247775"/>
                              <a:gd name="connsiteY1273" fmla="*/ 931069 h 1857375"/>
                              <a:gd name="connsiteX1274" fmla="*/ 492919 w 1247775"/>
                              <a:gd name="connsiteY1274" fmla="*/ 932974 h 1857375"/>
                              <a:gd name="connsiteX1275" fmla="*/ 484346 w 1247775"/>
                              <a:gd name="connsiteY1275" fmla="*/ 925354 h 1857375"/>
                              <a:gd name="connsiteX1276" fmla="*/ 486251 w 1247775"/>
                              <a:gd name="connsiteY1276" fmla="*/ 917734 h 1857375"/>
                              <a:gd name="connsiteX1277" fmla="*/ 485299 w 1247775"/>
                              <a:gd name="connsiteY1277" fmla="*/ 912971 h 1857375"/>
                              <a:gd name="connsiteX1278" fmla="*/ 488156 w 1247775"/>
                              <a:gd name="connsiteY1278" fmla="*/ 906304 h 1857375"/>
                              <a:gd name="connsiteX1279" fmla="*/ 486251 w 1247775"/>
                              <a:gd name="connsiteY1279" fmla="*/ 901541 h 1857375"/>
                              <a:gd name="connsiteX1280" fmla="*/ 492919 w 1247775"/>
                              <a:gd name="connsiteY1280" fmla="*/ 893921 h 1857375"/>
                              <a:gd name="connsiteX1281" fmla="*/ 505301 w 1247775"/>
                              <a:gd name="connsiteY1281" fmla="*/ 907256 h 1857375"/>
                              <a:gd name="connsiteX1282" fmla="*/ 505301 w 1247775"/>
                              <a:gd name="connsiteY1282" fmla="*/ 907256 h 1857375"/>
                              <a:gd name="connsiteX1283" fmla="*/ 525304 w 1247775"/>
                              <a:gd name="connsiteY1283" fmla="*/ 941546 h 1857375"/>
                              <a:gd name="connsiteX1284" fmla="*/ 537686 w 1247775"/>
                              <a:gd name="connsiteY1284" fmla="*/ 947261 h 1857375"/>
                              <a:gd name="connsiteX1285" fmla="*/ 538639 w 1247775"/>
                              <a:gd name="connsiteY1285" fmla="*/ 947261 h 1857375"/>
                              <a:gd name="connsiteX1286" fmla="*/ 539591 w 1247775"/>
                              <a:gd name="connsiteY1286" fmla="*/ 948214 h 1857375"/>
                              <a:gd name="connsiteX1287" fmla="*/ 539591 w 1247775"/>
                              <a:gd name="connsiteY1287" fmla="*/ 952024 h 1857375"/>
                              <a:gd name="connsiteX1288" fmla="*/ 547211 w 1247775"/>
                              <a:gd name="connsiteY1288" fmla="*/ 968216 h 1857375"/>
                              <a:gd name="connsiteX1289" fmla="*/ 549116 w 1247775"/>
                              <a:gd name="connsiteY1289" fmla="*/ 1032986 h 1857375"/>
                              <a:gd name="connsiteX1290" fmla="*/ 536734 w 1247775"/>
                              <a:gd name="connsiteY1290" fmla="*/ 1048226 h 1857375"/>
                              <a:gd name="connsiteX1291" fmla="*/ 532924 w 1247775"/>
                              <a:gd name="connsiteY1291" fmla="*/ 1048226 h 1857375"/>
                              <a:gd name="connsiteX1292" fmla="*/ 531019 w 1247775"/>
                              <a:gd name="connsiteY1292" fmla="*/ 1048226 h 1857375"/>
                              <a:gd name="connsiteX1293" fmla="*/ 531019 w 1247775"/>
                              <a:gd name="connsiteY1293" fmla="*/ 1047274 h 1857375"/>
                              <a:gd name="connsiteX1294" fmla="*/ 535781 w 1247775"/>
                              <a:gd name="connsiteY1294" fmla="*/ 1036796 h 1857375"/>
                              <a:gd name="connsiteX1295" fmla="*/ 534829 w 1247775"/>
                              <a:gd name="connsiteY1295" fmla="*/ 1032986 h 1857375"/>
                              <a:gd name="connsiteX1296" fmla="*/ 547211 w 1247775"/>
                              <a:gd name="connsiteY1296" fmla="*/ 1018699 h 1857375"/>
                              <a:gd name="connsiteX1297" fmla="*/ 548164 w 1247775"/>
                              <a:gd name="connsiteY1297" fmla="*/ 1019651 h 1857375"/>
                              <a:gd name="connsiteX1298" fmla="*/ 547211 w 1247775"/>
                              <a:gd name="connsiteY1298" fmla="*/ 1026319 h 1857375"/>
                              <a:gd name="connsiteX1299" fmla="*/ 549116 w 1247775"/>
                              <a:gd name="connsiteY1299" fmla="*/ 1032986 h 1857375"/>
                              <a:gd name="connsiteX1300" fmla="*/ 506254 w 1247775"/>
                              <a:gd name="connsiteY1300" fmla="*/ 814864 h 1857375"/>
                              <a:gd name="connsiteX1301" fmla="*/ 497681 w 1247775"/>
                              <a:gd name="connsiteY1301" fmla="*/ 812959 h 1857375"/>
                              <a:gd name="connsiteX1302" fmla="*/ 497681 w 1247775"/>
                              <a:gd name="connsiteY1302" fmla="*/ 812959 h 1857375"/>
                              <a:gd name="connsiteX1303" fmla="*/ 507206 w 1247775"/>
                              <a:gd name="connsiteY1303" fmla="*/ 806291 h 1857375"/>
                              <a:gd name="connsiteX1304" fmla="*/ 509111 w 1247775"/>
                              <a:gd name="connsiteY1304" fmla="*/ 805339 h 1857375"/>
                              <a:gd name="connsiteX1305" fmla="*/ 509111 w 1247775"/>
                              <a:gd name="connsiteY1305" fmla="*/ 806291 h 1857375"/>
                              <a:gd name="connsiteX1306" fmla="*/ 506254 w 1247775"/>
                              <a:gd name="connsiteY1306" fmla="*/ 812959 h 1857375"/>
                              <a:gd name="connsiteX1307" fmla="*/ 506254 w 1247775"/>
                              <a:gd name="connsiteY1307" fmla="*/ 814864 h 1857375"/>
                              <a:gd name="connsiteX1308" fmla="*/ 521494 w 1247775"/>
                              <a:gd name="connsiteY1308" fmla="*/ 822484 h 1857375"/>
                              <a:gd name="connsiteX1309" fmla="*/ 536734 w 1247775"/>
                              <a:gd name="connsiteY1309" fmla="*/ 832961 h 1857375"/>
                              <a:gd name="connsiteX1310" fmla="*/ 543401 w 1247775"/>
                              <a:gd name="connsiteY1310" fmla="*/ 832009 h 1857375"/>
                              <a:gd name="connsiteX1311" fmla="*/ 536734 w 1247775"/>
                              <a:gd name="connsiteY1311" fmla="*/ 842486 h 1857375"/>
                              <a:gd name="connsiteX1312" fmla="*/ 533876 w 1247775"/>
                              <a:gd name="connsiteY1312" fmla="*/ 842486 h 1857375"/>
                              <a:gd name="connsiteX1313" fmla="*/ 517684 w 1247775"/>
                              <a:gd name="connsiteY1313" fmla="*/ 854869 h 1857375"/>
                              <a:gd name="connsiteX1314" fmla="*/ 517684 w 1247775"/>
                              <a:gd name="connsiteY1314" fmla="*/ 854869 h 1857375"/>
                              <a:gd name="connsiteX1315" fmla="*/ 515779 w 1247775"/>
                              <a:gd name="connsiteY1315" fmla="*/ 854869 h 1857375"/>
                              <a:gd name="connsiteX1316" fmla="*/ 522446 w 1247775"/>
                              <a:gd name="connsiteY1316" fmla="*/ 838676 h 1857375"/>
                              <a:gd name="connsiteX1317" fmla="*/ 514826 w 1247775"/>
                              <a:gd name="connsiteY1317" fmla="*/ 820579 h 1857375"/>
                              <a:gd name="connsiteX1318" fmla="*/ 516731 w 1247775"/>
                              <a:gd name="connsiteY1318" fmla="*/ 819626 h 1857375"/>
                              <a:gd name="connsiteX1319" fmla="*/ 521494 w 1247775"/>
                              <a:gd name="connsiteY1319" fmla="*/ 822484 h 1857375"/>
                              <a:gd name="connsiteX1320" fmla="*/ 487204 w 1247775"/>
                              <a:gd name="connsiteY1320" fmla="*/ 723424 h 1857375"/>
                              <a:gd name="connsiteX1321" fmla="*/ 490061 w 1247775"/>
                              <a:gd name="connsiteY1321" fmla="*/ 728186 h 1857375"/>
                              <a:gd name="connsiteX1322" fmla="*/ 486251 w 1247775"/>
                              <a:gd name="connsiteY1322" fmla="*/ 731996 h 1857375"/>
                              <a:gd name="connsiteX1323" fmla="*/ 487204 w 1247775"/>
                              <a:gd name="connsiteY1323" fmla="*/ 723424 h 1857375"/>
                              <a:gd name="connsiteX1324" fmla="*/ 487204 w 1247775"/>
                              <a:gd name="connsiteY1324" fmla="*/ 723424 h 1857375"/>
                              <a:gd name="connsiteX1325" fmla="*/ 362426 w 1247775"/>
                              <a:gd name="connsiteY1325" fmla="*/ 708184 h 1857375"/>
                              <a:gd name="connsiteX1326" fmla="*/ 380524 w 1247775"/>
                              <a:gd name="connsiteY1326" fmla="*/ 695801 h 1857375"/>
                              <a:gd name="connsiteX1327" fmla="*/ 383381 w 1247775"/>
                              <a:gd name="connsiteY1327" fmla="*/ 694849 h 1857375"/>
                              <a:gd name="connsiteX1328" fmla="*/ 392906 w 1247775"/>
                              <a:gd name="connsiteY1328" fmla="*/ 705326 h 1857375"/>
                              <a:gd name="connsiteX1329" fmla="*/ 371951 w 1247775"/>
                              <a:gd name="connsiteY1329" fmla="*/ 726281 h 1857375"/>
                              <a:gd name="connsiteX1330" fmla="*/ 360521 w 1247775"/>
                              <a:gd name="connsiteY1330" fmla="*/ 708184 h 1857375"/>
                              <a:gd name="connsiteX1331" fmla="*/ 362426 w 1247775"/>
                              <a:gd name="connsiteY1331" fmla="*/ 708184 h 1857375"/>
                              <a:gd name="connsiteX1332" fmla="*/ 453866 w 1247775"/>
                              <a:gd name="connsiteY1332" fmla="*/ 781526 h 1857375"/>
                              <a:gd name="connsiteX1333" fmla="*/ 443389 w 1247775"/>
                              <a:gd name="connsiteY1333" fmla="*/ 791051 h 1857375"/>
                              <a:gd name="connsiteX1334" fmla="*/ 450056 w 1247775"/>
                              <a:gd name="connsiteY1334" fmla="*/ 800576 h 1857375"/>
                              <a:gd name="connsiteX1335" fmla="*/ 438626 w 1247775"/>
                              <a:gd name="connsiteY1335" fmla="*/ 809149 h 1857375"/>
                              <a:gd name="connsiteX1336" fmla="*/ 419576 w 1247775"/>
                              <a:gd name="connsiteY1336" fmla="*/ 830104 h 1857375"/>
                              <a:gd name="connsiteX1337" fmla="*/ 425291 w 1247775"/>
                              <a:gd name="connsiteY1337" fmla="*/ 844391 h 1857375"/>
                              <a:gd name="connsiteX1338" fmla="*/ 423386 w 1247775"/>
                              <a:gd name="connsiteY1338" fmla="*/ 846296 h 1857375"/>
                              <a:gd name="connsiteX1339" fmla="*/ 404336 w 1247775"/>
                              <a:gd name="connsiteY1339" fmla="*/ 832009 h 1857375"/>
                              <a:gd name="connsiteX1340" fmla="*/ 394811 w 1247775"/>
                              <a:gd name="connsiteY1340" fmla="*/ 828199 h 1857375"/>
                              <a:gd name="connsiteX1341" fmla="*/ 386239 w 1247775"/>
                              <a:gd name="connsiteY1341" fmla="*/ 831056 h 1857375"/>
                              <a:gd name="connsiteX1342" fmla="*/ 368141 w 1247775"/>
                              <a:gd name="connsiteY1342" fmla="*/ 842486 h 1857375"/>
                              <a:gd name="connsiteX1343" fmla="*/ 363379 w 1247775"/>
                              <a:gd name="connsiteY1343" fmla="*/ 837724 h 1857375"/>
                              <a:gd name="connsiteX1344" fmla="*/ 357664 w 1247775"/>
                              <a:gd name="connsiteY1344" fmla="*/ 826294 h 1857375"/>
                              <a:gd name="connsiteX1345" fmla="*/ 370046 w 1247775"/>
                              <a:gd name="connsiteY1345" fmla="*/ 807244 h 1857375"/>
                              <a:gd name="connsiteX1346" fmla="*/ 372904 w 1247775"/>
                              <a:gd name="connsiteY1346" fmla="*/ 807244 h 1857375"/>
                              <a:gd name="connsiteX1347" fmla="*/ 388144 w 1247775"/>
                              <a:gd name="connsiteY1347" fmla="*/ 803434 h 1857375"/>
                              <a:gd name="connsiteX1348" fmla="*/ 385286 w 1247775"/>
                              <a:gd name="connsiteY1348" fmla="*/ 811054 h 1857375"/>
                              <a:gd name="connsiteX1349" fmla="*/ 397669 w 1247775"/>
                              <a:gd name="connsiteY1349" fmla="*/ 823436 h 1857375"/>
                              <a:gd name="connsiteX1350" fmla="*/ 410051 w 1247775"/>
                              <a:gd name="connsiteY1350" fmla="*/ 811054 h 1857375"/>
                              <a:gd name="connsiteX1351" fmla="*/ 397669 w 1247775"/>
                              <a:gd name="connsiteY1351" fmla="*/ 798671 h 1857375"/>
                              <a:gd name="connsiteX1352" fmla="*/ 394811 w 1247775"/>
                              <a:gd name="connsiteY1352" fmla="*/ 799624 h 1857375"/>
                              <a:gd name="connsiteX1353" fmla="*/ 398621 w 1247775"/>
                              <a:gd name="connsiteY1353" fmla="*/ 795814 h 1857375"/>
                              <a:gd name="connsiteX1354" fmla="*/ 416719 w 1247775"/>
                              <a:gd name="connsiteY1354" fmla="*/ 787241 h 1857375"/>
                              <a:gd name="connsiteX1355" fmla="*/ 424339 w 1247775"/>
                              <a:gd name="connsiteY1355" fmla="*/ 788194 h 1857375"/>
                              <a:gd name="connsiteX1356" fmla="*/ 456724 w 1247775"/>
                              <a:gd name="connsiteY1356" fmla="*/ 759619 h 1857375"/>
                              <a:gd name="connsiteX1357" fmla="*/ 460534 w 1247775"/>
                              <a:gd name="connsiteY1357" fmla="*/ 759619 h 1857375"/>
                              <a:gd name="connsiteX1358" fmla="*/ 482441 w 1247775"/>
                              <a:gd name="connsiteY1358" fmla="*/ 743426 h 1857375"/>
                              <a:gd name="connsiteX1359" fmla="*/ 498634 w 1247775"/>
                              <a:gd name="connsiteY1359" fmla="*/ 757714 h 1857375"/>
                              <a:gd name="connsiteX1360" fmla="*/ 514826 w 1247775"/>
                              <a:gd name="connsiteY1360" fmla="*/ 742474 h 1857375"/>
                              <a:gd name="connsiteX1361" fmla="*/ 515779 w 1247775"/>
                              <a:gd name="connsiteY1361" fmla="*/ 742474 h 1857375"/>
                              <a:gd name="connsiteX1362" fmla="*/ 513874 w 1247775"/>
                              <a:gd name="connsiteY1362" fmla="*/ 751999 h 1857375"/>
                              <a:gd name="connsiteX1363" fmla="*/ 513874 w 1247775"/>
                              <a:gd name="connsiteY1363" fmla="*/ 755809 h 1857375"/>
                              <a:gd name="connsiteX1364" fmla="*/ 509111 w 1247775"/>
                              <a:gd name="connsiteY1364" fmla="*/ 768191 h 1857375"/>
                              <a:gd name="connsiteX1365" fmla="*/ 514826 w 1247775"/>
                              <a:gd name="connsiteY1365" fmla="*/ 781526 h 1857375"/>
                              <a:gd name="connsiteX1366" fmla="*/ 510064 w 1247775"/>
                              <a:gd name="connsiteY1366" fmla="*/ 788194 h 1857375"/>
                              <a:gd name="connsiteX1367" fmla="*/ 501491 w 1247775"/>
                              <a:gd name="connsiteY1367" fmla="*/ 783431 h 1857375"/>
                              <a:gd name="connsiteX1368" fmla="*/ 491966 w 1247775"/>
                              <a:gd name="connsiteY1368" fmla="*/ 780574 h 1857375"/>
                              <a:gd name="connsiteX1369" fmla="*/ 490061 w 1247775"/>
                              <a:gd name="connsiteY1369" fmla="*/ 780574 h 1857375"/>
                              <a:gd name="connsiteX1370" fmla="*/ 490061 w 1247775"/>
                              <a:gd name="connsiteY1370" fmla="*/ 779621 h 1857375"/>
                              <a:gd name="connsiteX1371" fmla="*/ 477679 w 1247775"/>
                              <a:gd name="connsiteY1371" fmla="*/ 767239 h 1857375"/>
                              <a:gd name="connsiteX1372" fmla="*/ 465296 w 1247775"/>
                              <a:gd name="connsiteY1372" fmla="*/ 779621 h 1857375"/>
                              <a:gd name="connsiteX1373" fmla="*/ 471011 w 1247775"/>
                              <a:gd name="connsiteY1373" fmla="*/ 790099 h 1857375"/>
                              <a:gd name="connsiteX1374" fmla="*/ 458629 w 1247775"/>
                              <a:gd name="connsiteY1374" fmla="*/ 799624 h 1857375"/>
                              <a:gd name="connsiteX1375" fmla="*/ 457676 w 1247775"/>
                              <a:gd name="connsiteY1375" fmla="*/ 799624 h 1857375"/>
                              <a:gd name="connsiteX1376" fmla="*/ 462439 w 1247775"/>
                              <a:gd name="connsiteY1376" fmla="*/ 791051 h 1857375"/>
                              <a:gd name="connsiteX1377" fmla="*/ 453866 w 1247775"/>
                              <a:gd name="connsiteY1377" fmla="*/ 781526 h 1857375"/>
                              <a:gd name="connsiteX1378" fmla="*/ 481489 w 1247775"/>
                              <a:gd name="connsiteY1378" fmla="*/ 946309 h 1857375"/>
                              <a:gd name="connsiteX1379" fmla="*/ 480536 w 1247775"/>
                              <a:gd name="connsiteY1379" fmla="*/ 951071 h 1857375"/>
                              <a:gd name="connsiteX1380" fmla="*/ 470059 w 1247775"/>
                              <a:gd name="connsiteY1380" fmla="*/ 936784 h 1857375"/>
                              <a:gd name="connsiteX1381" fmla="*/ 473869 w 1247775"/>
                              <a:gd name="connsiteY1381" fmla="*/ 935831 h 1857375"/>
                              <a:gd name="connsiteX1382" fmla="*/ 473869 w 1247775"/>
                              <a:gd name="connsiteY1382" fmla="*/ 935831 h 1857375"/>
                              <a:gd name="connsiteX1383" fmla="*/ 481489 w 1247775"/>
                              <a:gd name="connsiteY1383" fmla="*/ 946309 h 1857375"/>
                              <a:gd name="connsiteX1384" fmla="*/ 345281 w 1247775"/>
                              <a:gd name="connsiteY1384" fmla="*/ 1095851 h 1857375"/>
                              <a:gd name="connsiteX1385" fmla="*/ 345281 w 1247775"/>
                              <a:gd name="connsiteY1385" fmla="*/ 1095851 h 1857375"/>
                              <a:gd name="connsiteX1386" fmla="*/ 345281 w 1247775"/>
                              <a:gd name="connsiteY1386" fmla="*/ 1095851 h 1857375"/>
                              <a:gd name="connsiteX1387" fmla="*/ 345281 w 1247775"/>
                              <a:gd name="connsiteY1387" fmla="*/ 1095851 h 1857375"/>
                              <a:gd name="connsiteX1388" fmla="*/ 423386 w 1247775"/>
                              <a:gd name="connsiteY1388" fmla="*/ 1187291 h 1857375"/>
                              <a:gd name="connsiteX1389" fmla="*/ 421481 w 1247775"/>
                              <a:gd name="connsiteY1389" fmla="*/ 1188244 h 1857375"/>
                              <a:gd name="connsiteX1390" fmla="*/ 423386 w 1247775"/>
                              <a:gd name="connsiteY1390" fmla="*/ 1181576 h 1857375"/>
                              <a:gd name="connsiteX1391" fmla="*/ 426244 w 1247775"/>
                              <a:gd name="connsiteY1391" fmla="*/ 1182529 h 1857375"/>
                              <a:gd name="connsiteX1392" fmla="*/ 430054 w 1247775"/>
                              <a:gd name="connsiteY1392" fmla="*/ 1185386 h 1857375"/>
                              <a:gd name="connsiteX1393" fmla="*/ 423386 w 1247775"/>
                              <a:gd name="connsiteY1393" fmla="*/ 1187291 h 1857375"/>
                              <a:gd name="connsiteX1394" fmla="*/ 432911 w 1247775"/>
                              <a:gd name="connsiteY1394" fmla="*/ 1183481 h 1857375"/>
                              <a:gd name="connsiteX1395" fmla="*/ 432911 w 1247775"/>
                              <a:gd name="connsiteY1395" fmla="*/ 1183481 h 1857375"/>
                              <a:gd name="connsiteX1396" fmla="*/ 432911 w 1247775"/>
                              <a:gd name="connsiteY1396" fmla="*/ 1183481 h 1857375"/>
                              <a:gd name="connsiteX1397" fmla="*/ 432911 w 1247775"/>
                              <a:gd name="connsiteY1397" fmla="*/ 1183481 h 1857375"/>
                              <a:gd name="connsiteX1398" fmla="*/ 455771 w 1247775"/>
                              <a:gd name="connsiteY1398" fmla="*/ 1106329 h 1857375"/>
                              <a:gd name="connsiteX1399" fmla="*/ 443389 w 1247775"/>
                              <a:gd name="connsiteY1399" fmla="*/ 1117759 h 1857375"/>
                              <a:gd name="connsiteX1400" fmla="*/ 433864 w 1247775"/>
                              <a:gd name="connsiteY1400" fmla="*/ 1115854 h 1857375"/>
                              <a:gd name="connsiteX1401" fmla="*/ 400526 w 1247775"/>
                              <a:gd name="connsiteY1401" fmla="*/ 1149191 h 1857375"/>
                              <a:gd name="connsiteX1402" fmla="*/ 403384 w 1247775"/>
                              <a:gd name="connsiteY1402" fmla="*/ 1162526 h 1857375"/>
                              <a:gd name="connsiteX1403" fmla="*/ 387191 w 1247775"/>
                              <a:gd name="connsiteY1403" fmla="*/ 1179671 h 1857375"/>
                              <a:gd name="connsiteX1404" fmla="*/ 394811 w 1247775"/>
                              <a:gd name="connsiteY1404" fmla="*/ 1193959 h 1857375"/>
                              <a:gd name="connsiteX1405" fmla="*/ 389096 w 1247775"/>
                              <a:gd name="connsiteY1405" fmla="*/ 1206341 h 1857375"/>
                              <a:gd name="connsiteX1406" fmla="*/ 399574 w 1247775"/>
                              <a:gd name="connsiteY1406" fmla="*/ 1221581 h 1857375"/>
                              <a:gd name="connsiteX1407" fmla="*/ 409099 w 1247775"/>
                              <a:gd name="connsiteY1407" fmla="*/ 1231106 h 1857375"/>
                              <a:gd name="connsiteX1408" fmla="*/ 392906 w 1247775"/>
                              <a:gd name="connsiteY1408" fmla="*/ 1250156 h 1857375"/>
                              <a:gd name="connsiteX1409" fmla="*/ 390049 w 1247775"/>
                              <a:gd name="connsiteY1409" fmla="*/ 1251109 h 1857375"/>
                              <a:gd name="connsiteX1410" fmla="*/ 388144 w 1247775"/>
                              <a:gd name="connsiteY1410" fmla="*/ 1245394 h 1857375"/>
                              <a:gd name="connsiteX1411" fmla="*/ 390049 w 1247775"/>
                              <a:gd name="connsiteY1411" fmla="*/ 1241584 h 1857375"/>
                              <a:gd name="connsiteX1412" fmla="*/ 396716 w 1247775"/>
                              <a:gd name="connsiteY1412" fmla="*/ 1230154 h 1857375"/>
                              <a:gd name="connsiteX1413" fmla="*/ 388144 w 1247775"/>
                              <a:gd name="connsiteY1413" fmla="*/ 1217771 h 1857375"/>
                              <a:gd name="connsiteX1414" fmla="*/ 378619 w 1247775"/>
                              <a:gd name="connsiteY1414" fmla="*/ 1207294 h 1857375"/>
                              <a:gd name="connsiteX1415" fmla="*/ 362426 w 1247775"/>
                              <a:gd name="connsiteY1415" fmla="*/ 1199674 h 1857375"/>
                              <a:gd name="connsiteX1416" fmla="*/ 343376 w 1247775"/>
                              <a:gd name="connsiteY1416" fmla="*/ 1212056 h 1857375"/>
                              <a:gd name="connsiteX1417" fmla="*/ 339566 w 1247775"/>
                              <a:gd name="connsiteY1417" fmla="*/ 1216819 h 1857375"/>
                              <a:gd name="connsiteX1418" fmla="*/ 316706 w 1247775"/>
                              <a:gd name="connsiteY1418" fmla="*/ 1233964 h 1857375"/>
                              <a:gd name="connsiteX1419" fmla="*/ 315754 w 1247775"/>
                              <a:gd name="connsiteY1419" fmla="*/ 1231106 h 1857375"/>
                              <a:gd name="connsiteX1420" fmla="*/ 315754 w 1247775"/>
                              <a:gd name="connsiteY1420" fmla="*/ 1229201 h 1857375"/>
                              <a:gd name="connsiteX1421" fmla="*/ 310991 w 1247775"/>
                              <a:gd name="connsiteY1421" fmla="*/ 1213961 h 1857375"/>
                              <a:gd name="connsiteX1422" fmla="*/ 331946 w 1247775"/>
                              <a:gd name="connsiteY1422" fmla="*/ 1186339 h 1857375"/>
                              <a:gd name="connsiteX1423" fmla="*/ 316706 w 1247775"/>
                              <a:gd name="connsiteY1423" fmla="*/ 1161574 h 1857375"/>
                              <a:gd name="connsiteX1424" fmla="*/ 316706 w 1247775"/>
                              <a:gd name="connsiteY1424" fmla="*/ 1160621 h 1857375"/>
                              <a:gd name="connsiteX1425" fmla="*/ 320516 w 1247775"/>
                              <a:gd name="connsiteY1425" fmla="*/ 1156811 h 1857375"/>
                              <a:gd name="connsiteX1426" fmla="*/ 323374 w 1247775"/>
                              <a:gd name="connsiteY1426" fmla="*/ 1157764 h 1857375"/>
                              <a:gd name="connsiteX1427" fmla="*/ 322421 w 1247775"/>
                              <a:gd name="connsiteY1427" fmla="*/ 1160621 h 1857375"/>
                              <a:gd name="connsiteX1428" fmla="*/ 328136 w 1247775"/>
                              <a:gd name="connsiteY1428" fmla="*/ 1166336 h 1857375"/>
                              <a:gd name="connsiteX1429" fmla="*/ 330041 w 1247775"/>
                              <a:gd name="connsiteY1429" fmla="*/ 1166336 h 1857375"/>
                              <a:gd name="connsiteX1430" fmla="*/ 335756 w 1247775"/>
                              <a:gd name="connsiteY1430" fmla="*/ 1168241 h 1857375"/>
                              <a:gd name="connsiteX1431" fmla="*/ 346234 w 1247775"/>
                              <a:gd name="connsiteY1431" fmla="*/ 1157764 h 1857375"/>
                              <a:gd name="connsiteX1432" fmla="*/ 345281 w 1247775"/>
                              <a:gd name="connsiteY1432" fmla="*/ 1153954 h 1857375"/>
                              <a:gd name="connsiteX1433" fmla="*/ 353854 w 1247775"/>
                              <a:gd name="connsiteY1433" fmla="*/ 1146334 h 1857375"/>
                              <a:gd name="connsiteX1434" fmla="*/ 366236 w 1247775"/>
                              <a:gd name="connsiteY1434" fmla="*/ 1151096 h 1857375"/>
                              <a:gd name="connsiteX1435" fmla="*/ 382429 w 1247775"/>
                              <a:gd name="connsiteY1435" fmla="*/ 1140619 h 1857375"/>
                              <a:gd name="connsiteX1436" fmla="*/ 386239 w 1247775"/>
                              <a:gd name="connsiteY1436" fmla="*/ 1142524 h 1857375"/>
                              <a:gd name="connsiteX1437" fmla="*/ 391001 w 1247775"/>
                              <a:gd name="connsiteY1437" fmla="*/ 1137761 h 1857375"/>
                              <a:gd name="connsiteX1438" fmla="*/ 386239 w 1247775"/>
                              <a:gd name="connsiteY1438" fmla="*/ 1132999 h 1857375"/>
                              <a:gd name="connsiteX1439" fmla="*/ 384334 w 1247775"/>
                              <a:gd name="connsiteY1439" fmla="*/ 1133951 h 1857375"/>
                              <a:gd name="connsiteX1440" fmla="*/ 384334 w 1247775"/>
                              <a:gd name="connsiteY1440" fmla="*/ 1133951 h 1857375"/>
                              <a:gd name="connsiteX1441" fmla="*/ 383381 w 1247775"/>
                              <a:gd name="connsiteY1441" fmla="*/ 1129189 h 1857375"/>
                              <a:gd name="connsiteX1442" fmla="*/ 385286 w 1247775"/>
                              <a:gd name="connsiteY1442" fmla="*/ 1122521 h 1857375"/>
                              <a:gd name="connsiteX1443" fmla="*/ 378619 w 1247775"/>
                              <a:gd name="connsiteY1443" fmla="*/ 1109186 h 1857375"/>
                              <a:gd name="connsiteX1444" fmla="*/ 388144 w 1247775"/>
                              <a:gd name="connsiteY1444" fmla="*/ 1101566 h 1857375"/>
                              <a:gd name="connsiteX1445" fmla="*/ 390049 w 1247775"/>
                              <a:gd name="connsiteY1445" fmla="*/ 1100614 h 1857375"/>
                              <a:gd name="connsiteX1446" fmla="*/ 411004 w 1247775"/>
                              <a:gd name="connsiteY1446" fmla="*/ 1113949 h 1857375"/>
                              <a:gd name="connsiteX1447" fmla="*/ 434816 w 1247775"/>
                              <a:gd name="connsiteY1447" fmla="*/ 1090136 h 1857375"/>
                              <a:gd name="connsiteX1448" fmla="*/ 433864 w 1247775"/>
                              <a:gd name="connsiteY1448" fmla="*/ 1083469 h 1857375"/>
                              <a:gd name="connsiteX1449" fmla="*/ 443389 w 1247775"/>
                              <a:gd name="connsiteY1449" fmla="*/ 1086326 h 1857375"/>
                              <a:gd name="connsiteX1450" fmla="*/ 442436 w 1247775"/>
                              <a:gd name="connsiteY1450" fmla="*/ 1090136 h 1857375"/>
                              <a:gd name="connsiteX1451" fmla="*/ 450056 w 1247775"/>
                              <a:gd name="connsiteY1451" fmla="*/ 1097756 h 1857375"/>
                              <a:gd name="connsiteX1452" fmla="*/ 457676 w 1247775"/>
                              <a:gd name="connsiteY1452" fmla="*/ 1090136 h 1857375"/>
                              <a:gd name="connsiteX1453" fmla="*/ 454819 w 1247775"/>
                              <a:gd name="connsiteY1453" fmla="*/ 1084421 h 1857375"/>
                              <a:gd name="connsiteX1454" fmla="*/ 466249 w 1247775"/>
                              <a:gd name="connsiteY1454" fmla="*/ 1073944 h 1857375"/>
                              <a:gd name="connsiteX1455" fmla="*/ 473869 w 1247775"/>
                              <a:gd name="connsiteY1455" fmla="*/ 1076801 h 1857375"/>
                              <a:gd name="connsiteX1456" fmla="*/ 479584 w 1247775"/>
                              <a:gd name="connsiteY1456" fmla="*/ 1074896 h 1857375"/>
                              <a:gd name="connsiteX1457" fmla="*/ 480536 w 1247775"/>
                              <a:gd name="connsiteY1457" fmla="*/ 1075849 h 1857375"/>
                              <a:gd name="connsiteX1458" fmla="*/ 491014 w 1247775"/>
                              <a:gd name="connsiteY1458" fmla="*/ 1085374 h 1857375"/>
                              <a:gd name="connsiteX1459" fmla="*/ 500539 w 1247775"/>
                              <a:gd name="connsiteY1459" fmla="*/ 1078706 h 1857375"/>
                              <a:gd name="connsiteX1460" fmla="*/ 505301 w 1247775"/>
                              <a:gd name="connsiteY1460" fmla="*/ 1077754 h 1857375"/>
                              <a:gd name="connsiteX1461" fmla="*/ 515779 w 1247775"/>
                              <a:gd name="connsiteY1461" fmla="*/ 1084421 h 1857375"/>
                              <a:gd name="connsiteX1462" fmla="*/ 518636 w 1247775"/>
                              <a:gd name="connsiteY1462" fmla="*/ 1083469 h 1857375"/>
                              <a:gd name="connsiteX1463" fmla="*/ 521494 w 1247775"/>
                              <a:gd name="connsiteY1463" fmla="*/ 1087279 h 1857375"/>
                              <a:gd name="connsiteX1464" fmla="*/ 521494 w 1247775"/>
                              <a:gd name="connsiteY1464" fmla="*/ 1090136 h 1857375"/>
                              <a:gd name="connsiteX1465" fmla="*/ 538639 w 1247775"/>
                              <a:gd name="connsiteY1465" fmla="*/ 1107281 h 1857375"/>
                              <a:gd name="connsiteX1466" fmla="*/ 549116 w 1247775"/>
                              <a:gd name="connsiteY1466" fmla="*/ 1103471 h 1857375"/>
                              <a:gd name="connsiteX1467" fmla="*/ 553879 w 1247775"/>
                              <a:gd name="connsiteY1467" fmla="*/ 1106329 h 1857375"/>
                              <a:gd name="connsiteX1468" fmla="*/ 563404 w 1247775"/>
                              <a:gd name="connsiteY1468" fmla="*/ 1113949 h 1857375"/>
                              <a:gd name="connsiteX1469" fmla="*/ 559594 w 1247775"/>
                              <a:gd name="connsiteY1469" fmla="*/ 1118711 h 1857375"/>
                              <a:gd name="connsiteX1470" fmla="*/ 557689 w 1247775"/>
                              <a:gd name="connsiteY1470" fmla="*/ 1118711 h 1857375"/>
                              <a:gd name="connsiteX1471" fmla="*/ 547211 w 1247775"/>
                              <a:gd name="connsiteY1471" fmla="*/ 1120616 h 1857375"/>
                              <a:gd name="connsiteX1472" fmla="*/ 542449 w 1247775"/>
                              <a:gd name="connsiteY1472" fmla="*/ 1118711 h 1857375"/>
                              <a:gd name="connsiteX1473" fmla="*/ 538639 w 1247775"/>
                              <a:gd name="connsiteY1473" fmla="*/ 1119664 h 1857375"/>
                              <a:gd name="connsiteX1474" fmla="*/ 518636 w 1247775"/>
                              <a:gd name="connsiteY1474" fmla="*/ 1104424 h 1857375"/>
                              <a:gd name="connsiteX1475" fmla="*/ 486251 w 1247775"/>
                              <a:gd name="connsiteY1475" fmla="*/ 1087279 h 1857375"/>
                              <a:gd name="connsiteX1476" fmla="*/ 455771 w 1247775"/>
                              <a:gd name="connsiteY1476" fmla="*/ 1106329 h 1857375"/>
                              <a:gd name="connsiteX1477" fmla="*/ 483394 w 1247775"/>
                              <a:gd name="connsiteY1477" fmla="*/ 1196816 h 1857375"/>
                              <a:gd name="connsiteX1478" fmla="*/ 469106 w 1247775"/>
                              <a:gd name="connsiteY1478" fmla="*/ 1192054 h 1857375"/>
                              <a:gd name="connsiteX1479" fmla="*/ 465296 w 1247775"/>
                              <a:gd name="connsiteY1479" fmla="*/ 1192054 h 1857375"/>
                              <a:gd name="connsiteX1480" fmla="*/ 462439 w 1247775"/>
                              <a:gd name="connsiteY1480" fmla="*/ 1189196 h 1857375"/>
                              <a:gd name="connsiteX1481" fmla="*/ 466249 w 1247775"/>
                              <a:gd name="connsiteY1481" fmla="*/ 1178719 h 1857375"/>
                              <a:gd name="connsiteX1482" fmla="*/ 462439 w 1247775"/>
                              <a:gd name="connsiteY1482" fmla="*/ 1167289 h 1857375"/>
                              <a:gd name="connsiteX1483" fmla="*/ 462439 w 1247775"/>
                              <a:gd name="connsiteY1483" fmla="*/ 1167289 h 1857375"/>
                              <a:gd name="connsiteX1484" fmla="*/ 475774 w 1247775"/>
                              <a:gd name="connsiteY1484" fmla="*/ 1170146 h 1857375"/>
                              <a:gd name="connsiteX1485" fmla="*/ 491014 w 1247775"/>
                              <a:gd name="connsiteY1485" fmla="*/ 1165384 h 1857375"/>
                              <a:gd name="connsiteX1486" fmla="*/ 502444 w 1247775"/>
                              <a:gd name="connsiteY1486" fmla="*/ 1162526 h 1857375"/>
                              <a:gd name="connsiteX1487" fmla="*/ 507206 w 1247775"/>
                              <a:gd name="connsiteY1487" fmla="*/ 1165384 h 1857375"/>
                              <a:gd name="connsiteX1488" fmla="*/ 513874 w 1247775"/>
                              <a:gd name="connsiteY1488" fmla="*/ 1158716 h 1857375"/>
                              <a:gd name="connsiteX1489" fmla="*/ 512921 w 1247775"/>
                              <a:gd name="connsiteY1489" fmla="*/ 1155859 h 1857375"/>
                              <a:gd name="connsiteX1490" fmla="*/ 517684 w 1247775"/>
                              <a:gd name="connsiteY1490" fmla="*/ 1150144 h 1857375"/>
                              <a:gd name="connsiteX1491" fmla="*/ 525304 w 1247775"/>
                              <a:gd name="connsiteY1491" fmla="*/ 1153001 h 1857375"/>
                              <a:gd name="connsiteX1492" fmla="*/ 528161 w 1247775"/>
                              <a:gd name="connsiteY1492" fmla="*/ 1152049 h 1857375"/>
                              <a:gd name="connsiteX1493" fmla="*/ 526256 w 1247775"/>
                              <a:gd name="connsiteY1493" fmla="*/ 1160621 h 1857375"/>
                              <a:gd name="connsiteX1494" fmla="*/ 526256 w 1247775"/>
                              <a:gd name="connsiteY1494" fmla="*/ 1161574 h 1857375"/>
                              <a:gd name="connsiteX1495" fmla="*/ 514826 w 1247775"/>
                              <a:gd name="connsiteY1495" fmla="*/ 1177766 h 1857375"/>
                              <a:gd name="connsiteX1496" fmla="*/ 507206 w 1247775"/>
                              <a:gd name="connsiteY1496" fmla="*/ 1174909 h 1857375"/>
                              <a:gd name="connsiteX1497" fmla="*/ 495776 w 1247775"/>
                              <a:gd name="connsiteY1497" fmla="*/ 1186339 h 1857375"/>
                              <a:gd name="connsiteX1498" fmla="*/ 497681 w 1247775"/>
                              <a:gd name="connsiteY1498" fmla="*/ 1192054 h 1857375"/>
                              <a:gd name="connsiteX1499" fmla="*/ 491966 w 1247775"/>
                              <a:gd name="connsiteY1499" fmla="*/ 1190149 h 1857375"/>
                              <a:gd name="connsiteX1500" fmla="*/ 483394 w 1247775"/>
                              <a:gd name="connsiteY1500" fmla="*/ 1196816 h 1857375"/>
                              <a:gd name="connsiteX1501" fmla="*/ 507206 w 1247775"/>
                              <a:gd name="connsiteY1501" fmla="*/ 1716881 h 1857375"/>
                              <a:gd name="connsiteX1502" fmla="*/ 506254 w 1247775"/>
                              <a:gd name="connsiteY1502" fmla="*/ 1714976 h 1857375"/>
                              <a:gd name="connsiteX1503" fmla="*/ 508159 w 1247775"/>
                              <a:gd name="connsiteY1503" fmla="*/ 1714976 h 1857375"/>
                              <a:gd name="connsiteX1504" fmla="*/ 510064 w 1247775"/>
                              <a:gd name="connsiteY1504" fmla="*/ 1714976 h 1857375"/>
                              <a:gd name="connsiteX1505" fmla="*/ 510064 w 1247775"/>
                              <a:gd name="connsiteY1505" fmla="*/ 1714976 h 1857375"/>
                              <a:gd name="connsiteX1506" fmla="*/ 507206 w 1247775"/>
                              <a:gd name="connsiteY1506" fmla="*/ 1716881 h 18573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  <a:cxn ang="0">
                                <a:pos x="connsiteX102" y="connsiteY102"/>
                              </a:cxn>
                              <a:cxn ang="0">
                                <a:pos x="connsiteX103" y="connsiteY103"/>
                              </a:cxn>
                              <a:cxn ang="0">
                                <a:pos x="connsiteX104" y="connsiteY104"/>
                              </a:cxn>
                              <a:cxn ang="0">
                                <a:pos x="connsiteX105" y="connsiteY105"/>
                              </a:cxn>
                              <a:cxn ang="0">
                                <a:pos x="connsiteX106" y="connsiteY106"/>
                              </a:cxn>
                              <a:cxn ang="0">
                                <a:pos x="connsiteX107" y="connsiteY107"/>
                              </a:cxn>
                              <a:cxn ang="0">
                                <a:pos x="connsiteX108" y="connsiteY108"/>
                              </a:cxn>
                              <a:cxn ang="0">
                                <a:pos x="connsiteX109" y="connsiteY109"/>
                              </a:cxn>
                              <a:cxn ang="0">
                                <a:pos x="connsiteX110" y="connsiteY110"/>
                              </a:cxn>
                              <a:cxn ang="0">
                                <a:pos x="connsiteX111" y="connsiteY111"/>
                              </a:cxn>
                              <a:cxn ang="0">
                                <a:pos x="connsiteX112" y="connsiteY112"/>
                              </a:cxn>
                              <a:cxn ang="0">
                                <a:pos x="connsiteX113" y="connsiteY113"/>
                              </a:cxn>
                              <a:cxn ang="0">
                                <a:pos x="connsiteX114" y="connsiteY114"/>
                              </a:cxn>
                              <a:cxn ang="0">
                                <a:pos x="connsiteX115" y="connsiteY115"/>
                              </a:cxn>
                              <a:cxn ang="0">
                                <a:pos x="connsiteX116" y="connsiteY116"/>
                              </a:cxn>
                              <a:cxn ang="0">
                                <a:pos x="connsiteX117" y="connsiteY117"/>
                              </a:cxn>
                              <a:cxn ang="0">
                                <a:pos x="connsiteX118" y="connsiteY118"/>
                              </a:cxn>
                              <a:cxn ang="0">
                                <a:pos x="connsiteX119" y="connsiteY119"/>
                              </a:cxn>
                              <a:cxn ang="0">
                                <a:pos x="connsiteX120" y="connsiteY120"/>
                              </a:cxn>
                              <a:cxn ang="0">
                                <a:pos x="connsiteX121" y="connsiteY121"/>
                              </a:cxn>
                              <a:cxn ang="0">
                                <a:pos x="connsiteX122" y="connsiteY122"/>
                              </a:cxn>
                              <a:cxn ang="0">
                                <a:pos x="connsiteX123" y="connsiteY123"/>
                              </a:cxn>
                              <a:cxn ang="0">
                                <a:pos x="connsiteX124" y="connsiteY124"/>
                              </a:cxn>
                              <a:cxn ang="0">
                                <a:pos x="connsiteX125" y="connsiteY125"/>
                              </a:cxn>
                              <a:cxn ang="0">
                                <a:pos x="connsiteX126" y="connsiteY126"/>
                              </a:cxn>
                              <a:cxn ang="0">
                                <a:pos x="connsiteX127" y="connsiteY127"/>
                              </a:cxn>
                              <a:cxn ang="0">
                                <a:pos x="connsiteX128" y="connsiteY128"/>
                              </a:cxn>
                              <a:cxn ang="0">
                                <a:pos x="connsiteX129" y="connsiteY129"/>
                              </a:cxn>
                              <a:cxn ang="0">
                                <a:pos x="connsiteX130" y="connsiteY130"/>
                              </a:cxn>
                              <a:cxn ang="0">
                                <a:pos x="connsiteX131" y="connsiteY131"/>
                              </a:cxn>
                              <a:cxn ang="0">
                                <a:pos x="connsiteX132" y="connsiteY132"/>
                              </a:cxn>
                              <a:cxn ang="0">
                                <a:pos x="connsiteX133" y="connsiteY133"/>
                              </a:cxn>
                              <a:cxn ang="0">
                                <a:pos x="connsiteX134" y="connsiteY134"/>
                              </a:cxn>
                              <a:cxn ang="0">
                                <a:pos x="connsiteX135" y="connsiteY135"/>
                              </a:cxn>
                              <a:cxn ang="0">
                                <a:pos x="connsiteX136" y="connsiteY136"/>
                              </a:cxn>
                              <a:cxn ang="0">
                                <a:pos x="connsiteX137" y="connsiteY137"/>
                              </a:cxn>
                              <a:cxn ang="0">
                                <a:pos x="connsiteX138" y="connsiteY138"/>
                              </a:cxn>
                              <a:cxn ang="0">
                                <a:pos x="connsiteX139" y="connsiteY139"/>
                              </a:cxn>
                              <a:cxn ang="0">
                                <a:pos x="connsiteX140" y="connsiteY140"/>
                              </a:cxn>
                              <a:cxn ang="0">
                                <a:pos x="connsiteX141" y="connsiteY141"/>
                              </a:cxn>
                              <a:cxn ang="0">
                                <a:pos x="connsiteX142" y="connsiteY142"/>
                              </a:cxn>
                              <a:cxn ang="0">
                                <a:pos x="connsiteX143" y="connsiteY143"/>
                              </a:cxn>
                              <a:cxn ang="0">
                                <a:pos x="connsiteX144" y="connsiteY144"/>
                              </a:cxn>
                              <a:cxn ang="0">
                                <a:pos x="connsiteX145" y="connsiteY145"/>
                              </a:cxn>
                              <a:cxn ang="0">
                                <a:pos x="connsiteX146" y="connsiteY146"/>
                              </a:cxn>
                              <a:cxn ang="0">
                                <a:pos x="connsiteX147" y="connsiteY147"/>
                              </a:cxn>
                              <a:cxn ang="0">
                                <a:pos x="connsiteX148" y="connsiteY148"/>
                              </a:cxn>
                              <a:cxn ang="0">
                                <a:pos x="connsiteX149" y="connsiteY149"/>
                              </a:cxn>
                              <a:cxn ang="0">
                                <a:pos x="connsiteX150" y="connsiteY150"/>
                              </a:cxn>
                              <a:cxn ang="0">
                                <a:pos x="connsiteX151" y="connsiteY151"/>
                              </a:cxn>
                              <a:cxn ang="0">
                                <a:pos x="connsiteX152" y="connsiteY152"/>
                              </a:cxn>
                              <a:cxn ang="0">
                                <a:pos x="connsiteX153" y="connsiteY153"/>
                              </a:cxn>
                              <a:cxn ang="0">
                                <a:pos x="connsiteX154" y="connsiteY154"/>
                              </a:cxn>
                              <a:cxn ang="0">
                                <a:pos x="connsiteX155" y="connsiteY155"/>
                              </a:cxn>
                              <a:cxn ang="0">
                                <a:pos x="connsiteX156" y="connsiteY156"/>
                              </a:cxn>
                              <a:cxn ang="0">
                                <a:pos x="connsiteX157" y="connsiteY157"/>
                              </a:cxn>
                              <a:cxn ang="0">
                                <a:pos x="connsiteX158" y="connsiteY158"/>
                              </a:cxn>
                              <a:cxn ang="0">
                                <a:pos x="connsiteX159" y="connsiteY159"/>
                              </a:cxn>
                              <a:cxn ang="0">
                                <a:pos x="connsiteX160" y="connsiteY160"/>
                              </a:cxn>
                              <a:cxn ang="0">
                                <a:pos x="connsiteX161" y="connsiteY161"/>
                              </a:cxn>
                              <a:cxn ang="0">
                                <a:pos x="connsiteX162" y="connsiteY162"/>
                              </a:cxn>
                              <a:cxn ang="0">
                                <a:pos x="connsiteX163" y="connsiteY163"/>
                              </a:cxn>
                              <a:cxn ang="0">
                                <a:pos x="connsiteX164" y="connsiteY164"/>
                              </a:cxn>
                              <a:cxn ang="0">
                                <a:pos x="connsiteX165" y="connsiteY165"/>
                              </a:cxn>
                              <a:cxn ang="0">
                                <a:pos x="connsiteX166" y="connsiteY166"/>
                              </a:cxn>
                              <a:cxn ang="0">
                                <a:pos x="connsiteX167" y="connsiteY167"/>
                              </a:cxn>
                              <a:cxn ang="0">
                                <a:pos x="connsiteX168" y="connsiteY168"/>
                              </a:cxn>
                              <a:cxn ang="0">
                                <a:pos x="connsiteX169" y="connsiteY169"/>
                              </a:cxn>
                              <a:cxn ang="0">
                                <a:pos x="connsiteX170" y="connsiteY170"/>
                              </a:cxn>
                              <a:cxn ang="0">
                                <a:pos x="connsiteX171" y="connsiteY171"/>
                              </a:cxn>
                              <a:cxn ang="0">
                                <a:pos x="connsiteX172" y="connsiteY172"/>
                              </a:cxn>
                              <a:cxn ang="0">
                                <a:pos x="connsiteX173" y="connsiteY173"/>
                              </a:cxn>
                              <a:cxn ang="0">
                                <a:pos x="connsiteX174" y="connsiteY174"/>
                              </a:cxn>
                              <a:cxn ang="0">
                                <a:pos x="connsiteX175" y="connsiteY175"/>
                              </a:cxn>
                              <a:cxn ang="0">
                                <a:pos x="connsiteX176" y="connsiteY176"/>
                              </a:cxn>
                              <a:cxn ang="0">
                                <a:pos x="connsiteX177" y="connsiteY177"/>
                              </a:cxn>
                              <a:cxn ang="0">
                                <a:pos x="connsiteX178" y="connsiteY178"/>
                              </a:cxn>
                              <a:cxn ang="0">
                                <a:pos x="connsiteX179" y="connsiteY179"/>
                              </a:cxn>
                              <a:cxn ang="0">
                                <a:pos x="connsiteX180" y="connsiteY180"/>
                              </a:cxn>
                              <a:cxn ang="0">
                                <a:pos x="connsiteX181" y="connsiteY181"/>
                              </a:cxn>
                              <a:cxn ang="0">
                                <a:pos x="connsiteX182" y="connsiteY182"/>
                              </a:cxn>
                              <a:cxn ang="0">
                                <a:pos x="connsiteX183" y="connsiteY183"/>
                              </a:cxn>
                              <a:cxn ang="0">
                                <a:pos x="connsiteX184" y="connsiteY184"/>
                              </a:cxn>
                              <a:cxn ang="0">
                                <a:pos x="connsiteX185" y="connsiteY185"/>
                              </a:cxn>
                              <a:cxn ang="0">
                                <a:pos x="connsiteX186" y="connsiteY186"/>
                              </a:cxn>
                              <a:cxn ang="0">
                                <a:pos x="connsiteX187" y="connsiteY187"/>
                              </a:cxn>
                              <a:cxn ang="0">
                                <a:pos x="connsiteX188" y="connsiteY188"/>
                              </a:cxn>
                              <a:cxn ang="0">
                                <a:pos x="connsiteX189" y="connsiteY189"/>
                              </a:cxn>
                              <a:cxn ang="0">
                                <a:pos x="connsiteX190" y="connsiteY190"/>
                              </a:cxn>
                              <a:cxn ang="0">
                                <a:pos x="connsiteX191" y="connsiteY191"/>
                              </a:cxn>
                              <a:cxn ang="0">
                                <a:pos x="connsiteX192" y="connsiteY192"/>
                              </a:cxn>
                              <a:cxn ang="0">
                                <a:pos x="connsiteX193" y="connsiteY193"/>
                              </a:cxn>
                              <a:cxn ang="0">
                                <a:pos x="connsiteX194" y="connsiteY194"/>
                              </a:cxn>
                              <a:cxn ang="0">
                                <a:pos x="connsiteX195" y="connsiteY195"/>
                              </a:cxn>
                              <a:cxn ang="0">
                                <a:pos x="connsiteX196" y="connsiteY196"/>
                              </a:cxn>
                              <a:cxn ang="0">
                                <a:pos x="connsiteX197" y="connsiteY197"/>
                              </a:cxn>
                              <a:cxn ang="0">
                                <a:pos x="connsiteX198" y="connsiteY198"/>
                              </a:cxn>
                              <a:cxn ang="0">
                                <a:pos x="connsiteX199" y="connsiteY199"/>
                              </a:cxn>
                              <a:cxn ang="0">
                                <a:pos x="connsiteX200" y="connsiteY200"/>
                              </a:cxn>
                              <a:cxn ang="0">
                                <a:pos x="connsiteX201" y="connsiteY201"/>
                              </a:cxn>
                              <a:cxn ang="0">
                                <a:pos x="connsiteX202" y="connsiteY202"/>
                              </a:cxn>
                              <a:cxn ang="0">
                                <a:pos x="connsiteX203" y="connsiteY203"/>
                              </a:cxn>
                              <a:cxn ang="0">
                                <a:pos x="connsiteX204" y="connsiteY204"/>
                              </a:cxn>
                              <a:cxn ang="0">
                                <a:pos x="connsiteX205" y="connsiteY205"/>
                              </a:cxn>
                              <a:cxn ang="0">
                                <a:pos x="connsiteX206" y="connsiteY206"/>
                              </a:cxn>
                              <a:cxn ang="0">
                                <a:pos x="connsiteX207" y="connsiteY207"/>
                              </a:cxn>
                              <a:cxn ang="0">
                                <a:pos x="connsiteX208" y="connsiteY208"/>
                              </a:cxn>
                              <a:cxn ang="0">
                                <a:pos x="connsiteX209" y="connsiteY209"/>
                              </a:cxn>
                              <a:cxn ang="0">
                                <a:pos x="connsiteX210" y="connsiteY210"/>
                              </a:cxn>
                              <a:cxn ang="0">
                                <a:pos x="connsiteX211" y="connsiteY211"/>
                              </a:cxn>
                              <a:cxn ang="0">
                                <a:pos x="connsiteX212" y="connsiteY212"/>
                              </a:cxn>
                              <a:cxn ang="0">
                                <a:pos x="connsiteX213" y="connsiteY213"/>
                              </a:cxn>
                              <a:cxn ang="0">
                                <a:pos x="connsiteX214" y="connsiteY214"/>
                              </a:cxn>
                              <a:cxn ang="0">
                                <a:pos x="connsiteX215" y="connsiteY215"/>
                              </a:cxn>
                              <a:cxn ang="0">
                                <a:pos x="connsiteX216" y="connsiteY216"/>
                              </a:cxn>
                              <a:cxn ang="0">
                                <a:pos x="connsiteX217" y="connsiteY217"/>
                              </a:cxn>
                              <a:cxn ang="0">
                                <a:pos x="connsiteX218" y="connsiteY218"/>
                              </a:cxn>
                              <a:cxn ang="0">
                                <a:pos x="connsiteX219" y="connsiteY219"/>
                              </a:cxn>
                              <a:cxn ang="0">
                                <a:pos x="connsiteX220" y="connsiteY220"/>
                              </a:cxn>
                              <a:cxn ang="0">
                                <a:pos x="connsiteX221" y="connsiteY221"/>
                              </a:cxn>
                              <a:cxn ang="0">
                                <a:pos x="connsiteX222" y="connsiteY222"/>
                              </a:cxn>
                              <a:cxn ang="0">
                                <a:pos x="connsiteX223" y="connsiteY223"/>
                              </a:cxn>
                              <a:cxn ang="0">
                                <a:pos x="connsiteX224" y="connsiteY224"/>
                              </a:cxn>
                              <a:cxn ang="0">
                                <a:pos x="connsiteX225" y="connsiteY225"/>
                              </a:cxn>
                              <a:cxn ang="0">
                                <a:pos x="connsiteX226" y="connsiteY226"/>
                              </a:cxn>
                              <a:cxn ang="0">
                                <a:pos x="connsiteX227" y="connsiteY227"/>
                              </a:cxn>
                              <a:cxn ang="0">
                                <a:pos x="connsiteX228" y="connsiteY228"/>
                              </a:cxn>
                              <a:cxn ang="0">
                                <a:pos x="connsiteX229" y="connsiteY229"/>
                              </a:cxn>
                              <a:cxn ang="0">
                                <a:pos x="connsiteX230" y="connsiteY230"/>
                              </a:cxn>
                              <a:cxn ang="0">
                                <a:pos x="connsiteX231" y="connsiteY231"/>
                              </a:cxn>
                              <a:cxn ang="0">
                                <a:pos x="connsiteX232" y="connsiteY232"/>
                              </a:cxn>
                              <a:cxn ang="0">
                                <a:pos x="connsiteX233" y="connsiteY233"/>
                              </a:cxn>
                              <a:cxn ang="0">
                                <a:pos x="connsiteX234" y="connsiteY234"/>
                              </a:cxn>
                              <a:cxn ang="0">
                                <a:pos x="connsiteX235" y="connsiteY235"/>
                              </a:cxn>
                              <a:cxn ang="0">
                                <a:pos x="connsiteX236" y="connsiteY236"/>
                              </a:cxn>
                              <a:cxn ang="0">
                                <a:pos x="connsiteX237" y="connsiteY237"/>
                              </a:cxn>
                              <a:cxn ang="0">
                                <a:pos x="connsiteX238" y="connsiteY238"/>
                              </a:cxn>
                              <a:cxn ang="0">
                                <a:pos x="connsiteX239" y="connsiteY239"/>
                              </a:cxn>
                              <a:cxn ang="0">
                                <a:pos x="connsiteX240" y="connsiteY240"/>
                              </a:cxn>
                              <a:cxn ang="0">
                                <a:pos x="connsiteX241" y="connsiteY241"/>
                              </a:cxn>
                              <a:cxn ang="0">
                                <a:pos x="connsiteX242" y="connsiteY242"/>
                              </a:cxn>
                              <a:cxn ang="0">
                                <a:pos x="connsiteX243" y="connsiteY243"/>
                              </a:cxn>
                              <a:cxn ang="0">
                                <a:pos x="connsiteX244" y="connsiteY244"/>
                              </a:cxn>
                              <a:cxn ang="0">
                                <a:pos x="connsiteX245" y="connsiteY245"/>
                              </a:cxn>
                              <a:cxn ang="0">
                                <a:pos x="connsiteX246" y="connsiteY246"/>
                              </a:cxn>
                              <a:cxn ang="0">
                                <a:pos x="connsiteX247" y="connsiteY247"/>
                              </a:cxn>
                              <a:cxn ang="0">
                                <a:pos x="connsiteX248" y="connsiteY248"/>
                              </a:cxn>
                              <a:cxn ang="0">
                                <a:pos x="connsiteX249" y="connsiteY249"/>
                              </a:cxn>
                              <a:cxn ang="0">
                                <a:pos x="connsiteX250" y="connsiteY250"/>
                              </a:cxn>
                              <a:cxn ang="0">
                                <a:pos x="connsiteX251" y="connsiteY251"/>
                              </a:cxn>
                              <a:cxn ang="0">
                                <a:pos x="connsiteX252" y="connsiteY252"/>
                              </a:cxn>
                              <a:cxn ang="0">
                                <a:pos x="connsiteX253" y="connsiteY253"/>
                              </a:cxn>
                              <a:cxn ang="0">
                                <a:pos x="connsiteX254" y="connsiteY254"/>
                              </a:cxn>
                              <a:cxn ang="0">
                                <a:pos x="connsiteX255" y="connsiteY255"/>
                              </a:cxn>
                              <a:cxn ang="0">
                                <a:pos x="connsiteX256" y="connsiteY256"/>
                              </a:cxn>
                              <a:cxn ang="0">
                                <a:pos x="connsiteX257" y="connsiteY257"/>
                              </a:cxn>
                              <a:cxn ang="0">
                                <a:pos x="connsiteX258" y="connsiteY258"/>
                              </a:cxn>
                              <a:cxn ang="0">
                                <a:pos x="connsiteX259" y="connsiteY259"/>
                              </a:cxn>
                              <a:cxn ang="0">
                                <a:pos x="connsiteX260" y="connsiteY260"/>
                              </a:cxn>
                              <a:cxn ang="0">
                                <a:pos x="connsiteX261" y="connsiteY261"/>
                              </a:cxn>
                              <a:cxn ang="0">
                                <a:pos x="connsiteX262" y="connsiteY262"/>
                              </a:cxn>
                              <a:cxn ang="0">
                                <a:pos x="connsiteX263" y="connsiteY263"/>
                              </a:cxn>
                              <a:cxn ang="0">
                                <a:pos x="connsiteX264" y="connsiteY264"/>
                              </a:cxn>
                              <a:cxn ang="0">
                                <a:pos x="connsiteX265" y="connsiteY265"/>
                              </a:cxn>
                              <a:cxn ang="0">
                                <a:pos x="connsiteX266" y="connsiteY266"/>
                              </a:cxn>
                              <a:cxn ang="0">
                                <a:pos x="connsiteX267" y="connsiteY267"/>
                              </a:cxn>
                              <a:cxn ang="0">
                                <a:pos x="connsiteX268" y="connsiteY268"/>
                              </a:cxn>
                              <a:cxn ang="0">
                                <a:pos x="connsiteX269" y="connsiteY269"/>
                              </a:cxn>
                              <a:cxn ang="0">
                                <a:pos x="connsiteX270" y="connsiteY270"/>
                              </a:cxn>
                              <a:cxn ang="0">
                                <a:pos x="connsiteX271" y="connsiteY271"/>
                              </a:cxn>
                              <a:cxn ang="0">
                                <a:pos x="connsiteX272" y="connsiteY272"/>
                              </a:cxn>
                              <a:cxn ang="0">
                                <a:pos x="connsiteX273" y="connsiteY273"/>
                              </a:cxn>
                              <a:cxn ang="0">
                                <a:pos x="connsiteX274" y="connsiteY274"/>
                              </a:cxn>
                              <a:cxn ang="0">
                                <a:pos x="connsiteX275" y="connsiteY275"/>
                              </a:cxn>
                              <a:cxn ang="0">
                                <a:pos x="connsiteX276" y="connsiteY276"/>
                              </a:cxn>
                              <a:cxn ang="0">
                                <a:pos x="connsiteX277" y="connsiteY277"/>
                              </a:cxn>
                              <a:cxn ang="0">
                                <a:pos x="connsiteX278" y="connsiteY278"/>
                              </a:cxn>
                              <a:cxn ang="0">
                                <a:pos x="connsiteX279" y="connsiteY279"/>
                              </a:cxn>
                              <a:cxn ang="0">
                                <a:pos x="connsiteX280" y="connsiteY280"/>
                              </a:cxn>
                              <a:cxn ang="0">
                                <a:pos x="connsiteX281" y="connsiteY281"/>
                              </a:cxn>
                              <a:cxn ang="0">
                                <a:pos x="connsiteX282" y="connsiteY282"/>
                              </a:cxn>
                              <a:cxn ang="0">
                                <a:pos x="connsiteX283" y="connsiteY283"/>
                              </a:cxn>
                              <a:cxn ang="0">
                                <a:pos x="connsiteX284" y="connsiteY284"/>
                              </a:cxn>
                              <a:cxn ang="0">
                                <a:pos x="connsiteX285" y="connsiteY285"/>
                              </a:cxn>
                              <a:cxn ang="0">
                                <a:pos x="connsiteX286" y="connsiteY286"/>
                              </a:cxn>
                              <a:cxn ang="0">
                                <a:pos x="connsiteX287" y="connsiteY287"/>
                              </a:cxn>
                              <a:cxn ang="0">
                                <a:pos x="connsiteX288" y="connsiteY288"/>
                              </a:cxn>
                              <a:cxn ang="0">
                                <a:pos x="connsiteX289" y="connsiteY289"/>
                              </a:cxn>
                              <a:cxn ang="0">
                                <a:pos x="connsiteX290" y="connsiteY290"/>
                              </a:cxn>
                              <a:cxn ang="0">
                                <a:pos x="connsiteX291" y="connsiteY291"/>
                              </a:cxn>
                              <a:cxn ang="0">
                                <a:pos x="connsiteX292" y="connsiteY292"/>
                              </a:cxn>
                              <a:cxn ang="0">
                                <a:pos x="connsiteX293" y="connsiteY293"/>
                              </a:cxn>
                              <a:cxn ang="0">
                                <a:pos x="connsiteX294" y="connsiteY294"/>
                              </a:cxn>
                              <a:cxn ang="0">
                                <a:pos x="connsiteX295" y="connsiteY295"/>
                              </a:cxn>
                              <a:cxn ang="0">
                                <a:pos x="connsiteX296" y="connsiteY296"/>
                              </a:cxn>
                              <a:cxn ang="0">
                                <a:pos x="connsiteX297" y="connsiteY297"/>
                              </a:cxn>
                              <a:cxn ang="0">
                                <a:pos x="connsiteX298" y="connsiteY298"/>
                              </a:cxn>
                              <a:cxn ang="0">
                                <a:pos x="connsiteX299" y="connsiteY299"/>
                              </a:cxn>
                              <a:cxn ang="0">
                                <a:pos x="connsiteX300" y="connsiteY300"/>
                              </a:cxn>
                              <a:cxn ang="0">
                                <a:pos x="connsiteX301" y="connsiteY301"/>
                              </a:cxn>
                              <a:cxn ang="0">
                                <a:pos x="connsiteX302" y="connsiteY302"/>
                              </a:cxn>
                              <a:cxn ang="0">
                                <a:pos x="connsiteX303" y="connsiteY303"/>
                              </a:cxn>
                              <a:cxn ang="0">
                                <a:pos x="connsiteX304" y="connsiteY304"/>
                              </a:cxn>
                              <a:cxn ang="0">
                                <a:pos x="connsiteX305" y="connsiteY305"/>
                              </a:cxn>
                              <a:cxn ang="0">
                                <a:pos x="connsiteX306" y="connsiteY306"/>
                              </a:cxn>
                              <a:cxn ang="0">
                                <a:pos x="connsiteX307" y="connsiteY307"/>
                              </a:cxn>
                              <a:cxn ang="0">
                                <a:pos x="connsiteX308" y="connsiteY308"/>
                              </a:cxn>
                              <a:cxn ang="0">
                                <a:pos x="connsiteX309" y="connsiteY309"/>
                              </a:cxn>
                              <a:cxn ang="0">
                                <a:pos x="connsiteX310" y="connsiteY310"/>
                              </a:cxn>
                              <a:cxn ang="0">
                                <a:pos x="connsiteX311" y="connsiteY311"/>
                              </a:cxn>
                              <a:cxn ang="0">
                                <a:pos x="connsiteX312" y="connsiteY312"/>
                              </a:cxn>
                              <a:cxn ang="0">
                                <a:pos x="connsiteX313" y="connsiteY313"/>
                              </a:cxn>
                              <a:cxn ang="0">
                                <a:pos x="connsiteX314" y="connsiteY314"/>
                              </a:cxn>
                              <a:cxn ang="0">
                                <a:pos x="connsiteX315" y="connsiteY315"/>
                              </a:cxn>
                              <a:cxn ang="0">
                                <a:pos x="connsiteX316" y="connsiteY316"/>
                              </a:cxn>
                              <a:cxn ang="0">
                                <a:pos x="connsiteX317" y="connsiteY317"/>
                              </a:cxn>
                              <a:cxn ang="0">
                                <a:pos x="connsiteX318" y="connsiteY318"/>
                              </a:cxn>
                              <a:cxn ang="0">
                                <a:pos x="connsiteX319" y="connsiteY319"/>
                              </a:cxn>
                              <a:cxn ang="0">
                                <a:pos x="connsiteX320" y="connsiteY320"/>
                              </a:cxn>
                              <a:cxn ang="0">
                                <a:pos x="connsiteX321" y="connsiteY321"/>
                              </a:cxn>
                              <a:cxn ang="0">
                                <a:pos x="connsiteX322" y="connsiteY322"/>
                              </a:cxn>
                              <a:cxn ang="0">
                                <a:pos x="connsiteX323" y="connsiteY323"/>
                              </a:cxn>
                              <a:cxn ang="0">
                                <a:pos x="connsiteX324" y="connsiteY324"/>
                              </a:cxn>
                              <a:cxn ang="0">
                                <a:pos x="connsiteX325" y="connsiteY325"/>
                              </a:cxn>
                              <a:cxn ang="0">
                                <a:pos x="connsiteX326" y="connsiteY326"/>
                              </a:cxn>
                              <a:cxn ang="0">
                                <a:pos x="connsiteX327" y="connsiteY327"/>
                              </a:cxn>
                              <a:cxn ang="0">
                                <a:pos x="connsiteX328" y="connsiteY328"/>
                              </a:cxn>
                              <a:cxn ang="0">
                                <a:pos x="connsiteX329" y="connsiteY329"/>
                              </a:cxn>
                              <a:cxn ang="0">
                                <a:pos x="connsiteX330" y="connsiteY330"/>
                              </a:cxn>
                              <a:cxn ang="0">
                                <a:pos x="connsiteX331" y="connsiteY331"/>
                              </a:cxn>
                              <a:cxn ang="0">
                                <a:pos x="connsiteX332" y="connsiteY332"/>
                              </a:cxn>
                              <a:cxn ang="0">
                                <a:pos x="connsiteX333" y="connsiteY333"/>
                              </a:cxn>
                              <a:cxn ang="0">
                                <a:pos x="connsiteX334" y="connsiteY334"/>
                              </a:cxn>
                              <a:cxn ang="0">
                                <a:pos x="connsiteX335" y="connsiteY335"/>
                              </a:cxn>
                              <a:cxn ang="0">
                                <a:pos x="connsiteX336" y="connsiteY336"/>
                              </a:cxn>
                              <a:cxn ang="0">
                                <a:pos x="connsiteX337" y="connsiteY337"/>
                              </a:cxn>
                              <a:cxn ang="0">
                                <a:pos x="connsiteX338" y="connsiteY338"/>
                              </a:cxn>
                              <a:cxn ang="0">
                                <a:pos x="connsiteX339" y="connsiteY339"/>
                              </a:cxn>
                              <a:cxn ang="0">
                                <a:pos x="connsiteX340" y="connsiteY340"/>
                              </a:cxn>
                              <a:cxn ang="0">
                                <a:pos x="connsiteX341" y="connsiteY341"/>
                              </a:cxn>
                              <a:cxn ang="0">
                                <a:pos x="connsiteX342" y="connsiteY342"/>
                              </a:cxn>
                              <a:cxn ang="0">
                                <a:pos x="connsiteX343" y="connsiteY343"/>
                              </a:cxn>
                              <a:cxn ang="0">
                                <a:pos x="connsiteX344" y="connsiteY344"/>
                              </a:cxn>
                              <a:cxn ang="0">
                                <a:pos x="connsiteX345" y="connsiteY345"/>
                              </a:cxn>
                              <a:cxn ang="0">
                                <a:pos x="connsiteX346" y="connsiteY346"/>
                              </a:cxn>
                              <a:cxn ang="0">
                                <a:pos x="connsiteX347" y="connsiteY347"/>
                              </a:cxn>
                              <a:cxn ang="0">
                                <a:pos x="connsiteX348" y="connsiteY348"/>
                              </a:cxn>
                              <a:cxn ang="0">
                                <a:pos x="connsiteX349" y="connsiteY349"/>
                              </a:cxn>
                              <a:cxn ang="0">
                                <a:pos x="connsiteX350" y="connsiteY350"/>
                              </a:cxn>
                              <a:cxn ang="0">
                                <a:pos x="connsiteX351" y="connsiteY351"/>
                              </a:cxn>
                              <a:cxn ang="0">
                                <a:pos x="connsiteX352" y="connsiteY352"/>
                              </a:cxn>
                              <a:cxn ang="0">
                                <a:pos x="connsiteX353" y="connsiteY353"/>
                              </a:cxn>
                              <a:cxn ang="0">
                                <a:pos x="connsiteX354" y="connsiteY354"/>
                              </a:cxn>
                              <a:cxn ang="0">
                                <a:pos x="connsiteX355" y="connsiteY355"/>
                              </a:cxn>
                              <a:cxn ang="0">
                                <a:pos x="connsiteX356" y="connsiteY356"/>
                              </a:cxn>
                              <a:cxn ang="0">
                                <a:pos x="connsiteX357" y="connsiteY357"/>
                              </a:cxn>
                              <a:cxn ang="0">
                                <a:pos x="connsiteX358" y="connsiteY358"/>
                              </a:cxn>
                              <a:cxn ang="0">
                                <a:pos x="connsiteX359" y="connsiteY359"/>
                              </a:cxn>
                              <a:cxn ang="0">
                                <a:pos x="connsiteX360" y="connsiteY360"/>
                              </a:cxn>
                              <a:cxn ang="0">
                                <a:pos x="connsiteX361" y="connsiteY361"/>
                              </a:cxn>
                              <a:cxn ang="0">
                                <a:pos x="connsiteX362" y="connsiteY362"/>
                              </a:cxn>
                              <a:cxn ang="0">
                                <a:pos x="connsiteX363" y="connsiteY363"/>
                              </a:cxn>
                              <a:cxn ang="0">
                                <a:pos x="connsiteX364" y="connsiteY364"/>
                              </a:cxn>
                              <a:cxn ang="0">
                                <a:pos x="connsiteX365" y="connsiteY365"/>
                              </a:cxn>
                              <a:cxn ang="0">
                                <a:pos x="connsiteX366" y="connsiteY366"/>
                              </a:cxn>
                              <a:cxn ang="0">
                                <a:pos x="connsiteX367" y="connsiteY367"/>
                              </a:cxn>
                              <a:cxn ang="0">
                                <a:pos x="connsiteX368" y="connsiteY368"/>
                              </a:cxn>
                              <a:cxn ang="0">
                                <a:pos x="connsiteX369" y="connsiteY369"/>
                              </a:cxn>
                              <a:cxn ang="0">
                                <a:pos x="connsiteX370" y="connsiteY370"/>
                              </a:cxn>
                              <a:cxn ang="0">
                                <a:pos x="connsiteX371" y="connsiteY371"/>
                              </a:cxn>
                              <a:cxn ang="0">
                                <a:pos x="connsiteX372" y="connsiteY372"/>
                              </a:cxn>
                              <a:cxn ang="0">
                                <a:pos x="connsiteX373" y="connsiteY373"/>
                              </a:cxn>
                              <a:cxn ang="0">
                                <a:pos x="connsiteX374" y="connsiteY374"/>
                              </a:cxn>
                              <a:cxn ang="0">
                                <a:pos x="connsiteX375" y="connsiteY375"/>
                              </a:cxn>
                              <a:cxn ang="0">
                                <a:pos x="connsiteX376" y="connsiteY376"/>
                              </a:cxn>
                              <a:cxn ang="0">
                                <a:pos x="connsiteX377" y="connsiteY377"/>
                              </a:cxn>
                              <a:cxn ang="0">
                                <a:pos x="connsiteX378" y="connsiteY378"/>
                              </a:cxn>
                              <a:cxn ang="0">
                                <a:pos x="connsiteX379" y="connsiteY379"/>
                              </a:cxn>
                              <a:cxn ang="0">
                                <a:pos x="connsiteX380" y="connsiteY380"/>
                              </a:cxn>
                              <a:cxn ang="0">
                                <a:pos x="connsiteX381" y="connsiteY381"/>
                              </a:cxn>
                              <a:cxn ang="0">
                                <a:pos x="connsiteX382" y="connsiteY382"/>
                              </a:cxn>
                              <a:cxn ang="0">
                                <a:pos x="connsiteX383" y="connsiteY383"/>
                              </a:cxn>
                              <a:cxn ang="0">
                                <a:pos x="connsiteX384" y="connsiteY384"/>
                              </a:cxn>
                              <a:cxn ang="0">
                                <a:pos x="connsiteX385" y="connsiteY385"/>
                              </a:cxn>
                              <a:cxn ang="0">
                                <a:pos x="connsiteX386" y="connsiteY386"/>
                              </a:cxn>
                              <a:cxn ang="0">
                                <a:pos x="connsiteX387" y="connsiteY387"/>
                              </a:cxn>
                              <a:cxn ang="0">
                                <a:pos x="connsiteX388" y="connsiteY388"/>
                              </a:cxn>
                              <a:cxn ang="0">
                                <a:pos x="connsiteX389" y="connsiteY389"/>
                              </a:cxn>
                              <a:cxn ang="0">
                                <a:pos x="connsiteX390" y="connsiteY390"/>
                              </a:cxn>
                              <a:cxn ang="0">
                                <a:pos x="connsiteX391" y="connsiteY391"/>
                              </a:cxn>
                              <a:cxn ang="0">
                                <a:pos x="connsiteX392" y="connsiteY392"/>
                              </a:cxn>
                              <a:cxn ang="0">
                                <a:pos x="connsiteX393" y="connsiteY393"/>
                              </a:cxn>
                              <a:cxn ang="0">
                                <a:pos x="connsiteX394" y="connsiteY394"/>
                              </a:cxn>
                              <a:cxn ang="0">
                                <a:pos x="connsiteX395" y="connsiteY395"/>
                              </a:cxn>
                              <a:cxn ang="0">
                                <a:pos x="connsiteX396" y="connsiteY396"/>
                              </a:cxn>
                              <a:cxn ang="0">
                                <a:pos x="connsiteX397" y="connsiteY397"/>
                              </a:cxn>
                              <a:cxn ang="0">
                                <a:pos x="connsiteX398" y="connsiteY398"/>
                              </a:cxn>
                              <a:cxn ang="0">
                                <a:pos x="connsiteX399" y="connsiteY399"/>
                              </a:cxn>
                              <a:cxn ang="0">
                                <a:pos x="connsiteX400" y="connsiteY400"/>
                              </a:cxn>
                              <a:cxn ang="0">
                                <a:pos x="connsiteX401" y="connsiteY401"/>
                              </a:cxn>
                              <a:cxn ang="0">
                                <a:pos x="connsiteX402" y="connsiteY402"/>
                              </a:cxn>
                              <a:cxn ang="0">
                                <a:pos x="connsiteX403" y="connsiteY403"/>
                              </a:cxn>
                              <a:cxn ang="0">
                                <a:pos x="connsiteX404" y="connsiteY404"/>
                              </a:cxn>
                              <a:cxn ang="0">
                                <a:pos x="connsiteX405" y="connsiteY405"/>
                              </a:cxn>
                              <a:cxn ang="0">
                                <a:pos x="connsiteX406" y="connsiteY406"/>
                              </a:cxn>
                              <a:cxn ang="0">
                                <a:pos x="connsiteX407" y="connsiteY407"/>
                              </a:cxn>
                              <a:cxn ang="0">
                                <a:pos x="connsiteX408" y="connsiteY408"/>
                              </a:cxn>
                              <a:cxn ang="0">
                                <a:pos x="connsiteX409" y="connsiteY409"/>
                              </a:cxn>
                              <a:cxn ang="0">
                                <a:pos x="connsiteX410" y="connsiteY410"/>
                              </a:cxn>
                              <a:cxn ang="0">
                                <a:pos x="connsiteX411" y="connsiteY411"/>
                              </a:cxn>
                              <a:cxn ang="0">
                                <a:pos x="connsiteX412" y="connsiteY412"/>
                              </a:cxn>
                              <a:cxn ang="0">
                                <a:pos x="connsiteX413" y="connsiteY413"/>
                              </a:cxn>
                              <a:cxn ang="0">
                                <a:pos x="connsiteX414" y="connsiteY414"/>
                              </a:cxn>
                              <a:cxn ang="0">
                                <a:pos x="connsiteX415" y="connsiteY415"/>
                              </a:cxn>
                              <a:cxn ang="0">
                                <a:pos x="connsiteX416" y="connsiteY416"/>
                              </a:cxn>
                              <a:cxn ang="0">
                                <a:pos x="connsiteX417" y="connsiteY417"/>
                              </a:cxn>
                              <a:cxn ang="0">
                                <a:pos x="connsiteX418" y="connsiteY418"/>
                              </a:cxn>
                              <a:cxn ang="0">
                                <a:pos x="connsiteX419" y="connsiteY419"/>
                              </a:cxn>
                              <a:cxn ang="0">
                                <a:pos x="connsiteX420" y="connsiteY420"/>
                              </a:cxn>
                              <a:cxn ang="0">
                                <a:pos x="connsiteX421" y="connsiteY421"/>
                              </a:cxn>
                              <a:cxn ang="0">
                                <a:pos x="connsiteX422" y="connsiteY422"/>
                              </a:cxn>
                              <a:cxn ang="0">
                                <a:pos x="connsiteX423" y="connsiteY423"/>
                              </a:cxn>
                              <a:cxn ang="0">
                                <a:pos x="connsiteX424" y="connsiteY424"/>
                              </a:cxn>
                              <a:cxn ang="0">
                                <a:pos x="connsiteX425" y="connsiteY425"/>
                              </a:cxn>
                              <a:cxn ang="0">
                                <a:pos x="connsiteX426" y="connsiteY426"/>
                              </a:cxn>
                              <a:cxn ang="0">
                                <a:pos x="connsiteX427" y="connsiteY427"/>
                              </a:cxn>
                              <a:cxn ang="0">
                                <a:pos x="connsiteX428" y="connsiteY428"/>
                              </a:cxn>
                              <a:cxn ang="0">
                                <a:pos x="connsiteX429" y="connsiteY429"/>
                              </a:cxn>
                              <a:cxn ang="0">
                                <a:pos x="connsiteX430" y="connsiteY430"/>
                              </a:cxn>
                              <a:cxn ang="0">
                                <a:pos x="connsiteX431" y="connsiteY431"/>
                              </a:cxn>
                              <a:cxn ang="0">
                                <a:pos x="connsiteX432" y="connsiteY432"/>
                              </a:cxn>
                              <a:cxn ang="0">
                                <a:pos x="connsiteX433" y="connsiteY433"/>
                              </a:cxn>
                              <a:cxn ang="0">
                                <a:pos x="connsiteX434" y="connsiteY434"/>
                              </a:cxn>
                              <a:cxn ang="0">
                                <a:pos x="connsiteX435" y="connsiteY435"/>
                              </a:cxn>
                              <a:cxn ang="0">
                                <a:pos x="connsiteX436" y="connsiteY436"/>
                              </a:cxn>
                              <a:cxn ang="0">
                                <a:pos x="connsiteX437" y="connsiteY437"/>
                              </a:cxn>
                              <a:cxn ang="0">
                                <a:pos x="connsiteX438" y="connsiteY438"/>
                              </a:cxn>
                              <a:cxn ang="0">
                                <a:pos x="connsiteX439" y="connsiteY439"/>
                              </a:cxn>
                              <a:cxn ang="0">
                                <a:pos x="connsiteX440" y="connsiteY440"/>
                              </a:cxn>
                              <a:cxn ang="0">
                                <a:pos x="connsiteX441" y="connsiteY441"/>
                              </a:cxn>
                              <a:cxn ang="0">
                                <a:pos x="connsiteX442" y="connsiteY442"/>
                              </a:cxn>
                              <a:cxn ang="0">
                                <a:pos x="connsiteX443" y="connsiteY443"/>
                              </a:cxn>
                              <a:cxn ang="0">
                                <a:pos x="connsiteX444" y="connsiteY444"/>
                              </a:cxn>
                              <a:cxn ang="0">
                                <a:pos x="connsiteX445" y="connsiteY445"/>
                              </a:cxn>
                              <a:cxn ang="0">
                                <a:pos x="connsiteX446" y="connsiteY446"/>
                              </a:cxn>
                              <a:cxn ang="0">
                                <a:pos x="connsiteX447" y="connsiteY447"/>
                              </a:cxn>
                              <a:cxn ang="0">
                                <a:pos x="connsiteX448" y="connsiteY448"/>
                              </a:cxn>
                              <a:cxn ang="0">
                                <a:pos x="connsiteX449" y="connsiteY449"/>
                              </a:cxn>
                              <a:cxn ang="0">
                                <a:pos x="connsiteX450" y="connsiteY450"/>
                              </a:cxn>
                              <a:cxn ang="0">
                                <a:pos x="connsiteX451" y="connsiteY451"/>
                              </a:cxn>
                              <a:cxn ang="0">
                                <a:pos x="connsiteX452" y="connsiteY452"/>
                              </a:cxn>
                              <a:cxn ang="0">
                                <a:pos x="connsiteX453" y="connsiteY453"/>
                              </a:cxn>
                              <a:cxn ang="0">
                                <a:pos x="connsiteX454" y="connsiteY454"/>
                              </a:cxn>
                              <a:cxn ang="0">
                                <a:pos x="connsiteX455" y="connsiteY455"/>
                              </a:cxn>
                              <a:cxn ang="0">
                                <a:pos x="connsiteX456" y="connsiteY456"/>
                              </a:cxn>
                              <a:cxn ang="0">
                                <a:pos x="connsiteX457" y="connsiteY457"/>
                              </a:cxn>
                              <a:cxn ang="0">
                                <a:pos x="connsiteX458" y="connsiteY458"/>
                              </a:cxn>
                              <a:cxn ang="0">
                                <a:pos x="connsiteX459" y="connsiteY459"/>
                              </a:cxn>
                              <a:cxn ang="0">
                                <a:pos x="connsiteX460" y="connsiteY460"/>
                              </a:cxn>
                              <a:cxn ang="0">
                                <a:pos x="connsiteX461" y="connsiteY461"/>
                              </a:cxn>
                              <a:cxn ang="0">
                                <a:pos x="connsiteX462" y="connsiteY462"/>
                              </a:cxn>
                              <a:cxn ang="0">
                                <a:pos x="connsiteX463" y="connsiteY463"/>
                              </a:cxn>
                              <a:cxn ang="0">
                                <a:pos x="connsiteX464" y="connsiteY464"/>
                              </a:cxn>
                              <a:cxn ang="0">
                                <a:pos x="connsiteX465" y="connsiteY465"/>
                              </a:cxn>
                              <a:cxn ang="0">
                                <a:pos x="connsiteX466" y="connsiteY466"/>
                              </a:cxn>
                              <a:cxn ang="0">
                                <a:pos x="connsiteX467" y="connsiteY467"/>
                              </a:cxn>
                              <a:cxn ang="0">
                                <a:pos x="connsiteX468" y="connsiteY468"/>
                              </a:cxn>
                              <a:cxn ang="0">
                                <a:pos x="connsiteX469" y="connsiteY469"/>
                              </a:cxn>
                              <a:cxn ang="0">
                                <a:pos x="connsiteX470" y="connsiteY470"/>
                              </a:cxn>
                              <a:cxn ang="0">
                                <a:pos x="connsiteX471" y="connsiteY471"/>
                              </a:cxn>
                              <a:cxn ang="0">
                                <a:pos x="connsiteX472" y="connsiteY472"/>
                              </a:cxn>
                              <a:cxn ang="0">
                                <a:pos x="connsiteX473" y="connsiteY473"/>
                              </a:cxn>
                              <a:cxn ang="0">
                                <a:pos x="connsiteX474" y="connsiteY474"/>
                              </a:cxn>
                              <a:cxn ang="0">
                                <a:pos x="connsiteX475" y="connsiteY475"/>
                              </a:cxn>
                              <a:cxn ang="0">
                                <a:pos x="connsiteX476" y="connsiteY476"/>
                              </a:cxn>
                              <a:cxn ang="0">
                                <a:pos x="connsiteX477" y="connsiteY477"/>
                              </a:cxn>
                              <a:cxn ang="0">
                                <a:pos x="connsiteX478" y="connsiteY478"/>
                              </a:cxn>
                              <a:cxn ang="0">
                                <a:pos x="connsiteX479" y="connsiteY479"/>
                              </a:cxn>
                              <a:cxn ang="0">
                                <a:pos x="connsiteX480" y="connsiteY480"/>
                              </a:cxn>
                              <a:cxn ang="0">
                                <a:pos x="connsiteX481" y="connsiteY481"/>
                              </a:cxn>
                              <a:cxn ang="0">
                                <a:pos x="connsiteX482" y="connsiteY482"/>
                              </a:cxn>
                              <a:cxn ang="0">
                                <a:pos x="connsiteX483" y="connsiteY483"/>
                              </a:cxn>
                              <a:cxn ang="0">
                                <a:pos x="connsiteX484" y="connsiteY484"/>
                              </a:cxn>
                              <a:cxn ang="0">
                                <a:pos x="connsiteX485" y="connsiteY485"/>
                              </a:cxn>
                              <a:cxn ang="0">
                                <a:pos x="connsiteX486" y="connsiteY486"/>
                              </a:cxn>
                              <a:cxn ang="0">
                                <a:pos x="connsiteX487" y="connsiteY487"/>
                              </a:cxn>
                              <a:cxn ang="0">
                                <a:pos x="connsiteX488" y="connsiteY488"/>
                              </a:cxn>
                              <a:cxn ang="0">
                                <a:pos x="connsiteX489" y="connsiteY489"/>
                              </a:cxn>
                              <a:cxn ang="0">
                                <a:pos x="connsiteX490" y="connsiteY490"/>
                              </a:cxn>
                              <a:cxn ang="0">
                                <a:pos x="connsiteX491" y="connsiteY491"/>
                              </a:cxn>
                              <a:cxn ang="0">
                                <a:pos x="connsiteX492" y="connsiteY492"/>
                              </a:cxn>
                              <a:cxn ang="0">
                                <a:pos x="connsiteX493" y="connsiteY493"/>
                              </a:cxn>
                              <a:cxn ang="0">
                                <a:pos x="connsiteX494" y="connsiteY494"/>
                              </a:cxn>
                              <a:cxn ang="0">
                                <a:pos x="connsiteX495" y="connsiteY495"/>
                              </a:cxn>
                              <a:cxn ang="0">
                                <a:pos x="connsiteX496" y="connsiteY496"/>
                              </a:cxn>
                              <a:cxn ang="0">
                                <a:pos x="connsiteX497" y="connsiteY497"/>
                              </a:cxn>
                              <a:cxn ang="0">
                                <a:pos x="connsiteX498" y="connsiteY498"/>
                              </a:cxn>
                              <a:cxn ang="0">
                                <a:pos x="connsiteX499" y="connsiteY499"/>
                              </a:cxn>
                              <a:cxn ang="0">
                                <a:pos x="connsiteX500" y="connsiteY500"/>
                              </a:cxn>
                              <a:cxn ang="0">
                                <a:pos x="connsiteX501" y="connsiteY501"/>
                              </a:cxn>
                              <a:cxn ang="0">
                                <a:pos x="connsiteX502" y="connsiteY502"/>
                              </a:cxn>
                              <a:cxn ang="0">
                                <a:pos x="connsiteX503" y="connsiteY503"/>
                              </a:cxn>
                              <a:cxn ang="0">
                                <a:pos x="connsiteX504" y="connsiteY504"/>
                              </a:cxn>
                              <a:cxn ang="0">
                                <a:pos x="connsiteX505" y="connsiteY505"/>
                              </a:cxn>
                              <a:cxn ang="0">
                                <a:pos x="connsiteX506" y="connsiteY506"/>
                              </a:cxn>
                              <a:cxn ang="0">
                                <a:pos x="connsiteX507" y="connsiteY507"/>
                              </a:cxn>
                              <a:cxn ang="0">
                                <a:pos x="connsiteX508" y="connsiteY508"/>
                              </a:cxn>
                              <a:cxn ang="0">
                                <a:pos x="connsiteX509" y="connsiteY509"/>
                              </a:cxn>
                              <a:cxn ang="0">
                                <a:pos x="connsiteX510" y="connsiteY510"/>
                              </a:cxn>
                              <a:cxn ang="0">
                                <a:pos x="connsiteX511" y="connsiteY511"/>
                              </a:cxn>
                              <a:cxn ang="0">
                                <a:pos x="connsiteX512" y="connsiteY512"/>
                              </a:cxn>
                              <a:cxn ang="0">
                                <a:pos x="connsiteX513" y="connsiteY513"/>
                              </a:cxn>
                              <a:cxn ang="0">
                                <a:pos x="connsiteX514" y="connsiteY514"/>
                              </a:cxn>
                              <a:cxn ang="0">
                                <a:pos x="connsiteX515" y="connsiteY515"/>
                              </a:cxn>
                              <a:cxn ang="0">
                                <a:pos x="connsiteX516" y="connsiteY516"/>
                              </a:cxn>
                              <a:cxn ang="0">
                                <a:pos x="connsiteX517" y="connsiteY517"/>
                              </a:cxn>
                              <a:cxn ang="0">
                                <a:pos x="connsiteX518" y="connsiteY518"/>
                              </a:cxn>
                              <a:cxn ang="0">
                                <a:pos x="connsiteX519" y="connsiteY519"/>
                              </a:cxn>
                              <a:cxn ang="0">
                                <a:pos x="connsiteX520" y="connsiteY520"/>
                              </a:cxn>
                              <a:cxn ang="0">
                                <a:pos x="connsiteX521" y="connsiteY521"/>
                              </a:cxn>
                              <a:cxn ang="0">
                                <a:pos x="connsiteX522" y="connsiteY522"/>
                              </a:cxn>
                              <a:cxn ang="0">
                                <a:pos x="connsiteX523" y="connsiteY523"/>
                              </a:cxn>
                              <a:cxn ang="0">
                                <a:pos x="connsiteX524" y="connsiteY524"/>
                              </a:cxn>
                              <a:cxn ang="0">
                                <a:pos x="connsiteX525" y="connsiteY525"/>
                              </a:cxn>
                              <a:cxn ang="0">
                                <a:pos x="connsiteX526" y="connsiteY526"/>
                              </a:cxn>
                              <a:cxn ang="0">
                                <a:pos x="connsiteX527" y="connsiteY527"/>
                              </a:cxn>
                              <a:cxn ang="0">
                                <a:pos x="connsiteX528" y="connsiteY528"/>
                              </a:cxn>
                              <a:cxn ang="0">
                                <a:pos x="connsiteX529" y="connsiteY529"/>
                              </a:cxn>
                              <a:cxn ang="0">
                                <a:pos x="connsiteX530" y="connsiteY530"/>
                              </a:cxn>
                              <a:cxn ang="0">
                                <a:pos x="connsiteX531" y="connsiteY531"/>
                              </a:cxn>
                              <a:cxn ang="0">
                                <a:pos x="connsiteX532" y="connsiteY532"/>
                              </a:cxn>
                              <a:cxn ang="0">
                                <a:pos x="connsiteX533" y="connsiteY533"/>
                              </a:cxn>
                              <a:cxn ang="0">
                                <a:pos x="connsiteX534" y="connsiteY534"/>
                              </a:cxn>
                              <a:cxn ang="0">
                                <a:pos x="connsiteX535" y="connsiteY535"/>
                              </a:cxn>
                              <a:cxn ang="0">
                                <a:pos x="connsiteX536" y="connsiteY536"/>
                              </a:cxn>
                              <a:cxn ang="0">
                                <a:pos x="connsiteX537" y="connsiteY537"/>
                              </a:cxn>
                              <a:cxn ang="0">
                                <a:pos x="connsiteX538" y="connsiteY538"/>
                              </a:cxn>
                              <a:cxn ang="0">
                                <a:pos x="connsiteX539" y="connsiteY539"/>
                              </a:cxn>
                              <a:cxn ang="0">
                                <a:pos x="connsiteX540" y="connsiteY540"/>
                              </a:cxn>
                              <a:cxn ang="0">
                                <a:pos x="connsiteX541" y="connsiteY541"/>
                              </a:cxn>
                              <a:cxn ang="0">
                                <a:pos x="connsiteX542" y="connsiteY542"/>
                              </a:cxn>
                              <a:cxn ang="0">
                                <a:pos x="connsiteX543" y="connsiteY543"/>
                              </a:cxn>
                              <a:cxn ang="0">
                                <a:pos x="connsiteX544" y="connsiteY544"/>
                              </a:cxn>
                              <a:cxn ang="0">
                                <a:pos x="connsiteX545" y="connsiteY545"/>
                              </a:cxn>
                              <a:cxn ang="0">
                                <a:pos x="connsiteX546" y="connsiteY546"/>
                              </a:cxn>
                              <a:cxn ang="0">
                                <a:pos x="connsiteX547" y="connsiteY547"/>
                              </a:cxn>
                              <a:cxn ang="0">
                                <a:pos x="connsiteX548" y="connsiteY548"/>
                              </a:cxn>
                              <a:cxn ang="0">
                                <a:pos x="connsiteX549" y="connsiteY549"/>
                              </a:cxn>
                              <a:cxn ang="0">
                                <a:pos x="connsiteX550" y="connsiteY550"/>
                              </a:cxn>
                              <a:cxn ang="0">
                                <a:pos x="connsiteX551" y="connsiteY551"/>
                              </a:cxn>
                              <a:cxn ang="0">
                                <a:pos x="connsiteX552" y="connsiteY552"/>
                              </a:cxn>
                              <a:cxn ang="0">
                                <a:pos x="connsiteX553" y="connsiteY553"/>
                              </a:cxn>
                              <a:cxn ang="0">
                                <a:pos x="connsiteX554" y="connsiteY554"/>
                              </a:cxn>
                              <a:cxn ang="0">
                                <a:pos x="connsiteX555" y="connsiteY555"/>
                              </a:cxn>
                              <a:cxn ang="0">
                                <a:pos x="connsiteX556" y="connsiteY556"/>
                              </a:cxn>
                              <a:cxn ang="0">
                                <a:pos x="connsiteX557" y="connsiteY557"/>
                              </a:cxn>
                              <a:cxn ang="0">
                                <a:pos x="connsiteX558" y="connsiteY558"/>
                              </a:cxn>
                              <a:cxn ang="0">
                                <a:pos x="connsiteX559" y="connsiteY559"/>
                              </a:cxn>
                              <a:cxn ang="0">
                                <a:pos x="connsiteX560" y="connsiteY560"/>
                              </a:cxn>
                              <a:cxn ang="0">
                                <a:pos x="connsiteX561" y="connsiteY561"/>
                              </a:cxn>
                              <a:cxn ang="0">
                                <a:pos x="connsiteX562" y="connsiteY562"/>
                              </a:cxn>
                              <a:cxn ang="0">
                                <a:pos x="connsiteX563" y="connsiteY563"/>
                              </a:cxn>
                              <a:cxn ang="0">
                                <a:pos x="connsiteX564" y="connsiteY564"/>
                              </a:cxn>
                              <a:cxn ang="0">
                                <a:pos x="connsiteX565" y="connsiteY565"/>
                              </a:cxn>
                              <a:cxn ang="0">
                                <a:pos x="connsiteX566" y="connsiteY566"/>
                              </a:cxn>
                              <a:cxn ang="0">
                                <a:pos x="connsiteX567" y="connsiteY567"/>
                              </a:cxn>
                              <a:cxn ang="0">
                                <a:pos x="connsiteX568" y="connsiteY568"/>
                              </a:cxn>
                              <a:cxn ang="0">
                                <a:pos x="connsiteX569" y="connsiteY569"/>
                              </a:cxn>
                              <a:cxn ang="0">
                                <a:pos x="connsiteX570" y="connsiteY570"/>
                              </a:cxn>
                              <a:cxn ang="0">
                                <a:pos x="connsiteX571" y="connsiteY571"/>
                              </a:cxn>
                              <a:cxn ang="0">
                                <a:pos x="connsiteX572" y="connsiteY572"/>
                              </a:cxn>
                              <a:cxn ang="0">
                                <a:pos x="connsiteX573" y="connsiteY573"/>
                              </a:cxn>
                              <a:cxn ang="0">
                                <a:pos x="connsiteX574" y="connsiteY574"/>
                              </a:cxn>
                              <a:cxn ang="0">
                                <a:pos x="connsiteX575" y="connsiteY575"/>
                              </a:cxn>
                              <a:cxn ang="0">
                                <a:pos x="connsiteX576" y="connsiteY576"/>
                              </a:cxn>
                              <a:cxn ang="0">
                                <a:pos x="connsiteX577" y="connsiteY577"/>
                              </a:cxn>
                              <a:cxn ang="0">
                                <a:pos x="connsiteX578" y="connsiteY578"/>
                              </a:cxn>
                              <a:cxn ang="0">
                                <a:pos x="connsiteX579" y="connsiteY579"/>
                              </a:cxn>
                              <a:cxn ang="0">
                                <a:pos x="connsiteX580" y="connsiteY580"/>
                              </a:cxn>
                              <a:cxn ang="0">
                                <a:pos x="connsiteX581" y="connsiteY581"/>
                              </a:cxn>
                              <a:cxn ang="0">
                                <a:pos x="connsiteX582" y="connsiteY582"/>
                              </a:cxn>
                              <a:cxn ang="0">
                                <a:pos x="connsiteX583" y="connsiteY583"/>
                              </a:cxn>
                              <a:cxn ang="0">
                                <a:pos x="connsiteX584" y="connsiteY584"/>
                              </a:cxn>
                              <a:cxn ang="0">
                                <a:pos x="connsiteX585" y="connsiteY585"/>
                              </a:cxn>
                              <a:cxn ang="0">
                                <a:pos x="connsiteX586" y="connsiteY586"/>
                              </a:cxn>
                              <a:cxn ang="0">
                                <a:pos x="connsiteX587" y="connsiteY587"/>
                              </a:cxn>
                              <a:cxn ang="0">
                                <a:pos x="connsiteX588" y="connsiteY588"/>
                              </a:cxn>
                              <a:cxn ang="0">
                                <a:pos x="connsiteX589" y="connsiteY589"/>
                              </a:cxn>
                              <a:cxn ang="0">
                                <a:pos x="connsiteX590" y="connsiteY590"/>
                              </a:cxn>
                              <a:cxn ang="0">
                                <a:pos x="connsiteX591" y="connsiteY591"/>
                              </a:cxn>
                              <a:cxn ang="0">
                                <a:pos x="connsiteX592" y="connsiteY592"/>
                              </a:cxn>
                              <a:cxn ang="0">
                                <a:pos x="connsiteX593" y="connsiteY593"/>
                              </a:cxn>
                              <a:cxn ang="0">
                                <a:pos x="connsiteX594" y="connsiteY594"/>
                              </a:cxn>
                              <a:cxn ang="0">
                                <a:pos x="connsiteX595" y="connsiteY595"/>
                              </a:cxn>
                              <a:cxn ang="0">
                                <a:pos x="connsiteX596" y="connsiteY596"/>
                              </a:cxn>
                              <a:cxn ang="0">
                                <a:pos x="connsiteX597" y="connsiteY597"/>
                              </a:cxn>
                              <a:cxn ang="0">
                                <a:pos x="connsiteX598" y="connsiteY598"/>
                              </a:cxn>
                              <a:cxn ang="0">
                                <a:pos x="connsiteX599" y="connsiteY599"/>
                              </a:cxn>
                              <a:cxn ang="0">
                                <a:pos x="connsiteX600" y="connsiteY600"/>
                              </a:cxn>
                              <a:cxn ang="0">
                                <a:pos x="connsiteX601" y="connsiteY601"/>
                              </a:cxn>
                              <a:cxn ang="0">
                                <a:pos x="connsiteX602" y="connsiteY602"/>
                              </a:cxn>
                              <a:cxn ang="0">
                                <a:pos x="connsiteX603" y="connsiteY603"/>
                              </a:cxn>
                              <a:cxn ang="0">
                                <a:pos x="connsiteX604" y="connsiteY604"/>
                              </a:cxn>
                              <a:cxn ang="0">
                                <a:pos x="connsiteX605" y="connsiteY605"/>
                              </a:cxn>
                              <a:cxn ang="0">
                                <a:pos x="connsiteX606" y="connsiteY606"/>
                              </a:cxn>
                              <a:cxn ang="0">
                                <a:pos x="connsiteX607" y="connsiteY607"/>
                              </a:cxn>
                              <a:cxn ang="0">
                                <a:pos x="connsiteX608" y="connsiteY608"/>
                              </a:cxn>
                              <a:cxn ang="0">
                                <a:pos x="connsiteX609" y="connsiteY609"/>
                              </a:cxn>
                              <a:cxn ang="0">
                                <a:pos x="connsiteX610" y="connsiteY610"/>
                              </a:cxn>
                              <a:cxn ang="0">
                                <a:pos x="connsiteX611" y="connsiteY611"/>
                              </a:cxn>
                              <a:cxn ang="0">
                                <a:pos x="connsiteX612" y="connsiteY612"/>
                              </a:cxn>
                              <a:cxn ang="0">
                                <a:pos x="connsiteX613" y="connsiteY613"/>
                              </a:cxn>
                              <a:cxn ang="0">
                                <a:pos x="connsiteX614" y="connsiteY614"/>
                              </a:cxn>
                              <a:cxn ang="0">
                                <a:pos x="connsiteX615" y="connsiteY615"/>
                              </a:cxn>
                              <a:cxn ang="0">
                                <a:pos x="connsiteX616" y="connsiteY616"/>
                              </a:cxn>
                              <a:cxn ang="0">
                                <a:pos x="connsiteX617" y="connsiteY617"/>
                              </a:cxn>
                              <a:cxn ang="0">
                                <a:pos x="connsiteX618" y="connsiteY618"/>
                              </a:cxn>
                              <a:cxn ang="0">
                                <a:pos x="connsiteX619" y="connsiteY619"/>
                              </a:cxn>
                              <a:cxn ang="0">
                                <a:pos x="connsiteX620" y="connsiteY620"/>
                              </a:cxn>
                              <a:cxn ang="0">
                                <a:pos x="connsiteX621" y="connsiteY621"/>
                              </a:cxn>
                              <a:cxn ang="0">
                                <a:pos x="connsiteX622" y="connsiteY622"/>
                              </a:cxn>
                              <a:cxn ang="0">
                                <a:pos x="connsiteX623" y="connsiteY623"/>
                              </a:cxn>
                              <a:cxn ang="0">
                                <a:pos x="connsiteX624" y="connsiteY624"/>
                              </a:cxn>
                              <a:cxn ang="0">
                                <a:pos x="connsiteX625" y="connsiteY625"/>
                              </a:cxn>
                              <a:cxn ang="0">
                                <a:pos x="connsiteX626" y="connsiteY626"/>
                              </a:cxn>
                              <a:cxn ang="0">
                                <a:pos x="connsiteX627" y="connsiteY627"/>
                              </a:cxn>
                              <a:cxn ang="0">
                                <a:pos x="connsiteX628" y="connsiteY628"/>
                              </a:cxn>
                              <a:cxn ang="0">
                                <a:pos x="connsiteX629" y="connsiteY629"/>
                              </a:cxn>
                              <a:cxn ang="0">
                                <a:pos x="connsiteX630" y="connsiteY630"/>
                              </a:cxn>
                              <a:cxn ang="0">
                                <a:pos x="connsiteX631" y="connsiteY631"/>
                              </a:cxn>
                              <a:cxn ang="0">
                                <a:pos x="connsiteX632" y="connsiteY632"/>
                              </a:cxn>
                              <a:cxn ang="0">
                                <a:pos x="connsiteX633" y="connsiteY633"/>
                              </a:cxn>
                              <a:cxn ang="0">
                                <a:pos x="connsiteX634" y="connsiteY634"/>
                              </a:cxn>
                              <a:cxn ang="0">
                                <a:pos x="connsiteX635" y="connsiteY635"/>
                              </a:cxn>
                              <a:cxn ang="0">
                                <a:pos x="connsiteX636" y="connsiteY636"/>
                              </a:cxn>
                              <a:cxn ang="0">
                                <a:pos x="connsiteX637" y="connsiteY637"/>
                              </a:cxn>
                              <a:cxn ang="0">
                                <a:pos x="connsiteX638" y="connsiteY638"/>
                              </a:cxn>
                              <a:cxn ang="0">
                                <a:pos x="connsiteX639" y="connsiteY639"/>
                              </a:cxn>
                              <a:cxn ang="0">
                                <a:pos x="connsiteX640" y="connsiteY640"/>
                              </a:cxn>
                              <a:cxn ang="0">
                                <a:pos x="connsiteX641" y="connsiteY641"/>
                              </a:cxn>
                              <a:cxn ang="0">
                                <a:pos x="connsiteX642" y="connsiteY642"/>
                              </a:cxn>
                              <a:cxn ang="0">
                                <a:pos x="connsiteX643" y="connsiteY643"/>
                              </a:cxn>
                              <a:cxn ang="0">
                                <a:pos x="connsiteX644" y="connsiteY644"/>
                              </a:cxn>
                              <a:cxn ang="0">
                                <a:pos x="connsiteX645" y="connsiteY645"/>
                              </a:cxn>
                              <a:cxn ang="0">
                                <a:pos x="connsiteX646" y="connsiteY646"/>
                              </a:cxn>
                              <a:cxn ang="0">
                                <a:pos x="connsiteX647" y="connsiteY647"/>
                              </a:cxn>
                              <a:cxn ang="0">
                                <a:pos x="connsiteX648" y="connsiteY648"/>
                              </a:cxn>
                              <a:cxn ang="0">
                                <a:pos x="connsiteX649" y="connsiteY649"/>
                              </a:cxn>
                              <a:cxn ang="0">
                                <a:pos x="connsiteX650" y="connsiteY650"/>
                              </a:cxn>
                              <a:cxn ang="0">
                                <a:pos x="connsiteX651" y="connsiteY651"/>
                              </a:cxn>
                              <a:cxn ang="0">
                                <a:pos x="connsiteX652" y="connsiteY652"/>
                              </a:cxn>
                              <a:cxn ang="0">
                                <a:pos x="connsiteX653" y="connsiteY653"/>
                              </a:cxn>
                              <a:cxn ang="0">
                                <a:pos x="connsiteX654" y="connsiteY654"/>
                              </a:cxn>
                              <a:cxn ang="0">
                                <a:pos x="connsiteX655" y="connsiteY655"/>
                              </a:cxn>
                              <a:cxn ang="0">
                                <a:pos x="connsiteX656" y="connsiteY656"/>
                              </a:cxn>
                              <a:cxn ang="0">
                                <a:pos x="connsiteX657" y="connsiteY657"/>
                              </a:cxn>
                              <a:cxn ang="0">
                                <a:pos x="connsiteX658" y="connsiteY658"/>
                              </a:cxn>
                              <a:cxn ang="0">
                                <a:pos x="connsiteX659" y="connsiteY659"/>
                              </a:cxn>
                              <a:cxn ang="0">
                                <a:pos x="connsiteX660" y="connsiteY660"/>
                              </a:cxn>
                              <a:cxn ang="0">
                                <a:pos x="connsiteX661" y="connsiteY661"/>
                              </a:cxn>
                              <a:cxn ang="0">
                                <a:pos x="connsiteX662" y="connsiteY662"/>
                              </a:cxn>
                              <a:cxn ang="0">
                                <a:pos x="connsiteX663" y="connsiteY663"/>
                              </a:cxn>
                              <a:cxn ang="0">
                                <a:pos x="connsiteX664" y="connsiteY664"/>
                              </a:cxn>
                              <a:cxn ang="0">
                                <a:pos x="connsiteX665" y="connsiteY665"/>
                              </a:cxn>
                              <a:cxn ang="0">
                                <a:pos x="connsiteX666" y="connsiteY666"/>
                              </a:cxn>
                              <a:cxn ang="0">
                                <a:pos x="connsiteX667" y="connsiteY667"/>
                              </a:cxn>
                              <a:cxn ang="0">
                                <a:pos x="connsiteX668" y="connsiteY668"/>
                              </a:cxn>
                              <a:cxn ang="0">
                                <a:pos x="connsiteX669" y="connsiteY669"/>
                              </a:cxn>
                              <a:cxn ang="0">
                                <a:pos x="connsiteX670" y="connsiteY670"/>
                              </a:cxn>
                              <a:cxn ang="0">
                                <a:pos x="connsiteX671" y="connsiteY671"/>
                              </a:cxn>
                              <a:cxn ang="0">
                                <a:pos x="connsiteX672" y="connsiteY672"/>
                              </a:cxn>
                              <a:cxn ang="0">
                                <a:pos x="connsiteX673" y="connsiteY673"/>
                              </a:cxn>
                              <a:cxn ang="0">
                                <a:pos x="connsiteX674" y="connsiteY674"/>
                              </a:cxn>
                              <a:cxn ang="0">
                                <a:pos x="connsiteX675" y="connsiteY675"/>
                              </a:cxn>
                              <a:cxn ang="0">
                                <a:pos x="connsiteX676" y="connsiteY676"/>
                              </a:cxn>
                              <a:cxn ang="0">
                                <a:pos x="connsiteX677" y="connsiteY677"/>
                              </a:cxn>
                              <a:cxn ang="0">
                                <a:pos x="connsiteX678" y="connsiteY678"/>
                              </a:cxn>
                              <a:cxn ang="0">
                                <a:pos x="connsiteX679" y="connsiteY679"/>
                              </a:cxn>
                              <a:cxn ang="0">
                                <a:pos x="connsiteX680" y="connsiteY680"/>
                              </a:cxn>
                              <a:cxn ang="0">
                                <a:pos x="connsiteX681" y="connsiteY681"/>
                              </a:cxn>
                              <a:cxn ang="0">
                                <a:pos x="connsiteX682" y="connsiteY682"/>
                              </a:cxn>
                              <a:cxn ang="0">
                                <a:pos x="connsiteX683" y="connsiteY683"/>
                              </a:cxn>
                              <a:cxn ang="0">
                                <a:pos x="connsiteX684" y="connsiteY684"/>
                              </a:cxn>
                              <a:cxn ang="0">
                                <a:pos x="connsiteX685" y="connsiteY685"/>
                              </a:cxn>
                              <a:cxn ang="0">
                                <a:pos x="connsiteX686" y="connsiteY686"/>
                              </a:cxn>
                              <a:cxn ang="0">
                                <a:pos x="connsiteX687" y="connsiteY687"/>
                              </a:cxn>
                              <a:cxn ang="0">
                                <a:pos x="connsiteX688" y="connsiteY688"/>
                              </a:cxn>
                              <a:cxn ang="0">
                                <a:pos x="connsiteX689" y="connsiteY689"/>
                              </a:cxn>
                              <a:cxn ang="0">
                                <a:pos x="connsiteX690" y="connsiteY690"/>
                              </a:cxn>
                              <a:cxn ang="0">
                                <a:pos x="connsiteX691" y="connsiteY691"/>
                              </a:cxn>
                              <a:cxn ang="0">
                                <a:pos x="connsiteX692" y="connsiteY692"/>
                              </a:cxn>
                              <a:cxn ang="0">
                                <a:pos x="connsiteX693" y="connsiteY693"/>
                              </a:cxn>
                              <a:cxn ang="0">
                                <a:pos x="connsiteX694" y="connsiteY694"/>
                              </a:cxn>
                              <a:cxn ang="0">
                                <a:pos x="connsiteX695" y="connsiteY695"/>
                              </a:cxn>
                              <a:cxn ang="0">
                                <a:pos x="connsiteX696" y="connsiteY696"/>
                              </a:cxn>
                              <a:cxn ang="0">
                                <a:pos x="connsiteX697" y="connsiteY697"/>
                              </a:cxn>
                              <a:cxn ang="0">
                                <a:pos x="connsiteX698" y="connsiteY698"/>
                              </a:cxn>
                              <a:cxn ang="0">
                                <a:pos x="connsiteX699" y="connsiteY699"/>
                              </a:cxn>
                              <a:cxn ang="0">
                                <a:pos x="connsiteX700" y="connsiteY700"/>
                              </a:cxn>
                              <a:cxn ang="0">
                                <a:pos x="connsiteX701" y="connsiteY701"/>
                              </a:cxn>
                              <a:cxn ang="0">
                                <a:pos x="connsiteX702" y="connsiteY702"/>
                              </a:cxn>
                              <a:cxn ang="0">
                                <a:pos x="connsiteX703" y="connsiteY703"/>
                              </a:cxn>
                              <a:cxn ang="0">
                                <a:pos x="connsiteX704" y="connsiteY704"/>
                              </a:cxn>
                              <a:cxn ang="0">
                                <a:pos x="connsiteX705" y="connsiteY705"/>
                              </a:cxn>
                              <a:cxn ang="0">
                                <a:pos x="connsiteX706" y="connsiteY706"/>
                              </a:cxn>
                              <a:cxn ang="0">
                                <a:pos x="connsiteX707" y="connsiteY707"/>
                              </a:cxn>
                              <a:cxn ang="0">
                                <a:pos x="connsiteX708" y="connsiteY708"/>
                              </a:cxn>
                              <a:cxn ang="0">
                                <a:pos x="connsiteX709" y="connsiteY709"/>
                              </a:cxn>
                              <a:cxn ang="0">
                                <a:pos x="connsiteX710" y="connsiteY710"/>
                              </a:cxn>
                              <a:cxn ang="0">
                                <a:pos x="connsiteX711" y="connsiteY711"/>
                              </a:cxn>
                              <a:cxn ang="0">
                                <a:pos x="connsiteX712" y="connsiteY712"/>
                              </a:cxn>
                              <a:cxn ang="0">
                                <a:pos x="connsiteX713" y="connsiteY713"/>
                              </a:cxn>
                              <a:cxn ang="0">
                                <a:pos x="connsiteX714" y="connsiteY714"/>
                              </a:cxn>
                              <a:cxn ang="0">
                                <a:pos x="connsiteX715" y="connsiteY715"/>
                              </a:cxn>
                              <a:cxn ang="0">
                                <a:pos x="connsiteX716" y="connsiteY716"/>
                              </a:cxn>
                              <a:cxn ang="0">
                                <a:pos x="connsiteX717" y="connsiteY717"/>
                              </a:cxn>
                              <a:cxn ang="0">
                                <a:pos x="connsiteX718" y="connsiteY718"/>
                              </a:cxn>
                              <a:cxn ang="0">
                                <a:pos x="connsiteX719" y="connsiteY719"/>
                              </a:cxn>
                              <a:cxn ang="0">
                                <a:pos x="connsiteX720" y="connsiteY720"/>
                              </a:cxn>
                              <a:cxn ang="0">
                                <a:pos x="connsiteX721" y="connsiteY721"/>
                              </a:cxn>
                              <a:cxn ang="0">
                                <a:pos x="connsiteX722" y="connsiteY722"/>
                              </a:cxn>
                              <a:cxn ang="0">
                                <a:pos x="connsiteX723" y="connsiteY723"/>
                              </a:cxn>
                              <a:cxn ang="0">
                                <a:pos x="connsiteX724" y="connsiteY724"/>
                              </a:cxn>
                              <a:cxn ang="0">
                                <a:pos x="connsiteX725" y="connsiteY725"/>
                              </a:cxn>
                              <a:cxn ang="0">
                                <a:pos x="connsiteX726" y="connsiteY726"/>
                              </a:cxn>
                              <a:cxn ang="0">
                                <a:pos x="connsiteX727" y="connsiteY727"/>
                              </a:cxn>
                              <a:cxn ang="0">
                                <a:pos x="connsiteX728" y="connsiteY728"/>
                              </a:cxn>
                              <a:cxn ang="0">
                                <a:pos x="connsiteX729" y="connsiteY729"/>
                              </a:cxn>
                              <a:cxn ang="0">
                                <a:pos x="connsiteX730" y="connsiteY730"/>
                              </a:cxn>
                              <a:cxn ang="0">
                                <a:pos x="connsiteX731" y="connsiteY731"/>
                              </a:cxn>
                              <a:cxn ang="0">
                                <a:pos x="connsiteX732" y="connsiteY732"/>
                              </a:cxn>
                              <a:cxn ang="0">
                                <a:pos x="connsiteX733" y="connsiteY733"/>
                              </a:cxn>
                              <a:cxn ang="0">
                                <a:pos x="connsiteX734" y="connsiteY734"/>
                              </a:cxn>
                              <a:cxn ang="0">
                                <a:pos x="connsiteX735" y="connsiteY735"/>
                              </a:cxn>
                              <a:cxn ang="0">
                                <a:pos x="connsiteX736" y="connsiteY736"/>
                              </a:cxn>
                              <a:cxn ang="0">
                                <a:pos x="connsiteX737" y="connsiteY737"/>
                              </a:cxn>
                              <a:cxn ang="0">
                                <a:pos x="connsiteX738" y="connsiteY738"/>
                              </a:cxn>
                              <a:cxn ang="0">
                                <a:pos x="connsiteX739" y="connsiteY739"/>
                              </a:cxn>
                              <a:cxn ang="0">
                                <a:pos x="connsiteX740" y="connsiteY740"/>
                              </a:cxn>
                              <a:cxn ang="0">
                                <a:pos x="connsiteX741" y="connsiteY741"/>
                              </a:cxn>
                              <a:cxn ang="0">
                                <a:pos x="connsiteX742" y="connsiteY742"/>
                              </a:cxn>
                              <a:cxn ang="0">
                                <a:pos x="connsiteX743" y="connsiteY743"/>
                              </a:cxn>
                              <a:cxn ang="0">
                                <a:pos x="connsiteX744" y="connsiteY744"/>
                              </a:cxn>
                              <a:cxn ang="0">
                                <a:pos x="connsiteX745" y="connsiteY745"/>
                              </a:cxn>
                              <a:cxn ang="0">
                                <a:pos x="connsiteX746" y="connsiteY746"/>
                              </a:cxn>
                              <a:cxn ang="0">
                                <a:pos x="connsiteX747" y="connsiteY747"/>
                              </a:cxn>
                              <a:cxn ang="0">
                                <a:pos x="connsiteX748" y="connsiteY748"/>
                              </a:cxn>
                              <a:cxn ang="0">
                                <a:pos x="connsiteX749" y="connsiteY749"/>
                              </a:cxn>
                              <a:cxn ang="0">
                                <a:pos x="connsiteX750" y="connsiteY750"/>
                              </a:cxn>
                              <a:cxn ang="0">
                                <a:pos x="connsiteX751" y="connsiteY751"/>
                              </a:cxn>
                              <a:cxn ang="0">
                                <a:pos x="connsiteX752" y="connsiteY752"/>
                              </a:cxn>
                              <a:cxn ang="0">
                                <a:pos x="connsiteX753" y="connsiteY753"/>
                              </a:cxn>
                              <a:cxn ang="0">
                                <a:pos x="connsiteX754" y="connsiteY754"/>
                              </a:cxn>
                              <a:cxn ang="0">
                                <a:pos x="connsiteX755" y="connsiteY755"/>
                              </a:cxn>
                              <a:cxn ang="0">
                                <a:pos x="connsiteX756" y="connsiteY756"/>
                              </a:cxn>
                              <a:cxn ang="0">
                                <a:pos x="connsiteX757" y="connsiteY757"/>
                              </a:cxn>
                              <a:cxn ang="0">
                                <a:pos x="connsiteX758" y="connsiteY758"/>
                              </a:cxn>
                              <a:cxn ang="0">
                                <a:pos x="connsiteX759" y="connsiteY759"/>
                              </a:cxn>
                              <a:cxn ang="0">
                                <a:pos x="connsiteX760" y="connsiteY760"/>
                              </a:cxn>
                              <a:cxn ang="0">
                                <a:pos x="connsiteX761" y="connsiteY761"/>
                              </a:cxn>
                              <a:cxn ang="0">
                                <a:pos x="connsiteX762" y="connsiteY762"/>
                              </a:cxn>
                              <a:cxn ang="0">
                                <a:pos x="connsiteX763" y="connsiteY763"/>
                              </a:cxn>
                              <a:cxn ang="0">
                                <a:pos x="connsiteX764" y="connsiteY764"/>
                              </a:cxn>
                              <a:cxn ang="0">
                                <a:pos x="connsiteX765" y="connsiteY765"/>
                              </a:cxn>
                              <a:cxn ang="0">
                                <a:pos x="connsiteX766" y="connsiteY766"/>
                              </a:cxn>
                              <a:cxn ang="0">
                                <a:pos x="connsiteX767" y="connsiteY767"/>
                              </a:cxn>
                              <a:cxn ang="0">
                                <a:pos x="connsiteX768" y="connsiteY768"/>
                              </a:cxn>
                              <a:cxn ang="0">
                                <a:pos x="connsiteX769" y="connsiteY769"/>
                              </a:cxn>
                              <a:cxn ang="0">
                                <a:pos x="connsiteX770" y="connsiteY770"/>
                              </a:cxn>
                              <a:cxn ang="0">
                                <a:pos x="connsiteX771" y="connsiteY771"/>
                              </a:cxn>
                              <a:cxn ang="0">
                                <a:pos x="connsiteX772" y="connsiteY772"/>
                              </a:cxn>
                              <a:cxn ang="0">
                                <a:pos x="connsiteX773" y="connsiteY773"/>
                              </a:cxn>
                              <a:cxn ang="0">
                                <a:pos x="connsiteX774" y="connsiteY774"/>
                              </a:cxn>
                              <a:cxn ang="0">
                                <a:pos x="connsiteX775" y="connsiteY775"/>
                              </a:cxn>
                              <a:cxn ang="0">
                                <a:pos x="connsiteX776" y="connsiteY776"/>
                              </a:cxn>
                              <a:cxn ang="0">
                                <a:pos x="connsiteX777" y="connsiteY777"/>
                              </a:cxn>
                              <a:cxn ang="0">
                                <a:pos x="connsiteX778" y="connsiteY778"/>
                              </a:cxn>
                              <a:cxn ang="0">
                                <a:pos x="connsiteX779" y="connsiteY779"/>
                              </a:cxn>
                              <a:cxn ang="0">
                                <a:pos x="connsiteX780" y="connsiteY780"/>
                              </a:cxn>
                              <a:cxn ang="0">
                                <a:pos x="connsiteX781" y="connsiteY781"/>
                              </a:cxn>
                              <a:cxn ang="0">
                                <a:pos x="connsiteX782" y="connsiteY782"/>
                              </a:cxn>
                              <a:cxn ang="0">
                                <a:pos x="connsiteX783" y="connsiteY783"/>
                              </a:cxn>
                              <a:cxn ang="0">
                                <a:pos x="connsiteX784" y="connsiteY784"/>
                              </a:cxn>
                              <a:cxn ang="0">
                                <a:pos x="connsiteX785" y="connsiteY785"/>
                              </a:cxn>
                              <a:cxn ang="0">
                                <a:pos x="connsiteX786" y="connsiteY786"/>
                              </a:cxn>
                              <a:cxn ang="0">
                                <a:pos x="connsiteX787" y="connsiteY787"/>
                              </a:cxn>
                              <a:cxn ang="0">
                                <a:pos x="connsiteX788" y="connsiteY788"/>
                              </a:cxn>
                              <a:cxn ang="0">
                                <a:pos x="connsiteX789" y="connsiteY789"/>
                              </a:cxn>
                              <a:cxn ang="0">
                                <a:pos x="connsiteX790" y="connsiteY790"/>
                              </a:cxn>
                              <a:cxn ang="0">
                                <a:pos x="connsiteX791" y="connsiteY791"/>
                              </a:cxn>
                              <a:cxn ang="0">
                                <a:pos x="connsiteX792" y="connsiteY792"/>
                              </a:cxn>
                              <a:cxn ang="0">
                                <a:pos x="connsiteX793" y="connsiteY793"/>
                              </a:cxn>
                              <a:cxn ang="0">
                                <a:pos x="connsiteX794" y="connsiteY794"/>
                              </a:cxn>
                              <a:cxn ang="0">
                                <a:pos x="connsiteX795" y="connsiteY795"/>
                              </a:cxn>
                              <a:cxn ang="0">
                                <a:pos x="connsiteX796" y="connsiteY796"/>
                              </a:cxn>
                              <a:cxn ang="0">
                                <a:pos x="connsiteX797" y="connsiteY797"/>
                              </a:cxn>
                              <a:cxn ang="0">
                                <a:pos x="connsiteX798" y="connsiteY798"/>
                              </a:cxn>
                              <a:cxn ang="0">
                                <a:pos x="connsiteX799" y="connsiteY799"/>
                              </a:cxn>
                              <a:cxn ang="0">
                                <a:pos x="connsiteX800" y="connsiteY800"/>
                              </a:cxn>
                              <a:cxn ang="0">
                                <a:pos x="connsiteX801" y="connsiteY801"/>
                              </a:cxn>
                              <a:cxn ang="0">
                                <a:pos x="connsiteX802" y="connsiteY802"/>
                              </a:cxn>
                              <a:cxn ang="0">
                                <a:pos x="connsiteX803" y="connsiteY803"/>
                              </a:cxn>
                              <a:cxn ang="0">
                                <a:pos x="connsiteX804" y="connsiteY804"/>
                              </a:cxn>
                              <a:cxn ang="0">
                                <a:pos x="connsiteX805" y="connsiteY805"/>
                              </a:cxn>
                              <a:cxn ang="0">
                                <a:pos x="connsiteX806" y="connsiteY806"/>
                              </a:cxn>
                              <a:cxn ang="0">
                                <a:pos x="connsiteX807" y="connsiteY807"/>
                              </a:cxn>
                              <a:cxn ang="0">
                                <a:pos x="connsiteX808" y="connsiteY808"/>
                              </a:cxn>
                              <a:cxn ang="0">
                                <a:pos x="connsiteX809" y="connsiteY809"/>
                              </a:cxn>
                              <a:cxn ang="0">
                                <a:pos x="connsiteX810" y="connsiteY810"/>
                              </a:cxn>
                              <a:cxn ang="0">
                                <a:pos x="connsiteX811" y="connsiteY811"/>
                              </a:cxn>
                              <a:cxn ang="0">
                                <a:pos x="connsiteX812" y="connsiteY812"/>
                              </a:cxn>
                              <a:cxn ang="0">
                                <a:pos x="connsiteX813" y="connsiteY813"/>
                              </a:cxn>
                              <a:cxn ang="0">
                                <a:pos x="connsiteX814" y="connsiteY814"/>
                              </a:cxn>
                              <a:cxn ang="0">
                                <a:pos x="connsiteX815" y="connsiteY815"/>
                              </a:cxn>
                              <a:cxn ang="0">
                                <a:pos x="connsiteX816" y="connsiteY816"/>
                              </a:cxn>
                              <a:cxn ang="0">
                                <a:pos x="connsiteX817" y="connsiteY817"/>
                              </a:cxn>
                              <a:cxn ang="0">
                                <a:pos x="connsiteX818" y="connsiteY818"/>
                              </a:cxn>
                              <a:cxn ang="0">
                                <a:pos x="connsiteX819" y="connsiteY819"/>
                              </a:cxn>
                              <a:cxn ang="0">
                                <a:pos x="connsiteX820" y="connsiteY820"/>
                              </a:cxn>
                              <a:cxn ang="0">
                                <a:pos x="connsiteX821" y="connsiteY821"/>
                              </a:cxn>
                              <a:cxn ang="0">
                                <a:pos x="connsiteX822" y="connsiteY822"/>
                              </a:cxn>
                              <a:cxn ang="0">
                                <a:pos x="connsiteX823" y="connsiteY823"/>
                              </a:cxn>
                              <a:cxn ang="0">
                                <a:pos x="connsiteX824" y="connsiteY824"/>
                              </a:cxn>
                              <a:cxn ang="0">
                                <a:pos x="connsiteX825" y="connsiteY825"/>
                              </a:cxn>
                              <a:cxn ang="0">
                                <a:pos x="connsiteX826" y="connsiteY826"/>
                              </a:cxn>
                              <a:cxn ang="0">
                                <a:pos x="connsiteX827" y="connsiteY827"/>
                              </a:cxn>
                              <a:cxn ang="0">
                                <a:pos x="connsiteX828" y="connsiteY828"/>
                              </a:cxn>
                              <a:cxn ang="0">
                                <a:pos x="connsiteX829" y="connsiteY829"/>
                              </a:cxn>
                              <a:cxn ang="0">
                                <a:pos x="connsiteX830" y="connsiteY830"/>
                              </a:cxn>
                              <a:cxn ang="0">
                                <a:pos x="connsiteX831" y="connsiteY831"/>
                              </a:cxn>
                              <a:cxn ang="0">
                                <a:pos x="connsiteX832" y="connsiteY832"/>
                              </a:cxn>
                              <a:cxn ang="0">
                                <a:pos x="connsiteX833" y="connsiteY833"/>
                              </a:cxn>
                              <a:cxn ang="0">
                                <a:pos x="connsiteX834" y="connsiteY834"/>
                              </a:cxn>
                              <a:cxn ang="0">
                                <a:pos x="connsiteX835" y="connsiteY835"/>
                              </a:cxn>
                              <a:cxn ang="0">
                                <a:pos x="connsiteX836" y="connsiteY836"/>
                              </a:cxn>
                              <a:cxn ang="0">
                                <a:pos x="connsiteX837" y="connsiteY837"/>
                              </a:cxn>
                              <a:cxn ang="0">
                                <a:pos x="connsiteX838" y="connsiteY838"/>
                              </a:cxn>
                              <a:cxn ang="0">
                                <a:pos x="connsiteX839" y="connsiteY839"/>
                              </a:cxn>
                              <a:cxn ang="0">
                                <a:pos x="connsiteX840" y="connsiteY840"/>
                              </a:cxn>
                              <a:cxn ang="0">
                                <a:pos x="connsiteX841" y="connsiteY841"/>
                              </a:cxn>
                              <a:cxn ang="0">
                                <a:pos x="connsiteX842" y="connsiteY842"/>
                              </a:cxn>
                              <a:cxn ang="0">
                                <a:pos x="connsiteX843" y="connsiteY843"/>
                              </a:cxn>
                              <a:cxn ang="0">
                                <a:pos x="connsiteX844" y="connsiteY844"/>
                              </a:cxn>
                              <a:cxn ang="0">
                                <a:pos x="connsiteX845" y="connsiteY845"/>
                              </a:cxn>
                              <a:cxn ang="0">
                                <a:pos x="connsiteX846" y="connsiteY846"/>
                              </a:cxn>
                              <a:cxn ang="0">
                                <a:pos x="connsiteX847" y="connsiteY847"/>
                              </a:cxn>
                              <a:cxn ang="0">
                                <a:pos x="connsiteX848" y="connsiteY848"/>
                              </a:cxn>
                              <a:cxn ang="0">
                                <a:pos x="connsiteX849" y="connsiteY849"/>
                              </a:cxn>
                              <a:cxn ang="0">
                                <a:pos x="connsiteX850" y="connsiteY850"/>
                              </a:cxn>
                              <a:cxn ang="0">
                                <a:pos x="connsiteX851" y="connsiteY851"/>
                              </a:cxn>
                              <a:cxn ang="0">
                                <a:pos x="connsiteX852" y="connsiteY852"/>
                              </a:cxn>
                              <a:cxn ang="0">
                                <a:pos x="connsiteX853" y="connsiteY853"/>
                              </a:cxn>
                              <a:cxn ang="0">
                                <a:pos x="connsiteX854" y="connsiteY854"/>
                              </a:cxn>
                              <a:cxn ang="0">
                                <a:pos x="connsiteX855" y="connsiteY855"/>
                              </a:cxn>
                              <a:cxn ang="0">
                                <a:pos x="connsiteX856" y="connsiteY856"/>
                              </a:cxn>
                              <a:cxn ang="0">
                                <a:pos x="connsiteX857" y="connsiteY857"/>
                              </a:cxn>
                              <a:cxn ang="0">
                                <a:pos x="connsiteX858" y="connsiteY858"/>
                              </a:cxn>
                              <a:cxn ang="0">
                                <a:pos x="connsiteX859" y="connsiteY859"/>
                              </a:cxn>
                              <a:cxn ang="0">
                                <a:pos x="connsiteX860" y="connsiteY860"/>
                              </a:cxn>
                              <a:cxn ang="0">
                                <a:pos x="connsiteX861" y="connsiteY861"/>
                              </a:cxn>
                              <a:cxn ang="0">
                                <a:pos x="connsiteX862" y="connsiteY862"/>
                              </a:cxn>
                              <a:cxn ang="0">
                                <a:pos x="connsiteX863" y="connsiteY863"/>
                              </a:cxn>
                              <a:cxn ang="0">
                                <a:pos x="connsiteX864" y="connsiteY864"/>
                              </a:cxn>
                              <a:cxn ang="0">
                                <a:pos x="connsiteX865" y="connsiteY865"/>
                              </a:cxn>
                              <a:cxn ang="0">
                                <a:pos x="connsiteX866" y="connsiteY866"/>
                              </a:cxn>
                              <a:cxn ang="0">
                                <a:pos x="connsiteX867" y="connsiteY867"/>
                              </a:cxn>
                              <a:cxn ang="0">
                                <a:pos x="connsiteX868" y="connsiteY868"/>
                              </a:cxn>
                              <a:cxn ang="0">
                                <a:pos x="connsiteX869" y="connsiteY869"/>
                              </a:cxn>
                              <a:cxn ang="0">
                                <a:pos x="connsiteX870" y="connsiteY870"/>
                              </a:cxn>
                              <a:cxn ang="0">
                                <a:pos x="connsiteX871" y="connsiteY871"/>
                              </a:cxn>
                              <a:cxn ang="0">
                                <a:pos x="connsiteX872" y="connsiteY872"/>
                              </a:cxn>
                              <a:cxn ang="0">
                                <a:pos x="connsiteX873" y="connsiteY873"/>
                              </a:cxn>
                              <a:cxn ang="0">
                                <a:pos x="connsiteX874" y="connsiteY874"/>
                              </a:cxn>
                              <a:cxn ang="0">
                                <a:pos x="connsiteX875" y="connsiteY875"/>
                              </a:cxn>
                              <a:cxn ang="0">
                                <a:pos x="connsiteX876" y="connsiteY876"/>
                              </a:cxn>
                              <a:cxn ang="0">
                                <a:pos x="connsiteX877" y="connsiteY877"/>
                              </a:cxn>
                              <a:cxn ang="0">
                                <a:pos x="connsiteX878" y="connsiteY878"/>
                              </a:cxn>
                              <a:cxn ang="0">
                                <a:pos x="connsiteX879" y="connsiteY879"/>
                              </a:cxn>
                              <a:cxn ang="0">
                                <a:pos x="connsiteX880" y="connsiteY880"/>
                              </a:cxn>
                              <a:cxn ang="0">
                                <a:pos x="connsiteX881" y="connsiteY881"/>
                              </a:cxn>
                              <a:cxn ang="0">
                                <a:pos x="connsiteX882" y="connsiteY882"/>
                              </a:cxn>
                              <a:cxn ang="0">
                                <a:pos x="connsiteX883" y="connsiteY883"/>
                              </a:cxn>
                              <a:cxn ang="0">
                                <a:pos x="connsiteX884" y="connsiteY884"/>
                              </a:cxn>
                              <a:cxn ang="0">
                                <a:pos x="connsiteX885" y="connsiteY885"/>
                              </a:cxn>
                              <a:cxn ang="0">
                                <a:pos x="connsiteX886" y="connsiteY886"/>
                              </a:cxn>
                              <a:cxn ang="0">
                                <a:pos x="connsiteX887" y="connsiteY887"/>
                              </a:cxn>
                              <a:cxn ang="0">
                                <a:pos x="connsiteX888" y="connsiteY888"/>
                              </a:cxn>
                              <a:cxn ang="0">
                                <a:pos x="connsiteX889" y="connsiteY889"/>
                              </a:cxn>
                              <a:cxn ang="0">
                                <a:pos x="connsiteX890" y="connsiteY890"/>
                              </a:cxn>
                              <a:cxn ang="0">
                                <a:pos x="connsiteX891" y="connsiteY891"/>
                              </a:cxn>
                              <a:cxn ang="0">
                                <a:pos x="connsiteX892" y="connsiteY892"/>
                              </a:cxn>
                              <a:cxn ang="0">
                                <a:pos x="connsiteX893" y="connsiteY893"/>
                              </a:cxn>
                              <a:cxn ang="0">
                                <a:pos x="connsiteX894" y="connsiteY894"/>
                              </a:cxn>
                              <a:cxn ang="0">
                                <a:pos x="connsiteX895" y="connsiteY895"/>
                              </a:cxn>
                              <a:cxn ang="0">
                                <a:pos x="connsiteX896" y="connsiteY896"/>
                              </a:cxn>
                              <a:cxn ang="0">
                                <a:pos x="connsiteX897" y="connsiteY897"/>
                              </a:cxn>
                              <a:cxn ang="0">
                                <a:pos x="connsiteX898" y="connsiteY898"/>
                              </a:cxn>
                              <a:cxn ang="0">
                                <a:pos x="connsiteX899" y="connsiteY899"/>
                              </a:cxn>
                              <a:cxn ang="0">
                                <a:pos x="connsiteX900" y="connsiteY900"/>
                              </a:cxn>
                              <a:cxn ang="0">
                                <a:pos x="connsiteX901" y="connsiteY901"/>
                              </a:cxn>
                              <a:cxn ang="0">
                                <a:pos x="connsiteX902" y="connsiteY902"/>
                              </a:cxn>
                              <a:cxn ang="0">
                                <a:pos x="connsiteX903" y="connsiteY903"/>
                              </a:cxn>
                              <a:cxn ang="0">
                                <a:pos x="connsiteX904" y="connsiteY904"/>
                              </a:cxn>
                              <a:cxn ang="0">
                                <a:pos x="connsiteX905" y="connsiteY905"/>
                              </a:cxn>
                              <a:cxn ang="0">
                                <a:pos x="connsiteX906" y="connsiteY906"/>
                              </a:cxn>
                              <a:cxn ang="0">
                                <a:pos x="connsiteX907" y="connsiteY907"/>
                              </a:cxn>
                              <a:cxn ang="0">
                                <a:pos x="connsiteX908" y="connsiteY908"/>
                              </a:cxn>
                              <a:cxn ang="0">
                                <a:pos x="connsiteX909" y="connsiteY909"/>
                              </a:cxn>
                              <a:cxn ang="0">
                                <a:pos x="connsiteX910" y="connsiteY910"/>
                              </a:cxn>
                              <a:cxn ang="0">
                                <a:pos x="connsiteX911" y="connsiteY911"/>
                              </a:cxn>
                              <a:cxn ang="0">
                                <a:pos x="connsiteX912" y="connsiteY912"/>
                              </a:cxn>
                              <a:cxn ang="0">
                                <a:pos x="connsiteX913" y="connsiteY913"/>
                              </a:cxn>
                              <a:cxn ang="0">
                                <a:pos x="connsiteX914" y="connsiteY914"/>
                              </a:cxn>
                              <a:cxn ang="0">
                                <a:pos x="connsiteX915" y="connsiteY915"/>
                              </a:cxn>
                              <a:cxn ang="0">
                                <a:pos x="connsiteX916" y="connsiteY916"/>
                              </a:cxn>
                              <a:cxn ang="0">
                                <a:pos x="connsiteX917" y="connsiteY917"/>
                              </a:cxn>
                              <a:cxn ang="0">
                                <a:pos x="connsiteX918" y="connsiteY918"/>
                              </a:cxn>
                              <a:cxn ang="0">
                                <a:pos x="connsiteX919" y="connsiteY919"/>
                              </a:cxn>
                              <a:cxn ang="0">
                                <a:pos x="connsiteX920" y="connsiteY920"/>
                              </a:cxn>
                              <a:cxn ang="0">
                                <a:pos x="connsiteX921" y="connsiteY921"/>
                              </a:cxn>
                              <a:cxn ang="0">
                                <a:pos x="connsiteX922" y="connsiteY922"/>
                              </a:cxn>
                              <a:cxn ang="0">
                                <a:pos x="connsiteX923" y="connsiteY923"/>
                              </a:cxn>
                              <a:cxn ang="0">
                                <a:pos x="connsiteX924" y="connsiteY924"/>
                              </a:cxn>
                              <a:cxn ang="0">
                                <a:pos x="connsiteX925" y="connsiteY925"/>
                              </a:cxn>
                              <a:cxn ang="0">
                                <a:pos x="connsiteX926" y="connsiteY926"/>
                              </a:cxn>
                              <a:cxn ang="0">
                                <a:pos x="connsiteX927" y="connsiteY927"/>
                              </a:cxn>
                              <a:cxn ang="0">
                                <a:pos x="connsiteX928" y="connsiteY928"/>
                              </a:cxn>
                              <a:cxn ang="0">
                                <a:pos x="connsiteX929" y="connsiteY929"/>
                              </a:cxn>
                              <a:cxn ang="0">
                                <a:pos x="connsiteX930" y="connsiteY930"/>
                              </a:cxn>
                              <a:cxn ang="0">
                                <a:pos x="connsiteX931" y="connsiteY931"/>
                              </a:cxn>
                              <a:cxn ang="0">
                                <a:pos x="connsiteX932" y="connsiteY932"/>
                              </a:cxn>
                              <a:cxn ang="0">
                                <a:pos x="connsiteX933" y="connsiteY933"/>
                              </a:cxn>
                              <a:cxn ang="0">
                                <a:pos x="connsiteX934" y="connsiteY934"/>
                              </a:cxn>
                              <a:cxn ang="0">
                                <a:pos x="connsiteX935" y="connsiteY935"/>
                              </a:cxn>
                              <a:cxn ang="0">
                                <a:pos x="connsiteX936" y="connsiteY936"/>
                              </a:cxn>
                              <a:cxn ang="0">
                                <a:pos x="connsiteX937" y="connsiteY937"/>
                              </a:cxn>
                              <a:cxn ang="0">
                                <a:pos x="connsiteX938" y="connsiteY938"/>
                              </a:cxn>
                              <a:cxn ang="0">
                                <a:pos x="connsiteX939" y="connsiteY939"/>
                              </a:cxn>
                              <a:cxn ang="0">
                                <a:pos x="connsiteX940" y="connsiteY940"/>
                              </a:cxn>
                              <a:cxn ang="0">
                                <a:pos x="connsiteX941" y="connsiteY941"/>
                              </a:cxn>
                              <a:cxn ang="0">
                                <a:pos x="connsiteX942" y="connsiteY942"/>
                              </a:cxn>
                              <a:cxn ang="0">
                                <a:pos x="connsiteX943" y="connsiteY943"/>
                              </a:cxn>
                              <a:cxn ang="0">
                                <a:pos x="connsiteX944" y="connsiteY944"/>
                              </a:cxn>
                              <a:cxn ang="0">
                                <a:pos x="connsiteX945" y="connsiteY945"/>
                              </a:cxn>
                              <a:cxn ang="0">
                                <a:pos x="connsiteX946" y="connsiteY946"/>
                              </a:cxn>
                              <a:cxn ang="0">
                                <a:pos x="connsiteX947" y="connsiteY947"/>
                              </a:cxn>
                              <a:cxn ang="0">
                                <a:pos x="connsiteX948" y="connsiteY948"/>
                              </a:cxn>
                              <a:cxn ang="0">
                                <a:pos x="connsiteX949" y="connsiteY949"/>
                              </a:cxn>
                              <a:cxn ang="0">
                                <a:pos x="connsiteX950" y="connsiteY950"/>
                              </a:cxn>
                              <a:cxn ang="0">
                                <a:pos x="connsiteX951" y="connsiteY951"/>
                              </a:cxn>
                              <a:cxn ang="0">
                                <a:pos x="connsiteX952" y="connsiteY952"/>
                              </a:cxn>
                              <a:cxn ang="0">
                                <a:pos x="connsiteX953" y="connsiteY953"/>
                              </a:cxn>
                              <a:cxn ang="0">
                                <a:pos x="connsiteX954" y="connsiteY954"/>
                              </a:cxn>
                              <a:cxn ang="0">
                                <a:pos x="connsiteX955" y="connsiteY955"/>
                              </a:cxn>
                              <a:cxn ang="0">
                                <a:pos x="connsiteX956" y="connsiteY956"/>
                              </a:cxn>
                              <a:cxn ang="0">
                                <a:pos x="connsiteX957" y="connsiteY957"/>
                              </a:cxn>
                              <a:cxn ang="0">
                                <a:pos x="connsiteX958" y="connsiteY958"/>
                              </a:cxn>
                              <a:cxn ang="0">
                                <a:pos x="connsiteX959" y="connsiteY959"/>
                              </a:cxn>
                              <a:cxn ang="0">
                                <a:pos x="connsiteX960" y="connsiteY960"/>
                              </a:cxn>
                              <a:cxn ang="0">
                                <a:pos x="connsiteX961" y="connsiteY961"/>
                              </a:cxn>
                              <a:cxn ang="0">
                                <a:pos x="connsiteX962" y="connsiteY962"/>
                              </a:cxn>
                              <a:cxn ang="0">
                                <a:pos x="connsiteX963" y="connsiteY963"/>
                              </a:cxn>
                              <a:cxn ang="0">
                                <a:pos x="connsiteX964" y="connsiteY964"/>
                              </a:cxn>
                              <a:cxn ang="0">
                                <a:pos x="connsiteX965" y="connsiteY965"/>
                              </a:cxn>
                              <a:cxn ang="0">
                                <a:pos x="connsiteX966" y="connsiteY966"/>
                              </a:cxn>
                              <a:cxn ang="0">
                                <a:pos x="connsiteX967" y="connsiteY967"/>
                              </a:cxn>
                              <a:cxn ang="0">
                                <a:pos x="connsiteX968" y="connsiteY968"/>
                              </a:cxn>
                              <a:cxn ang="0">
                                <a:pos x="connsiteX969" y="connsiteY969"/>
                              </a:cxn>
                              <a:cxn ang="0">
                                <a:pos x="connsiteX970" y="connsiteY970"/>
                              </a:cxn>
                              <a:cxn ang="0">
                                <a:pos x="connsiteX971" y="connsiteY971"/>
                              </a:cxn>
                              <a:cxn ang="0">
                                <a:pos x="connsiteX972" y="connsiteY972"/>
                              </a:cxn>
                              <a:cxn ang="0">
                                <a:pos x="connsiteX973" y="connsiteY973"/>
                              </a:cxn>
                              <a:cxn ang="0">
                                <a:pos x="connsiteX974" y="connsiteY974"/>
                              </a:cxn>
                              <a:cxn ang="0">
                                <a:pos x="connsiteX975" y="connsiteY975"/>
                              </a:cxn>
                              <a:cxn ang="0">
                                <a:pos x="connsiteX976" y="connsiteY976"/>
                              </a:cxn>
                              <a:cxn ang="0">
                                <a:pos x="connsiteX977" y="connsiteY977"/>
                              </a:cxn>
                              <a:cxn ang="0">
                                <a:pos x="connsiteX978" y="connsiteY978"/>
                              </a:cxn>
                              <a:cxn ang="0">
                                <a:pos x="connsiteX979" y="connsiteY979"/>
                              </a:cxn>
                              <a:cxn ang="0">
                                <a:pos x="connsiteX980" y="connsiteY980"/>
                              </a:cxn>
                              <a:cxn ang="0">
                                <a:pos x="connsiteX981" y="connsiteY981"/>
                              </a:cxn>
                              <a:cxn ang="0">
                                <a:pos x="connsiteX982" y="connsiteY982"/>
                              </a:cxn>
                              <a:cxn ang="0">
                                <a:pos x="connsiteX983" y="connsiteY983"/>
                              </a:cxn>
                              <a:cxn ang="0">
                                <a:pos x="connsiteX984" y="connsiteY984"/>
                              </a:cxn>
                              <a:cxn ang="0">
                                <a:pos x="connsiteX985" y="connsiteY985"/>
                              </a:cxn>
                              <a:cxn ang="0">
                                <a:pos x="connsiteX986" y="connsiteY986"/>
                              </a:cxn>
                              <a:cxn ang="0">
                                <a:pos x="connsiteX987" y="connsiteY987"/>
                              </a:cxn>
                              <a:cxn ang="0">
                                <a:pos x="connsiteX988" y="connsiteY988"/>
                              </a:cxn>
                              <a:cxn ang="0">
                                <a:pos x="connsiteX989" y="connsiteY989"/>
                              </a:cxn>
                              <a:cxn ang="0">
                                <a:pos x="connsiteX990" y="connsiteY990"/>
                              </a:cxn>
                              <a:cxn ang="0">
                                <a:pos x="connsiteX991" y="connsiteY991"/>
                              </a:cxn>
                              <a:cxn ang="0">
                                <a:pos x="connsiteX992" y="connsiteY992"/>
                              </a:cxn>
                              <a:cxn ang="0">
                                <a:pos x="connsiteX993" y="connsiteY993"/>
                              </a:cxn>
                              <a:cxn ang="0">
                                <a:pos x="connsiteX994" y="connsiteY994"/>
                              </a:cxn>
                              <a:cxn ang="0">
                                <a:pos x="connsiteX995" y="connsiteY995"/>
                              </a:cxn>
                              <a:cxn ang="0">
                                <a:pos x="connsiteX996" y="connsiteY996"/>
                              </a:cxn>
                              <a:cxn ang="0">
                                <a:pos x="connsiteX997" y="connsiteY997"/>
                              </a:cxn>
                              <a:cxn ang="0">
                                <a:pos x="connsiteX998" y="connsiteY998"/>
                              </a:cxn>
                              <a:cxn ang="0">
                                <a:pos x="connsiteX999" y="connsiteY999"/>
                              </a:cxn>
                              <a:cxn ang="0">
                                <a:pos x="connsiteX1000" y="connsiteY1000"/>
                              </a:cxn>
                              <a:cxn ang="0">
                                <a:pos x="connsiteX1001" y="connsiteY1001"/>
                              </a:cxn>
                              <a:cxn ang="0">
                                <a:pos x="connsiteX1002" y="connsiteY1002"/>
                              </a:cxn>
                              <a:cxn ang="0">
                                <a:pos x="connsiteX1003" y="connsiteY1003"/>
                              </a:cxn>
                              <a:cxn ang="0">
                                <a:pos x="connsiteX1004" y="connsiteY1004"/>
                              </a:cxn>
                              <a:cxn ang="0">
                                <a:pos x="connsiteX1005" y="connsiteY1005"/>
                              </a:cxn>
                              <a:cxn ang="0">
                                <a:pos x="connsiteX1006" y="connsiteY1006"/>
                              </a:cxn>
                              <a:cxn ang="0">
                                <a:pos x="connsiteX1007" y="connsiteY1007"/>
                              </a:cxn>
                              <a:cxn ang="0">
                                <a:pos x="connsiteX1008" y="connsiteY1008"/>
                              </a:cxn>
                              <a:cxn ang="0">
                                <a:pos x="connsiteX1009" y="connsiteY1009"/>
                              </a:cxn>
                              <a:cxn ang="0">
                                <a:pos x="connsiteX1010" y="connsiteY1010"/>
                              </a:cxn>
                              <a:cxn ang="0">
                                <a:pos x="connsiteX1011" y="connsiteY1011"/>
                              </a:cxn>
                              <a:cxn ang="0">
                                <a:pos x="connsiteX1012" y="connsiteY1012"/>
                              </a:cxn>
                              <a:cxn ang="0">
                                <a:pos x="connsiteX1013" y="connsiteY1013"/>
                              </a:cxn>
                              <a:cxn ang="0">
                                <a:pos x="connsiteX1014" y="connsiteY1014"/>
                              </a:cxn>
                              <a:cxn ang="0">
                                <a:pos x="connsiteX1015" y="connsiteY1015"/>
                              </a:cxn>
                              <a:cxn ang="0">
                                <a:pos x="connsiteX1016" y="connsiteY1016"/>
                              </a:cxn>
                              <a:cxn ang="0">
                                <a:pos x="connsiteX1017" y="connsiteY1017"/>
                              </a:cxn>
                              <a:cxn ang="0">
                                <a:pos x="connsiteX1018" y="connsiteY1018"/>
                              </a:cxn>
                              <a:cxn ang="0">
                                <a:pos x="connsiteX1019" y="connsiteY1019"/>
                              </a:cxn>
                              <a:cxn ang="0">
                                <a:pos x="connsiteX1020" y="connsiteY1020"/>
                              </a:cxn>
                              <a:cxn ang="0">
                                <a:pos x="connsiteX1021" y="connsiteY1021"/>
                              </a:cxn>
                              <a:cxn ang="0">
                                <a:pos x="connsiteX1022" y="connsiteY1022"/>
                              </a:cxn>
                              <a:cxn ang="0">
                                <a:pos x="connsiteX1023" y="connsiteY1023"/>
                              </a:cxn>
                              <a:cxn ang="0">
                                <a:pos x="connsiteX1024" y="connsiteY1024"/>
                              </a:cxn>
                              <a:cxn ang="0">
                                <a:pos x="connsiteX1025" y="connsiteY1025"/>
                              </a:cxn>
                              <a:cxn ang="0">
                                <a:pos x="connsiteX1026" y="connsiteY1026"/>
                              </a:cxn>
                              <a:cxn ang="0">
                                <a:pos x="connsiteX1027" y="connsiteY1027"/>
                              </a:cxn>
                              <a:cxn ang="0">
                                <a:pos x="connsiteX1028" y="connsiteY1028"/>
                              </a:cxn>
                              <a:cxn ang="0">
                                <a:pos x="connsiteX1029" y="connsiteY1029"/>
                              </a:cxn>
                              <a:cxn ang="0">
                                <a:pos x="connsiteX1030" y="connsiteY1030"/>
                              </a:cxn>
                              <a:cxn ang="0">
                                <a:pos x="connsiteX1031" y="connsiteY1031"/>
                              </a:cxn>
                              <a:cxn ang="0">
                                <a:pos x="connsiteX1032" y="connsiteY1032"/>
                              </a:cxn>
                              <a:cxn ang="0">
                                <a:pos x="connsiteX1033" y="connsiteY1033"/>
                              </a:cxn>
                              <a:cxn ang="0">
                                <a:pos x="connsiteX1034" y="connsiteY1034"/>
                              </a:cxn>
                              <a:cxn ang="0">
                                <a:pos x="connsiteX1035" y="connsiteY1035"/>
                              </a:cxn>
                              <a:cxn ang="0">
                                <a:pos x="connsiteX1036" y="connsiteY1036"/>
                              </a:cxn>
                              <a:cxn ang="0">
                                <a:pos x="connsiteX1037" y="connsiteY1037"/>
                              </a:cxn>
                              <a:cxn ang="0">
                                <a:pos x="connsiteX1038" y="connsiteY1038"/>
                              </a:cxn>
                              <a:cxn ang="0">
                                <a:pos x="connsiteX1039" y="connsiteY1039"/>
                              </a:cxn>
                              <a:cxn ang="0">
                                <a:pos x="connsiteX1040" y="connsiteY1040"/>
                              </a:cxn>
                              <a:cxn ang="0">
                                <a:pos x="connsiteX1041" y="connsiteY1041"/>
                              </a:cxn>
                              <a:cxn ang="0">
                                <a:pos x="connsiteX1042" y="connsiteY1042"/>
                              </a:cxn>
                              <a:cxn ang="0">
                                <a:pos x="connsiteX1043" y="connsiteY1043"/>
                              </a:cxn>
                              <a:cxn ang="0">
                                <a:pos x="connsiteX1044" y="connsiteY1044"/>
                              </a:cxn>
                              <a:cxn ang="0">
                                <a:pos x="connsiteX1045" y="connsiteY1045"/>
                              </a:cxn>
                              <a:cxn ang="0">
                                <a:pos x="connsiteX1046" y="connsiteY1046"/>
                              </a:cxn>
                              <a:cxn ang="0">
                                <a:pos x="connsiteX1047" y="connsiteY1047"/>
                              </a:cxn>
                              <a:cxn ang="0">
                                <a:pos x="connsiteX1048" y="connsiteY1048"/>
                              </a:cxn>
                              <a:cxn ang="0">
                                <a:pos x="connsiteX1049" y="connsiteY1049"/>
                              </a:cxn>
                              <a:cxn ang="0">
                                <a:pos x="connsiteX1050" y="connsiteY1050"/>
                              </a:cxn>
                              <a:cxn ang="0">
                                <a:pos x="connsiteX1051" y="connsiteY1051"/>
                              </a:cxn>
                              <a:cxn ang="0">
                                <a:pos x="connsiteX1052" y="connsiteY1052"/>
                              </a:cxn>
                              <a:cxn ang="0">
                                <a:pos x="connsiteX1053" y="connsiteY1053"/>
                              </a:cxn>
                              <a:cxn ang="0">
                                <a:pos x="connsiteX1054" y="connsiteY1054"/>
                              </a:cxn>
                              <a:cxn ang="0">
                                <a:pos x="connsiteX1055" y="connsiteY1055"/>
                              </a:cxn>
                              <a:cxn ang="0">
                                <a:pos x="connsiteX1056" y="connsiteY1056"/>
                              </a:cxn>
                              <a:cxn ang="0">
                                <a:pos x="connsiteX1057" y="connsiteY1057"/>
                              </a:cxn>
                              <a:cxn ang="0">
                                <a:pos x="connsiteX1058" y="connsiteY1058"/>
                              </a:cxn>
                              <a:cxn ang="0">
                                <a:pos x="connsiteX1059" y="connsiteY1059"/>
                              </a:cxn>
                              <a:cxn ang="0">
                                <a:pos x="connsiteX1060" y="connsiteY1060"/>
                              </a:cxn>
                              <a:cxn ang="0">
                                <a:pos x="connsiteX1061" y="connsiteY1061"/>
                              </a:cxn>
                              <a:cxn ang="0">
                                <a:pos x="connsiteX1062" y="connsiteY1062"/>
                              </a:cxn>
                              <a:cxn ang="0">
                                <a:pos x="connsiteX1063" y="connsiteY1063"/>
                              </a:cxn>
                              <a:cxn ang="0">
                                <a:pos x="connsiteX1064" y="connsiteY1064"/>
                              </a:cxn>
                              <a:cxn ang="0">
                                <a:pos x="connsiteX1065" y="connsiteY1065"/>
                              </a:cxn>
                              <a:cxn ang="0">
                                <a:pos x="connsiteX1066" y="connsiteY1066"/>
                              </a:cxn>
                              <a:cxn ang="0">
                                <a:pos x="connsiteX1067" y="connsiteY1067"/>
                              </a:cxn>
                              <a:cxn ang="0">
                                <a:pos x="connsiteX1068" y="connsiteY1068"/>
                              </a:cxn>
                              <a:cxn ang="0">
                                <a:pos x="connsiteX1069" y="connsiteY1069"/>
                              </a:cxn>
                              <a:cxn ang="0">
                                <a:pos x="connsiteX1070" y="connsiteY1070"/>
                              </a:cxn>
                              <a:cxn ang="0">
                                <a:pos x="connsiteX1071" y="connsiteY1071"/>
                              </a:cxn>
                              <a:cxn ang="0">
                                <a:pos x="connsiteX1072" y="connsiteY1072"/>
                              </a:cxn>
                              <a:cxn ang="0">
                                <a:pos x="connsiteX1073" y="connsiteY1073"/>
                              </a:cxn>
                              <a:cxn ang="0">
                                <a:pos x="connsiteX1074" y="connsiteY1074"/>
                              </a:cxn>
                              <a:cxn ang="0">
                                <a:pos x="connsiteX1075" y="connsiteY1075"/>
                              </a:cxn>
                              <a:cxn ang="0">
                                <a:pos x="connsiteX1076" y="connsiteY1076"/>
                              </a:cxn>
                              <a:cxn ang="0">
                                <a:pos x="connsiteX1077" y="connsiteY1077"/>
                              </a:cxn>
                              <a:cxn ang="0">
                                <a:pos x="connsiteX1078" y="connsiteY1078"/>
                              </a:cxn>
                              <a:cxn ang="0">
                                <a:pos x="connsiteX1079" y="connsiteY1079"/>
                              </a:cxn>
                              <a:cxn ang="0">
                                <a:pos x="connsiteX1080" y="connsiteY1080"/>
                              </a:cxn>
                              <a:cxn ang="0">
                                <a:pos x="connsiteX1081" y="connsiteY1081"/>
                              </a:cxn>
                              <a:cxn ang="0">
                                <a:pos x="connsiteX1082" y="connsiteY1082"/>
                              </a:cxn>
                              <a:cxn ang="0">
                                <a:pos x="connsiteX1083" y="connsiteY1083"/>
                              </a:cxn>
                              <a:cxn ang="0">
                                <a:pos x="connsiteX1084" y="connsiteY1084"/>
                              </a:cxn>
                              <a:cxn ang="0">
                                <a:pos x="connsiteX1085" y="connsiteY1085"/>
                              </a:cxn>
                              <a:cxn ang="0">
                                <a:pos x="connsiteX1086" y="connsiteY1086"/>
                              </a:cxn>
                              <a:cxn ang="0">
                                <a:pos x="connsiteX1087" y="connsiteY1087"/>
                              </a:cxn>
                              <a:cxn ang="0">
                                <a:pos x="connsiteX1088" y="connsiteY1088"/>
                              </a:cxn>
                              <a:cxn ang="0">
                                <a:pos x="connsiteX1089" y="connsiteY1089"/>
                              </a:cxn>
                              <a:cxn ang="0">
                                <a:pos x="connsiteX1090" y="connsiteY1090"/>
                              </a:cxn>
                              <a:cxn ang="0">
                                <a:pos x="connsiteX1091" y="connsiteY1091"/>
                              </a:cxn>
                              <a:cxn ang="0">
                                <a:pos x="connsiteX1092" y="connsiteY1092"/>
                              </a:cxn>
                              <a:cxn ang="0">
                                <a:pos x="connsiteX1093" y="connsiteY1093"/>
                              </a:cxn>
                              <a:cxn ang="0">
                                <a:pos x="connsiteX1094" y="connsiteY1094"/>
                              </a:cxn>
                              <a:cxn ang="0">
                                <a:pos x="connsiteX1095" y="connsiteY1095"/>
                              </a:cxn>
                              <a:cxn ang="0">
                                <a:pos x="connsiteX1096" y="connsiteY1096"/>
                              </a:cxn>
                              <a:cxn ang="0">
                                <a:pos x="connsiteX1097" y="connsiteY1097"/>
                              </a:cxn>
                              <a:cxn ang="0">
                                <a:pos x="connsiteX1098" y="connsiteY1098"/>
                              </a:cxn>
                              <a:cxn ang="0">
                                <a:pos x="connsiteX1099" y="connsiteY1099"/>
                              </a:cxn>
                              <a:cxn ang="0">
                                <a:pos x="connsiteX1100" y="connsiteY1100"/>
                              </a:cxn>
                              <a:cxn ang="0">
                                <a:pos x="connsiteX1101" y="connsiteY1101"/>
                              </a:cxn>
                              <a:cxn ang="0">
                                <a:pos x="connsiteX1102" y="connsiteY1102"/>
                              </a:cxn>
                              <a:cxn ang="0">
                                <a:pos x="connsiteX1103" y="connsiteY1103"/>
                              </a:cxn>
                              <a:cxn ang="0">
                                <a:pos x="connsiteX1104" y="connsiteY1104"/>
                              </a:cxn>
                              <a:cxn ang="0">
                                <a:pos x="connsiteX1105" y="connsiteY1105"/>
                              </a:cxn>
                              <a:cxn ang="0">
                                <a:pos x="connsiteX1106" y="connsiteY1106"/>
                              </a:cxn>
                              <a:cxn ang="0">
                                <a:pos x="connsiteX1107" y="connsiteY1107"/>
                              </a:cxn>
                              <a:cxn ang="0">
                                <a:pos x="connsiteX1108" y="connsiteY1108"/>
                              </a:cxn>
                              <a:cxn ang="0">
                                <a:pos x="connsiteX1109" y="connsiteY1109"/>
                              </a:cxn>
                              <a:cxn ang="0">
                                <a:pos x="connsiteX1110" y="connsiteY1110"/>
                              </a:cxn>
                              <a:cxn ang="0">
                                <a:pos x="connsiteX1111" y="connsiteY1111"/>
                              </a:cxn>
                              <a:cxn ang="0">
                                <a:pos x="connsiteX1112" y="connsiteY1112"/>
                              </a:cxn>
                              <a:cxn ang="0">
                                <a:pos x="connsiteX1113" y="connsiteY1113"/>
                              </a:cxn>
                              <a:cxn ang="0">
                                <a:pos x="connsiteX1114" y="connsiteY1114"/>
                              </a:cxn>
                              <a:cxn ang="0">
                                <a:pos x="connsiteX1115" y="connsiteY1115"/>
                              </a:cxn>
                              <a:cxn ang="0">
                                <a:pos x="connsiteX1116" y="connsiteY1116"/>
                              </a:cxn>
                              <a:cxn ang="0">
                                <a:pos x="connsiteX1117" y="connsiteY1117"/>
                              </a:cxn>
                              <a:cxn ang="0">
                                <a:pos x="connsiteX1118" y="connsiteY1118"/>
                              </a:cxn>
                              <a:cxn ang="0">
                                <a:pos x="connsiteX1119" y="connsiteY1119"/>
                              </a:cxn>
                              <a:cxn ang="0">
                                <a:pos x="connsiteX1120" y="connsiteY1120"/>
                              </a:cxn>
                              <a:cxn ang="0">
                                <a:pos x="connsiteX1121" y="connsiteY1121"/>
                              </a:cxn>
                              <a:cxn ang="0">
                                <a:pos x="connsiteX1122" y="connsiteY1122"/>
                              </a:cxn>
                              <a:cxn ang="0">
                                <a:pos x="connsiteX1123" y="connsiteY1123"/>
                              </a:cxn>
                              <a:cxn ang="0">
                                <a:pos x="connsiteX1124" y="connsiteY1124"/>
                              </a:cxn>
                              <a:cxn ang="0">
                                <a:pos x="connsiteX1125" y="connsiteY1125"/>
                              </a:cxn>
                              <a:cxn ang="0">
                                <a:pos x="connsiteX1126" y="connsiteY1126"/>
                              </a:cxn>
                              <a:cxn ang="0">
                                <a:pos x="connsiteX1127" y="connsiteY1127"/>
                              </a:cxn>
                              <a:cxn ang="0">
                                <a:pos x="connsiteX1128" y="connsiteY1128"/>
                              </a:cxn>
                              <a:cxn ang="0">
                                <a:pos x="connsiteX1129" y="connsiteY1129"/>
                              </a:cxn>
                              <a:cxn ang="0">
                                <a:pos x="connsiteX1130" y="connsiteY1130"/>
                              </a:cxn>
                              <a:cxn ang="0">
                                <a:pos x="connsiteX1131" y="connsiteY1131"/>
                              </a:cxn>
                              <a:cxn ang="0">
                                <a:pos x="connsiteX1132" y="connsiteY1132"/>
                              </a:cxn>
                              <a:cxn ang="0">
                                <a:pos x="connsiteX1133" y="connsiteY1133"/>
                              </a:cxn>
                              <a:cxn ang="0">
                                <a:pos x="connsiteX1134" y="connsiteY1134"/>
                              </a:cxn>
                              <a:cxn ang="0">
                                <a:pos x="connsiteX1135" y="connsiteY1135"/>
                              </a:cxn>
                              <a:cxn ang="0">
                                <a:pos x="connsiteX1136" y="connsiteY1136"/>
                              </a:cxn>
                              <a:cxn ang="0">
                                <a:pos x="connsiteX1137" y="connsiteY1137"/>
                              </a:cxn>
                              <a:cxn ang="0">
                                <a:pos x="connsiteX1138" y="connsiteY1138"/>
                              </a:cxn>
                              <a:cxn ang="0">
                                <a:pos x="connsiteX1139" y="connsiteY1139"/>
                              </a:cxn>
                              <a:cxn ang="0">
                                <a:pos x="connsiteX1140" y="connsiteY1140"/>
                              </a:cxn>
                              <a:cxn ang="0">
                                <a:pos x="connsiteX1141" y="connsiteY1141"/>
                              </a:cxn>
                              <a:cxn ang="0">
                                <a:pos x="connsiteX1142" y="connsiteY1142"/>
                              </a:cxn>
                              <a:cxn ang="0">
                                <a:pos x="connsiteX1143" y="connsiteY1143"/>
                              </a:cxn>
                              <a:cxn ang="0">
                                <a:pos x="connsiteX1144" y="connsiteY1144"/>
                              </a:cxn>
                              <a:cxn ang="0">
                                <a:pos x="connsiteX1145" y="connsiteY1145"/>
                              </a:cxn>
                              <a:cxn ang="0">
                                <a:pos x="connsiteX1146" y="connsiteY1146"/>
                              </a:cxn>
                              <a:cxn ang="0">
                                <a:pos x="connsiteX1147" y="connsiteY1147"/>
                              </a:cxn>
                              <a:cxn ang="0">
                                <a:pos x="connsiteX1148" y="connsiteY1148"/>
                              </a:cxn>
                              <a:cxn ang="0">
                                <a:pos x="connsiteX1149" y="connsiteY1149"/>
                              </a:cxn>
                              <a:cxn ang="0">
                                <a:pos x="connsiteX1150" y="connsiteY1150"/>
                              </a:cxn>
                              <a:cxn ang="0">
                                <a:pos x="connsiteX1151" y="connsiteY1151"/>
                              </a:cxn>
                              <a:cxn ang="0">
                                <a:pos x="connsiteX1152" y="connsiteY1152"/>
                              </a:cxn>
                              <a:cxn ang="0">
                                <a:pos x="connsiteX1153" y="connsiteY1153"/>
                              </a:cxn>
                              <a:cxn ang="0">
                                <a:pos x="connsiteX1154" y="connsiteY1154"/>
                              </a:cxn>
                              <a:cxn ang="0">
                                <a:pos x="connsiteX1155" y="connsiteY1155"/>
                              </a:cxn>
                              <a:cxn ang="0">
                                <a:pos x="connsiteX1156" y="connsiteY1156"/>
                              </a:cxn>
                              <a:cxn ang="0">
                                <a:pos x="connsiteX1157" y="connsiteY1157"/>
                              </a:cxn>
                              <a:cxn ang="0">
                                <a:pos x="connsiteX1158" y="connsiteY1158"/>
                              </a:cxn>
                              <a:cxn ang="0">
                                <a:pos x="connsiteX1159" y="connsiteY1159"/>
                              </a:cxn>
                              <a:cxn ang="0">
                                <a:pos x="connsiteX1160" y="connsiteY1160"/>
                              </a:cxn>
                              <a:cxn ang="0">
                                <a:pos x="connsiteX1161" y="connsiteY1161"/>
                              </a:cxn>
                              <a:cxn ang="0">
                                <a:pos x="connsiteX1162" y="connsiteY1162"/>
                              </a:cxn>
                              <a:cxn ang="0">
                                <a:pos x="connsiteX1163" y="connsiteY1163"/>
                              </a:cxn>
                              <a:cxn ang="0">
                                <a:pos x="connsiteX1164" y="connsiteY1164"/>
                              </a:cxn>
                              <a:cxn ang="0">
                                <a:pos x="connsiteX1165" y="connsiteY1165"/>
                              </a:cxn>
                              <a:cxn ang="0">
                                <a:pos x="connsiteX1166" y="connsiteY1166"/>
                              </a:cxn>
                              <a:cxn ang="0">
                                <a:pos x="connsiteX1167" y="connsiteY1167"/>
                              </a:cxn>
                              <a:cxn ang="0">
                                <a:pos x="connsiteX1168" y="connsiteY1168"/>
                              </a:cxn>
                              <a:cxn ang="0">
                                <a:pos x="connsiteX1169" y="connsiteY1169"/>
                              </a:cxn>
                              <a:cxn ang="0">
                                <a:pos x="connsiteX1170" y="connsiteY1170"/>
                              </a:cxn>
                              <a:cxn ang="0">
                                <a:pos x="connsiteX1171" y="connsiteY1171"/>
                              </a:cxn>
                              <a:cxn ang="0">
                                <a:pos x="connsiteX1172" y="connsiteY1172"/>
                              </a:cxn>
                              <a:cxn ang="0">
                                <a:pos x="connsiteX1173" y="connsiteY1173"/>
                              </a:cxn>
                              <a:cxn ang="0">
                                <a:pos x="connsiteX1174" y="connsiteY1174"/>
                              </a:cxn>
                              <a:cxn ang="0">
                                <a:pos x="connsiteX1175" y="connsiteY1175"/>
                              </a:cxn>
                              <a:cxn ang="0">
                                <a:pos x="connsiteX1176" y="connsiteY1176"/>
                              </a:cxn>
                              <a:cxn ang="0">
                                <a:pos x="connsiteX1177" y="connsiteY1177"/>
                              </a:cxn>
                              <a:cxn ang="0">
                                <a:pos x="connsiteX1178" y="connsiteY1178"/>
                              </a:cxn>
                              <a:cxn ang="0">
                                <a:pos x="connsiteX1179" y="connsiteY1179"/>
                              </a:cxn>
                              <a:cxn ang="0">
                                <a:pos x="connsiteX1180" y="connsiteY1180"/>
                              </a:cxn>
                              <a:cxn ang="0">
                                <a:pos x="connsiteX1181" y="connsiteY1181"/>
                              </a:cxn>
                              <a:cxn ang="0">
                                <a:pos x="connsiteX1182" y="connsiteY1182"/>
                              </a:cxn>
                              <a:cxn ang="0">
                                <a:pos x="connsiteX1183" y="connsiteY1183"/>
                              </a:cxn>
                              <a:cxn ang="0">
                                <a:pos x="connsiteX1184" y="connsiteY1184"/>
                              </a:cxn>
                              <a:cxn ang="0">
                                <a:pos x="connsiteX1185" y="connsiteY1185"/>
                              </a:cxn>
                              <a:cxn ang="0">
                                <a:pos x="connsiteX1186" y="connsiteY1186"/>
                              </a:cxn>
                              <a:cxn ang="0">
                                <a:pos x="connsiteX1187" y="connsiteY1187"/>
                              </a:cxn>
                              <a:cxn ang="0">
                                <a:pos x="connsiteX1188" y="connsiteY1188"/>
                              </a:cxn>
                              <a:cxn ang="0">
                                <a:pos x="connsiteX1189" y="connsiteY1189"/>
                              </a:cxn>
                              <a:cxn ang="0">
                                <a:pos x="connsiteX1190" y="connsiteY1190"/>
                              </a:cxn>
                              <a:cxn ang="0">
                                <a:pos x="connsiteX1191" y="connsiteY1191"/>
                              </a:cxn>
                              <a:cxn ang="0">
                                <a:pos x="connsiteX1192" y="connsiteY1192"/>
                              </a:cxn>
                              <a:cxn ang="0">
                                <a:pos x="connsiteX1193" y="connsiteY1193"/>
                              </a:cxn>
                              <a:cxn ang="0">
                                <a:pos x="connsiteX1194" y="connsiteY1194"/>
                              </a:cxn>
                              <a:cxn ang="0">
                                <a:pos x="connsiteX1195" y="connsiteY1195"/>
                              </a:cxn>
                              <a:cxn ang="0">
                                <a:pos x="connsiteX1196" y="connsiteY1196"/>
                              </a:cxn>
                              <a:cxn ang="0">
                                <a:pos x="connsiteX1197" y="connsiteY1197"/>
                              </a:cxn>
                              <a:cxn ang="0">
                                <a:pos x="connsiteX1198" y="connsiteY1198"/>
                              </a:cxn>
                              <a:cxn ang="0">
                                <a:pos x="connsiteX1199" y="connsiteY1199"/>
                              </a:cxn>
                              <a:cxn ang="0">
                                <a:pos x="connsiteX1200" y="connsiteY1200"/>
                              </a:cxn>
                              <a:cxn ang="0">
                                <a:pos x="connsiteX1201" y="connsiteY1201"/>
                              </a:cxn>
                              <a:cxn ang="0">
                                <a:pos x="connsiteX1202" y="connsiteY1202"/>
                              </a:cxn>
                              <a:cxn ang="0">
                                <a:pos x="connsiteX1203" y="connsiteY1203"/>
                              </a:cxn>
                              <a:cxn ang="0">
                                <a:pos x="connsiteX1204" y="connsiteY1204"/>
                              </a:cxn>
                              <a:cxn ang="0">
                                <a:pos x="connsiteX1205" y="connsiteY1205"/>
                              </a:cxn>
                              <a:cxn ang="0">
                                <a:pos x="connsiteX1206" y="connsiteY1206"/>
                              </a:cxn>
                              <a:cxn ang="0">
                                <a:pos x="connsiteX1207" y="connsiteY1207"/>
                              </a:cxn>
                              <a:cxn ang="0">
                                <a:pos x="connsiteX1208" y="connsiteY1208"/>
                              </a:cxn>
                              <a:cxn ang="0">
                                <a:pos x="connsiteX1209" y="connsiteY1209"/>
                              </a:cxn>
                              <a:cxn ang="0">
                                <a:pos x="connsiteX1210" y="connsiteY1210"/>
                              </a:cxn>
                              <a:cxn ang="0">
                                <a:pos x="connsiteX1211" y="connsiteY1211"/>
                              </a:cxn>
                              <a:cxn ang="0">
                                <a:pos x="connsiteX1212" y="connsiteY1212"/>
                              </a:cxn>
                              <a:cxn ang="0">
                                <a:pos x="connsiteX1213" y="connsiteY1213"/>
                              </a:cxn>
                              <a:cxn ang="0">
                                <a:pos x="connsiteX1214" y="connsiteY1214"/>
                              </a:cxn>
                              <a:cxn ang="0">
                                <a:pos x="connsiteX1215" y="connsiteY1215"/>
                              </a:cxn>
                              <a:cxn ang="0">
                                <a:pos x="connsiteX1216" y="connsiteY1216"/>
                              </a:cxn>
                              <a:cxn ang="0">
                                <a:pos x="connsiteX1217" y="connsiteY1217"/>
                              </a:cxn>
                              <a:cxn ang="0">
                                <a:pos x="connsiteX1218" y="connsiteY1218"/>
                              </a:cxn>
                              <a:cxn ang="0">
                                <a:pos x="connsiteX1219" y="connsiteY1219"/>
                              </a:cxn>
                              <a:cxn ang="0">
                                <a:pos x="connsiteX1220" y="connsiteY1220"/>
                              </a:cxn>
                              <a:cxn ang="0">
                                <a:pos x="connsiteX1221" y="connsiteY1221"/>
                              </a:cxn>
                              <a:cxn ang="0">
                                <a:pos x="connsiteX1222" y="connsiteY1222"/>
                              </a:cxn>
                              <a:cxn ang="0">
                                <a:pos x="connsiteX1223" y="connsiteY1223"/>
                              </a:cxn>
                              <a:cxn ang="0">
                                <a:pos x="connsiteX1224" y="connsiteY1224"/>
                              </a:cxn>
                              <a:cxn ang="0">
                                <a:pos x="connsiteX1225" y="connsiteY1225"/>
                              </a:cxn>
                              <a:cxn ang="0">
                                <a:pos x="connsiteX1226" y="connsiteY1226"/>
                              </a:cxn>
                              <a:cxn ang="0">
                                <a:pos x="connsiteX1227" y="connsiteY1227"/>
                              </a:cxn>
                              <a:cxn ang="0">
                                <a:pos x="connsiteX1228" y="connsiteY1228"/>
                              </a:cxn>
                              <a:cxn ang="0">
                                <a:pos x="connsiteX1229" y="connsiteY1229"/>
                              </a:cxn>
                              <a:cxn ang="0">
                                <a:pos x="connsiteX1230" y="connsiteY1230"/>
                              </a:cxn>
                              <a:cxn ang="0">
                                <a:pos x="connsiteX1231" y="connsiteY1231"/>
                              </a:cxn>
                              <a:cxn ang="0">
                                <a:pos x="connsiteX1232" y="connsiteY1232"/>
                              </a:cxn>
                              <a:cxn ang="0">
                                <a:pos x="connsiteX1233" y="connsiteY1233"/>
                              </a:cxn>
                              <a:cxn ang="0">
                                <a:pos x="connsiteX1234" y="connsiteY1234"/>
                              </a:cxn>
                              <a:cxn ang="0">
                                <a:pos x="connsiteX1235" y="connsiteY1235"/>
                              </a:cxn>
                              <a:cxn ang="0">
                                <a:pos x="connsiteX1236" y="connsiteY1236"/>
                              </a:cxn>
                              <a:cxn ang="0">
                                <a:pos x="connsiteX1237" y="connsiteY1237"/>
                              </a:cxn>
                              <a:cxn ang="0">
                                <a:pos x="connsiteX1238" y="connsiteY1238"/>
                              </a:cxn>
                              <a:cxn ang="0">
                                <a:pos x="connsiteX1239" y="connsiteY1239"/>
                              </a:cxn>
                              <a:cxn ang="0">
                                <a:pos x="connsiteX1240" y="connsiteY1240"/>
                              </a:cxn>
                              <a:cxn ang="0">
                                <a:pos x="connsiteX1241" y="connsiteY1241"/>
                              </a:cxn>
                              <a:cxn ang="0">
                                <a:pos x="connsiteX1242" y="connsiteY1242"/>
                              </a:cxn>
                              <a:cxn ang="0">
                                <a:pos x="connsiteX1243" y="connsiteY1243"/>
                              </a:cxn>
                              <a:cxn ang="0">
                                <a:pos x="connsiteX1244" y="connsiteY1244"/>
                              </a:cxn>
                              <a:cxn ang="0">
                                <a:pos x="connsiteX1245" y="connsiteY1245"/>
                              </a:cxn>
                              <a:cxn ang="0">
                                <a:pos x="connsiteX1246" y="connsiteY1246"/>
                              </a:cxn>
                              <a:cxn ang="0">
                                <a:pos x="connsiteX1247" y="connsiteY1247"/>
                              </a:cxn>
                              <a:cxn ang="0">
                                <a:pos x="connsiteX1248" y="connsiteY1248"/>
                              </a:cxn>
                              <a:cxn ang="0">
                                <a:pos x="connsiteX1249" y="connsiteY1249"/>
                              </a:cxn>
                              <a:cxn ang="0">
                                <a:pos x="connsiteX1250" y="connsiteY1250"/>
                              </a:cxn>
                              <a:cxn ang="0">
                                <a:pos x="connsiteX1251" y="connsiteY1251"/>
                              </a:cxn>
                              <a:cxn ang="0">
                                <a:pos x="connsiteX1252" y="connsiteY1252"/>
                              </a:cxn>
                              <a:cxn ang="0">
                                <a:pos x="connsiteX1253" y="connsiteY1253"/>
                              </a:cxn>
                              <a:cxn ang="0">
                                <a:pos x="connsiteX1254" y="connsiteY1254"/>
                              </a:cxn>
                              <a:cxn ang="0">
                                <a:pos x="connsiteX1255" y="connsiteY1255"/>
                              </a:cxn>
                              <a:cxn ang="0">
                                <a:pos x="connsiteX1256" y="connsiteY1256"/>
                              </a:cxn>
                              <a:cxn ang="0">
                                <a:pos x="connsiteX1257" y="connsiteY1257"/>
                              </a:cxn>
                              <a:cxn ang="0">
                                <a:pos x="connsiteX1258" y="connsiteY1258"/>
                              </a:cxn>
                              <a:cxn ang="0">
                                <a:pos x="connsiteX1259" y="connsiteY1259"/>
                              </a:cxn>
                              <a:cxn ang="0">
                                <a:pos x="connsiteX1260" y="connsiteY1260"/>
                              </a:cxn>
                              <a:cxn ang="0">
                                <a:pos x="connsiteX1261" y="connsiteY1261"/>
                              </a:cxn>
                              <a:cxn ang="0">
                                <a:pos x="connsiteX1262" y="connsiteY1262"/>
                              </a:cxn>
                              <a:cxn ang="0">
                                <a:pos x="connsiteX1263" y="connsiteY1263"/>
                              </a:cxn>
                              <a:cxn ang="0">
                                <a:pos x="connsiteX1264" y="connsiteY1264"/>
                              </a:cxn>
                              <a:cxn ang="0">
                                <a:pos x="connsiteX1265" y="connsiteY1265"/>
                              </a:cxn>
                              <a:cxn ang="0">
                                <a:pos x="connsiteX1266" y="connsiteY1266"/>
                              </a:cxn>
                              <a:cxn ang="0">
                                <a:pos x="connsiteX1267" y="connsiteY1267"/>
                              </a:cxn>
                              <a:cxn ang="0">
                                <a:pos x="connsiteX1268" y="connsiteY1268"/>
                              </a:cxn>
                              <a:cxn ang="0">
                                <a:pos x="connsiteX1269" y="connsiteY1269"/>
                              </a:cxn>
                              <a:cxn ang="0">
                                <a:pos x="connsiteX1270" y="connsiteY1270"/>
                              </a:cxn>
                              <a:cxn ang="0">
                                <a:pos x="connsiteX1271" y="connsiteY1271"/>
                              </a:cxn>
                              <a:cxn ang="0">
                                <a:pos x="connsiteX1272" y="connsiteY1272"/>
                              </a:cxn>
                              <a:cxn ang="0">
                                <a:pos x="connsiteX1273" y="connsiteY1273"/>
                              </a:cxn>
                              <a:cxn ang="0">
                                <a:pos x="connsiteX1274" y="connsiteY1274"/>
                              </a:cxn>
                              <a:cxn ang="0">
                                <a:pos x="connsiteX1275" y="connsiteY1275"/>
                              </a:cxn>
                              <a:cxn ang="0">
                                <a:pos x="connsiteX1276" y="connsiteY1276"/>
                              </a:cxn>
                              <a:cxn ang="0">
                                <a:pos x="connsiteX1277" y="connsiteY1277"/>
                              </a:cxn>
                              <a:cxn ang="0">
                                <a:pos x="connsiteX1278" y="connsiteY1278"/>
                              </a:cxn>
                              <a:cxn ang="0">
                                <a:pos x="connsiteX1279" y="connsiteY1279"/>
                              </a:cxn>
                              <a:cxn ang="0">
                                <a:pos x="connsiteX1280" y="connsiteY1280"/>
                              </a:cxn>
                              <a:cxn ang="0">
                                <a:pos x="connsiteX1281" y="connsiteY1281"/>
                              </a:cxn>
                              <a:cxn ang="0">
                                <a:pos x="connsiteX1282" y="connsiteY1282"/>
                              </a:cxn>
                              <a:cxn ang="0">
                                <a:pos x="connsiteX1283" y="connsiteY1283"/>
                              </a:cxn>
                              <a:cxn ang="0">
                                <a:pos x="connsiteX1284" y="connsiteY1284"/>
                              </a:cxn>
                              <a:cxn ang="0">
                                <a:pos x="connsiteX1285" y="connsiteY1285"/>
                              </a:cxn>
                              <a:cxn ang="0">
                                <a:pos x="connsiteX1286" y="connsiteY1286"/>
                              </a:cxn>
                              <a:cxn ang="0">
                                <a:pos x="connsiteX1287" y="connsiteY1287"/>
                              </a:cxn>
                              <a:cxn ang="0">
                                <a:pos x="connsiteX1288" y="connsiteY1288"/>
                              </a:cxn>
                              <a:cxn ang="0">
                                <a:pos x="connsiteX1289" y="connsiteY1289"/>
                              </a:cxn>
                              <a:cxn ang="0">
                                <a:pos x="connsiteX1290" y="connsiteY1290"/>
                              </a:cxn>
                              <a:cxn ang="0">
                                <a:pos x="connsiteX1291" y="connsiteY1291"/>
                              </a:cxn>
                              <a:cxn ang="0">
                                <a:pos x="connsiteX1292" y="connsiteY1292"/>
                              </a:cxn>
                              <a:cxn ang="0">
                                <a:pos x="connsiteX1293" y="connsiteY1293"/>
                              </a:cxn>
                              <a:cxn ang="0">
                                <a:pos x="connsiteX1294" y="connsiteY1294"/>
                              </a:cxn>
                              <a:cxn ang="0">
                                <a:pos x="connsiteX1295" y="connsiteY1295"/>
                              </a:cxn>
                              <a:cxn ang="0">
                                <a:pos x="connsiteX1296" y="connsiteY1296"/>
                              </a:cxn>
                              <a:cxn ang="0">
                                <a:pos x="connsiteX1297" y="connsiteY1297"/>
                              </a:cxn>
                              <a:cxn ang="0">
                                <a:pos x="connsiteX1298" y="connsiteY1298"/>
                              </a:cxn>
                              <a:cxn ang="0">
                                <a:pos x="connsiteX1299" y="connsiteY1299"/>
                              </a:cxn>
                              <a:cxn ang="0">
                                <a:pos x="connsiteX1300" y="connsiteY1300"/>
                              </a:cxn>
                              <a:cxn ang="0">
                                <a:pos x="connsiteX1301" y="connsiteY1301"/>
                              </a:cxn>
                              <a:cxn ang="0">
                                <a:pos x="connsiteX1302" y="connsiteY1302"/>
                              </a:cxn>
                              <a:cxn ang="0">
                                <a:pos x="connsiteX1303" y="connsiteY1303"/>
                              </a:cxn>
                              <a:cxn ang="0">
                                <a:pos x="connsiteX1304" y="connsiteY1304"/>
                              </a:cxn>
                              <a:cxn ang="0">
                                <a:pos x="connsiteX1305" y="connsiteY1305"/>
                              </a:cxn>
                              <a:cxn ang="0">
                                <a:pos x="connsiteX1306" y="connsiteY1306"/>
                              </a:cxn>
                              <a:cxn ang="0">
                                <a:pos x="connsiteX1307" y="connsiteY1307"/>
                              </a:cxn>
                              <a:cxn ang="0">
                                <a:pos x="connsiteX1308" y="connsiteY1308"/>
                              </a:cxn>
                              <a:cxn ang="0">
                                <a:pos x="connsiteX1309" y="connsiteY1309"/>
                              </a:cxn>
                              <a:cxn ang="0">
                                <a:pos x="connsiteX1310" y="connsiteY1310"/>
                              </a:cxn>
                              <a:cxn ang="0">
                                <a:pos x="connsiteX1311" y="connsiteY1311"/>
                              </a:cxn>
                              <a:cxn ang="0">
                                <a:pos x="connsiteX1312" y="connsiteY1312"/>
                              </a:cxn>
                              <a:cxn ang="0">
                                <a:pos x="connsiteX1313" y="connsiteY1313"/>
                              </a:cxn>
                              <a:cxn ang="0">
                                <a:pos x="connsiteX1314" y="connsiteY1314"/>
                              </a:cxn>
                              <a:cxn ang="0">
                                <a:pos x="connsiteX1315" y="connsiteY1315"/>
                              </a:cxn>
                              <a:cxn ang="0">
                                <a:pos x="connsiteX1316" y="connsiteY1316"/>
                              </a:cxn>
                              <a:cxn ang="0">
                                <a:pos x="connsiteX1317" y="connsiteY1317"/>
                              </a:cxn>
                              <a:cxn ang="0">
                                <a:pos x="connsiteX1318" y="connsiteY1318"/>
                              </a:cxn>
                              <a:cxn ang="0">
                                <a:pos x="connsiteX1319" y="connsiteY1319"/>
                              </a:cxn>
                              <a:cxn ang="0">
                                <a:pos x="connsiteX1320" y="connsiteY1320"/>
                              </a:cxn>
                              <a:cxn ang="0">
                                <a:pos x="connsiteX1321" y="connsiteY1321"/>
                              </a:cxn>
                              <a:cxn ang="0">
                                <a:pos x="connsiteX1322" y="connsiteY1322"/>
                              </a:cxn>
                              <a:cxn ang="0">
                                <a:pos x="connsiteX1323" y="connsiteY1323"/>
                              </a:cxn>
                              <a:cxn ang="0">
                                <a:pos x="connsiteX1324" y="connsiteY1324"/>
                              </a:cxn>
                              <a:cxn ang="0">
                                <a:pos x="connsiteX1325" y="connsiteY1325"/>
                              </a:cxn>
                              <a:cxn ang="0">
                                <a:pos x="connsiteX1326" y="connsiteY1326"/>
                              </a:cxn>
                              <a:cxn ang="0">
                                <a:pos x="connsiteX1327" y="connsiteY1327"/>
                              </a:cxn>
                              <a:cxn ang="0">
                                <a:pos x="connsiteX1328" y="connsiteY1328"/>
                              </a:cxn>
                              <a:cxn ang="0">
                                <a:pos x="connsiteX1329" y="connsiteY1329"/>
                              </a:cxn>
                              <a:cxn ang="0">
                                <a:pos x="connsiteX1330" y="connsiteY1330"/>
                              </a:cxn>
                              <a:cxn ang="0">
                                <a:pos x="connsiteX1331" y="connsiteY1331"/>
                              </a:cxn>
                              <a:cxn ang="0">
                                <a:pos x="connsiteX1332" y="connsiteY1332"/>
                              </a:cxn>
                              <a:cxn ang="0">
                                <a:pos x="connsiteX1333" y="connsiteY1333"/>
                              </a:cxn>
                              <a:cxn ang="0">
                                <a:pos x="connsiteX1334" y="connsiteY1334"/>
                              </a:cxn>
                              <a:cxn ang="0">
                                <a:pos x="connsiteX1335" y="connsiteY1335"/>
                              </a:cxn>
                              <a:cxn ang="0">
                                <a:pos x="connsiteX1336" y="connsiteY1336"/>
                              </a:cxn>
                              <a:cxn ang="0">
                                <a:pos x="connsiteX1337" y="connsiteY1337"/>
                              </a:cxn>
                              <a:cxn ang="0">
                                <a:pos x="connsiteX1338" y="connsiteY1338"/>
                              </a:cxn>
                              <a:cxn ang="0">
                                <a:pos x="connsiteX1339" y="connsiteY1339"/>
                              </a:cxn>
                              <a:cxn ang="0">
                                <a:pos x="connsiteX1340" y="connsiteY1340"/>
                              </a:cxn>
                              <a:cxn ang="0">
                                <a:pos x="connsiteX1341" y="connsiteY1341"/>
                              </a:cxn>
                              <a:cxn ang="0">
                                <a:pos x="connsiteX1342" y="connsiteY1342"/>
                              </a:cxn>
                              <a:cxn ang="0">
                                <a:pos x="connsiteX1343" y="connsiteY1343"/>
                              </a:cxn>
                              <a:cxn ang="0">
                                <a:pos x="connsiteX1344" y="connsiteY1344"/>
                              </a:cxn>
                              <a:cxn ang="0">
                                <a:pos x="connsiteX1345" y="connsiteY1345"/>
                              </a:cxn>
                              <a:cxn ang="0">
                                <a:pos x="connsiteX1346" y="connsiteY1346"/>
                              </a:cxn>
                              <a:cxn ang="0">
                                <a:pos x="connsiteX1347" y="connsiteY1347"/>
                              </a:cxn>
                              <a:cxn ang="0">
                                <a:pos x="connsiteX1348" y="connsiteY1348"/>
                              </a:cxn>
                              <a:cxn ang="0">
                                <a:pos x="connsiteX1349" y="connsiteY1349"/>
                              </a:cxn>
                              <a:cxn ang="0">
                                <a:pos x="connsiteX1350" y="connsiteY1350"/>
                              </a:cxn>
                              <a:cxn ang="0">
                                <a:pos x="connsiteX1351" y="connsiteY1351"/>
                              </a:cxn>
                              <a:cxn ang="0">
                                <a:pos x="connsiteX1352" y="connsiteY1352"/>
                              </a:cxn>
                              <a:cxn ang="0">
                                <a:pos x="connsiteX1353" y="connsiteY1353"/>
                              </a:cxn>
                              <a:cxn ang="0">
                                <a:pos x="connsiteX1354" y="connsiteY1354"/>
                              </a:cxn>
                              <a:cxn ang="0">
                                <a:pos x="connsiteX1355" y="connsiteY1355"/>
                              </a:cxn>
                              <a:cxn ang="0">
                                <a:pos x="connsiteX1356" y="connsiteY1356"/>
                              </a:cxn>
                              <a:cxn ang="0">
                                <a:pos x="connsiteX1357" y="connsiteY1357"/>
                              </a:cxn>
                              <a:cxn ang="0">
                                <a:pos x="connsiteX1358" y="connsiteY1358"/>
                              </a:cxn>
                              <a:cxn ang="0">
                                <a:pos x="connsiteX1359" y="connsiteY1359"/>
                              </a:cxn>
                              <a:cxn ang="0">
                                <a:pos x="connsiteX1360" y="connsiteY1360"/>
                              </a:cxn>
                              <a:cxn ang="0">
                                <a:pos x="connsiteX1361" y="connsiteY1361"/>
                              </a:cxn>
                              <a:cxn ang="0">
                                <a:pos x="connsiteX1362" y="connsiteY1362"/>
                              </a:cxn>
                              <a:cxn ang="0">
                                <a:pos x="connsiteX1363" y="connsiteY1363"/>
                              </a:cxn>
                              <a:cxn ang="0">
                                <a:pos x="connsiteX1364" y="connsiteY1364"/>
                              </a:cxn>
                              <a:cxn ang="0">
                                <a:pos x="connsiteX1365" y="connsiteY1365"/>
                              </a:cxn>
                              <a:cxn ang="0">
                                <a:pos x="connsiteX1366" y="connsiteY1366"/>
                              </a:cxn>
                              <a:cxn ang="0">
                                <a:pos x="connsiteX1367" y="connsiteY1367"/>
                              </a:cxn>
                              <a:cxn ang="0">
                                <a:pos x="connsiteX1368" y="connsiteY1368"/>
                              </a:cxn>
                              <a:cxn ang="0">
                                <a:pos x="connsiteX1369" y="connsiteY1369"/>
                              </a:cxn>
                              <a:cxn ang="0">
                                <a:pos x="connsiteX1370" y="connsiteY1370"/>
                              </a:cxn>
                              <a:cxn ang="0">
                                <a:pos x="connsiteX1371" y="connsiteY1371"/>
                              </a:cxn>
                              <a:cxn ang="0">
                                <a:pos x="connsiteX1372" y="connsiteY1372"/>
                              </a:cxn>
                              <a:cxn ang="0">
                                <a:pos x="connsiteX1373" y="connsiteY1373"/>
                              </a:cxn>
                              <a:cxn ang="0">
                                <a:pos x="connsiteX1374" y="connsiteY1374"/>
                              </a:cxn>
                              <a:cxn ang="0">
                                <a:pos x="connsiteX1375" y="connsiteY1375"/>
                              </a:cxn>
                              <a:cxn ang="0">
                                <a:pos x="connsiteX1376" y="connsiteY1376"/>
                              </a:cxn>
                              <a:cxn ang="0">
                                <a:pos x="connsiteX1377" y="connsiteY1377"/>
                              </a:cxn>
                              <a:cxn ang="0">
                                <a:pos x="connsiteX1378" y="connsiteY1378"/>
                              </a:cxn>
                              <a:cxn ang="0">
                                <a:pos x="connsiteX1379" y="connsiteY1379"/>
                              </a:cxn>
                              <a:cxn ang="0">
                                <a:pos x="connsiteX1380" y="connsiteY1380"/>
                              </a:cxn>
                              <a:cxn ang="0">
                                <a:pos x="connsiteX1381" y="connsiteY1381"/>
                              </a:cxn>
                              <a:cxn ang="0">
                                <a:pos x="connsiteX1382" y="connsiteY1382"/>
                              </a:cxn>
                              <a:cxn ang="0">
                                <a:pos x="connsiteX1383" y="connsiteY1383"/>
                              </a:cxn>
                              <a:cxn ang="0">
                                <a:pos x="connsiteX1384" y="connsiteY1384"/>
                              </a:cxn>
                              <a:cxn ang="0">
                                <a:pos x="connsiteX1385" y="connsiteY1385"/>
                              </a:cxn>
                              <a:cxn ang="0">
                                <a:pos x="connsiteX1386" y="connsiteY1386"/>
                              </a:cxn>
                              <a:cxn ang="0">
                                <a:pos x="connsiteX1387" y="connsiteY1387"/>
                              </a:cxn>
                              <a:cxn ang="0">
                                <a:pos x="connsiteX1388" y="connsiteY1388"/>
                              </a:cxn>
                              <a:cxn ang="0">
                                <a:pos x="connsiteX1389" y="connsiteY1389"/>
                              </a:cxn>
                              <a:cxn ang="0">
                                <a:pos x="connsiteX1390" y="connsiteY1390"/>
                              </a:cxn>
                              <a:cxn ang="0">
                                <a:pos x="connsiteX1391" y="connsiteY1391"/>
                              </a:cxn>
                              <a:cxn ang="0">
                                <a:pos x="connsiteX1392" y="connsiteY1392"/>
                              </a:cxn>
                              <a:cxn ang="0">
                                <a:pos x="connsiteX1393" y="connsiteY1393"/>
                              </a:cxn>
                              <a:cxn ang="0">
                                <a:pos x="connsiteX1394" y="connsiteY1394"/>
                              </a:cxn>
                              <a:cxn ang="0">
                                <a:pos x="connsiteX1395" y="connsiteY1395"/>
                              </a:cxn>
                              <a:cxn ang="0">
                                <a:pos x="connsiteX1396" y="connsiteY1396"/>
                              </a:cxn>
                              <a:cxn ang="0">
                                <a:pos x="connsiteX1397" y="connsiteY1397"/>
                              </a:cxn>
                              <a:cxn ang="0">
                                <a:pos x="connsiteX1398" y="connsiteY1398"/>
                              </a:cxn>
                              <a:cxn ang="0">
                                <a:pos x="connsiteX1399" y="connsiteY1399"/>
                              </a:cxn>
                              <a:cxn ang="0">
                                <a:pos x="connsiteX1400" y="connsiteY1400"/>
                              </a:cxn>
                              <a:cxn ang="0">
                                <a:pos x="connsiteX1401" y="connsiteY1401"/>
                              </a:cxn>
                              <a:cxn ang="0">
                                <a:pos x="connsiteX1402" y="connsiteY1402"/>
                              </a:cxn>
                              <a:cxn ang="0">
                                <a:pos x="connsiteX1403" y="connsiteY1403"/>
                              </a:cxn>
                              <a:cxn ang="0">
                                <a:pos x="connsiteX1404" y="connsiteY1404"/>
                              </a:cxn>
                              <a:cxn ang="0">
                                <a:pos x="connsiteX1405" y="connsiteY1405"/>
                              </a:cxn>
                              <a:cxn ang="0">
                                <a:pos x="connsiteX1406" y="connsiteY1406"/>
                              </a:cxn>
                              <a:cxn ang="0">
                                <a:pos x="connsiteX1407" y="connsiteY1407"/>
                              </a:cxn>
                              <a:cxn ang="0">
                                <a:pos x="connsiteX1408" y="connsiteY1408"/>
                              </a:cxn>
                              <a:cxn ang="0">
                                <a:pos x="connsiteX1409" y="connsiteY1409"/>
                              </a:cxn>
                              <a:cxn ang="0">
                                <a:pos x="connsiteX1410" y="connsiteY1410"/>
                              </a:cxn>
                              <a:cxn ang="0">
                                <a:pos x="connsiteX1411" y="connsiteY1411"/>
                              </a:cxn>
                              <a:cxn ang="0">
                                <a:pos x="connsiteX1412" y="connsiteY1412"/>
                              </a:cxn>
                              <a:cxn ang="0">
                                <a:pos x="connsiteX1413" y="connsiteY1413"/>
                              </a:cxn>
                              <a:cxn ang="0">
                                <a:pos x="connsiteX1414" y="connsiteY1414"/>
                              </a:cxn>
                              <a:cxn ang="0">
                                <a:pos x="connsiteX1415" y="connsiteY1415"/>
                              </a:cxn>
                              <a:cxn ang="0">
                                <a:pos x="connsiteX1416" y="connsiteY1416"/>
                              </a:cxn>
                              <a:cxn ang="0">
                                <a:pos x="connsiteX1417" y="connsiteY1417"/>
                              </a:cxn>
                              <a:cxn ang="0">
                                <a:pos x="connsiteX1418" y="connsiteY1418"/>
                              </a:cxn>
                              <a:cxn ang="0">
                                <a:pos x="connsiteX1419" y="connsiteY1419"/>
                              </a:cxn>
                              <a:cxn ang="0">
                                <a:pos x="connsiteX1420" y="connsiteY1420"/>
                              </a:cxn>
                              <a:cxn ang="0">
                                <a:pos x="connsiteX1421" y="connsiteY1421"/>
                              </a:cxn>
                              <a:cxn ang="0">
                                <a:pos x="connsiteX1422" y="connsiteY1422"/>
                              </a:cxn>
                              <a:cxn ang="0">
                                <a:pos x="connsiteX1423" y="connsiteY1423"/>
                              </a:cxn>
                              <a:cxn ang="0">
                                <a:pos x="connsiteX1424" y="connsiteY1424"/>
                              </a:cxn>
                              <a:cxn ang="0">
                                <a:pos x="connsiteX1425" y="connsiteY1425"/>
                              </a:cxn>
                              <a:cxn ang="0">
                                <a:pos x="connsiteX1426" y="connsiteY1426"/>
                              </a:cxn>
                              <a:cxn ang="0">
                                <a:pos x="connsiteX1427" y="connsiteY1427"/>
                              </a:cxn>
                              <a:cxn ang="0">
                                <a:pos x="connsiteX1428" y="connsiteY1428"/>
                              </a:cxn>
                              <a:cxn ang="0">
                                <a:pos x="connsiteX1429" y="connsiteY1429"/>
                              </a:cxn>
                              <a:cxn ang="0">
                                <a:pos x="connsiteX1430" y="connsiteY1430"/>
                              </a:cxn>
                              <a:cxn ang="0">
                                <a:pos x="connsiteX1431" y="connsiteY1431"/>
                              </a:cxn>
                              <a:cxn ang="0">
                                <a:pos x="connsiteX1432" y="connsiteY1432"/>
                              </a:cxn>
                              <a:cxn ang="0">
                                <a:pos x="connsiteX1433" y="connsiteY1433"/>
                              </a:cxn>
                              <a:cxn ang="0">
                                <a:pos x="connsiteX1434" y="connsiteY1434"/>
                              </a:cxn>
                              <a:cxn ang="0">
                                <a:pos x="connsiteX1435" y="connsiteY1435"/>
                              </a:cxn>
                              <a:cxn ang="0">
                                <a:pos x="connsiteX1436" y="connsiteY1436"/>
                              </a:cxn>
                              <a:cxn ang="0">
                                <a:pos x="connsiteX1437" y="connsiteY1437"/>
                              </a:cxn>
                              <a:cxn ang="0">
                                <a:pos x="connsiteX1438" y="connsiteY1438"/>
                              </a:cxn>
                              <a:cxn ang="0">
                                <a:pos x="connsiteX1439" y="connsiteY1439"/>
                              </a:cxn>
                              <a:cxn ang="0">
                                <a:pos x="connsiteX1440" y="connsiteY1440"/>
                              </a:cxn>
                              <a:cxn ang="0">
                                <a:pos x="connsiteX1441" y="connsiteY1441"/>
                              </a:cxn>
                              <a:cxn ang="0">
                                <a:pos x="connsiteX1442" y="connsiteY1442"/>
                              </a:cxn>
                              <a:cxn ang="0">
                                <a:pos x="connsiteX1443" y="connsiteY1443"/>
                              </a:cxn>
                              <a:cxn ang="0">
                                <a:pos x="connsiteX1444" y="connsiteY1444"/>
                              </a:cxn>
                              <a:cxn ang="0">
                                <a:pos x="connsiteX1445" y="connsiteY1445"/>
                              </a:cxn>
                              <a:cxn ang="0">
                                <a:pos x="connsiteX1446" y="connsiteY1446"/>
                              </a:cxn>
                              <a:cxn ang="0">
                                <a:pos x="connsiteX1447" y="connsiteY1447"/>
                              </a:cxn>
                              <a:cxn ang="0">
                                <a:pos x="connsiteX1448" y="connsiteY1448"/>
                              </a:cxn>
                              <a:cxn ang="0">
                                <a:pos x="connsiteX1449" y="connsiteY1449"/>
                              </a:cxn>
                              <a:cxn ang="0">
                                <a:pos x="connsiteX1450" y="connsiteY1450"/>
                              </a:cxn>
                              <a:cxn ang="0">
                                <a:pos x="connsiteX1451" y="connsiteY1451"/>
                              </a:cxn>
                              <a:cxn ang="0">
                                <a:pos x="connsiteX1452" y="connsiteY1452"/>
                              </a:cxn>
                              <a:cxn ang="0">
                                <a:pos x="connsiteX1453" y="connsiteY1453"/>
                              </a:cxn>
                              <a:cxn ang="0">
                                <a:pos x="connsiteX1454" y="connsiteY1454"/>
                              </a:cxn>
                              <a:cxn ang="0">
                                <a:pos x="connsiteX1455" y="connsiteY1455"/>
                              </a:cxn>
                              <a:cxn ang="0">
                                <a:pos x="connsiteX1456" y="connsiteY1456"/>
                              </a:cxn>
                              <a:cxn ang="0">
                                <a:pos x="connsiteX1457" y="connsiteY1457"/>
                              </a:cxn>
                              <a:cxn ang="0">
                                <a:pos x="connsiteX1458" y="connsiteY1458"/>
                              </a:cxn>
                              <a:cxn ang="0">
                                <a:pos x="connsiteX1459" y="connsiteY1459"/>
                              </a:cxn>
                              <a:cxn ang="0">
                                <a:pos x="connsiteX1460" y="connsiteY1460"/>
                              </a:cxn>
                              <a:cxn ang="0">
                                <a:pos x="connsiteX1461" y="connsiteY1461"/>
                              </a:cxn>
                              <a:cxn ang="0">
                                <a:pos x="connsiteX1462" y="connsiteY1462"/>
                              </a:cxn>
                              <a:cxn ang="0">
                                <a:pos x="connsiteX1463" y="connsiteY1463"/>
                              </a:cxn>
                              <a:cxn ang="0">
                                <a:pos x="connsiteX1464" y="connsiteY1464"/>
                              </a:cxn>
                              <a:cxn ang="0">
                                <a:pos x="connsiteX1465" y="connsiteY1465"/>
                              </a:cxn>
                              <a:cxn ang="0">
                                <a:pos x="connsiteX1466" y="connsiteY1466"/>
                              </a:cxn>
                              <a:cxn ang="0">
                                <a:pos x="connsiteX1467" y="connsiteY1467"/>
                              </a:cxn>
                              <a:cxn ang="0">
                                <a:pos x="connsiteX1468" y="connsiteY1468"/>
                              </a:cxn>
                              <a:cxn ang="0">
                                <a:pos x="connsiteX1469" y="connsiteY1469"/>
                              </a:cxn>
                              <a:cxn ang="0">
                                <a:pos x="connsiteX1470" y="connsiteY1470"/>
                              </a:cxn>
                              <a:cxn ang="0">
                                <a:pos x="connsiteX1471" y="connsiteY1471"/>
                              </a:cxn>
                              <a:cxn ang="0">
                                <a:pos x="connsiteX1472" y="connsiteY1472"/>
                              </a:cxn>
                              <a:cxn ang="0">
                                <a:pos x="connsiteX1473" y="connsiteY1473"/>
                              </a:cxn>
                              <a:cxn ang="0">
                                <a:pos x="connsiteX1474" y="connsiteY1474"/>
                              </a:cxn>
                              <a:cxn ang="0">
                                <a:pos x="connsiteX1475" y="connsiteY1475"/>
                              </a:cxn>
                              <a:cxn ang="0">
                                <a:pos x="connsiteX1476" y="connsiteY1476"/>
                              </a:cxn>
                              <a:cxn ang="0">
                                <a:pos x="connsiteX1477" y="connsiteY1477"/>
                              </a:cxn>
                              <a:cxn ang="0">
                                <a:pos x="connsiteX1478" y="connsiteY1478"/>
                              </a:cxn>
                              <a:cxn ang="0">
                                <a:pos x="connsiteX1479" y="connsiteY1479"/>
                              </a:cxn>
                              <a:cxn ang="0">
                                <a:pos x="connsiteX1480" y="connsiteY1480"/>
                              </a:cxn>
                              <a:cxn ang="0">
                                <a:pos x="connsiteX1481" y="connsiteY1481"/>
                              </a:cxn>
                              <a:cxn ang="0">
                                <a:pos x="connsiteX1482" y="connsiteY1482"/>
                              </a:cxn>
                              <a:cxn ang="0">
                                <a:pos x="connsiteX1483" y="connsiteY1483"/>
                              </a:cxn>
                              <a:cxn ang="0">
                                <a:pos x="connsiteX1484" y="connsiteY1484"/>
                              </a:cxn>
                              <a:cxn ang="0">
                                <a:pos x="connsiteX1485" y="connsiteY1485"/>
                              </a:cxn>
                              <a:cxn ang="0">
                                <a:pos x="connsiteX1486" y="connsiteY1486"/>
                              </a:cxn>
                              <a:cxn ang="0">
                                <a:pos x="connsiteX1487" y="connsiteY1487"/>
                              </a:cxn>
                              <a:cxn ang="0">
                                <a:pos x="connsiteX1488" y="connsiteY1488"/>
                              </a:cxn>
                              <a:cxn ang="0">
                                <a:pos x="connsiteX1489" y="connsiteY1489"/>
                              </a:cxn>
                              <a:cxn ang="0">
                                <a:pos x="connsiteX1490" y="connsiteY1490"/>
                              </a:cxn>
                              <a:cxn ang="0">
                                <a:pos x="connsiteX1491" y="connsiteY1491"/>
                              </a:cxn>
                              <a:cxn ang="0">
                                <a:pos x="connsiteX1492" y="connsiteY1492"/>
                              </a:cxn>
                              <a:cxn ang="0">
                                <a:pos x="connsiteX1493" y="connsiteY1493"/>
                              </a:cxn>
                              <a:cxn ang="0">
                                <a:pos x="connsiteX1494" y="connsiteY1494"/>
                              </a:cxn>
                              <a:cxn ang="0">
                                <a:pos x="connsiteX1495" y="connsiteY1495"/>
                              </a:cxn>
                              <a:cxn ang="0">
                                <a:pos x="connsiteX1496" y="connsiteY1496"/>
                              </a:cxn>
                              <a:cxn ang="0">
                                <a:pos x="connsiteX1497" y="connsiteY1497"/>
                              </a:cxn>
                              <a:cxn ang="0">
                                <a:pos x="connsiteX1498" y="connsiteY1498"/>
                              </a:cxn>
                              <a:cxn ang="0">
                                <a:pos x="connsiteX1499" y="connsiteY1499"/>
                              </a:cxn>
                              <a:cxn ang="0">
                                <a:pos x="connsiteX1500" y="connsiteY1500"/>
                              </a:cxn>
                              <a:cxn ang="0">
                                <a:pos x="connsiteX1501" y="connsiteY1501"/>
                              </a:cxn>
                              <a:cxn ang="0">
                                <a:pos x="connsiteX1502" y="connsiteY1502"/>
                              </a:cxn>
                              <a:cxn ang="0">
                                <a:pos x="connsiteX1503" y="connsiteY1503"/>
                              </a:cxn>
                              <a:cxn ang="0">
                                <a:pos x="connsiteX1504" y="connsiteY1504"/>
                              </a:cxn>
                              <a:cxn ang="0">
                                <a:pos x="connsiteX1505" y="connsiteY1505"/>
                              </a:cxn>
                              <a:cxn ang="0">
                                <a:pos x="connsiteX1506" y="connsiteY1506"/>
                              </a:cxn>
                            </a:cxnLst>
                            <a:rect l="l" t="t" r="r" b="b"/>
                            <a:pathLst>
                              <a:path w="1247775" h="1857375">
                                <a:moveTo>
                                  <a:pt x="1172051" y="974884"/>
                                </a:moveTo>
                                <a:cubicBezTo>
                                  <a:pt x="1133951" y="944404"/>
                                  <a:pt x="1065371" y="835819"/>
                                  <a:pt x="1037749" y="787241"/>
                                </a:cubicBezTo>
                                <a:lnTo>
                                  <a:pt x="1026319" y="764381"/>
                                </a:lnTo>
                                <a:cubicBezTo>
                                  <a:pt x="1025366" y="760571"/>
                                  <a:pt x="1024414" y="755809"/>
                                  <a:pt x="1023461" y="751046"/>
                                </a:cubicBezTo>
                                <a:cubicBezTo>
                                  <a:pt x="1024414" y="751046"/>
                                  <a:pt x="1024414" y="750094"/>
                                  <a:pt x="1024414" y="750094"/>
                                </a:cubicBezTo>
                                <a:cubicBezTo>
                                  <a:pt x="1024414" y="748189"/>
                                  <a:pt x="1025366" y="746284"/>
                                  <a:pt x="1025366" y="744379"/>
                                </a:cubicBezTo>
                                <a:cubicBezTo>
                                  <a:pt x="1025366" y="739616"/>
                                  <a:pt x="1024414" y="735806"/>
                                  <a:pt x="1022509" y="731996"/>
                                </a:cubicBezTo>
                                <a:cubicBezTo>
                                  <a:pt x="1021556" y="691039"/>
                                  <a:pt x="1032986" y="639604"/>
                                  <a:pt x="1037749" y="609124"/>
                                </a:cubicBezTo>
                                <a:cubicBezTo>
                                  <a:pt x="1041559" y="583406"/>
                                  <a:pt x="1035844" y="532924"/>
                                  <a:pt x="1025366" y="473869"/>
                                </a:cubicBezTo>
                                <a:cubicBezTo>
                                  <a:pt x="1025366" y="473869"/>
                                  <a:pt x="1025366" y="472916"/>
                                  <a:pt x="1025366" y="472916"/>
                                </a:cubicBezTo>
                                <a:cubicBezTo>
                                  <a:pt x="1025366" y="469106"/>
                                  <a:pt x="1024414" y="466249"/>
                                  <a:pt x="1023461" y="463391"/>
                                </a:cubicBezTo>
                                <a:cubicBezTo>
                                  <a:pt x="1022509" y="459581"/>
                                  <a:pt x="1021556" y="454819"/>
                                  <a:pt x="1020604" y="450056"/>
                                </a:cubicBezTo>
                                <a:cubicBezTo>
                                  <a:pt x="1021556" y="447199"/>
                                  <a:pt x="1021556" y="445294"/>
                                  <a:pt x="1021556" y="442436"/>
                                </a:cubicBezTo>
                                <a:cubicBezTo>
                                  <a:pt x="1021556" y="435769"/>
                                  <a:pt x="1018699" y="429101"/>
                                  <a:pt x="1014889" y="424339"/>
                                </a:cubicBezTo>
                                <a:cubicBezTo>
                                  <a:pt x="1010126" y="404336"/>
                                  <a:pt x="1005364" y="383381"/>
                                  <a:pt x="1000601" y="362426"/>
                                </a:cubicBezTo>
                                <a:cubicBezTo>
                                  <a:pt x="999649" y="357664"/>
                                  <a:pt x="997744" y="351949"/>
                                  <a:pt x="996791" y="347186"/>
                                </a:cubicBezTo>
                                <a:cubicBezTo>
                                  <a:pt x="996791" y="344329"/>
                                  <a:pt x="995839" y="342424"/>
                                  <a:pt x="994886" y="339566"/>
                                </a:cubicBezTo>
                                <a:cubicBezTo>
                                  <a:pt x="967264" y="254794"/>
                                  <a:pt x="902494" y="161449"/>
                                  <a:pt x="892969" y="148114"/>
                                </a:cubicBezTo>
                                <a:cubicBezTo>
                                  <a:pt x="892016" y="147161"/>
                                  <a:pt x="892016" y="146209"/>
                                  <a:pt x="891064" y="144304"/>
                                </a:cubicBezTo>
                                <a:cubicBezTo>
                                  <a:pt x="891064" y="144304"/>
                                  <a:pt x="891064" y="144304"/>
                                  <a:pt x="891064" y="144304"/>
                                </a:cubicBezTo>
                                <a:cubicBezTo>
                                  <a:pt x="890111" y="141446"/>
                                  <a:pt x="888206" y="139541"/>
                                  <a:pt x="886301" y="137636"/>
                                </a:cubicBezTo>
                                <a:cubicBezTo>
                                  <a:pt x="884396" y="114776"/>
                                  <a:pt x="865346" y="97631"/>
                                  <a:pt x="842486" y="97631"/>
                                </a:cubicBezTo>
                                <a:cubicBezTo>
                                  <a:pt x="834866" y="97631"/>
                                  <a:pt x="828199" y="99536"/>
                                  <a:pt x="821531" y="103346"/>
                                </a:cubicBezTo>
                                <a:cubicBezTo>
                                  <a:pt x="820579" y="92869"/>
                                  <a:pt x="812959" y="83344"/>
                                  <a:pt x="803434" y="80486"/>
                                </a:cubicBezTo>
                                <a:cubicBezTo>
                                  <a:pt x="799624" y="72866"/>
                                  <a:pt x="792956" y="66199"/>
                                  <a:pt x="784384" y="63341"/>
                                </a:cubicBezTo>
                                <a:cubicBezTo>
                                  <a:pt x="779621" y="50006"/>
                                  <a:pt x="766286" y="40481"/>
                                  <a:pt x="751046" y="40481"/>
                                </a:cubicBezTo>
                                <a:cubicBezTo>
                                  <a:pt x="737711" y="40481"/>
                                  <a:pt x="726281" y="48101"/>
                                  <a:pt x="719614" y="58579"/>
                                </a:cubicBezTo>
                                <a:cubicBezTo>
                                  <a:pt x="715804" y="56674"/>
                                  <a:pt x="712946" y="55721"/>
                                  <a:pt x="708184" y="55721"/>
                                </a:cubicBezTo>
                                <a:cubicBezTo>
                                  <a:pt x="707231" y="55721"/>
                                  <a:pt x="705326" y="55721"/>
                                  <a:pt x="704374" y="55721"/>
                                </a:cubicBezTo>
                                <a:cubicBezTo>
                                  <a:pt x="703421" y="52864"/>
                                  <a:pt x="700564" y="50006"/>
                                  <a:pt x="698659" y="48101"/>
                                </a:cubicBezTo>
                                <a:cubicBezTo>
                                  <a:pt x="701516" y="45244"/>
                                  <a:pt x="703421" y="41434"/>
                                  <a:pt x="703421" y="37624"/>
                                </a:cubicBezTo>
                                <a:cubicBezTo>
                                  <a:pt x="703421" y="29051"/>
                                  <a:pt x="696754" y="22384"/>
                                  <a:pt x="688181" y="22384"/>
                                </a:cubicBezTo>
                                <a:cubicBezTo>
                                  <a:pt x="685324" y="22384"/>
                                  <a:pt x="681514" y="23336"/>
                                  <a:pt x="679609" y="25241"/>
                                </a:cubicBezTo>
                                <a:cubicBezTo>
                                  <a:pt x="676751" y="20479"/>
                                  <a:pt x="672941" y="16669"/>
                                  <a:pt x="667226" y="16669"/>
                                </a:cubicBezTo>
                                <a:cubicBezTo>
                                  <a:pt x="667226" y="16669"/>
                                  <a:pt x="667226" y="16669"/>
                                  <a:pt x="667226" y="16669"/>
                                </a:cubicBezTo>
                                <a:cubicBezTo>
                                  <a:pt x="665321" y="10954"/>
                                  <a:pt x="659606" y="7144"/>
                                  <a:pt x="652939" y="7144"/>
                                </a:cubicBezTo>
                                <a:cubicBezTo>
                                  <a:pt x="644366" y="7144"/>
                                  <a:pt x="637699" y="13811"/>
                                  <a:pt x="637699" y="22384"/>
                                </a:cubicBezTo>
                                <a:cubicBezTo>
                                  <a:pt x="637699" y="30956"/>
                                  <a:pt x="644366" y="37624"/>
                                  <a:pt x="652939" y="37624"/>
                                </a:cubicBezTo>
                                <a:cubicBezTo>
                                  <a:pt x="654844" y="37624"/>
                                  <a:pt x="656749" y="37624"/>
                                  <a:pt x="658654" y="36671"/>
                                </a:cubicBezTo>
                                <a:cubicBezTo>
                                  <a:pt x="660559" y="38576"/>
                                  <a:pt x="663416" y="40481"/>
                                  <a:pt x="667226" y="40481"/>
                                </a:cubicBezTo>
                                <a:cubicBezTo>
                                  <a:pt x="669131" y="40481"/>
                                  <a:pt x="670084" y="40481"/>
                                  <a:pt x="671989" y="39529"/>
                                </a:cubicBezTo>
                                <a:cubicBezTo>
                                  <a:pt x="671989" y="41434"/>
                                  <a:pt x="672941" y="43339"/>
                                  <a:pt x="673894" y="45244"/>
                                </a:cubicBezTo>
                                <a:cubicBezTo>
                                  <a:pt x="671036" y="46196"/>
                                  <a:pt x="669131" y="48101"/>
                                  <a:pt x="667226" y="50006"/>
                                </a:cubicBezTo>
                                <a:cubicBezTo>
                                  <a:pt x="659606" y="50959"/>
                                  <a:pt x="652939" y="57626"/>
                                  <a:pt x="652939" y="65246"/>
                                </a:cubicBezTo>
                                <a:cubicBezTo>
                                  <a:pt x="652939" y="72866"/>
                                  <a:pt x="657701" y="78581"/>
                                  <a:pt x="664369" y="80486"/>
                                </a:cubicBezTo>
                                <a:cubicBezTo>
                                  <a:pt x="665321" y="81439"/>
                                  <a:pt x="666274" y="82391"/>
                                  <a:pt x="666274" y="83344"/>
                                </a:cubicBezTo>
                                <a:cubicBezTo>
                                  <a:pt x="663416" y="86201"/>
                                  <a:pt x="661511" y="90011"/>
                                  <a:pt x="661511" y="94774"/>
                                </a:cubicBezTo>
                                <a:cubicBezTo>
                                  <a:pt x="661511" y="96679"/>
                                  <a:pt x="661511" y="99536"/>
                                  <a:pt x="662464" y="101441"/>
                                </a:cubicBezTo>
                                <a:cubicBezTo>
                                  <a:pt x="662464" y="101441"/>
                                  <a:pt x="661511" y="101441"/>
                                  <a:pt x="661511" y="101441"/>
                                </a:cubicBezTo>
                                <a:cubicBezTo>
                                  <a:pt x="650081" y="101441"/>
                                  <a:pt x="640556" y="110966"/>
                                  <a:pt x="640556" y="122396"/>
                                </a:cubicBezTo>
                                <a:cubicBezTo>
                                  <a:pt x="640556" y="130016"/>
                                  <a:pt x="644366" y="136684"/>
                                  <a:pt x="651034" y="140494"/>
                                </a:cubicBezTo>
                                <a:cubicBezTo>
                                  <a:pt x="650081" y="142399"/>
                                  <a:pt x="649129" y="144304"/>
                                  <a:pt x="649129" y="146209"/>
                                </a:cubicBezTo>
                                <a:cubicBezTo>
                                  <a:pt x="649129" y="151924"/>
                                  <a:pt x="653891" y="156686"/>
                                  <a:pt x="659606" y="156686"/>
                                </a:cubicBezTo>
                                <a:cubicBezTo>
                                  <a:pt x="665321" y="156686"/>
                                  <a:pt x="670084" y="151924"/>
                                  <a:pt x="670084" y="146209"/>
                                </a:cubicBezTo>
                                <a:cubicBezTo>
                                  <a:pt x="670084" y="145256"/>
                                  <a:pt x="670084" y="143351"/>
                                  <a:pt x="669131" y="142399"/>
                                </a:cubicBezTo>
                                <a:cubicBezTo>
                                  <a:pt x="670084" y="141446"/>
                                  <a:pt x="671989" y="141446"/>
                                  <a:pt x="672941" y="140494"/>
                                </a:cubicBezTo>
                                <a:cubicBezTo>
                                  <a:pt x="672941" y="141446"/>
                                  <a:pt x="671989" y="143351"/>
                                  <a:pt x="671989" y="145256"/>
                                </a:cubicBezTo>
                                <a:cubicBezTo>
                                  <a:pt x="671989" y="152876"/>
                                  <a:pt x="677704" y="158591"/>
                                  <a:pt x="685324" y="158591"/>
                                </a:cubicBezTo>
                                <a:cubicBezTo>
                                  <a:pt x="692944" y="158591"/>
                                  <a:pt x="698659" y="152876"/>
                                  <a:pt x="698659" y="145256"/>
                                </a:cubicBezTo>
                                <a:cubicBezTo>
                                  <a:pt x="698659" y="137636"/>
                                  <a:pt x="692944" y="131921"/>
                                  <a:pt x="685324" y="131921"/>
                                </a:cubicBezTo>
                                <a:cubicBezTo>
                                  <a:pt x="683419" y="131921"/>
                                  <a:pt x="681514" y="132874"/>
                                  <a:pt x="679609" y="132874"/>
                                </a:cubicBezTo>
                                <a:cubicBezTo>
                                  <a:pt x="680561" y="130016"/>
                                  <a:pt x="681514" y="128111"/>
                                  <a:pt x="681514" y="125254"/>
                                </a:cubicBezTo>
                                <a:cubicBezTo>
                                  <a:pt x="681514" y="125254"/>
                                  <a:pt x="682466" y="125254"/>
                                  <a:pt x="682466" y="125254"/>
                                </a:cubicBezTo>
                                <a:cubicBezTo>
                                  <a:pt x="691039" y="125254"/>
                                  <a:pt x="698659" y="118586"/>
                                  <a:pt x="699611" y="110014"/>
                                </a:cubicBezTo>
                                <a:cubicBezTo>
                                  <a:pt x="701516" y="110966"/>
                                  <a:pt x="704374" y="111919"/>
                                  <a:pt x="706279" y="111919"/>
                                </a:cubicBezTo>
                                <a:cubicBezTo>
                                  <a:pt x="706279" y="112871"/>
                                  <a:pt x="706279" y="112871"/>
                                  <a:pt x="706279" y="113824"/>
                                </a:cubicBezTo>
                                <a:cubicBezTo>
                                  <a:pt x="706279" y="117634"/>
                                  <a:pt x="709136" y="120491"/>
                                  <a:pt x="711994" y="122396"/>
                                </a:cubicBezTo>
                                <a:cubicBezTo>
                                  <a:pt x="712946" y="135731"/>
                                  <a:pt x="724376" y="146209"/>
                                  <a:pt x="738664" y="146209"/>
                                </a:cubicBezTo>
                                <a:cubicBezTo>
                                  <a:pt x="749141" y="146209"/>
                                  <a:pt x="758666" y="139541"/>
                                  <a:pt x="763429" y="130969"/>
                                </a:cubicBezTo>
                                <a:cubicBezTo>
                                  <a:pt x="765334" y="131921"/>
                                  <a:pt x="767239" y="131921"/>
                                  <a:pt x="770096" y="132874"/>
                                </a:cubicBezTo>
                                <a:cubicBezTo>
                                  <a:pt x="772001" y="135731"/>
                                  <a:pt x="774859" y="138589"/>
                                  <a:pt x="778669" y="140494"/>
                                </a:cubicBezTo>
                                <a:cubicBezTo>
                                  <a:pt x="776764" y="141446"/>
                                  <a:pt x="774859" y="143351"/>
                                  <a:pt x="773906" y="145256"/>
                                </a:cubicBezTo>
                                <a:cubicBezTo>
                                  <a:pt x="772954" y="141446"/>
                                  <a:pt x="770096" y="138589"/>
                                  <a:pt x="765334" y="138589"/>
                                </a:cubicBezTo>
                                <a:cubicBezTo>
                                  <a:pt x="760571" y="138589"/>
                                  <a:pt x="756761" y="142399"/>
                                  <a:pt x="756761" y="147161"/>
                                </a:cubicBezTo>
                                <a:cubicBezTo>
                                  <a:pt x="756761" y="150971"/>
                                  <a:pt x="758666" y="153829"/>
                                  <a:pt x="761524" y="154781"/>
                                </a:cubicBezTo>
                                <a:cubicBezTo>
                                  <a:pt x="759619" y="156686"/>
                                  <a:pt x="757714" y="158591"/>
                                  <a:pt x="757714" y="161449"/>
                                </a:cubicBezTo>
                                <a:cubicBezTo>
                                  <a:pt x="757714" y="163354"/>
                                  <a:pt x="758666" y="165259"/>
                                  <a:pt x="759619" y="167164"/>
                                </a:cubicBezTo>
                                <a:cubicBezTo>
                                  <a:pt x="759619" y="168116"/>
                                  <a:pt x="759619" y="168116"/>
                                  <a:pt x="759619" y="169069"/>
                                </a:cubicBezTo>
                                <a:cubicBezTo>
                                  <a:pt x="755809" y="161449"/>
                                  <a:pt x="748189" y="155734"/>
                                  <a:pt x="738664" y="155734"/>
                                </a:cubicBezTo>
                                <a:cubicBezTo>
                                  <a:pt x="737711" y="155734"/>
                                  <a:pt x="736759" y="155734"/>
                                  <a:pt x="735806" y="155734"/>
                                </a:cubicBezTo>
                                <a:cubicBezTo>
                                  <a:pt x="733901" y="153829"/>
                                  <a:pt x="731996" y="152876"/>
                                  <a:pt x="729139" y="152876"/>
                                </a:cubicBezTo>
                                <a:cubicBezTo>
                                  <a:pt x="724376" y="152876"/>
                                  <a:pt x="719614" y="156686"/>
                                  <a:pt x="719614" y="162401"/>
                                </a:cubicBezTo>
                                <a:cubicBezTo>
                                  <a:pt x="719614" y="163354"/>
                                  <a:pt x="719614" y="164306"/>
                                  <a:pt x="720566" y="165259"/>
                                </a:cubicBezTo>
                                <a:cubicBezTo>
                                  <a:pt x="718661" y="168116"/>
                                  <a:pt x="716756" y="170974"/>
                                  <a:pt x="716756" y="173831"/>
                                </a:cubicBezTo>
                                <a:cubicBezTo>
                                  <a:pt x="714851" y="173831"/>
                                  <a:pt x="713899" y="172879"/>
                                  <a:pt x="711994" y="172879"/>
                                </a:cubicBezTo>
                                <a:cubicBezTo>
                                  <a:pt x="704374" y="172879"/>
                                  <a:pt x="697706" y="174784"/>
                                  <a:pt x="691991" y="178594"/>
                                </a:cubicBezTo>
                                <a:cubicBezTo>
                                  <a:pt x="688181" y="176689"/>
                                  <a:pt x="684371" y="175736"/>
                                  <a:pt x="680561" y="175736"/>
                                </a:cubicBezTo>
                                <a:cubicBezTo>
                                  <a:pt x="678656" y="175736"/>
                                  <a:pt x="675799" y="175736"/>
                                  <a:pt x="673894" y="176689"/>
                                </a:cubicBezTo>
                                <a:cubicBezTo>
                                  <a:pt x="674846" y="175736"/>
                                  <a:pt x="675799" y="173831"/>
                                  <a:pt x="675799" y="172879"/>
                                </a:cubicBezTo>
                                <a:cubicBezTo>
                                  <a:pt x="675799" y="169069"/>
                                  <a:pt x="671989" y="165259"/>
                                  <a:pt x="668179" y="165259"/>
                                </a:cubicBezTo>
                                <a:cubicBezTo>
                                  <a:pt x="664369" y="165259"/>
                                  <a:pt x="660559" y="169069"/>
                                  <a:pt x="660559" y="172879"/>
                                </a:cubicBezTo>
                                <a:cubicBezTo>
                                  <a:pt x="660559" y="176689"/>
                                  <a:pt x="663416" y="179546"/>
                                  <a:pt x="667226" y="180499"/>
                                </a:cubicBezTo>
                                <a:cubicBezTo>
                                  <a:pt x="661511" y="184309"/>
                                  <a:pt x="657701" y="191929"/>
                                  <a:pt x="657701" y="199549"/>
                                </a:cubicBezTo>
                                <a:cubicBezTo>
                                  <a:pt x="657701" y="202406"/>
                                  <a:pt x="658654" y="205264"/>
                                  <a:pt x="659606" y="207169"/>
                                </a:cubicBezTo>
                                <a:cubicBezTo>
                                  <a:pt x="657701" y="207169"/>
                                  <a:pt x="655796" y="207169"/>
                                  <a:pt x="654844" y="208121"/>
                                </a:cubicBezTo>
                                <a:cubicBezTo>
                                  <a:pt x="652939" y="206216"/>
                                  <a:pt x="651034" y="205264"/>
                                  <a:pt x="648176" y="205264"/>
                                </a:cubicBezTo>
                                <a:cubicBezTo>
                                  <a:pt x="643414" y="205264"/>
                                  <a:pt x="639604" y="209074"/>
                                  <a:pt x="639604" y="213836"/>
                                </a:cubicBezTo>
                                <a:cubicBezTo>
                                  <a:pt x="639604" y="215741"/>
                                  <a:pt x="640556" y="216694"/>
                                  <a:pt x="640556" y="217646"/>
                                </a:cubicBezTo>
                                <a:cubicBezTo>
                                  <a:pt x="637699" y="219551"/>
                                  <a:pt x="635794" y="222409"/>
                                  <a:pt x="634841" y="226219"/>
                                </a:cubicBezTo>
                                <a:cubicBezTo>
                                  <a:pt x="632936" y="224314"/>
                                  <a:pt x="630079" y="223361"/>
                                  <a:pt x="627221" y="223361"/>
                                </a:cubicBezTo>
                                <a:cubicBezTo>
                                  <a:pt x="626269" y="215741"/>
                                  <a:pt x="621506" y="209074"/>
                                  <a:pt x="613886" y="205264"/>
                                </a:cubicBezTo>
                                <a:cubicBezTo>
                                  <a:pt x="617696" y="205264"/>
                                  <a:pt x="620554" y="204311"/>
                                  <a:pt x="623411" y="203359"/>
                                </a:cubicBezTo>
                                <a:cubicBezTo>
                                  <a:pt x="625316" y="206216"/>
                                  <a:pt x="629126" y="209074"/>
                                  <a:pt x="632936" y="209074"/>
                                </a:cubicBezTo>
                                <a:cubicBezTo>
                                  <a:pt x="639604" y="209074"/>
                                  <a:pt x="644366" y="204311"/>
                                  <a:pt x="644366" y="197644"/>
                                </a:cubicBezTo>
                                <a:cubicBezTo>
                                  <a:pt x="644366" y="194786"/>
                                  <a:pt x="643414" y="191929"/>
                                  <a:pt x="640556" y="189071"/>
                                </a:cubicBezTo>
                                <a:cubicBezTo>
                                  <a:pt x="644366" y="183356"/>
                                  <a:pt x="646271" y="176689"/>
                                  <a:pt x="646271" y="170021"/>
                                </a:cubicBezTo>
                                <a:cubicBezTo>
                                  <a:pt x="646271" y="153829"/>
                                  <a:pt x="634841" y="139541"/>
                                  <a:pt x="619601" y="135731"/>
                                </a:cubicBezTo>
                                <a:cubicBezTo>
                                  <a:pt x="617696" y="133826"/>
                                  <a:pt x="615791" y="132874"/>
                                  <a:pt x="612934" y="132874"/>
                                </a:cubicBezTo>
                                <a:cubicBezTo>
                                  <a:pt x="611029" y="132874"/>
                                  <a:pt x="609124" y="133826"/>
                                  <a:pt x="607219" y="134779"/>
                                </a:cubicBezTo>
                                <a:cubicBezTo>
                                  <a:pt x="605314" y="134779"/>
                                  <a:pt x="602456" y="135731"/>
                                  <a:pt x="600551" y="135731"/>
                                </a:cubicBezTo>
                                <a:cubicBezTo>
                                  <a:pt x="601504" y="133826"/>
                                  <a:pt x="601504" y="131921"/>
                                  <a:pt x="601504" y="129064"/>
                                </a:cubicBezTo>
                                <a:cubicBezTo>
                                  <a:pt x="603409" y="130016"/>
                                  <a:pt x="605314" y="130969"/>
                                  <a:pt x="607219" y="130969"/>
                                </a:cubicBezTo>
                                <a:cubicBezTo>
                                  <a:pt x="611981" y="130969"/>
                                  <a:pt x="616744" y="127159"/>
                                  <a:pt x="616744" y="121444"/>
                                </a:cubicBezTo>
                                <a:cubicBezTo>
                                  <a:pt x="616744" y="115729"/>
                                  <a:pt x="612934" y="111919"/>
                                  <a:pt x="607219" y="111919"/>
                                </a:cubicBezTo>
                                <a:cubicBezTo>
                                  <a:pt x="604361" y="111919"/>
                                  <a:pt x="601504" y="113824"/>
                                  <a:pt x="599599" y="116681"/>
                                </a:cubicBezTo>
                                <a:cubicBezTo>
                                  <a:pt x="597694" y="112871"/>
                                  <a:pt x="594836" y="110014"/>
                                  <a:pt x="591979" y="107156"/>
                                </a:cubicBezTo>
                                <a:cubicBezTo>
                                  <a:pt x="593884" y="108109"/>
                                  <a:pt x="596741" y="108109"/>
                                  <a:pt x="598646" y="108109"/>
                                </a:cubicBezTo>
                                <a:cubicBezTo>
                                  <a:pt x="612934" y="108109"/>
                                  <a:pt x="624364" y="97631"/>
                                  <a:pt x="626269" y="84296"/>
                                </a:cubicBezTo>
                                <a:cubicBezTo>
                                  <a:pt x="628174" y="85249"/>
                                  <a:pt x="629126" y="85249"/>
                                  <a:pt x="631031" y="85249"/>
                                </a:cubicBezTo>
                                <a:cubicBezTo>
                                  <a:pt x="638651" y="85249"/>
                                  <a:pt x="644366" y="79534"/>
                                  <a:pt x="644366" y="71914"/>
                                </a:cubicBezTo>
                                <a:cubicBezTo>
                                  <a:pt x="644366" y="64294"/>
                                  <a:pt x="638651" y="58579"/>
                                  <a:pt x="631031" y="58579"/>
                                </a:cubicBezTo>
                                <a:cubicBezTo>
                                  <a:pt x="626269" y="58579"/>
                                  <a:pt x="622459" y="60484"/>
                                  <a:pt x="620554" y="64294"/>
                                </a:cubicBezTo>
                                <a:cubicBezTo>
                                  <a:pt x="615791" y="57626"/>
                                  <a:pt x="607219" y="53816"/>
                                  <a:pt x="598646" y="53816"/>
                                </a:cubicBezTo>
                                <a:cubicBezTo>
                                  <a:pt x="591026" y="53816"/>
                                  <a:pt x="584359" y="56674"/>
                                  <a:pt x="578644" y="62389"/>
                                </a:cubicBezTo>
                                <a:cubicBezTo>
                                  <a:pt x="578644" y="61436"/>
                                  <a:pt x="578644" y="59531"/>
                                  <a:pt x="578644" y="58579"/>
                                </a:cubicBezTo>
                                <a:cubicBezTo>
                                  <a:pt x="578644" y="47149"/>
                                  <a:pt x="569119" y="37624"/>
                                  <a:pt x="557689" y="37624"/>
                                </a:cubicBezTo>
                                <a:cubicBezTo>
                                  <a:pt x="546259" y="37624"/>
                                  <a:pt x="536734" y="47149"/>
                                  <a:pt x="536734" y="58579"/>
                                </a:cubicBezTo>
                                <a:cubicBezTo>
                                  <a:pt x="536734" y="70009"/>
                                  <a:pt x="546259" y="79534"/>
                                  <a:pt x="557689" y="79534"/>
                                </a:cubicBezTo>
                                <a:cubicBezTo>
                                  <a:pt x="562451" y="79534"/>
                                  <a:pt x="567214" y="77629"/>
                                  <a:pt x="571024" y="74771"/>
                                </a:cubicBezTo>
                                <a:cubicBezTo>
                                  <a:pt x="570071" y="77629"/>
                                  <a:pt x="570071" y="80486"/>
                                  <a:pt x="570071" y="83344"/>
                                </a:cubicBezTo>
                                <a:cubicBezTo>
                                  <a:pt x="570071" y="92869"/>
                                  <a:pt x="574834" y="101441"/>
                                  <a:pt x="582454" y="106204"/>
                                </a:cubicBezTo>
                                <a:cubicBezTo>
                                  <a:pt x="580549" y="106204"/>
                                  <a:pt x="579596" y="105251"/>
                                  <a:pt x="577691" y="105251"/>
                                </a:cubicBezTo>
                                <a:cubicBezTo>
                                  <a:pt x="570071" y="105251"/>
                                  <a:pt x="563404" y="109061"/>
                                  <a:pt x="559594" y="113824"/>
                                </a:cubicBezTo>
                                <a:cubicBezTo>
                                  <a:pt x="555784" y="107156"/>
                                  <a:pt x="549116" y="103346"/>
                                  <a:pt x="541496" y="103346"/>
                                </a:cubicBezTo>
                                <a:cubicBezTo>
                                  <a:pt x="530066" y="103346"/>
                                  <a:pt x="519589" y="112871"/>
                                  <a:pt x="519589" y="125254"/>
                                </a:cubicBezTo>
                                <a:cubicBezTo>
                                  <a:pt x="519589" y="137636"/>
                                  <a:pt x="529114" y="147161"/>
                                  <a:pt x="541496" y="147161"/>
                                </a:cubicBezTo>
                                <a:cubicBezTo>
                                  <a:pt x="547211" y="147161"/>
                                  <a:pt x="552926" y="144304"/>
                                  <a:pt x="556736" y="140494"/>
                                </a:cubicBezTo>
                                <a:cubicBezTo>
                                  <a:pt x="560546" y="148114"/>
                                  <a:pt x="569119" y="153829"/>
                                  <a:pt x="578644" y="153829"/>
                                </a:cubicBezTo>
                                <a:cubicBezTo>
                                  <a:pt x="579596" y="153829"/>
                                  <a:pt x="580549" y="153829"/>
                                  <a:pt x="581501" y="153829"/>
                                </a:cubicBezTo>
                                <a:cubicBezTo>
                                  <a:pt x="578644" y="158591"/>
                                  <a:pt x="576739" y="165259"/>
                                  <a:pt x="576739" y="170974"/>
                                </a:cubicBezTo>
                                <a:cubicBezTo>
                                  <a:pt x="576739" y="172879"/>
                                  <a:pt x="576739" y="174784"/>
                                  <a:pt x="577691" y="176689"/>
                                </a:cubicBezTo>
                                <a:cubicBezTo>
                                  <a:pt x="571976" y="172879"/>
                                  <a:pt x="565309" y="170974"/>
                                  <a:pt x="557689" y="170974"/>
                                </a:cubicBezTo>
                                <a:cubicBezTo>
                                  <a:pt x="545306" y="170974"/>
                                  <a:pt x="533876" y="176689"/>
                                  <a:pt x="526256" y="186214"/>
                                </a:cubicBezTo>
                                <a:cubicBezTo>
                                  <a:pt x="523399" y="181451"/>
                                  <a:pt x="518636" y="177641"/>
                                  <a:pt x="512921" y="177641"/>
                                </a:cubicBezTo>
                                <a:cubicBezTo>
                                  <a:pt x="504349" y="177641"/>
                                  <a:pt x="497681" y="184309"/>
                                  <a:pt x="497681" y="192881"/>
                                </a:cubicBezTo>
                                <a:cubicBezTo>
                                  <a:pt x="497681" y="201454"/>
                                  <a:pt x="504349" y="208121"/>
                                  <a:pt x="512921" y="208121"/>
                                </a:cubicBezTo>
                                <a:cubicBezTo>
                                  <a:pt x="514826" y="208121"/>
                                  <a:pt x="516731" y="208121"/>
                                  <a:pt x="518636" y="207169"/>
                                </a:cubicBezTo>
                                <a:cubicBezTo>
                                  <a:pt x="518636" y="208121"/>
                                  <a:pt x="518636" y="209074"/>
                                  <a:pt x="518636" y="210026"/>
                                </a:cubicBezTo>
                                <a:cubicBezTo>
                                  <a:pt x="518636" y="222409"/>
                                  <a:pt x="524351" y="232886"/>
                                  <a:pt x="532924" y="239554"/>
                                </a:cubicBezTo>
                                <a:cubicBezTo>
                                  <a:pt x="531019" y="242411"/>
                                  <a:pt x="530066" y="246221"/>
                                  <a:pt x="530066" y="249079"/>
                                </a:cubicBezTo>
                                <a:cubicBezTo>
                                  <a:pt x="530066" y="250031"/>
                                  <a:pt x="530066" y="250031"/>
                                  <a:pt x="530066" y="250984"/>
                                </a:cubicBezTo>
                                <a:cubicBezTo>
                                  <a:pt x="523399" y="255746"/>
                                  <a:pt x="517684" y="261461"/>
                                  <a:pt x="514826" y="270034"/>
                                </a:cubicBezTo>
                                <a:cubicBezTo>
                                  <a:pt x="508159" y="274796"/>
                                  <a:pt x="503396" y="283369"/>
                                  <a:pt x="503396" y="291941"/>
                                </a:cubicBezTo>
                                <a:cubicBezTo>
                                  <a:pt x="503396" y="307181"/>
                                  <a:pt x="515779" y="319564"/>
                                  <a:pt x="531019" y="319564"/>
                                </a:cubicBezTo>
                                <a:cubicBezTo>
                                  <a:pt x="534829" y="319564"/>
                                  <a:pt x="537686" y="318611"/>
                                  <a:pt x="540544" y="317659"/>
                                </a:cubicBezTo>
                                <a:cubicBezTo>
                                  <a:pt x="543401" y="318611"/>
                                  <a:pt x="546259" y="318611"/>
                                  <a:pt x="549116" y="318611"/>
                                </a:cubicBezTo>
                                <a:cubicBezTo>
                                  <a:pt x="564356" y="318611"/>
                                  <a:pt x="577691" y="309086"/>
                                  <a:pt x="582454" y="295751"/>
                                </a:cubicBezTo>
                                <a:cubicBezTo>
                                  <a:pt x="583406" y="295751"/>
                                  <a:pt x="583406" y="294799"/>
                                  <a:pt x="584359" y="294799"/>
                                </a:cubicBezTo>
                                <a:cubicBezTo>
                                  <a:pt x="584359" y="294799"/>
                                  <a:pt x="585311" y="294799"/>
                                  <a:pt x="585311" y="294799"/>
                                </a:cubicBezTo>
                                <a:cubicBezTo>
                                  <a:pt x="587216" y="301466"/>
                                  <a:pt x="591026" y="306229"/>
                                  <a:pt x="596741" y="310991"/>
                                </a:cubicBezTo>
                                <a:cubicBezTo>
                                  <a:pt x="596741" y="310991"/>
                                  <a:pt x="596741" y="311944"/>
                                  <a:pt x="596741" y="311944"/>
                                </a:cubicBezTo>
                                <a:cubicBezTo>
                                  <a:pt x="596741" y="312896"/>
                                  <a:pt x="596741" y="312896"/>
                                  <a:pt x="596741" y="313849"/>
                                </a:cubicBezTo>
                                <a:cubicBezTo>
                                  <a:pt x="595789" y="315754"/>
                                  <a:pt x="595789" y="318611"/>
                                  <a:pt x="595789" y="321469"/>
                                </a:cubicBezTo>
                                <a:cubicBezTo>
                                  <a:pt x="595789" y="328136"/>
                                  <a:pt x="598646" y="333851"/>
                                  <a:pt x="603409" y="337661"/>
                                </a:cubicBezTo>
                                <a:cubicBezTo>
                                  <a:pt x="603409" y="338614"/>
                                  <a:pt x="603409" y="339566"/>
                                  <a:pt x="603409" y="339566"/>
                                </a:cubicBezTo>
                                <a:cubicBezTo>
                                  <a:pt x="603409" y="347186"/>
                                  <a:pt x="608171" y="352901"/>
                                  <a:pt x="614839" y="354806"/>
                                </a:cubicBezTo>
                                <a:cubicBezTo>
                                  <a:pt x="612934" y="356711"/>
                                  <a:pt x="611029" y="359569"/>
                                  <a:pt x="611029" y="363379"/>
                                </a:cubicBezTo>
                                <a:cubicBezTo>
                                  <a:pt x="604361" y="356711"/>
                                  <a:pt x="595789" y="352901"/>
                                  <a:pt x="586264" y="352901"/>
                                </a:cubicBezTo>
                                <a:cubicBezTo>
                                  <a:pt x="567214" y="352901"/>
                                  <a:pt x="551974" y="368141"/>
                                  <a:pt x="551974" y="387191"/>
                                </a:cubicBezTo>
                                <a:cubicBezTo>
                                  <a:pt x="551974" y="390049"/>
                                  <a:pt x="551974" y="392906"/>
                                  <a:pt x="552926" y="395764"/>
                                </a:cubicBezTo>
                                <a:cubicBezTo>
                                  <a:pt x="550069" y="391001"/>
                                  <a:pt x="546259" y="387191"/>
                                  <a:pt x="541496" y="385286"/>
                                </a:cubicBezTo>
                                <a:cubicBezTo>
                                  <a:pt x="539591" y="379571"/>
                                  <a:pt x="533876" y="375761"/>
                                  <a:pt x="527209" y="375761"/>
                                </a:cubicBezTo>
                                <a:cubicBezTo>
                                  <a:pt x="518636" y="375761"/>
                                  <a:pt x="511969" y="382429"/>
                                  <a:pt x="511969" y="391001"/>
                                </a:cubicBezTo>
                                <a:cubicBezTo>
                                  <a:pt x="511969" y="391954"/>
                                  <a:pt x="511969" y="391954"/>
                                  <a:pt x="511969" y="392906"/>
                                </a:cubicBezTo>
                                <a:cubicBezTo>
                                  <a:pt x="508159" y="397669"/>
                                  <a:pt x="506254" y="402431"/>
                                  <a:pt x="506254" y="409099"/>
                                </a:cubicBezTo>
                                <a:cubicBezTo>
                                  <a:pt x="506254" y="414814"/>
                                  <a:pt x="508159" y="420529"/>
                                  <a:pt x="511969" y="425291"/>
                                </a:cubicBezTo>
                                <a:cubicBezTo>
                                  <a:pt x="511016" y="427196"/>
                                  <a:pt x="511016" y="428149"/>
                                  <a:pt x="511016" y="430054"/>
                                </a:cubicBezTo>
                                <a:cubicBezTo>
                                  <a:pt x="511016" y="437674"/>
                                  <a:pt x="516731" y="443389"/>
                                  <a:pt x="524351" y="443389"/>
                                </a:cubicBezTo>
                                <a:cubicBezTo>
                                  <a:pt x="530066" y="443389"/>
                                  <a:pt x="535781" y="439579"/>
                                  <a:pt x="537686" y="433864"/>
                                </a:cubicBezTo>
                                <a:cubicBezTo>
                                  <a:pt x="537686" y="433864"/>
                                  <a:pt x="537686" y="433864"/>
                                  <a:pt x="537686" y="433864"/>
                                </a:cubicBezTo>
                                <a:cubicBezTo>
                                  <a:pt x="537686" y="436721"/>
                                  <a:pt x="538639" y="439579"/>
                                  <a:pt x="539591" y="441484"/>
                                </a:cubicBezTo>
                                <a:cubicBezTo>
                                  <a:pt x="535781" y="442436"/>
                                  <a:pt x="531971" y="445294"/>
                                  <a:pt x="531971" y="450056"/>
                                </a:cubicBezTo>
                                <a:cubicBezTo>
                                  <a:pt x="531971" y="454819"/>
                                  <a:pt x="535781" y="458629"/>
                                  <a:pt x="540544" y="458629"/>
                                </a:cubicBezTo>
                                <a:cubicBezTo>
                                  <a:pt x="545306" y="458629"/>
                                  <a:pt x="549116" y="454819"/>
                                  <a:pt x="549116" y="451009"/>
                                </a:cubicBezTo>
                                <a:cubicBezTo>
                                  <a:pt x="551974" y="451961"/>
                                  <a:pt x="554831" y="452914"/>
                                  <a:pt x="557689" y="452914"/>
                                </a:cubicBezTo>
                                <a:cubicBezTo>
                                  <a:pt x="559594" y="452914"/>
                                  <a:pt x="561499" y="452914"/>
                                  <a:pt x="563404" y="451961"/>
                                </a:cubicBezTo>
                                <a:cubicBezTo>
                                  <a:pt x="563404" y="452914"/>
                                  <a:pt x="564356" y="453866"/>
                                  <a:pt x="565309" y="454819"/>
                                </a:cubicBezTo>
                                <a:cubicBezTo>
                                  <a:pt x="562451" y="456724"/>
                                  <a:pt x="560546" y="460534"/>
                                  <a:pt x="560546" y="464344"/>
                                </a:cubicBezTo>
                                <a:cubicBezTo>
                                  <a:pt x="560546" y="465296"/>
                                  <a:pt x="560546" y="466249"/>
                                  <a:pt x="560546" y="467201"/>
                                </a:cubicBezTo>
                                <a:cubicBezTo>
                                  <a:pt x="555784" y="471964"/>
                                  <a:pt x="551974" y="478631"/>
                                  <a:pt x="551974" y="487204"/>
                                </a:cubicBezTo>
                                <a:cubicBezTo>
                                  <a:pt x="551974" y="487204"/>
                                  <a:pt x="551974" y="488156"/>
                                  <a:pt x="551974" y="488156"/>
                                </a:cubicBezTo>
                                <a:cubicBezTo>
                                  <a:pt x="549116" y="491014"/>
                                  <a:pt x="548164" y="494824"/>
                                  <a:pt x="548164" y="499586"/>
                                </a:cubicBezTo>
                                <a:cubicBezTo>
                                  <a:pt x="548164" y="509111"/>
                                  <a:pt x="555784" y="517684"/>
                                  <a:pt x="566261" y="517684"/>
                                </a:cubicBezTo>
                                <a:cubicBezTo>
                                  <a:pt x="569119" y="517684"/>
                                  <a:pt x="571976" y="516731"/>
                                  <a:pt x="573881" y="515779"/>
                                </a:cubicBezTo>
                                <a:cubicBezTo>
                                  <a:pt x="571976" y="517684"/>
                                  <a:pt x="571024" y="520541"/>
                                  <a:pt x="571024" y="523399"/>
                                </a:cubicBezTo>
                                <a:cubicBezTo>
                                  <a:pt x="571024" y="527209"/>
                                  <a:pt x="572929" y="530066"/>
                                  <a:pt x="574834" y="531971"/>
                                </a:cubicBezTo>
                                <a:cubicBezTo>
                                  <a:pt x="574834" y="531971"/>
                                  <a:pt x="574834" y="532924"/>
                                  <a:pt x="574834" y="532924"/>
                                </a:cubicBezTo>
                                <a:cubicBezTo>
                                  <a:pt x="574834" y="539591"/>
                                  <a:pt x="580549" y="544354"/>
                                  <a:pt x="586264" y="544354"/>
                                </a:cubicBezTo>
                                <a:cubicBezTo>
                                  <a:pt x="591026" y="544354"/>
                                  <a:pt x="594836" y="541496"/>
                                  <a:pt x="596741" y="537686"/>
                                </a:cubicBezTo>
                                <a:cubicBezTo>
                                  <a:pt x="597694" y="537686"/>
                                  <a:pt x="597694" y="536734"/>
                                  <a:pt x="598646" y="536734"/>
                                </a:cubicBezTo>
                                <a:cubicBezTo>
                                  <a:pt x="602456" y="540544"/>
                                  <a:pt x="607219" y="542449"/>
                                  <a:pt x="611981" y="542449"/>
                                </a:cubicBezTo>
                                <a:cubicBezTo>
                                  <a:pt x="622459" y="542449"/>
                                  <a:pt x="631984" y="533876"/>
                                  <a:pt x="631984" y="522446"/>
                                </a:cubicBezTo>
                                <a:cubicBezTo>
                                  <a:pt x="635794" y="524351"/>
                                  <a:pt x="639604" y="525304"/>
                                  <a:pt x="643414" y="525304"/>
                                </a:cubicBezTo>
                                <a:cubicBezTo>
                                  <a:pt x="636746" y="526256"/>
                                  <a:pt x="632936" y="531971"/>
                                  <a:pt x="632936" y="538639"/>
                                </a:cubicBezTo>
                                <a:cubicBezTo>
                                  <a:pt x="632936" y="539591"/>
                                  <a:pt x="632936" y="541496"/>
                                  <a:pt x="633889" y="542449"/>
                                </a:cubicBezTo>
                                <a:cubicBezTo>
                                  <a:pt x="629126" y="544354"/>
                                  <a:pt x="626269" y="549116"/>
                                  <a:pt x="626269" y="554831"/>
                                </a:cubicBezTo>
                                <a:cubicBezTo>
                                  <a:pt x="626269" y="554831"/>
                                  <a:pt x="626269" y="554831"/>
                                  <a:pt x="626269" y="555784"/>
                                </a:cubicBezTo>
                                <a:cubicBezTo>
                                  <a:pt x="624364" y="551021"/>
                                  <a:pt x="619601" y="548164"/>
                                  <a:pt x="614839" y="548164"/>
                                </a:cubicBezTo>
                                <a:cubicBezTo>
                                  <a:pt x="608171" y="548164"/>
                                  <a:pt x="602456" y="553879"/>
                                  <a:pt x="602456" y="560546"/>
                                </a:cubicBezTo>
                                <a:cubicBezTo>
                                  <a:pt x="602456" y="567214"/>
                                  <a:pt x="608171" y="572929"/>
                                  <a:pt x="614839" y="572929"/>
                                </a:cubicBezTo>
                                <a:cubicBezTo>
                                  <a:pt x="621506" y="572929"/>
                                  <a:pt x="627221" y="567214"/>
                                  <a:pt x="627221" y="560546"/>
                                </a:cubicBezTo>
                                <a:cubicBezTo>
                                  <a:pt x="627221" y="560546"/>
                                  <a:pt x="627221" y="560546"/>
                                  <a:pt x="627221" y="560546"/>
                                </a:cubicBezTo>
                                <a:cubicBezTo>
                                  <a:pt x="628174" y="562451"/>
                                  <a:pt x="629126" y="564356"/>
                                  <a:pt x="631031" y="566261"/>
                                </a:cubicBezTo>
                                <a:cubicBezTo>
                                  <a:pt x="629126" y="567214"/>
                                  <a:pt x="628174" y="569119"/>
                                  <a:pt x="628174" y="571024"/>
                                </a:cubicBezTo>
                                <a:cubicBezTo>
                                  <a:pt x="628174" y="573881"/>
                                  <a:pt x="631031" y="576739"/>
                                  <a:pt x="633889" y="576739"/>
                                </a:cubicBezTo>
                                <a:cubicBezTo>
                                  <a:pt x="636746" y="576739"/>
                                  <a:pt x="639604" y="573881"/>
                                  <a:pt x="639604" y="571024"/>
                                </a:cubicBezTo>
                                <a:cubicBezTo>
                                  <a:pt x="639604" y="570071"/>
                                  <a:pt x="639604" y="570071"/>
                                  <a:pt x="639604" y="569119"/>
                                </a:cubicBezTo>
                                <a:cubicBezTo>
                                  <a:pt x="639604" y="569119"/>
                                  <a:pt x="640556" y="569119"/>
                                  <a:pt x="640556" y="569119"/>
                                </a:cubicBezTo>
                                <a:cubicBezTo>
                                  <a:pt x="642461" y="569119"/>
                                  <a:pt x="644366" y="568166"/>
                                  <a:pt x="646271" y="568166"/>
                                </a:cubicBezTo>
                                <a:cubicBezTo>
                                  <a:pt x="647224" y="569119"/>
                                  <a:pt x="647224" y="569119"/>
                                  <a:pt x="648176" y="570071"/>
                                </a:cubicBezTo>
                                <a:cubicBezTo>
                                  <a:pt x="647224" y="571024"/>
                                  <a:pt x="647224" y="571976"/>
                                  <a:pt x="647224" y="573881"/>
                                </a:cubicBezTo>
                                <a:cubicBezTo>
                                  <a:pt x="647224" y="575786"/>
                                  <a:pt x="648176" y="577691"/>
                                  <a:pt x="650081" y="579596"/>
                                </a:cubicBezTo>
                                <a:cubicBezTo>
                                  <a:pt x="646271" y="580549"/>
                                  <a:pt x="642461" y="584359"/>
                                  <a:pt x="642461" y="589121"/>
                                </a:cubicBezTo>
                                <a:cubicBezTo>
                                  <a:pt x="642461" y="592931"/>
                                  <a:pt x="644366" y="595789"/>
                                  <a:pt x="648176" y="597694"/>
                                </a:cubicBezTo>
                                <a:cubicBezTo>
                                  <a:pt x="649129" y="601504"/>
                                  <a:pt x="651986" y="604361"/>
                                  <a:pt x="656749" y="605314"/>
                                </a:cubicBezTo>
                                <a:lnTo>
                                  <a:pt x="656749" y="608171"/>
                                </a:lnTo>
                                <a:cubicBezTo>
                                  <a:pt x="654844" y="605314"/>
                                  <a:pt x="651034" y="603409"/>
                                  <a:pt x="647224" y="603409"/>
                                </a:cubicBezTo>
                                <a:cubicBezTo>
                                  <a:pt x="640556" y="603409"/>
                                  <a:pt x="635794" y="609124"/>
                                  <a:pt x="635794" y="614839"/>
                                </a:cubicBezTo>
                                <a:cubicBezTo>
                                  <a:pt x="635794" y="615791"/>
                                  <a:pt x="635794" y="616744"/>
                                  <a:pt x="636746" y="617696"/>
                                </a:cubicBezTo>
                                <a:cubicBezTo>
                                  <a:pt x="635794" y="617696"/>
                                  <a:pt x="634841" y="617696"/>
                                  <a:pt x="634841" y="617696"/>
                                </a:cubicBezTo>
                                <a:cubicBezTo>
                                  <a:pt x="627221" y="617696"/>
                                  <a:pt x="620554" y="619601"/>
                                  <a:pt x="614839" y="623411"/>
                                </a:cubicBezTo>
                                <a:cubicBezTo>
                                  <a:pt x="614839" y="623411"/>
                                  <a:pt x="614839" y="623411"/>
                                  <a:pt x="613886" y="623411"/>
                                </a:cubicBezTo>
                                <a:cubicBezTo>
                                  <a:pt x="611981" y="623411"/>
                                  <a:pt x="610076" y="623411"/>
                                  <a:pt x="609124" y="624364"/>
                                </a:cubicBezTo>
                                <a:cubicBezTo>
                                  <a:pt x="609124" y="624364"/>
                                  <a:pt x="609124" y="624364"/>
                                  <a:pt x="609124" y="624364"/>
                                </a:cubicBezTo>
                                <a:cubicBezTo>
                                  <a:pt x="609124" y="617696"/>
                                  <a:pt x="603409" y="611981"/>
                                  <a:pt x="596741" y="611981"/>
                                </a:cubicBezTo>
                                <a:cubicBezTo>
                                  <a:pt x="592931" y="611981"/>
                                  <a:pt x="589121" y="613886"/>
                                  <a:pt x="587216" y="617696"/>
                                </a:cubicBezTo>
                                <a:cubicBezTo>
                                  <a:pt x="582454" y="610076"/>
                                  <a:pt x="573881" y="605314"/>
                                  <a:pt x="564356" y="605314"/>
                                </a:cubicBezTo>
                                <a:cubicBezTo>
                                  <a:pt x="554831" y="605314"/>
                                  <a:pt x="547211" y="610076"/>
                                  <a:pt x="542449" y="616744"/>
                                </a:cubicBezTo>
                                <a:cubicBezTo>
                                  <a:pt x="541496" y="616744"/>
                                  <a:pt x="541496" y="616744"/>
                                  <a:pt x="540544" y="615791"/>
                                </a:cubicBezTo>
                                <a:cubicBezTo>
                                  <a:pt x="539591" y="613886"/>
                                  <a:pt x="537686" y="611029"/>
                                  <a:pt x="536734" y="609124"/>
                                </a:cubicBezTo>
                                <a:cubicBezTo>
                                  <a:pt x="546259" y="608171"/>
                                  <a:pt x="553879" y="602456"/>
                                  <a:pt x="556736" y="593884"/>
                                </a:cubicBezTo>
                                <a:cubicBezTo>
                                  <a:pt x="560546" y="590074"/>
                                  <a:pt x="563404" y="585311"/>
                                  <a:pt x="563404" y="579596"/>
                                </a:cubicBezTo>
                                <a:cubicBezTo>
                                  <a:pt x="563404" y="578644"/>
                                  <a:pt x="563404" y="576739"/>
                                  <a:pt x="563404" y="575786"/>
                                </a:cubicBezTo>
                                <a:cubicBezTo>
                                  <a:pt x="563404" y="575786"/>
                                  <a:pt x="564356" y="575786"/>
                                  <a:pt x="564356" y="575786"/>
                                </a:cubicBezTo>
                                <a:cubicBezTo>
                                  <a:pt x="567214" y="575786"/>
                                  <a:pt x="570071" y="574834"/>
                                  <a:pt x="572929" y="573881"/>
                                </a:cubicBezTo>
                                <a:cubicBezTo>
                                  <a:pt x="571024" y="577691"/>
                                  <a:pt x="569119" y="581501"/>
                                  <a:pt x="569119" y="585311"/>
                                </a:cubicBezTo>
                                <a:cubicBezTo>
                                  <a:pt x="569119" y="597694"/>
                                  <a:pt x="578644" y="607219"/>
                                  <a:pt x="591026" y="607219"/>
                                </a:cubicBezTo>
                                <a:cubicBezTo>
                                  <a:pt x="603409" y="607219"/>
                                  <a:pt x="612934" y="597694"/>
                                  <a:pt x="612934" y="585311"/>
                                </a:cubicBezTo>
                                <a:cubicBezTo>
                                  <a:pt x="612934" y="572929"/>
                                  <a:pt x="603409" y="563404"/>
                                  <a:pt x="591026" y="563404"/>
                                </a:cubicBezTo>
                                <a:cubicBezTo>
                                  <a:pt x="586264" y="563404"/>
                                  <a:pt x="582454" y="564356"/>
                                  <a:pt x="579596" y="567214"/>
                                </a:cubicBezTo>
                                <a:cubicBezTo>
                                  <a:pt x="580549" y="564356"/>
                                  <a:pt x="581501" y="561499"/>
                                  <a:pt x="581501" y="558641"/>
                                </a:cubicBezTo>
                                <a:cubicBezTo>
                                  <a:pt x="581501" y="549116"/>
                                  <a:pt x="573881" y="541496"/>
                                  <a:pt x="564356" y="541496"/>
                                </a:cubicBezTo>
                                <a:cubicBezTo>
                                  <a:pt x="554831" y="541496"/>
                                  <a:pt x="547211" y="549116"/>
                                  <a:pt x="547211" y="558641"/>
                                </a:cubicBezTo>
                                <a:cubicBezTo>
                                  <a:pt x="547211" y="559594"/>
                                  <a:pt x="547211" y="559594"/>
                                  <a:pt x="547211" y="560546"/>
                                </a:cubicBezTo>
                                <a:cubicBezTo>
                                  <a:pt x="546259" y="560546"/>
                                  <a:pt x="545306" y="560546"/>
                                  <a:pt x="543401" y="560546"/>
                                </a:cubicBezTo>
                                <a:cubicBezTo>
                                  <a:pt x="537686" y="560546"/>
                                  <a:pt x="531971" y="563404"/>
                                  <a:pt x="528161" y="567214"/>
                                </a:cubicBezTo>
                                <a:cubicBezTo>
                                  <a:pt x="527209" y="567214"/>
                                  <a:pt x="527209" y="568166"/>
                                  <a:pt x="526256" y="568166"/>
                                </a:cubicBezTo>
                                <a:cubicBezTo>
                                  <a:pt x="526256" y="567214"/>
                                  <a:pt x="526256" y="567214"/>
                                  <a:pt x="526256" y="566261"/>
                                </a:cubicBezTo>
                                <a:cubicBezTo>
                                  <a:pt x="526256" y="556736"/>
                                  <a:pt x="518636" y="548164"/>
                                  <a:pt x="508159" y="548164"/>
                                </a:cubicBezTo>
                                <a:cubicBezTo>
                                  <a:pt x="498634" y="548164"/>
                                  <a:pt x="490061" y="555784"/>
                                  <a:pt x="490061" y="566261"/>
                                </a:cubicBezTo>
                                <a:cubicBezTo>
                                  <a:pt x="490061" y="575786"/>
                                  <a:pt x="497681" y="584359"/>
                                  <a:pt x="508159" y="584359"/>
                                </a:cubicBezTo>
                                <a:cubicBezTo>
                                  <a:pt x="510064" y="584359"/>
                                  <a:pt x="511969" y="584359"/>
                                  <a:pt x="513874" y="583406"/>
                                </a:cubicBezTo>
                                <a:cubicBezTo>
                                  <a:pt x="513874" y="585311"/>
                                  <a:pt x="512921" y="587216"/>
                                  <a:pt x="512921" y="588169"/>
                                </a:cubicBezTo>
                                <a:cubicBezTo>
                                  <a:pt x="512921" y="591979"/>
                                  <a:pt x="513874" y="595789"/>
                                  <a:pt x="515779" y="599599"/>
                                </a:cubicBezTo>
                                <a:cubicBezTo>
                                  <a:pt x="514826" y="599599"/>
                                  <a:pt x="512921" y="599599"/>
                                  <a:pt x="511969" y="599599"/>
                                </a:cubicBezTo>
                                <a:cubicBezTo>
                                  <a:pt x="510064" y="599599"/>
                                  <a:pt x="508159" y="599599"/>
                                  <a:pt x="506254" y="600551"/>
                                </a:cubicBezTo>
                                <a:cubicBezTo>
                                  <a:pt x="504349" y="596741"/>
                                  <a:pt x="501491" y="594836"/>
                                  <a:pt x="497681" y="594836"/>
                                </a:cubicBezTo>
                                <a:cubicBezTo>
                                  <a:pt x="492919" y="594836"/>
                                  <a:pt x="490061" y="597694"/>
                                  <a:pt x="489109" y="602456"/>
                                </a:cubicBezTo>
                                <a:cubicBezTo>
                                  <a:pt x="488156" y="602456"/>
                                  <a:pt x="487204" y="602456"/>
                                  <a:pt x="487204" y="603409"/>
                                </a:cubicBezTo>
                                <a:cubicBezTo>
                                  <a:pt x="483394" y="601504"/>
                                  <a:pt x="479584" y="599599"/>
                                  <a:pt x="475774" y="599599"/>
                                </a:cubicBezTo>
                                <a:cubicBezTo>
                                  <a:pt x="464344" y="599599"/>
                                  <a:pt x="454819" y="609124"/>
                                  <a:pt x="454819" y="620554"/>
                                </a:cubicBezTo>
                                <a:cubicBezTo>
                                  <a:pt x="454819" y="622459"/>
                                  <a:pt x="454819" y="624364"/>
                                  <a:pt x="455771" y="625316"/>
                                </a:cubicBezTo>
                                <a:cubicBezTo>
                                  <a:pt x="452914" y="626269"/>
                                  <a:pt x="450056" y="630079"/>
                                  <a:pt x="450056" y="633889"/>
                                </a:cubicBezTo>
                                <a:cubicBezTo>
                                  <a:pt x="450056" y="638651"/>
                                  <a:pt x="453866" y="643414"/>
                                  <a:pt x="459581" y="643414"/>
                                </a:cubicBezTo>
                                <a:cubicBezTo>
                                  <a:pt x="459581" y="656749"/>
                                  <a:pt x="471011" y="668179"/>
                                  <a:pt x="484346" y="668179"/>
                                </a:cubicBezTo>
                                <a:cubicBezTo>
                                  <a:pt x="490061" y="668179"/>
                                  <a:pt x="494824" y="666274"/>
                                  <a:pt x="498634" y="663416"/>
                                </a:cubicBezTo>
                                <a:cubicBezTo>
                                  <a:pt x="500539" y="663416"/>
                                  <a:pt x="501491" y="663416"/>
                                  <a:pt x="503396" y="662464"/>
                                </a:cubicBezTo>
                                <a:cubicBezTo>
                                  <a:pt x="505301" y="663416"/>
                                  <a:pt x="508159" y="663416"/>
                                  <a:pt x="511016" y="664369"/>
                                </a:cubicBezTo>
                                <a:cubicBezTo>
                                  <a:pt x="511016" y="665321"/>
                                  <a:pt x="511969" y="666274"/>
                                  <a:pt x="511969" y="667226"/>
                                </a:cubicBezTo>
                                <a:cubicBezTo>
                                  <a:pt x="511969" y="667226"/>
                                  <a:pt x="511969" y="668179"/>
                                  <a:pt x="511969" y="668179"/>
                                </a:cubicBezTo>
                                <a:cubicBezTo>
                                  <a:pt x="511969" y="671989"/>
                                  <a:pt x="512921" y="674846"/>
                                  <a:pt x="513874" y="677704"/>
                                </a:cubicBezTo>
                                <a:cubicBezTo>
                                  <a:pt x="512921" y="677704"/>
                                  <a:pt x="512921" y="677704"/>
                                  <a:pt x="511969" y="678656"/>
                                </a:cubicBezTo>
                                <a:cubicBezTo>
                                  <a:pt x="509111" y="673894"/>
                                  <a:pt x="504349" y="671036"/>
                                  <a:pt x="498634" y="671036"/>
                                </a:cubicBezTo>
                                <a:cubicBezTo>
                                  <a:pt x="493871" y="671036"/>
                                  <a:pt x="490061" y="672941"/>
                                  <a:pt x="487204" y="675799"/>
                                </a:cubicBezTo>
                                <a:cubicBezTo>
                                  <a:pt x="485299" y="674846"/>
                                  <a:pt x="483394" y="673894"/>
                                  <a:pt x="481489" y="673894"/>
                                </a:cubicBezTo>
                                <a:cubicBezTo>
                                  <a:pt x="474821" y="673894"/>
                                  <a:pt x="470059" y="678656"/>
                                  <a:pt x="470059" y="685324"/>
                                </a:cubicBezTo>
                                <a:cubicBezTo>
                                  <a:pt x="470059" y="691991"/>
                                  <a:pt x="474821" y="696754"/>
                                  <a:pt x="481489" y="696754"/>
                                </a:cubicBezTo>
                                <a:cubicBezTo>
                                  <a:pt x="482441" y="696754"/>
                                  <a:pt x="483394" y="696754"/>
                                  <a:pt x="484346" y="695801"/>
                                </a:cubicBezTo>
                                <a:cubicBezTo>
                                  <a:pt x="485299" y="697706"/>
                                  <a:pt x="486251" y="698659"/>
                                  <a:pt x="488156" y="700564"/>
                                </a:cubicBezTo>
                                <a:cubicBezTo>
                                  <a:pt x="487204" y="704374"/>
                                  <a:pt x="486251" y="708184"/>
                                  <a:pt x="486251" y="712946"/>
                                </a:cubicBezTo>
                                <a:cubicBezTo>
                                  <a:pt x="486251" y="713899"/>
                                  <a:pt x="486251" y="714851"/>
                                  <a:pt x="486251" y="715804"/>
                                </a:cubicBezTo>
                                <a:cubicBezTo>
                                  <a:pt x="480536" y="707231"/>
                                  <a:pt x="471011" y="701516"/>
                                  <a:pt x="460534" y="701516"/>
                                </a:cubicBezTo>
                                <a:cubicBezTo>
                                  <a:pt x="450056" y="701516"/>
                                  <a:pt x="441484" y="706279"/>
                                  <a:pt x="435769" y="714851"/>
                                </a:cubicBezTo>
                                <a:cubicBezTo>
                                  <a:pt x="432911" y="712946"/>
                                  <a:pt x="429101" y="711994"/>
                                  <a:pt x="426244" y="711041"/>
                                </a:cubicBezTo>
                                <a:cubicBezTo>
                                  <a:pt x="429101" y="708184"/>
                                  <a:pt x="431006" y="705326"/>
                                  <a:pt x="432911" y="701516"/>
                                </a:cubicBezTo>
                                <a:cubicBezTo>
                                  <a:pt x="435769" y="698659"/>
                                  <a:pt x="437674" y="695801"/>
                                  <a:pt x="437674" y="691039"/>
                                </a:cubicBezTo>
                                <a:cubicBezTo>
                                  <a:pt x="437674" y="686276"/>
                                  <a:pt x="434816" y="681514"/>
                                  <a:pt x="431006" y="679609"/>
                                </a:cubicBezTo>
                                <a:cubicBezTo>
                                  <a:pt x="426244" y="672941"/>
                                  <a:pt x="418624" y="668179"/>
                                  <a:pt x="410051" y="668179"/>
                                </a:cubicBezTo>
                                <a:cubicBezTo>
                                  <a:pt x="408146" y="668179"/>
                                  <a:pt x="406241" y="668179"/>
                                  <a:pt x="404336" y="669131"/>
                                </a:cubicBezTo>
                                <a:cubicBezTo>
                                  <a:pt x="403384" y="666274"/>
                                  <a:pt x="402431" y="663416"/>
                                  <a:pt x="401479" y="661511"/>
                                </a:cubicBezTo>
                                <a:cubicBezTo>
                                  <a:pt x="404336" y="657701"/>
                                  <a:pt x="407194" y="653891"/>
                                  <a:pt x="409099" y="650081"/>
                                </a:cubicBezTo>
                                <a:cubicBezTo>
                                  <a:pt x="410051" y="649129"/>
                                  <a:pt x="410051" y="648176"/>
                                  <a:pt x="410051" y="647224"/>
                                </a:cubicBezTo>
                                <a:cubicBezTo>
                                  <a:pt x="410051" y="647224"/>
                                  <a:pt x="410051" y="647224"/>
                                  <a:pt x="410051" y="647224"/>
                                </a:cubicBezTo>
                                <a:cubicBezTo>
                                  <a:pt x="411004" y="643414"/>
                                  <a:pt x="411956" y="638651"/>
                                  <a:pt x="411956" y="634841"/>
                                </a:cubicBezTo>
                                <a:cubicBezTo>
                                  <a:pt x="411956" y="611981"/>
                                  <a:pt x="392906" y="592931"/>
                                  <a:pt x="370046" y="592931"/>
                                </a:cubicBezTo>
                                <a:cubicBezTo>
                                  <a:pt x="366236" y="592931"/>
                                  <a:pt x="363379" y="593884"/>
                                  <a:pt x="360521" y="593884"/>
                                </a:cubicBezTo>
                                <a:cubicBezTo>
                                  <a:pt x="361474" y="591979"/>
                                  <a:pt x="362426" y="590074"/>
                                  <a:pt x="362426" y="588169"/>
                                </a:cubicBezTo>
                                <a:cubicBezTo>
                                  <a:pt x="362426" y="581501"/>
                                  <a:pt x="356711" y="576739"/>
                                  <a:pt x="350996" y="576739"/>
                                </a:cubicBezTo>
                                <a:cubicBezTo>
                                  <a:pt x="347186" y="576739"/>
                                  <a:pt x="344329" y="578644"/>
                                  <a:pt x="342424" y="580549"/>
                                </a:cubicBezTo>
                                <a:cubicBezTo>
                                  <a:pt x="340519" y="579596"/>
                                  <a:pt x="338614" y="578644"/>
                                  <a:pt x="335756" y="578644"/>
                                </a:cubicBezTo>
                                <a:cubicBezTo>
                                  <a:pt x="329089" y="578644"/>
                                  <a:pt x="324326" y="583406"/>
                                  <a:pt x="324326" y="590074"/>
                                </a:cubicBezTo>
                                <a:cubicBezTo>
                                  <a:pt x="324326" y="596741"/>
                                  <a:pt x="329089" y="601504"/>
                                  <a:pt x="335756" y="601504"/>
                                </a:cubicBezTo>
                                <a:cubicBezTo>
                                  <a:pt x="339566" y="601504"/>
                                  <a:pt x="342424" y="599599"/>
                                  <a:pt x="344329" y="597694"/>
                                </a:cubicBezTo>
                                <a:cubicBezTo>
                                  <a:pt x="345281" y="598646"/>
                                  <a:pt x="346234" y="598646"/>
                                  <a:pt x="348139" y="599599"/>
                                </a:cubicBezTo>
                                <a:cubicBezTo>
                                  <a:pt x="331946" y="597694"/>
                                  <a:pt x="324326" y="611029"/>
                                  <a:pt x="324326" y="625316"/>
                                </a:cubicBezTo>
                                <a:cubicBezTo>
                                  <a:pt x="324326" y="626269"/>
                                  <a:pt x="324326" y="626269"/>
                                  <a:pt x="324326" y="627221"/>
                                </a:cubicBezTo>
                                <a:cubicBezTo>
                                  <a:pt x="321469" y="629126"/>
                                  <a:pt x="318611" y="631031"/>
                                  <a:pt x="316706" y="633889"/>
                                </a:cubicBezTo>
                                <a:cubicBezTo>
                                  <a:pt x="316706" y="633889"/>
                                  <a:pt x="316706" y="633889"/>
                                  <a:pt x="316706" y="633889"/>
                                </a:cubicBezTo>
                                <a:cubicBezTo>
                                  <a:pt x="316706" y="632936"/>
                                  <a:pt x="316706" y="631984"/>
                                  <a:pt x="316706" y="631031"/>
                                </a:cubicBezTo>
                                <a:cubicBezTo>
                                  <a:pt x="316706" y="625316"/>
                                  <a:pt x="313849" y="620554"/>
                                  <a:pt x="310039" y="616744"/>
                                </a:cubicBezTo>
                                <a:cubicBezTo>
                                  <a:pt x="310039" y="609124"/>
                                  <a:pt x="303371" y="602456"/>
                                  <a:pt x="294799" y="602456"/>
                                </a:cubicBezTo>
                                <a:cubicBezTo>
                                  <a:pt x="286226" y="602456"/>
                                  <a:pt x="279559" y="609124"/>
                                  <a:pt x="279559" y="617696"/>
                                </a:cubicBezTo>
                                <a:cubicBezTo>
                                  <a:pt x="279559" y="619601"/>
                                  <a:pt x="280511" y="621506"/>
                                  <a:pt x="280511" y="623411"/>
                                </a:cubicBezTo>
                                <a:cubicBezTo>
                                  <a:pt x="279559" y="625316"/>
                                  <a:pt x="278606" y="628174"/>
                                  <a:pt x="278606" y="631031"/>
                                </a:cubicBezTo>
                                <a:cubicBezTo>
                                  <a:pt x="278606" y="641509"/>
                                  <a:pt x="287179" y="650081"/>
                                  <a:pt x="297656" y="650081"/>
                                </a:cubicBezTo>
                                <a:cubicBezTo>
                                  <a:pt x="302419" y="650081"/>
                                  <a:pt x="306229" y="648176"/>
                                  <a:pt x="310039" y="645319"/>
                                </a:cubicBezTo>
                                <a:cubicBezTo>
                                  <a:pt x="310039" y="645319"/>
                                  <a:pt x="310039" y="645319"/>
                                  <a:pt x="310991" y="645319"/>
                                </a:cubicBezTo>
                                <a:cubicBezTo>
                                  <a:pt x="310039" y="648176"/>
                                  <a:pt x="310039" y="650081"/>
                                  <a:pt x="310039" y="652939"/>
                                </a:cubicBezTo>
                                <a:cubicBezTo>
                                  <a:pt x="310039" y="657701"/>
                                  <a:pt x="310991" y="662464"/>
                                  <a:pt x="312896" y="666274"/>
                                </a:cubicBezTo>
                                <a:cubicBezTo>
                                  <a:pt x="310991" y="666274"/>
                                  <a:pt x="310039" y="665321"/>
                                  <a:pt x="308134" y="665321"/>
                                </a:cubicBezTo>
                                <a:cubicBezTo>
                                  <a:pt x="306229" y="665321"/>
                                  <a:pt x="305276" y="665321"/>
                                  <a:pt x="304324" y="666274"/>
                                </a:cubicBezTo>
                                <a:cubicBezTo>
                                  <a:pt x="304324" y="665321"/>
                                  <a:pt x="304324" y="665321"/>
                                  <a:pt x="304324" y="664369"/>
                                </a:cubicBezTo>
                                <a:cubicBezTo>
                                  <a:pt x="304324" y="656749"/>
                                  <a:pt x="297656" y="650081"/>
                                  <a:pt x="290036" y="650081"/>
                                </a:cubicBezTo>
                                <a:cubicBezTo>
                                  <a:pt x="282416" y="650081"/>
                                  <a:pt x="275749" y="656749"/>
                                  <a:pt x="275749" y="664369"/>
                                </a:cubicBezTo>
                                <a:cubicBezTo>
                                  <a:pt x="275749" y="671989"/>
                                  <a:pt x="282416" y="678656"/>
                                  <a:pt x="290036" y="678656"/>
                                </a:cubicBezTo>
                                <a:cubicBezTo>
                                  <a:pt x="289084" y="680561"/>
                                  <a:pt x="289084" y="683419"/>
                                  <a:pt x="289084" y="685324"/>
                                </a:cubicBezTo>
                                <a:cubicBezTo>
                                  <a:pt x="289084" y="696754"/>
                                  <a:pt x="297656" y="705326"/>
                                  <a:pt x="309086" y="705326"/>
                                </a:cubicBezTo>
                                <a:cubicBezTo>
                                  <a:pt x="320516" y="705326"/>
                                  <a:pt x="329089" y="696754"/>
                                  <a:pt x="329089" y="685324"/>
                                </a:cubicBezTo>
                                <a:cubicBezTo>
                                  <a:pt x="329089" y="683419"/>
                                  <a:pt x="329089" y="681514"/>
                                  <a:pt x="328136" y="679609"/>
                                </a:cubicBezTo>
                                <a:cubicBezTo>
                                  <a:pt x="330994" y="680561"/>
                                  <a:pt x="333851" y="681514"/>
                                  <a:pt x="337661" y="682466"/>
                                </a:cubicBezTo>
                                <a:cubicBezTo>
                                  <a:pt x="338614" y="685324"/>
                                  <a:pt x="340519" y="688181"/>
                                  <a:pt x="342424" y="690086"/>
                                </a:cubicBezTo>
                                <a:cubicBezTo>
                                  <a:pt x="342424" y="692944"/>
                                  <a:pt x="343376" y="695801"/>
                                  <a:pt x="345281" y="698659"/>
                                </a:cubicBezTo>
                                <a:cubicBezTo>
                                  <a:pt x="345281" y="698659"/>
                                  <a:pt x="344329" y="698659"/>
                                  <a:pt x="344329" y="698659"/>
                                </a:cubicBezTo>
                                <a:cubicBezTo>
                                  <a:pt x="335756" y="698659"/>
                                  <a:pt x="329089" y="705326"/>
                                  <a:pt x="329089" y="713899"/>
                                </a:cubicBezTo>
                                <a:cubicBezTo>
                                  <a:pt x="329089" y="714851"/>
                                  <a:pt x="329089" y="714851"/>
                                  <a:pt x="329089" y="715804"/>
                                </a:cubicBezTo>
                                <a:cubicBezTo>
                                  <a:pt x="328136" y="716756"/>
                                  <a:pt x="328136" y="717709"/>
                                  <a:pt x="327184" y="719614"/>
                                </a:cubicBezTo>
                                <a:cubicBezTo>
                                  <a:pt x="324326" y="716756"/>
                                  <a:pt x="320516" y="715804"/>
                                  <a:pt x="316706" y="715804"/>
                                </a:cubicBezTo>
                                <a:cubicBezTo>
                                  <a:pt x="308134" y="715804"/>
                                  <a:pt x="300514" y="722471"/>
                                  <a:pt x="300514" y="731996"/>
                                </a:cubicBezTo>
                                <a:cubicBezTo>
                                  <a:pt x="300514" y="740569"/>
                                  <a:pt x="307181" y="748189"/>
                                  <a:pt x="316706" y="748189"/>
                                </a:cubicBezTo>
                                <a:cubicBezTo>
                                  <a:pt x="321469" y="748189"/>
                                  <a:pt x="325279" y="746284"/>
                                  <a:pt x="328136" y="743426"/>
                                </a:cubicBezTo>
                                <a:cubicBezTo>
                                  <a:pt x="330041" y="746284"/>
                                  <a:pt x="331946" y="748189"/>
                                  <a:pt x="333851" y="750094"/>
                                </a:cubicBezTo>
                                <a:cubicBezTo>
                                  <a:pt x="333851" y="750094"/>
                                  <a:pt x="333851" y="750094"/>
                                  <a:pt x="333851" y="750094"/>
                                </a:cubicBezTo>
                                <a:cubicBezTo>
                                  <a:pt x="328136" y="750094"/>
                                  <a:pt x="324326" y="754856"/>
                                  <a:pt x="324326" y="759619"/>
                                </a:cubicBezTo>
                                <a:cubicBezTo>
                                  <a:pt x="324326" y="764381"/>
                                  <a:pt x="329089" y="769144"/>
                                  <a:pt x="333851" y="769144"/>
                                </a:cubicBezTo>
                                <a:cubicBezTo>
                                  <a:pt x="336709" y="769144"/>
                                  <a:pt x="339566" y="767239"/>
                                  <a:pt x="341471" y="765334"/>
                                </a:cubicBezTo>
                                <a:cubicBezTo>
                                  <a:pt x="340519" y="768191"/>
                                  <a:pt x="339566" y="772001"/>
                                  <a:pt x="339566" y="774859"/>
                                </a:cubicBezTo>
                                <a:cubicBezTo>
                                  <a:pt x="339566" y="779621"/>
                                  <a:pt x="340519" y="783431"/>
                                  <a:pt x="342424" y="788194"/>
                                </a:cubicBezTo>
                                <a:cubicBezTo>
                                  <a:pt x="338614" y="789146"/>
                                  <a:pt x="334804" y="792004"/>
                                  <a:pt x="332899" y="794861"/>
                                </a:cubicBezTo>
                                <a:cubicBezTo>
                                  <a:pt x="332899" y="793909"/>
                                  <a:pt x="332899" y="793909"/>
                                  <a:pt x="332899" y="792956"/>
                                </a:cubicBezTo>
                                <a:cubicBezTo>
                                  <a:pt x="332899" y="782479"/>
                                  <a:pt x="324326" y="772954"/>
                                  <a:pt x="313849" y="772954"/>
                                </a:cubicBezTo>
                                <a:cubicBezTo>
                                  <a:pt x="312896" y="772001"/>
                                  <a:pt x="310991" y="772001"/>
                                  <a:pt x="309086" y="772001"/>
                                </a:cubicBezTo>
                                <a:cubicBezTo>
                                  <a:pt x="305276" y="772001"/>
                                  <a:pt x="301466" y="774859"/>
                                  <a:pt x="299561" y="777716"/>
                                </a:cubicBezTo>
                                <a:cubicBezTo>
                                  <a:pt x="294799" y="781526"/>
                                  <a:pt x="292894" y="787241"/>
                                  <a:pt x="292894" y="792956"/>
                                </a:cubicBezTo>
                                <a:cubicBezTo>
                                  <a:pt x="292894" y="804386"/>
                                  <a:pt x="302419" y="812959"/>
                                  <a:pt x="312896" y="812959"/>
                                </a:cubicBezTo>
                                <a:cubicBezTo>
                                  <a:pt x="318611" y="812959"/>
                                  <a:pt x="324326" y="810101"/>
                                  <a:pt x="328136" y="806291"/>
                                </a:cubicBezTo>
                                <a:cubicBezTo>
                                  <a:pt x="328136" y="807244"/>
                                  <a:pt x="328136" y="807244"/>
                                  <a:pt x="328136" y="808196"/>
                                </a:cubicBezTo>
                                <a:cubicBezTo>
                                  <a:pt x="328136" y="812959"/>
                                  <a:pt x="330041" y="816769"/>
                                  <a:pt x="331946" y="820579"/>
                                </a:cubicBezTo>
                                <a:cubicBezTo>
                                  <a:pt x="321469" y="824389"/>
                                  <a:pt x="314801" y="832961"/>
                                  <a:pt x="314801" y="844391"/>
                                </a:cubicBezTo>
                                <a:cubicBezTo>
                                  <a:pt x="314801" y="858679"/>
                                  <a:pt x="326231" y="870109"/>
                                  <a:pt x="340519" y="870109"/>
                                </a:cubicBezTo>
                                <a:cubicBezTo>
                                  <a:pt x="344329" y="870109"/>
                                  <a:pt x="348139" y="869156"/>
                                  <a:pt x="351949" y="867251"/>
                                </a:cubicBezTo>
                                <a:cubicBezTo>
                                  <a:pt x="352901" y="867251"/>
                                  <a:pt x="352901" y="867251"/>
                                  <a:pt x="353854" y="867251"/>
                                </a:cubicBezTo>
                                <a:cubicBezTo>
                                  <a:pt x="353854" y="868204"/>
                                  <a:pt x="352901" y="870109"/>
                                  <a:pt x="352901" y="871061"/>
                                </a:cubicBezTo>
                                <a:cubicBezTo>
                                  <a:pt x="352901" y="878681"/>
                                  <a:pt x="359569" y="885349"/>
                                  <a:pt x="367189" y="885349"/>
                                </a:cubicBezTo>
                                <a:cubicBezTo>
                                  <a:pt x="367189" y="885349"/>
                                  <a:pt x="368141" y="885349"/>
                                  <a:pt x="368141" y="885349"/>
                                </a:cubicBezTo>
                                <a:cubicBezTo>
                                  <a:pt x="369094" y="887254"/>
                                  <a:pt x="370046" y="888206"/>
                                  <a:pt x="371951" y="890111"/>
                                </a:cubicBezTo>
                                <a:cubicBezTo>
                                  <a:pt x="371951" y="891064"/>
                                  <a:pt x="372904" y="891064"/>
                                  <a:pt x="372904" y="892016"/>
                                </a:cubicBezTo>
                                <a:cubicBezTo>
                                  <a:pt x="370999" y="891064"/>
                                  <a:pt x="369094" y="890111"/>
                                  <a:pt x="367189" y="890111"/>
                                </a:cubicBezTo>
                                <a:cubicBezTo>
                                  <a:pt x="362426" y="890111"/>
                                  <a:pt x="358616" y="893921"/>
                                  <a:pt x="358616" y="898684"/>
                                </a:cubicBezTo>
                                <a:cubicBezTo>
                                  <a:pt x="358616" y="903446"/>
                                  <a:pt x="362426" y="907256"/>
                                  <a:pt x="367189" y="907256"/>
                                </a:cubicBezTo>
                                <a:cubicBezTo>
                                  <a:pt x="371951" y="907256"/>
                                  <a:pt x="375761" y="903446"/>
                                  <a:pt x="375761" y="898684"/>
                                </a:cubicBezTo>
                                <a:cubicBezTo>
                                  <a:pt x="375761" y="896779"/>
                                  <a:pt x="374809" y="894874"/>
                                  <a:pt x="373856" y="892969"/>
                                </a:cubicBezTo>
                                <a:cubicBezTo>
                                  <a:pt x="376714" y="896779"/>
                                  <a:pt x="381476" y="899636"/>
                                  <a:pt x="386239" y="899636"/>
                                </a:cubicBezTo>
                                <a:cubicBezTo>
                                  <a:pt x="386239" y="899636"/>
                                  <a:pt x="386239" y="899636"/>
                                  <a:pt x="386239" y="899636"/>
                                </a:cubicBezTo>
                                <a:cubicBezTo>
                                  <a:pt x="391954" y="912019"/>
                                  <a:pt x="404336" y="920591"/>
                                  <a:pt x="417671" y="920591"/>
                                </a:cubicBezTo>
                                <a:cubicBezTo>
                                  <a:pt x="417671" y="920591"/>
                                  <a:pt x="417671" y="920591"/>
                                  <a:pt x="417671" y="920591"/>
                                </a:cubicBezTo>
                                <a:cubicBezTo>
                                  <a:pt x="418624" y="923449"/>
                                  <a:pt x="421481" y="926306"/>
                                  <a:pt x="425291" y="926306"/>
                                </a:cubicBezTo>
                                <a:cubicBezTo>
                                  <a:pt x="428149" y="926306"/>
                                  <a:pt x="430054" y="925354"/>
                                  <a:pt x="431006" y="923449"/>
                                </a:cubicBezTo>
                                <a:cubicBezTo>
                                  <a:pt x="432911" y="924401"/>
                                  <a:pt x="433864" y="924401"/>
                                  <a:pt x="435769" y="924401"/>
                                </a:cubicBezTo>
                                <a:cubicBezTo>
                                  <a:pt x="440531" y="924401"/>
                                  <a:pt x="445294" y="921544"/>
                                  <a:pt x="447199" y="916781"/>
                                </a:cubicBezTo>
                                <a:cubicBezTo>
                                  <a:pt x="448151" y="916781"/>
                                  <a:pt x="449104" y="917734"/>
                                  <a:pt x="450056" y="917734"/>
                                </a:cubicBezTo>
                                <a:cubicBezTo>
                                  <a:pt x="450056" y="918686"/>
                                  <a:pt x="449104" y="920591"/>
                                  <a:pt x="449104" y="922496"/>
                                </a:cubicBezTo>
                                <a:cubicBezTo>
                                  <a:pt x="449104" y="928211"/>
                                  <a:pt x="451009" y="932974"/>
                                  <a:pt x="454819" y="935831"/>
                                </a:cubicBezTo>
                                <a:cubicBezTo>
                                  <a:pt x="454819" y="935831"/>
                                  <a:pt x="454819" y="935831"/>
                                  <a:pt x="454819" y="935831"/>
                                </a:cubicBezTo>
                                <a:cubicBezTo>
                                  <a:pt x="452914" y="935831"/>
                                  <a:pt x="451009" y="935831"/>
                                  <a:pt x="449104" y="936784"/>
                                </a:cubicBezTo>
                                <a:cubicBezTo>
                                  <a:pt x="446246" y="935831"/>
                                  <a:pt x="442436" y="934879"/>
                                  <a:pt x="438626" y="934879"/>
                                </a:cubicBezTo>
                                <a:cubicBezTo>
                                  <a:pt x="430054" y="934879"/>
                                  <a:pt x="422434" y="937736"/>
                                  <a:pt x="415766" y="942499"/>
                                </a:cubicBezTo>
                                <a:cubicBezTo>
                                  <a:pt x="415766" y="941546"/>
                                  <a:pt x="415766" y="940594"/>
                                  <a:pt x="415766" y="939641"/>
                                </a:cubicBezTo>
                                <a:cubicBezTo>
                                  <a:pt x="415766" y="932021"/>
                                  <a:pt x="410051" y="925354"/>
                                  <a:pt x="401479" y="925354"/>
                                </a:cubicBezTo>
                                <a:cubicBezTo>
                                  <a:pt x="393859" y="925354"/>
                                  <a:pt x="387191" y="932021"/>
                                  <a:pt x="387191" y="939641"/>
                                </a:cubicBezTo>
                                <a:cubicBezTo>
                                  <a:pt x="387191" y="947261"/>
                                  <a:pt x="393859" y="953929"/>
                                  <a:pt x="401479" y="953929"/>
                                </a:cubicBezTo>
                                <a:cubicBezTo>
                                  <a:pt x="402431" y="953929"/>
                                  <a:pt x="403384" y="953929"/>
                                  <a:pt x="405289" y="953929"/>
                                </a:cubicBezTo>
                                <a:cubicBezTo>
                                  <a:pt x="401479" y="959644"/>
                                  <a:pt x="399574" y="966311"/>
                                  <a:pt x="399574" y="973931"/>
                                </a:cubicBezTo>
                                <a:cubicBezTo>
                                  <a:pt x="397669" y="973931"/>
                                  <a:pt x="395764" y="972979"/>
                                  <a:pt x="392906" y="972979"/>
                                </a:cubicBezTo>
                                <a:cubicBezTo>
                                  <a:pt x="374809" y="972979"/>
                                  <a:pt x="359569" y="988219"/>
                                  <a:pt x="359569" y="1006316"/>
                                </a:cubicBezTo>
                                <a:cubicBezTo>
                                  <a:pt x="359569" y="1024414"/>
                                  <a:pt x="374809" y="1039654"/>
                                  <a:pt x="392906" y="1039654"/>
                                </a:cubicBezTo>
                                <a:cubicBezTo>
                                  <a:pt x="396716" y="1039654"/>
                                  <a:pt x="400526" y="1038701"/>
                                  <a:pt x="404336" y="1037749"/>
                                </a:cubicBezTo>
                                <a:cubicBezTo>
                                  <a:pt x="405289" y="1038701"/>
                                  <a:pt x="407194" y="1038701"/>
                                  <a:pt x="409099" y="1038701"/>
                                </a:cubicBezTo>
                                <a:cubicBezTo>
                                  <a:pt x="414814" y="1038701"/>
                                  <a:pt x="418624" y="1034891"/>
                                  <a:pt x="418624" y="1029176"/>
                                </a:cubicBezTo>
                                <a:cubicBezTo>
                                  <a:pt x="418624" y="1029176"/>
                                  <a:pt x="418624" y="1028224"/>
                                  <a:pt x="418624" y="1028224"/>
                                </a:cubicBezTo>
                                <a:cubicBezTo>
                                  <a:pt x="419576" y="1027271"/>
                                  <a:pt x="420529" y="1025366"/>
                                  <a:pt x="421481" y="1024414"/>
                                </a:cubicBezTo>
                                <a:cubicBezTo>
                                  <a:pt x="422434" y="1025366"/>
                                  <a:pt x="423386" y="1025366"/>
                                  <a:pt x="424339" y="1026319"/>
                                </a:cubicBezTo>
                                <a:cubicBezTo>
                                  <a:pt x="426244" y="1030129"/>
                                  <a:pt x="429101" y="1033939"/>
                                  <a:pt x="432911" y="1035844"/>
                                </a:cubicBezTo>
                                <a:cubicBezTo>
                                  <a:pt x="431006" y="1036796"/>
                                  <a:pt x="429101" y="1039654"/>
                                  <a:pt x="429101" y="1042511"/>
                                </a:cubicBezTo>
                                <a:cubicBezTo>
                                  <a:pt x="429101" y="1046321"/>
                                  <a:pt x="431959" y="1050131"/>
                                  <a:pt x="436721" y="1050131"/>
                                </a:cubicBezTo>
                                <a:cubicBezTo>
                                  <a:pt x="440531" y="1050131"/>
                                  <a:pt x="444341" y="1047274"/>
                                  <a:pt x="444341" y="1042511"/>
                                </a:cubicBezTo>
                                <a:cubicBezTo>
                                  <a:pt x="444341" y="1040606"/>
                                  <a:pt x="443389" y="1038701"/>
                                  <a:pt x="442436" y="1037749"/>
                                </a:cubicBezTo>
                                <a:cubicBezTo>
                                  <a:pt x="444341" y="1037749"/>
                                  <a:pt x="446246" y="1036796"/>
                                  <a:pt x="447199" y="1036796"/>
                                </a:cubicBezTo>
                                <a:cubicBezTo>
                                  <a:pt x="449104" y="1038701"/>
                                  <a:pt x="451009" y="1040606"/>
                                  <a:pt x="452914" y="1042511"/>
                                </a:cubicBezTo>
                                <a:cubicBezTo>
                                  <a:pt x="451009" y="1044416"/>
                                  <a:pt x="449104" y="1046321"/>
                                  <a:pt x="447199" y="1048226"/>
                                </a:cubicBezTo>
                                <a:cubicBezTo>
                                  <a:pt x="447199" y="1048226"/>
                                  <a:pt x="447199" y="1048226"/>
                                  <a:pt x="447199" y="1048226"/>
                                </a:cubicBezTo>
                                <a:cubicBezTo>
                                  <a:pt x="434816" y="1048226"/>
                                  <a:pt x="424339" y="1058704"/>
                                  <a:pt x="424339" y="1071086"/>
                                </a:cubicBezTo>
                                <a:cubicBezTo>
                                  <a:pt x="424339" y="1072991"/>
                                  <a:pt x="424339" y="1074896"/>
                                  <a:pt x="425291" y="1076801"/>
                                </a:cubicBezTo>
                                <a:cubicBezTo>
                                  <a:pt x="421481" y="1073944"/>
                                  <a:pt x="416719" y="1072991"/>
                                  <a:pt x="412909" y="1072991"/>
                                </a:cubicBezTo>
                                <a:cubicBezTo>
                                  <a:pt x="399574" y="1072991"/>
                                  <a:pt x="389096" y="1083469"/>
                                  <a:pt x="389096" y="1096804"/>
                                </a:cubicBezTo>
                                <a:cubicBezTo>
                                  <a:pt x="389096" y="1097756"/>
                                  <a:pt x="389096" y="1097756"/>
                                  <a:pt x="389096" y="1098709"/>
                                </a:cubicBezTo>
                                <a:cubicBezTo>
                                  <a:pt x="389096" y="1098709"/>
                                  <a:pt x="389096" y="1098709"/>
                                  <a:pt x="389096" y="1098709"/>
                                </a:cubicBezTo>
                                <a:cubicBezTo>
                                  <a:pt x="387191" y="1093946"/>
                                  <a:pt x="382429" y="1091089"/>
                                  <a:pt x="377666" y="1091089"/>
                                </a:cubicBezTo>
                                <a:cubicBezTo>
                                  <a:pt x="375761" y="1091089"/>
                                  <a:pt x="373856" y="1092041"/>
                                  <a:pt x="371951" y="1092994"/>
                                </a:cubicBezTo>
                                <a:cubicBezTo>
                                  <a:pt x="373856" y="1090136"/>
                                  <a:pt x="374809" y="1086326"/>
                                  <a:pt x="374809" y="1082516"/>
                                </a:cubicBezTo>
                                <a:cubicBezTo>
                                  <a:pt x="374809" y="1078706"/>
                                  <a:pt x="373856" y="1074896"/>
                                  <a:pt x="371951" y="1072039"/>
                                </a:cubicBezTo>
                                <a:cubicBezTo>
                                  <a:pt x="372904" y="1072039"/>
                                  <a:pt x="374809" y="1072991"/>
                                  <a:pt x="375761" y="1072991"/>
                                </a:cubicBezTo>
                                <a:cubicBezTo>
                                  <a:pt x="382429" y="1072991"/>
                                  <a:pt x="388144" y="1067276"/>
                                  <a:pt x="388144" y="1060609"/>
                                </a:cubicBezTo>
                                <a:cubicBezTo>
                                  <a:pt x="388144" y="1060609"/>
                                  <a:pt x="388144" y="1060609"/>
                                  <a:pt x="388144" y="1060609"/>
                                </a:cubicBezTo>
                                <a:cubicBezTo>
                                  <a:pt x="389096" y="1058704"/>
                                  <a:pt x="390049" y="1056799"/>
                                  <a:pt x="390049" y="1054894"/>
                                </a:cubicBezTo>
                                <a:cubicBezTo>
                                  <a:pt x="390049" y="1050131"/>
                                  <a:pt x="386239" y="1046321"/>
                                  <a:pt x="381476" y="1046321"/>
                                </a:cubicBezTo>
                                <a:cubicBezTo>
                                  <a:pt x="379571" y="1046321"/>
                                  <a:pt x="377666" y="1047274"/>
                                  <a:pt x="375761" y="1048226"/>
                                </a:cubicBezTo>
                                <a:cubicBezTo>
                                  <a:pt x="375761" y="1048226"/>
                                  <a:pt x="375761" y="1048226"/>
                                  <a:pt x="374809" y="1048226"/>
                                </a:cubicBezTo>
                                <a:cubicBezTo>
                                  <a:pt x="368141" y="1048226"/>
                                  <a:pt x="362426" y="1053941"/>
                                  <a:pt x="362426" y="1060609"/>
                                </a:cubicBezTo>
                                <a:cubicBezTo>
                                  <a:pt x="362426" y="1062514"/>
                                  <a:pt x="362426" y="1063466"/>
                                  <a:pt x="363379" y="1065371"/>
                                </a:cubicBezTo>
                                <a:cubicBezTo>
                                  <a:pt x="360521" y="1063466"/>
                                  <a:pt x="357664" y="1062514"/>
                                  <a:pt x="353854" y="1062514"/>
                                </a:cubicBezTo>
                                <a:cubicBezTo>
                                  <a:pt x="342424" y="1062514"/>
                                  <a:pt x="333851" y="1072039"/>
                                  <a:pt x="333851" y="1082516"/>
                                </a:cubicBezTo>
                                <a:cubicBezTo>
                                  <a:pt x="333851" y="1087279"/>
                                  <a:pt x="335756" y="1091089"/>
                                  <a:pt x="338614" y="1094899"/>
                                </a:cubicBezTo>
                                <a:cubicBezTo>
                                  <a:pt x="337661" y="1094899"/>
                                  <a:pt x="337661" y="1094899"/>
                                  <a:pt x="336709" y="1094899"/>
                                </a:cubicBezTo>
                                <a:cubicBezTo>
                                  <a:pt x="330994" y="1094899"/>
                                  <a:pt x="327184" y="1099661"/>
                                  <a:pt x="327184" y="1104424"/>
                                </a:cubicBezTo>
                                <a:cubicBezTo>
                                  <a:pt x="327184" y="1105376"/>
                                  <a:pt x="327184" y="1106329"/>
                                  <a:pt x="328136" y="1107281"/>
                                </a:cubicBezTo>
                                <a:cubicBezTo>
                                  <a:pt x="327184" y="1107281"/>
                                  <a:pt x="325279" y="1107281"/>
                                  <a:pt x="324326" y="1108234"/>
                                </a:cubicBezTo>
                                <a:cubicBezTo>
                                  <a:pt x="324326" y="1108234"/>
                                  <a:pt x="324326" y="1108234"/>
                                  <a:pt x="324326" y="1108234"/>
                                </a:cubicBezTo>
                                <a:cubicBezTo>
                                  <a:pt x="324326" y="1108234"/>
                                  <a:pt x="323374" y="1108234"/>
                                  <a:pt x="323374" y="1108234"/>
                                </a:cubicBezTo>
                                <a:cubicBezTo>
                                  <a:pt x="325279" y="1106329"/>
                                  <a:pt x="326231" y="1103471"/>
                                  <a:pt x="326231" y="1100614"/>
                                </a:cubicBezTo>
                                <a:cubicBezTo>
                                  <a:pt x="326231" y="1092994"/>
                                  <a:pt x="319564" y="1086326"/>
                                  <a:pt x="311944" y="1086326"/>
                                </a:cubicBezTo>
                                <a:cubicBezTo>
                                  <a:pt x="310039" y="1086326"/>
                                  <a:pt x="308134" y="1086326"/>
                                  <a:pt x="307181" y="1087279"/>
                                </a:cubicBezTo>
                                <a:cubicBezTo>
                                  <a:pt x="309086" y="1085374"/>
                                  <a:pt x="310039" y="1083469"/>
                                  <a:pt x="310991" y="1080611"/>
                                </a:cubicBezTo>
                                <a:cubicBezTo>
                                  <a:pt x="311944" y="1080611"/>
                                  <a:pt x="311944" y="1080611"/>
                                  <a:pt x="312896" y="1080611"/>
                                </a:cubicBezTo>
                                <a:cubicBezTo>
                                  <a:pt x="330041" y="1080611"/>
                                  <a:pt x="343376" y="1067276"/>
                                  <a:pt x="343376" y="1050131"/>
                                </a:cubicBezTo>
                                <a:cubicBezTo>
                                  <a:pt x="343376" y="1048226"/>
                                  <a:pt x="343376" y="1046321"/>
                                  <a:pt x="342424" y="1044416"/>
                                </a:cubicBezTo>
                                <a:cubicBezTo>
                                  <a:pt x="347186" y="1042511"/>
                                  <a:pt x="350996" y="1037749"/>
                                  <a:pt x="350996" y="1032034"/>
                                </a:cubicBezTo>
                                <a:cubicBezTo>
                                  <a:pt x="350996" y="1024414"/>
                                  <a:pt x="345281" y="1018699"/>
                                  <a:pt x="337661" y="1018699"/>
                                </a:cubicBezTo>
                                <a:cubicBezTo>
                                  <a:pt x="333851" y="1018699"/>
                                  <a:pt x="330041" y="1020604"/>
                                  <a:pt x="327184" y="1023461"/>
                                </a:cubicBezTo>
                                <a:cubicBezTo>
                                  <a:pt x="325279" y="1022509"/>
                                  <a:pt x="324326" y="1021556"/>
                                  <a:pt x="322421" y="1021556"/>
                                </a:cubicBezTo>
                                <a:cubicBezTo>
                                  <a:pt x="322421" y="1021556"/>
                                  <a:pt x="322421" y="1020604"/>
                                  <a:pt x="322421" y="1020604"/>
                                </a:cubicBezTo>
                                <a:cubicBezTo>
                                  <a:pt x="327184" y="1016794"/>
                                  <a:pt x="330041" y="1012031"/>
                                  <a:pt x="330041" y="1005364"/>
                                </a:cubicBezTo>
                                <a:cubicBezTo>
                                  <a:pt x="330041" y="995839"/>
                                  <a:pt x="322421" y="988219"/>
                                  <a:pt x="312896" y="987266"/>
                                </a:cubicBezTo>
                                <a:cubicBezTo>
                                  <a:pt x="314801" y="985361"/>
                                  <a:pt x="316706" y="982504"/>
                                  <a:pt x="317659" y="978694"/>
                                </a:cubicBezTo>
                                <a:cubicBezTo>
                                  <a:pt x="321469" y="976789"/>
                                  <a:pt x="325279" y="973931"/>
                                  <a:pt x="328136" y="971074"/>
                                </a:cubicBezTo>
                                <a:cubicBezTo>
                                  <a:pt x="332899" y="974884"/>
                                  <a:pt x="338614" y="976789"/>
                                  <a:pt x="345281" y="976789"/>
                                </a:cubicBezTo>
                                <a:cubicBezTo>
                                  <a:pt x="361474" y="976789"/>
                                  <a:pt x="374809" y="963454"/>
                                  <a:pt x="374809" y="947261"/>
                                </a:cubicBezTo>
                                <a:cubicBezTo>
                                  <a:pt x="374809" y="932974"/>
                                  <a:pt x="364331" y="921544"/>
                                  <a:pt x="350996" y="918686"/>
                                </a:cubicBezTo>
                                <a:cubicBezTo>
                                  <a:pt x="350996" y="917734"/>
                                  <a:pt x="350044" y="916781"/>
                                  <a:pt x="350044" y="915829"/>
                                </a:cubicBezTo>
                                <a:cubicBezTo>
                                  <a:pt x="354806" y="913924"/>
                                  <a:pt x="357664" y="909161"/>
                                  <a:pt x="357664" y="903446"/>
                                </a:cubicBezTo>
                                <a:cubicBezTo>
                                  <a:pt x="357664" y="895826"/>
                                  <a:pt x="351949" y="890111"/>
                                  <a:pt x="344329" y="890111"/>
                                </a:cubicBezTo>
                                <a:cubicBezTo>
                                  <a:pt x="336709" y="890111"/>
                                  <a:pt x="330994" y="895826"/>
                                  <a:pt x="330994" y="903446"/>
                                </a:cubicBezTo>
                                <a:cubicBezTo>
                                  <a:pt x="330994" y="905351"/>
                                  <a:pt x="330994" y="906304"/>
                                  <a:pt x="331946" y="908209"/>
                                </a:cubicBezTo>
                                <a:cubicBezTo>
                                  <a:pt x="327184" y="910114"/>
                                  <a:pt x="324326" y="913924"/>
                                  <a:pt x="323374" y="918686"/>
                                </a:cubicBezTo>
                                <a:cubicBezTo>
                                  <a:pt x="317659" y="914876"/>
                                  <a:pt x="310991" y="912971"/>
                                  <a:pt x="304324" y="912971"/>
                                </a:cubicBezTo>
                                <a:cubicBezTo>
                                  <a:pt x="295751" y="912971"/>
                                  <a:pt x="287179" y="916781"/>
                                  <a:pt x="281464" y="921544"/>
                                </a:cubicBezTo>
                                <a:cubicBezTo>
                                  <a:pt x="281464" y="921544"/>
                                  <a:pt x="281464" y="920591"/>
                                  <a:pt x="281464" y="920591"/>
                                </a:cubicBezTo>
                                <a:cubicBezTo>
                                  <a:pt x="281464" y="907256"/>
                                  <a:pt x="270034" y="895826"/>
                                  <a:pt x="256699" y="895826"/>
                                </a:cubicBezTo>
                                <a:cubicBezTo>
                                  <a:pt x="254794" y="895826"/>
                                  <a:pt x="252889" y="895826"/>
                                  <a:pt x="251936" y="896779"/>
                                </a:cubicBezTo>
                                <a:cubicBezTo>
                                  <a:pt x="250984" y="886301"/>
                                  <a:pt x="244316" y="877729"/>
                                  <a:pt x="234791" y="872966"/>
                                </a:cubicBezTo>
                                <a:cubicBezTo>
                                  <a:pt x="234791" y="872966"/>
                                  <a:pt x="234791" y="872966"/>
                                  <a:pt x="234791" y="872966"/>
                                </a:cubicBezTo>
                                <a:cubicBezTo>
                                  <a:pt x="244316" y="872966"/>
                                  <a:pt x="250984" y="865346"/>
                                  <a:pt x="250984" y="856774"/>
                                </a:cubicBezTo>
                                <a:cubicBezTo>
                                  <a:pt x="250984" y="847249"/>
                                  <a:pt x="243364" y="840581"/>
                                  <a:pt x="234791" y="840581"/>
                                </a:cubicBezTo>
                                <a:cubicBezTo>
                                  <a:pt x="226219" y="840581"/>
                                  <a:pt x="218599" y="848201"/>
                                  <a:pt x="218599" y="856774"/>
                                </a:cubicBezTo>
                                <a:cubicBezTo>
                                  <a:pt x="218599" y="862489"/>
                                  <a:pt x="222409" y="868204"/>
                                  <a:pt x="227171" y="871061"/>
                                </a:cubicBezTo>
                                <a:cubicBezTo>
                                  <a:pt x="226219" y="871061"/>
                                  <a:pt x="224314" y="871061"/>
                                  <a:pt x="223361" y="871061"/>
                                </a:cubicBezTo>
                                <a:cubicBezTo>
                                  <a:pt x="221456" y="871061"/>
                                  <a:pt x="218599" y="871061"/>
                                  <a:pt x="216694" y="872014"/>
                                </a:cubicBezTo>
                                <a:cubicBezTo>
                                  <a:pt x="215741" y="871061"/>
                                  <a:pt x="214789" y="871061"/>
                                  <a:pt x="213836" y="870109"/>
                                </a:cubicBezTo>
                                <a:cubicBezTo>
                                  <a:pt x="211931" y="864394"/>
                                  <a:pt x="207169" y="859631"/>
                                  <a:pt x="200501" y="859631"/>
                                </a:cubicBezTo>
                                <a:cubicBezTo>
                                  <a:pt x="199549" y="859631"/>
                                  <a:pt x="197644" y="859631"/>
                                  <a:pt x="196691" y="860584"/>
                                </a:cubicBezTo>
                                <a:cubicBezTo>
                                  <a:pt x="196691" y="860584"/>
                                  <a:pt x="196691" y="860584"/>
                                  <a:pt x="196691" y="860584"/>
                                </a:cubicBezTo>
                                <a:cubicBezTo>
                                  <a:pt x="196691" y="856774"/>
                                  <a:pt x="195739" y="852964"/>
                                  <a:pt x="194786" y="849154"/>
                                </a:cubicBezTo>
                                <a:cubicBezTo>
                                  <a:pt x="196691" y="847249"/>
                                  <a:pt x="197644" y="845344"/>
                                  <a:pt x="198596" y="842486"/>
                                </a:cubicBezTo>
                                <a:cubicBezTo>
                                  <a:pt x="201454" y="838676"/>
                                  <a:pt x="203359" y="832961"/>
                                  <a:pt x="203359" y="827246"/>
                                </a:cubicBezTo>
                                <a:cubicBezTo>
                                  <a:pt x="203359" y="823436"/>
                                  <a:pt x="202406" y="819626"/>
                                  <a:pt x="200501" y="815816"/>
                                </a:cubicBezTo>
                                <a:cubicBezTo>
                                  <a:pt x="202406" y="815816"/>
                                  <a:pt x="203359" y="816769"/>
                                  <a:pt x="205264" y="816769"/>
                                </a:cubicBezTo>
                                <a:cubicBezTo>
                                  <a:pt x="216694" y="816769"/>
                                  <a:pt x="226219" y="807244"/>
                                  <a:pt x="226219" y="795814"/>
                                </a:cubicBezTo>
                                <a:cubicBezTo>
                                  <a:pt x="226219" y="784384"/>
                                  <a:pt x="216694" y="774859"/>
                                  <a:pt x="205264" y="774859"/>
                                </a:cubicBezTo>
                                <a:cubicBezTo>
                                  <a:pt x="193834" y="774859"/>
                                  <a:pt x="184309" y="784384"/>
                                  <a:pt x="184309" y="795814"/>
                                </a:cubicBezTo>
                                <a:cubicBezTo>
                                  <a:pt x="184309" y="798671"/>
                                  <a:pt x="185261" y="801529"/>
                                  <a:pt x="186214" y="803434"/>
                                </a:cubicBezTo>
                                <a:cubicBezTo>
                                  <a:pt x="183356" y="802481"/>
                                  <a:pt x="180499" y="802481"/>
                                  <a:pt x="177641" y="802481"/>
                                </a:cubicBezTo>
                                <a:cubicBezTo>
                                  <a:pt x="170021" y="802481"/>
                                  <a:pt x="162401" y="806291"/>
                                  <a:pt x="157639" y="812006"/>
                                </a:cubicBezTo>
                                <a:cubicBezTo>
                                  <a:pt x="153829" y="806291"/>
                                  <a:pt x="147161" y="802481"/>
                                  <a:pt x="140494" y="802481"/>
                                </a:cubicBezTo>
                                <a:cubicBezTo>
                                  <a:pt x="136684" y="802481"/>
                                  <a:pt x="133826" y="803434"/>
                                  <a:pt x="130969" y="804386"/>
                                </a:cubicBezTo>
                                <a:cubicBezTo>
                                  <a:pt x="130016" y="798671"/>
                                  <a:pt x="126206" y="794861"/>
                                  <a:pt x="120491" y="794861"/>
                                </a:cubicBezTo>
                                <a:cubicBezTo>
                                  <a:pt x="116681" y="794861"/>
                                  <a:pt x="112871" y="797719"/>
                                  <a:pt x="110966" y="800576"/>
                                </a:cubicBezTo>
                                <a:cubicBezTo>
                                  <a:pt x="103346" y="803434"/>
                                  <a:pt x="98584" y="811054"/>
                                  <a:pt x="98584" y="818674"/>
                                </a:cubicBezTo>
                                <a:cubicBezTo>
                                  <a:pt x="98584" y="829151"/>
                                  <a:pt x="107156" y="838676"/>
                                  <a:pt x="118586" y="838676"/>
                                </a:cubicBezTo>
                                <a:cubicBezTo>
                                  <a:pt x="121444" y="838676"/>
                                  <a:pt x="124301" y="837724"/>
                                  <a:pt x="126206" y="836771"/>
                                </a:cubicBezTo>
                                <a:cubicBezTo>
                                  <a:pt x="130016" y="840581"/>
                                  <a:pt x="134779" y="842486"/>
                                  <a:pt x="140494" y="842486"/>
                                </a:cubicBezTo>
                                <a:cubicBezTo>
                                  <a:pt x="143351" y="842486"/>
                                  <a:pt x="146209" y="841534"/>
                                  <a:pt x="148114" y="840581"/>
                                </a:cubicBezTo>
                                <a:cubicBezTo>
                                  <a:pt x="144304" y="845344"/>
                                  <a:pt x="141446" y="852011"/>
                                  <a:pt x="141446" y="858679"/>
                                </a:cubicBezTo>
                                <a:cubicBezTo>
                                  <a:pt x="141446" y="871061"/>
                                  <a:pt x="150019" y="881539"/>
                                  <a:pt x="161449" y="885349"/>
                                </a:cubicBezTo>
                                <a:cubicBezTo>
                                  <a:pt x="156686" y="892969"/>
                                  <a:pt x="153829" y="901541"/>
                                  <a:pt x="153829" y="911066"/>
                                </a:cubicBezTo>
                                <a:cubicBezTo>
                                  <a:pt x="153829" y="922496"/>
                                  <a:pt x="158591" y="932974"/>
                                  <a:pt x="165259" y="940594"/>
                                </a:cubicBezTo>
                                <a:cubicBezTo>
                                  <a:pt x="159544" y="942499"/>
                                  <a:pt x="154781" y="948214"/>
                                  <a:pt x="154781" y="955834"/>
                                </a:cubicBezTo>
                                <a:cubicBezTo>
                                  <a:pt x="154781" y="964406"/>
                                  <a:pt x="161449" y="972026"/>
                                  <a:pt x="170974" y="972026"/>
                                </a:cubicBezTo>
                                <a:cubicBezTo>
                                  <a:pt x="179546" y="972026"/>
                                  <a:pt x="186214" y="965359"/>
                                  <a:pt x="187166" y="957739"/>
                                </a:cubicBezTo>
                                <a:cubicBezTo>
                                  <a:pt x="187166" y="957739"/>
                                  <a:pt x="188119" y="957739"/>
                                  <a:pt x="188119" y="957739"/>
                                </a:cubicBezTo>
                                <a:cubicBezTo>
                                  <a:pt x="190024" y="957739"/>
                                  <a:pt x="191929" y="956786"/>
                                  <a:pt x="192881" y="955834"/>
                                </a:cubicBezTo>
                                <a:cubicBezTo>
                                  <a:pt x="194786" y="955834"/>
                                  <a:pt x="196691" y="956786"/>
                                  <a:pt x="199549" y="956786"/>
                                </a:cubicBezTo>
                                <a:cubicBezTo>
                                  <a:pt x="204311" y="956786"/>
                                  <a:pt x="208121" y="955834"/>
                                  <a:pt x="211931" y="954881"/>
                                </a:cubicBezTo>
                                <a:cubicBezTo>
                                  <a:pt x="211931" y="954881"/>
                                  <a:pt x="211931" y="954881"/>
                                  <a:pt x="211931" y="954881"/>
                                </a:cubicBezTo>
                                <a:cubicBezTo>
                                  <a:pt x="218599" y="954881"/>
                                  <a:pt x="224314" y="952024"/>
                                  <a:pt x="228124" y="948214"/>
                                </a:cubicBezTo>
                                <a:cubicBezTo>
                                  <a:pt x="230029" y="952024"/>
                                  <a:pt x="233839" y="954881"/>
                                  <a:pt x="237649" y="954881"/>
                                </a:cubicBezTo>
                                <a:cubicBezTo>
                                  <a:pt x="239554" y="954881"/>
                                  <a:pt x="240506" y="954881"/>
                                  <a:pt x="241459" y="953929"/>
                                </a:cubicBezTo>
                                <a:cubicBezTo>
                                  <a:pt x="245269" y="956786"/>
                                  <a:pt x="249079" y="957739"/>
                                  <a:pt x="254794" y="957739"/>
                                </a:cubicBezTo>
                                <a:cubicBezTo>
                                  <a:pt x="259556" y="957739"/>
                                  <a:pt x="263366" y="956786"/>
                                  <a:pt x="267176" y="953929"/>
                                </a:cubicBezTo>
                                <a:cubicBezTo>
                                  <a:pt x="268129" y="953929"/>
                                  <a:pt x="268129" y="953929"/>
                                  <a:pt x="269081" y="953929"/>
                                </a:cubicBezTo>
                                <a:cubicBezTo>
                                  <a:pt x="270034" y="953929"/>
                                  <a:pt x="271939" y="953929"/>
                                  <a:pt x="272891" y="952976"/>
                                </a:cubicBezTo>
                                <a:cubicBezTo>
                                  <a:pt x="273844" y="959644"/>
                                  <a:pt x="276701" y="965359"/>
                                  <a:pt x="281464" y="970121"/>
                                </a:cubicBezTo>
                                <a:cubicBezTo>
                                  <a:pt x="280511" y="970121"/>
                                  <a:pt x="278606" y="970121"/>
                                  <a:pt x="277654" y="970121"/>
                                </a:cubicBezTo>
                                <a:cubicBezTo>
                                  <a:pt x="276701" y="970121"/>
                                  <a:pt x="276701" y="970121"/>
                                  <a:pt x="275749" y="970121"/>
                                </a:cubicBezTo>
                                <a:cubicBezTo>
                                  <a:pt x="275749" y="964406"/>
                                  <a:pt x="270986" y="959644"/>
                                  <a:pt x="265271" y="959644"/>
                                </a:cubicBezTo>
                                <a:cubicBezTo>
                                  <a:pt x="259556" y="959644"/>
                                  <a:pt x="254794" y="964406"/>
                                  <a:pt x="254794" y="970121"/>
                                </a:cubicBezTo>
                                <a:cubicBezTo>
                                  <a:pt x="254794" y="973931"/>
                                  <a:pt x="256699" y="977741"/>
                                  <a:pt x="260509" y="979646"/>
                                </a:cubicBezTo>
                                <a:cubicBezTo>
                                  <a:pt x="259556" y="981551"/>
                                  <a:pt x="258604" y="983456"/>
                                  <a:pt x="257651" y="986314"/>
                                </a:cubicBezTo>
                                <a:cubicBezTo>
                                  <a:pt x="254794" y="984409"/>
                                  <a:pt x="250984" y="982504"/>
                                  <a:pt x="247174" y="982504"/>
                                </a:cubicBezTo>
                                <a:cubicBezTo>
                                  <a:pt x="246221" y="972979"/>
                                  <a:pt x="239554" y="966311"/>
                                  <a:pt x="230029" y="966311"/>
                                </a:cubicBezTo>
                                <a:cubicBezTo>
                                  <a:pt x="220504" y="966311"/>
                                  <a:pt x="212884" y="973931"/>
                                  <a:pt x="212884" y="983456"/>
                                </a:cubicBezTo>
                                <a:cubicBezTo>
                                  <a:pt x="212884" y="986314"/>
                                  <a:pt x="213836" y="989171"/>
                                  <a:pt x="215741" y="992029"/>
                                </a:cubicBezTo>
                                <a:cubicBezTo>
                                  <a:pt x="210026" y="997744"/>
                                  <a:pt x="206216" y="1006316"/>
                                  <a:pt x="206216" y="1014889"/>
                                </a:cubicBezTo>
                                <a:cubicBezTo>
                                  <a:pt x="206216" y="1017746"/>
                                  <a:pt x="206216" y="1020604"/>
                                  <a:pt x="207169" y="1022509"/>
                                </a:cubicBezTo>
                                <a:cubicBezTo>
                                  <a:pt x="205264" y="1022509"/>
                                  <a:pt x="203359" y="1021556"/>
                                  <a:pt x="200501" y="1021556"/>
                                </a:cubicBezTo>
                                <a:cubicBezTo>
                                  <a:pt x="198596" y="1021556"/>
                                  <a:pt x="197644" y="1021556"/>
                                  <a:pt x="195739" y="1022509"/>
                                </a:cubicBezTo>
                                <a:cubicBezTo>
                                  <a:pt x="192881" y="1018699"/>
                                  <a:pt x="188119" y="1015841"/>
                                  <a:pt x="182404" y="1015841"/>
                                </a:cubicBezTo>
                                <a:cubicBezTo>
                                  <a:pt x="172879" y="1015841"/>
                                  <a:pt x="165259" y="1023461"/>
                                  <a:pt x="165259" y="1032986"/>
                                </a:cubicBezTo>
                                <a:cubicBezTo>
                                  <a:pt x="165259" y="1037749"/>
                                  <a:pt x="167164" y="1042511"/>
                                  <a:pt x="170974" y="1045369"/>
                                </a:cubicBezTo>
                                <a:cubicBezTo>
                                  <a:pt x="170974" y="1047274"/>
                                  <a:pt x="170021" y="1049179"/>
                                  <a:pt x="170021" y="1051084"/>
                                </a:cubicBezTo>
                                <a:cubicBezTo>
                                  <a:pt x="170021" y="1052989"/>
                                  <a:pt x="170021" y="1055846"/>
                                  <a:pt x="170974" y="1057751"/>
                                </a:cubicBezTo>
                                <a:cubicBezTo>
                                  <a:pt x="167164" y="1061561"/>
                                  <a:pt x="164306" y="1067276"/>
                                  <a:pt x="164306" y="1073944"/>
                                </a:cubicBezTo>
                                <a:cubicBezTo>
                                  <a:pt x="164306" y="1076801"/>
                                  <a:pt x="165259" y="1079659"/>
                                  <a:pt x="166211" y="1081564"/>
                                </a:cubicBezTo>
                                <a:cubicBezTo>
                                  <a:pt x="165259" y="1081564"/>
                                  <a:pt x="164306" y="1081564"/>
                                  <a:pt x="162401" y="1081564"/>
                                </a:cubicBezTo>
                                <a:cubicBezTo>
                                  <a:pt x="162401" y="1081564"/>
                                  <a:pt x="162401" y="1080611"/>
                                  <a:pt x="162401" y="1080611"/>
                                </a:cubicBezTo>
                                <a:cubicBezTo>
                                  <a:pt x="162401" y="1078706"/>
                                  <a:pt x="162401" y="1076801"/>
                                  <a:pt x="161449" y="1074896"/>
                                </a:cubicBezTo>
                                <a:cubicBezTo>
                                  <a:pt x="161449" y="1072991"/>
                                  <a:pt x="162401" y="1072039"/>
                                  <a:pt x="162401" y="1070134"/>
                                </a:cubicBezTo>
                                <a:cubicBezTo>
                                  <a:pt x="162401" y="1061561"/>
                                  <a:pt x="155734" y="1054894"/>
                                  <a:pt x="147161" y="1054894"/>
                                </a:cubicBezTo>
                                <a:cubicBezTo>
                                  <a:pt x="143351" y="1054894"/>
                                  <a:pt x="140494" y="1055846"/>
                                  <a:pt x="137636" y="1057751"/>
                                </a:cubicBezTo>
                                <a:cubicBezTo>
                                  <a:pt x="126206" y="1058704"/>
                                  <a:pt x="116681" y="1068229"/>
                                  <a:pt x="116681" y="1080611"/>
                                </a:cubicBezTo>
                                <a:cubicBezTo>
                                  <a:pt x="116681" y="1092041"/>
                                  <a:pt x="125254" y="1101566"/>
                                  <a:pt x="135731" y="1103471"/>
                                </a:cubicBezTo>
                                <a:cubicBezTo>
                                  <a:pt x="133826" y="1107281"/>
                                  <a:pt x="132874" y="1112044"/>
                                  <a:pt x="132874" y="1115854"/>
                                </a:cubicBezTo>
                                <a:cubicBezTo>
                                  <a:pt x="132874" y="1132046"/>
                                  <a:pt x="143351" y="1144429"/>
                                  <a:pt x="157639" y="1149191"/>
                                </a:cubicBezTo>
                                <a:cubicBezTo>
                                  <a:pt x="155734" y="1149191"/>
                                  <a:pt x="153829" y="1148239"/>
                                  <a:pt x="151924" y="1148239"/>
                                </a:cubicBezTo>
                                <a:cubicBezTo>
                                  <a:pt x="139541" y="1148239"/>
                                  <a:pt x="128111" y="1155859"/>
                                  <a:pt x="123349" y="1166336"/>
                                </a:cubicBezTo>
                                <a:cubicBezTo>
                                  <a:pt x="118586" y="1160621"/>
                                  <a:pt x="110966" y="1157764"/>
                                  <a:pt x="102394" y="1157764"/>
                                </a:cubicBezTo>
                                <a:cubicBezTo>
                                  <a:pt x="86201" y="1157764"/>
                                  <a:pt x="73819" y="1170146"/>
                                  <a:pt x="73819" y="1186339"/>
                                </a:cubicBezTo>
                                <a:cubicBezTo>
                                  <a:pt x="73819" y="1195864"/>
                                  <a:pt x="78581" y="1204436"/>
                                  <a:pt x="85249" y="1209199"/>
                                </a:cubicBezTo>
                                <a:cubicBezTo>
                                  <a:pt x="85249" y="1209199"/>
                                  <a:pt x="85249" y="1209199"/>
                                  <a:pt x="85249" y="1210151"/>
                                </a:cubicBezTo>
                                <a:cubicBezTo>
                                  <a:pt x="85249" y="1216819"/>
                                  <a:pt x="90011" y="1221581"/>
                                  <a:pt x="96679" y="1222534"/>
                                </a:cubicBezTo>
                                <a:cubicBezTo>
                                  <a:pt x="90011" y="1224439"/>
                                  <a:pt x="84296" y="1230154"/>
                                  <a:pt x="84296" y="1237774"/>
                                </a:cubicBezTo>
                                <a:cubicBezTo>
                                  <a:pt x="84296" y="1246346"/>
                                  <a:pt x="90964" y="1253966"/>
                                  <a:pt x="100489" y="1253966"/>
                                </a:cubicBezTo>
                                <a:cubicBezTo>
                                  <a:pt x="108109" y="1253966"/>
                                  <a:pt x="113824" y="1248251"/>
                                  <a:pt x="115729" y="1241584"/>
                                </a:cubicBezTo>
                                <a:cubicBezTo>
                                  <a:pt x="119539" y="1250156"/>
                                  <a:pt x="129064" y="1256824"/>
                                  <a:pt x="139541" y="1256824"/>
                                </a:cubicBezTo>
                                <a:cubicBezTo>
                                  <a:pt x="139541" y="1256824"/>
                                  <a:pt x="140494" y="1256824"/>
                                  <a:pt x="140494" y="1256824"/>
                                </a:cubicBezTo>
                                <a:cubicBezTo>
                                  <a:pt x="140494" y="1256824"/>
                                  <a:pt x="140494" y="1257776"/>
                                  <a:pt x="140494" y="1257776"/>
                                </a:cubicBezTo>
                                <a:cubicBezTo>
                                  <a:pt x="135731" y="1260634"/>
                                  <a:pt x="131921" y="1266349"/>
                                  <a:pt x="130016" y="1272064"/>
                                </a:cubicBezTo>
                                <a:cubicBezTo>
                                  <a:pt x="124301" y="1269206"/>
                                  <a:pt x="117634" y="1267301"/>
                                  <a:pt x="110966" y="1267301"/>
                                </a:cubicBezTo>
                                <a:cubicBezTo>
                                  <a:pt x="101441" y="1267301"/>
                                  <a:pt x="91916" y="1271111"/>
                                  <a:pt x="85249" y="1276826"/>
                                </a:cubicBezTo>
                                <a:cubicBezTo>
                                  <a:pt x="83344" y="1274921"/>
                                  <a:pt x="80486" y="1273969"/>
                                  <a:pt x="77629" y="1273969"/>
                                </a:cubicBezTo>
                                <a:cubicBezTo>
                                  <a:pt x="70009" y="1273969"/>
                                  <a:pt x="64294" y="1279684"/>
                                  <a:pt x="64294" y="1287304"/>
                                </a:cubicBezTo>
                                <a:cubicBezTo>
                                  <a:pt x="64294" y="1288256"/>
                                  <a:pt x="64294" y="1289209"/>
                                  <a:pt x="64294" y="1290161"/>
                                </a:cubicBezTo>
                                <a:cubicBezTo>
                                  <a:pt x="64294" y="1290161"/>
                                  <a:pt x="64294" y="1290161"/>
                                  <a:pt x="64294" y="1291114"/>
                                </a:cubicBezTo>
                                <a:cubicBezTo>
                                  <a:pt x="62389" y="1291114"/>
                                  <a:pt x="61436" y="1290161"/>
                                  <a:pt x="59531" y="1290161"/>
                                </a:cubicBezTo>
                                <a:cubicBezTo>
                                  <a:pt x="49054" y="1290161"/>
                                  <a:pt x="40481" y="1298734"/>
                                  <a:pt x="40481" y="1309211"/>
                                </a:cubicBezTo>
                                <a:cubicBezTo>
                                  <a:pt x="40481" y="1319689"/>
                                  <a:pt x="49054" y="1328261"/>
                                  <a:pt x="59531" y="1328261"/>
                                </a:cubicBezTo>
                                <a:cubicBezTo>
                                  <a:pt x="65246" y="1328261"/>
                                  <a:pt x="70009" y="1326356"/>
                                  <a:pt x="73819" y="1322546"/>
                                </a:cubicBezTo>
                                <a:cubicBezTo>
                                  <a:pt x="79534" y="1337786"/>
                                  <a:pt x="94774" y="1348264"/>
                                  <a:pt x="111919" y="1348264"/>
                                </a:cubicBezTo>
                                <a:cubicBezTo>
                                  <a:pt x="122396" y="1348264"/>
                                  <a:pt x="131921" y="1344454"/>
                                  <a:pt x="139541" y="1337786"/>
                                </a:cubicBezTo>
                                <a:cubicBezTo>
                                  <a:pt x="137636" y="1339691"/>
                                  <a:pt x="136684" y="1342549"/>
                                  <a:pt x="136684" y="1345406"/>
                                </a:cubicBezTo>
                                <a:cubicBezTo>
                                  <a:pt x="136684" y="1345406"/>
                                  <a:pt x="136684" y="1345406"/>
                                  <a:pt x="136684" y="1345406"/>
                                </a:cubicBezTo>
                                <a:cubicBezTo>
                                  <a:pt x="125254" y="1350169"/>
                                  <a:pt x="116681" y="1360646"/>
                                  <a:pt x="116681" y="1373981"/>
                                </a:cubicBezTo>
                                <a:cubicBezTo>
                                  <a:pt x="116681" y="1380649"/>
                                  <a:pt x="119539" y="1387316"/>
                                  <a:pt x="123349" y="1393031"/>
                                </a:cubicBezTo>
                                <a:cubicBezTo>
                                  <a:pt x="120491" y="1391126"/>
                                  <a:pt x="117634" y="1390174"/>
                                  <a:pt x="113824" y="1390174"/>
                                </a:cubicBezTo>
                                <a:cubicBezTo>
                                  <a:pt x="108109" y="1390174"/>
                                  <a:pt x="102394" y="1393984"/>
                                  <a:pt x="99536" y="1398746"/>
                                </a:cubicBezTo>
                                <a:cubicBezTo>
                                  <a:pt x="99536" y="1398746"/>
                                  <a:pt x="99536" y="1398746"/>
                                  <a:pt x="98584" y="1398746"/>
                                </a:cubicBezTo>
                                <a:cubicBezTo>
                                  <a:pt x="95726" y="1398746"/>
                                  <a:pt x="92869" y="1399699"/>
                                  <a:pt x="90964" y="1400651"/>
                                </a:cubicBezTo>
                                <a:cubicBezTo>
                                  <a:pt x="83344" y="1391126"/>
                                  <a:pt x="71914" y="1384459"/>
                                  <a:pt x="59531" y="1384459"/>
                                </a:cubicBezTo>
                                <a:cubicBezTo>
                                  <a:pt x="50006" y="1384459"/>
                                  <a:pt x="40481" y="1388269"/>
                                  <a:pt x="33814" y="1393984"/>
                                </a:cubicBezTo>
                                <a:cubicBezTo>
                                  <a:pt x="33814" y="1393984"/>
                                  <a:pt x="32861" y="1393984"/>
                                  <a:pt x="32861" y="1393984"/>
                                </a:cubicBezTo>
                                <a:cubicBezTo>
                                  <a:pt x="30004" y="1393984"/>
                                  <a:pt x="27146" y="1396841"/>
                                  <a:pt x="27146" y="1399699"/>
                                </a:cubicBezTo>
                                <a:cubicBezTo>
                                  <a:pt x="27146" y="1400651"/>
                                  <a:pt x="27146" y="1400651"/>
                                  <a:pt x="27146" y="1400651"/>
                                </a:cubicBezTo>
                                <a:cubicBezTo>
                                  <a:pt x="23336" y="1406366"/>
                                  <a:pt x="20479" y="1413034"/>
                                  <a:pt x="19526" y="1420654"/>
                                </a:cubicBezTo>
                                <a:cubicBezTo>
                                  <a:pt x="11906" y="1423511"/>
                                  <a:pt x="7144" y="1430179"/>
                                  <a:pt x="7144" y="1437799"/>
                                </a:cubicBezTo>
                                <a:cubicBezTo>
                                  <a:pt x="7144" y="1448276"/>
                                  <a:pt x="15716" y="1456849"/>
                                  <a:pt x="26194" y="1456849"/>
                                </a:cubicBezTo>
                                <a:cubicBezTo>
                                  <a:pt x="29051" y="1456849"/>
                                  <a:pt x="31909" y="1455896"/>
                                  <a:pt x="34766" y="1454944"/>
                                </a:cubicBezTo>
                                <a:cubicBezTo>
                                  <a:pt x="41434" y="1460659"/>
                                  <a:pt x="50006" y="1463516"/>
                                  <a:pt x="59531" y="1463516"/>
                                </a:cubicBezTo>
                                <a:cubicBezTo>
                                  <a:pt x="79534" y="1463516"/>
                                  <a:pt x="96679" y="1448276"/>
                                  <a:pt x="98584" y="1429226"/>
                                </a:cubicBezTo>
                                <a:cubicBezTo>
                                  <a:pt x="98584" y="1429226"/>
                                  <a:pt x="98584" y="1429226"/>
                                  <a:pt x="98584" y="1429226"/>
                                </a:cubicBezTo>
                                <a:cubicBezTo>
                                  <a:pt x="103346" y="1429226"/>
                                  <a:pt x="108109" y="1426369"/>
                                  <a:pt x="110966" y="1422559"/>
                                </a:cubicBezTo>
                                <a:cubicBezTo>
                                  <a:pt x="111919" y="1422559"/>
                                  <a:pt x="112871" y="1422559"/>
                                  <a:pt x="112871" y="1422559"/>
                                </a:cubicBezTo>
                                <a:cubicBezTo>
                                  <a:pt x="122396" y="1422559"/>
                                  <a:pt x="129064" y="1414939"/>
                                  <a:pt x="129064" y="1406366"/>
                                </a:cubicBezTo>
                                <a:cubicBezTo>
                                  <a:pt x="129064" y="1403509"/>
                                  <a:pt x="128111" y="1399699"/>
                                  <a:pt x="126206" y="1397794"/>
                                </a:cubicBezTo>
                                <a:cubicBezTo>
                                  <a:pt x="131921" y="1402556"/>
                                  <a:pt x="138589" y="1405414"/>
                                  <a:pt x="146209" y="1405414"/>
                                </a:cubicBezTo>
                                <a:cubicBezTo>
                                  <a:pt x="158591" y="1405414"/>
                                  <a:pt x="169069" y="1398746"/>
                                  <a:pt x="173831" y="1388269"/>
                                </a:cubicBezTo>
                                <a:cubicBezTo>
                                  <a:pt x="174784" y="1388269"/>
                                  <a:pt x="175736" y="1388269"/>
                                  <a:pt x="176689" y="1388269"/>
                                </a:cubicBezTo>
                                <a:cubicBezTo>
                                  <a:pt x="176689" y="1388269"/>
                                  <a:pt x="177641" y="1388269"/>
                                  <a:pt x="177641" y="1388269"/>
                                </a:cubicBezTo>
                                <a:cubicBezTo>
                                  <a:pt x="184309" y="1401604"/>
                                  <a:pt x="197644" y="1410176"/>
                                  <a:pt x="212884" y="1410176"/>
                                </a:cubicBezTo>
                                <a:cubicBezTo>
                                  <a:pt x="227171" y="1410176"/>
                                  <a:pt x="239554" y="1402556"/>
                                  <a:pt x="246221" y="1391126"/>
                                </a:cubicBezTo>
                                <a:cubicBezTo>
                                  <a:pt x="246221" y="1391126"/>
                                  <a:pt x="247174" y="1391126"/>
                                  <a:pt x="247174" y="1391126"/>
                                </a:cubicBezTo>
                                <a:cubicBezTo>
                                  <a:pt x="250984" y="1391126"/>
                                  <a:pt x="253841" y="1388269"/>
                                  <a:pt x="253841" y="1383506"/>
                                </a:cubicBezTo>
                                <a:cubicBezTo>
                                  <a:pt x="253841" y="1380649"/>
                                  <a:pt x="252889" y="1378744"/>
                                  <a:pt x="250984" y="1377791"/>
                                </a:cubicBezTo>
                                <a:cubicBezTo>
                                  <a:pt x="251936" y="1374934"/>
                                  <a:pt x="251936" y="1373029"/>
                                  <a:pt x="251936" y="1370171"/>
                                </a:cubicBezTo>
                                <a:cubicBezTo>
                                  <a:pt x="251936" y="1348264"/>
                                  <a:pt x="234791" y="1331119"/>
                                  <a:pt x="212884" y="1331119"/>
                                </a:cubicBezTo>
                                <a:cubicBezTo>
                                  <a:pt x="210979" y="1331119"/>
                                  <a:pt x="208121" y="1331119"/>
                                  <a:pt x="206216" y="1332071"/>
                                </a:cubicBezTo>
                                <a:cubicBezTo>
                                  <a:pt x="204311" y="1331119"/>
                                  <a:pt x="201454" y="1331119"/>
                                  <a:pt x="199549" y="1331119"/>
                                </a:cubicBezTo>
                                <a:cubicBezTo>
                                  <a:pt x="199549" y="1325404"/>
                                  <a:pt x="194786" y="1320641"/>
                                  <a:pt x="188119" y="1320641"/>
                                </a:cubicBezTo>
                                <a:cubicBezTo>
                                  <a:pt x="181451" y="1320641"/>
                                  <a:pt x="176689" y="1325404"/>
                                  <a:pt x="176689" y="1332071"/>
                                </a:cubicBezTo>
                                <a:cubicBezTo>
                                  <a:pt x="176689" y="1332071"/>
                                  <a:pt x="176689" y="1333024"/>
                                  <a:pt x="176689" y="1333024"/>
                                </a:cubicBezTo>
                                <a:cubicBezTo>
                                  <a:pt x="172879" y="1331119"/>
                                  <a:pt x="169069" y="1329214"/>
                                  <a:pt x="165259" y="1329214"/>
                                </a:cubicBezTo>
                                <a:cubicBezTo>
                                  <a:pt x="159544" y="1329214"/>
                                  <a:pt x="154781" y="1331119"/>
                                  <a:pt x="150019" y="1334929"/>
                                </a:cubicBezTo>
                                <a:cubicBezTo>
                                  <a:pt x="149066" y="1334929"/>
                                  <a:pt x="148114" y="1333976"/>
                                  <a:pt x="147161" y="1333976"/>
                                </a:cubicBezTo>
                                <a:cubicBezTo>
                                  <a:pt x="144304" y="1333976"/>
                                  <a:pt x="141446" y="1334929"/>
                                  <a:pt x="139541" y="1336834"/>
                                </a:cubicBezTo>
                                <a:cubicBezTo>
                                  <a:pt x="147161" y="1329214"/>
                                  <a:pt x="150971" y="1319689"/>
                                  <a:pt x="150971" y="1308259"/>
                                </a:cubicBezTo>
                                <a:cubicBezTo>
                                  <a:pt x="150971" y="1306354"/>
                                  <a:pt x="150971" y="1305401"/>
                                  <a:pt x="150019" y="1303496"/>
                                </a:cubicBezTo>
                                <a:cubicBezTo>
                                  <a:pt x="150971" y="1303496"/>
                                  <a:pt x="150971" y="1303496"/>
                                  <a:pt x="151924" y="1303496"/>
                                </a:cubicBezTo>
                                <a:cubicBezTo>
                                  <a:pt x="165259" y="1303496"/>
                                  <a:pt x="176689" y="1293019"/>
                                  <a:pt x="176689" y="1278731"/>
                                </a:cubicBezTo>
                                <a:cubicBezTo>
                                  <a:pt x="176689" y="1266349"/>
                                  <a:pt x="167164" y="1255871"/>
                                  <a:pt x="153829" y="1254919"/>
                                </a:cubicBezTo>
                                <a:cubicBezTo>
                                  <a:pt x="153829" y="1253966"/>
                                  <a:pt x="153829" y="1253014"/>
                                  <a:pt x="152876" y="1253014"/>
                                </a:cubicBezTo>
                                <a:cubicBezTo>
                                  <a:pt x="154781" y="1252061"/>
                                  <a:pt x="155734" y="1251109"/>
                                  <a:pt x="156686" y="1249204"/>
                                </a:cubicBezTo>
                                <a:cubicBezTo>
                                  <a:pt x="164306" y="1247299"/>
                                  <a:pt x="170021" y="1240631"/>
                                  <a:pt x="170021" y="1233011"/>
                                </a:cubicBezTo>
                                <a:cubicBezTo>
                                  <a:pt x="170021" y="1230154"/>
                                  <a:pt x="169069" y="1227296"/>
                                  <a:pt x="168116" y="1224439"/>
                                </a:cubicBezTo>
                                <a:cubicBezTo>
                                  <a:pt x="172879" y="1223486"/>
                                  <a:pt x="176689" y="1219676"/>
                                  <a:pt x="176689" y="1213961"/>
                                </a:cubicBezTo>
                                <a:cubicBezTo>
                                  <a:pt x="176689" y="1209199"/>
                                  <a:pt x="173831" y="1206341"/>
                                  <a:pt x="170021" y="1204436"/>
                                </a:cubicBezTo>
                                <a:cubicBezTo>
                                  <a:pt x="176689" y="1198721"/>
                                  <a:pt x="180499" y="1190149"/>
                                  <a:pt x="180499" y="1181576"/>
                                </a:cubicBezTo>
                                <a:cubicBezTo>
                                  <a:pt x="180499" y="1167289"/>
                                  <a:pt x="170974" y="1155859"/>
                                  <a:pt x="158591" y="1152049"/>
                                </a:cubicBezTo>
                                <a:cubicBezTo>
                                  <a:pt x="160496" y="1152049"/>
                                  <a:pt x="162401" y="1153001"/>
                                  <a:pt x="165259" y="1153001"/>
                                </a:cubicBezTo>
                                <a:cubicBezTo>
                                  <a:pt x="166211" y="1153001"/>
                                  <a:pt x="167164" y="1153001"/>
                                  <a:pt x="169069" y="1153001"/>
                                </a:cubicBezTo>
                                <a:cubicBezTo>
                                  <a:pt x="169069" y="1153001"/>
                                  <a:pt x="169069" y="1153001"/>
                                  <a:pt x="169069" y="1153001"/>
                                </a:cubicBezTo>
                                <a:cubicBezTo>
                                  <a:pt x="169069" y="1157764"/>
                                  <a:pt x="172879" y="1161574"/>
                                  <a:pt x="177641" y="1161574"/>
                                </a:cubicBezTo>
                                <a:cubicBezTo>
                                  <a:pt x="177641" y="1161574"/>
                                  <a:pt x="177641" y="1161574"/>
                                  <a:pt x="178594" y="1161574"/>
                                </a:cubicBezTo>
                                <a:cubicBezTo>
                                  <a:pt x="178594" y="1161574"/>
                                  <a:pt x="178594" y="1161574"/>
                                  <a:pt x="178594" y="1162526"/>
                                </a:cubicBezTo>
                                <a:cubicBezTo>
                                  <a:pt x="178594" y="1170146"/>
                                  <a:pt x="182404" y="1176814"/>
                                  <a:pt x="188119" y="1180624"/>
                                </a:cubicBezTo>
                                <a:cubicBezTo>
                                  <a:pt x="186214" y="1184434"/>
                                  <a:pt x="185261" y="1188244"/>
                                  <a:pt x="185261" y="1193006"/>
                                </a:cubicBezTo>
                                <a:cubicBezTo>
                                  <a:pt x="185261" y="1207294"/>
                                  <a:pt x="195739" y="1219676"/>
                                  <a:pt x="210026" y="1221581"/>
                                </a:cubicBezTo>
                                <a:cubicBezTo>
                                  <a:pt x="207169" y="1222534"/>
                                  <a:pt x="205264" y="1226344"/>
                                  <a:pt x="205264" y="1229201"/>
                                </a:cubicBezTo>
                                <a:cubicBezTo>
                                  <a:pt x="205264" y="1233964"/>
                                  <a:pt x="209074" y="1237774"/>
                                  <a:pt x="213836" y="1237774"/>
                                </a:cubicBezTo>
                                <a:cubicBezTo>
                                  <a:pt x="218599" y="1237774"/>
                                  <a:pt x="222409" y="1233964"/>
                                  <a:pt x="222409" y="1229201"/>
                                </a:cubicBezTo>
                                <a:cubicBezTo>
                                  <a:pt x="222409" y="1225391"/>
                                  <a:pt x="220504" y="1222534"/>
                                  <a:pt x="217646" y="1221581"/>
                                </a:cubicBezTo>
                                <a:cubicBezTo>
                                  <a:pt x="218599" y="1221581"/>
                                  <a:pt x="218599" y="1221581"/>
                                  <a:pt x="219551" y="1221581"/>
                                </a:cubicBezTo>
                                <a:cubicBezTo>
                                  <a:pt x="221456" y="1222534"/>
                                  <a:pt x="223361" y="1223486"/>
                                  <a:pt x="226219" y="1223486"/>
                                </a:cubicBezTo>
                                <a:cubicBezTo>
                                  <a:pt x="233839" y="1223486"/>
                                  <a:pt x="239554" y="1217771"/>
                                  <a:pt x="239554" y="1210151"/>
                                </a:cubicBezTo>
                                <a:cubicBezTo>
                                  <a:pt x="239554" y="1210151"/>
                                  <a:pt x="239554" y="1209199"/>
                                  <a:pt x="239554" y="1209199"/>
                                </a:cubicBezTo>
                                <a:cubicBezTo>
                                  <a:pt x="242411" y="1205389"/>
                                  <a:pt x="243364" y="1201579"/>
                                  <a:pt x="244316" y="1196816"/>
                                </a:cubicBezTo>
                                <a:cubicBezTo>
                                  <a:pt x="245269" y="1196816"/>
                                  <a:pt x="245269" y="1196816"/>
                                  <a:pt x="246221" y="1196816"/>
                                </a:cubicBezTo>
                                <a:cubicBezTo>
                                  <a:pt x="250984" y="1196816"/>
                                  <a:pt x="254794" y="1193006"/>
                                  <a:pt x="254794" y="1188244"/>
                                </a:cubicBezTo>
                                <a:cubicBezTo>
                                  <a:pt x="254794" y="1185386"/>
                                  <a:pt x="252889" y="1183481"/>
                                  <a:pt x="250984" y="1181576"/>
                                </a:cubicBezTo>
                                <a:cubicBezTo>
                                  <a:pt x="255746" y="1180624"/>
                                  <a:pt x="259556" y="1176814"/>
                                  <a:pt x="259556" y="1172051"/>
                                </a:cubicBezTo>
                                <a:cubicBezTo>
                                  <a:pt x="259556" y="1167289"/>
                                  <a:pt x="256699" y="1164431"/>
                                  <a:pt x="252889" y="1162526"/>
                                </a:cubicBezTo>
                                <a:cubicBezTo>
                                  <a:pt x="254794" y="1159669"/>
                                  <a:pt x="255746" y="1156811"/>
                                  <a:pt x="255746" y="1153001"/>
                                </a:cubicBezTo>
                                <a:cubicBezTo>
                                  <a:pt x="255746" y="1144429"/>
                                  <a:pt x="249079" y="1136809"/>
                                  <a:pt x="239554" y="1136809"/>
                                </a:cubicBezTo>
                                <a:cubicBezTo>
                                  <a:pt x="230981" y="1136809"/>
                                  <a:pt x="223361" y="1143476"/>
                                  <a:pt x="223361" y="1153001"/>
                                </a:cubicBezTo>
                                <a:cubicBezTo>
                                  <a:pt x="223361" y="1161574"/>
                                  <a:pt x="230029" y="1169194"/>
                                  <a:pt x="239554" y="1169194"/>
                                </a:cubicBezTo>
                                <a:cubicBezTo>
                                  <a:pt x="239554" y="1169194"/>
                                  <a:pt x="240506" y="1169194"/>
                                  <a:pt x="240506" y="1169194"/>
                                </a:cubicBezTo>
                                <a:cubicBezTo>
                                  <a:pt x="240506" y="1170146"/>
                                  <a:pt x="239554" y="1171099"/>
                                  <a:pt x="239554" y="1172051"/>
                                </a:cubicBezTo>
                                <a:cubicBezTo>
                                  <a:pt x="239554" y="1175861"/>
                                  <a:pt x="241459" y="1178719"/>
                                  <a:pt x="244316" y="1180624"/>
                                </a:cubicBezTo>
                                <a:cubicBezTo>
                                  <a:pt x="243364" y="1180624"/>
                                  <a:pt x="242411" y="1180624"/>
                                  <a:pt x="241459" y="1181576"/>
                                </a:cubicBezTo>
                                <a:cubicBezTo>
                                  <a:pt x="237649" y="1173956"/>
                                  <a:pt x="231934" y="1168241"/>
                                  <a:pt x="223361" y="1165384"/>
                                </a:cubicBezTo>
                                <a:cubicBezTo>
                                  <a:pt x="223361" y="1164431"/>
                                  <a:pt x="223361" y="1163479"/>
                                  <a:pt x="223361" y="1162526"/>
                                </a:cubicBezTo>
                                <a:cubicBezTo>
                                  <a:pt x="223361" y="1150144"/>
                                  <a:pt x="213836" y="1140619"/>
                                  <a:pt x="201454" y="1140619"/>
                                </a:cubicBezTo>
                                <a:cubicBezTo>
                                  <a:pt x="197644" y="1140619"/>
                                  <a:pt x="193834" y="1141571"/>
                                  <a:pt x="190976" y="1143476"/>
                                </a:cubicBezTo>
                                <a:cubicBezTo>
                                  <a:pt x="196691" y="1136809"/>
                                  <a:pt x="201454" y="1128236"/>
                                  <a:pt x="201454" y="1118711"/>
                                </a:cubicBezTo>
                                <a:cubicBezTo>
                                  <a:pt x="201454" y="1115854"/>
                                  <a:pt x="201454" y="1113949"/>
                                  <a:pt x="200501" y="1111091"/>
                                </a:cubicBezTo>
                                <a:cubicBezTo>
                                  <a:pt x="203359" y="1111091"/>
                                  <a:pt x="205264" y="1108234"/>
                                  <a:pt x="205264" y="1105376"/>
                                </a:cubicBezTo>
                                <a:cubicBezTo>
                                  <a:pt x="205264" y="1102519"/>
                                  <a:pt x="202406" y="1099661"/>
                                  <a:pt x="199549" y="1099661"/>
                                </a:cubicBezTo>
                                <a:cubicBezTo>
                                  <a:pt x="198596" y="1099661"/>
                                  <a:pt x="197644" y="1099661"/>
                                  <a:pt x="196691" y="1100614"/>
                                </a:cubicBezTo>
                                <a:cubicBezTo>
                                  <a:pt x="195739" y="1098709"/>
                                  <a:pt x="194786" y="1097756"/>
                                  <a:pt x="193834" y="1096804"/>
                                </a:cubicBezTo>
                                <a:cubicBezTo>
                                  <a:pt x="200501" y="1093946"/>
                                  <a:pt x="205264" y="1088231"/>
                                  <a:pt x="207169" y="1081564"/>
                                </a:cubicBezTo>
                                <a:cubicBezTo>
                                  <a:pt x="219551" y="1077754"/>
                                  <a:pt x="228124" y="1066324"/>
                                  <a:pt x="228124" y="1052989"/>
                                </a:cubicBezTo>
                                <a:cubicBezTo>
                                  <a:pt x="228124" y="1051084"/>
                                  <a:pt x="228124" y="1049179"/>
                                  <a:pt x="227171" y="1048226"/>
                                </a:cubicBezTo>
                                <a:cubicBezTo>
                                  <a:pt x="230029" y="1049179"/>
                                  <a:pt x="232886" y="1050131"/>
                                  <a:pt x="236696" y="1050131"/>
                                </a:cubicBezTo>
                                <a:cubicBezTo>
                                  <a:pt x="245269" y="1050131"/>
                                  <a:pt x="251936" y="1047274"/>
                                  <a:pt x="257651" y="1042511"/>
                                </a:cubicBezTo>
                                <a:cubicBezTo>
                                  <a:pt x="259556" y="1043464"/>
                                  <a:pt x="261461" y="1043464"/>
                                  <a:pt x="263366" y="1043464"/>
                                </a:cubicBezTo>
                                <a:cubicBezTo>
                                  <a:pt x="273844" y="1043464"/>
                                  <a:pt x="282416" y="1034891"/>
                                  <a:pt x="282416" y="1024414"/>
                                </a:cubicBezTo>
                                <a:cubicBezTo>
                                  <a:pt x="282416" y="1020604"/>
                                  <a:pt x="281464" y="1016794"/>
                                  <a:pt x="279559" y="1013936"/>
                                </a:cubicBezTo>
                                <a:cubicBezTo>
                                  <a:pt x="287179" y="1012984"/>
                                  <a:pt x="292894" y="1007269"/>
                                  <a:pt x="295751" y="1000601"/>
                                </a:cubicBezTo>
                                <a:cubicBezTo>
                                  <a:pt x="294799" y="1002506"/>
                                  <a:pt x="294799" y="1004411"/>
                                  <a:pt x="294799" y="1006316"/>
                                </a:cubicBezTo>
                                <a:cubicBezTo>
                                  <a:pt x="294799" y="1007269"/>
                                  <a:pt x="294799" y="1008221"/>
                                  <a:pt x="294799" y="1009174"/>
                                </a:cubicBezTo>
                                <a:cubicBezTo>
                                  <a:pt x="293846" y="1011079"/>
                                  <a:pt x="293846" y="1012984"/>
                                  <a:pt x="293846" y="1015841"/>
                                </a:cubicBezTo>
                                <a:cubicBezTo>
                                  <a:pt x="293846" y="1019651"/>
                                  <a:pt x="295751" y="1023461"/>
                                  <a:pt x="297656" y="1026319"/>
                                </a:cubicBezTo>
                                <a:cubicBezTo>
                                  <a:pt x="290036" y="1032034"/>
                                  <a:pt x="284321" y="1040606"/>
                                  <a:pt x="284321" y="1051084"/>
                                </a:cubicBezTo>
                                <a:cubicBezTo>
                                  <a:pt x="284321" y="1052036"/>
                                  <a:pt x="284321" y="1052036"/>
                                  <a:pt x="284321" y="1052989"/>
                                </a:cubicBezTo>
                                <a:cubicBezTo>
                                  <a:pt x="283369" y="1052036"/>
                                  <a:pt x="281464" y="1052036"/>
                                  <a:pt x="280511" y="1052036"/>
                                </a:cubicBezTo>
                                <a:cubicBezTo>
                                  <a:pt x="273844" y="1052036"/>
                                  <a:pt x="268129" y="1057751"/>
                                  <a:pt x="268129" y="1064419"/>
                                </a:cubicBezTo>
                                <a:cubicBezTo>
                                  <a:pt x="268129" y="1070134"/>
                                  <a:pt x="271939" y="1074896"/>
                                  <a:pt x="277654" y="1075849"/>
                                </a:cubicBezTo>
                                <a:cubicBezTo>
                                  <a:pt x="277654" y="1075849"/>
                                  <a:pt x="277654" y="1076801"/>
                                  <a:pt x="277654" y="1076801"/>
                                </a:cubicBezTo>
                                <a:cubicBezTo>
                                  <a:pt x="277654" y="1086326"/>
                                  <a:pt x="285274" y="1094899"/>
                                  <a:pt x="295751" y="1094899"/>
                                </a:cubicBezTo>
                                <a:cubicBezTo>
                                  <a:pt x="298609" y="1094899"/>
                                  <a:pt x="300514" y="1093946"/>
                                  <a:pt x="303371" y="1092994"/>
                                </a:cubicBezTo>
                                <a:cubicBezTo>
                                  <a:pt x="301466" y="1094899"/>
                                  <a:pt x="300514" y="1097756"/>
                                  <a:pt x="300514" y="1100614"/>
                                </a:cubicBezTo>
                                <a:cubicBezTo>
                                  <a:pt x="300514" y="1104424"/>
                                  <a:pt x="301466" y="1107281"/>
                                  <a:pt x="304324" y="1110139"/>
                                </a:cubicBezTo>
                                <a:cubicBezTo>
                                  <a:pt x="304324" y="1110139"/>
                                  <a:pt x="303371" y="1110139"/>
                                  <a:pt x="303371" y="1110139"/>
                                </a:cubicBezTo>
                                <a:cubicBezTo>
                                  <a:pt x="285274" y="1110139"/>
                                  <a:pt x="270986" y="1124426"/>
                                  <a:pt x="270986" y="1142524"/>
                                </a:cubicBezTo>
                                <a:cubicBezTo>
                                  <a:pt x="270986" y="1153954"/>
                                  <a:pt x="276701" y="1163479"/>
                                  <a:pt x="285274" y="1169194"/>
                                </a:cubicBezTo>
                                <a:cubicBezTo>
                                  <a:pt x="286226" y="1171099"/>
                                  <a:pt x="287179" y="1173004"/>
                                  <a:pt x="288131" y="1174909"/>
                                </a:cubicBezTo>
                                <a:cubicBezTo>
                                  <a:pt x="283369" y="1179671"/>
                                  <a:pt x="280511" y="1187291"/>
                                  <a:pt x="280511" y="1193959"/>
                                </a:cubicBezTo>
                                <a:cubicBezTo>
                                  <a:pt x="272891" y="1194911"/>
                                  <a:pt x="266224" y="1201579"/>
                                  <a:pt x="266224" y="1210151"/>
                                </a:cubicBezTo>
                                <a:cubicBezTo>
                                  <a:pt x="266224" y="1213009"/>
                                  <a:pt x="267176" y="1216819"/>
                                  <a:pt x="269081" y="1218724"/>
                                </a:cubicBezTo>
                                <a:cubicBezTo>
                                  <a:pt x="265271" y="1217771"/>
                                  <a:pt x="262414" y="1216819"/>
                                  <a:pt x="258604" y="1216819"/>
                                </a:cubicBezTo>
                                <a:cubicBezTo>
                                  <a:pt x="241459" y="1216819"/>
                                  <a:pt x="227171" y="1231106"/>
                                  <a:pt x="227171" y="1248251"/>
                                </a:cubicBezTo>
                                <a:cubicBezTo>
                                  <a:pt x="227171" y="1265396"/>
                                  <a:pt x="241459" y="1279684"/>
                                  <a:pt x="258604" y="1279684"/>
                                </a:cubicBezTo>
                                <a:cubicBezTo>
                                  <a:pt x="270034" y="1279684"/>
                                  <a:pt x="279559" y="1273969"/>
                                  <a:pt x="285274" y="1264444"/>
                                </a:cubicBezTo>
                                <a:cubicBezTo>
                                  <a:pt x="288131" y="1265396"/>
                                  <a:pt x="290989" y="1266349"/>
                                  <a:pt x="293846" y="1266349"/>
                                </a:cubicBezTo>
                                <a:cubicBezTo>
                                  <a:pt x="303371" y="1266349"/>
                                  <a:pt x="311944" y="1261586"/>
                                  <a:pt x="316706" y="1253966"/>
                                </a:cubicBezTo>
                                <a:cubicBezTo>
                                  <a:pt x="318611" y="1253014"/>
                                  <a:pt x="320516" y="1251109"/>
                                  <a:pt x="321469" y="1249204"/>
                                </a:cubicBezTo>
                                <a:cubicBezTo>
                                  <a:pt x="321469" y="1254919"/>
                                  <a:pt x="323374" y="1259681"/>
                                  <a:pt x="326231" y="1263491"/>
                                </a:cubicBezTo>
                                <a:cubicBezTo>
                                  <a:pt x="326231" y="1263491"/>
                                  <a:pt x="326231" y="1264444"/>
                                  <a:pt x="326231" y="1264444"/>
                                </a:cubicBezTo>
                                <a:cubicBezTo>
                                  <a:pt x="326231" y="1268254"/>
                                  <a:pt x="327184" y="1272064"/>
                                  <a:pt x="328136" y="1275874"/>
                                </a:cubicBezTo>
                                <a:cubicBezTo>
                                  <a:pt x="325279" y="1278731"/>
                                  <a:pt x="323374" y="1281589"/>
                                  <a:pt x="322421" y="1285399"/>
                                </a:cubicBezTo>
                                <a:cubicBezTo>
                                  <a:pt x="319564" y="1282541"/>
                                  <a:pt x="315754" y="1280636"/>
                                  <a:pt x="310991" y="1279684"/>
                                </a:cubicBezTo>
                                <a:cubicBezTo>
                                  <a:pt x="310991" y="1275874"/>
                                  <a:pt x="308134" y="1273016"/>
                                  <a:pt x="304324" y="1273016"/>
                                </a:cubicBezTo>
                                <a:cubicBezTo>
                                  <a:pt x="300514" y="1273016"/>
                                  <a:pt x="297656" y="1275874"/>
                                  <a:pt x="297656" y="1279684"/>
                                </a:cubicBezTo>
                                <a:cubicBezTo>
                                  <a:pt x="297656" y="1281589"/>
                                  <a:pt x="298609" y="1282541"/>
                                  <a:pt x="299561" y="1284446"/>
                                </a:cubicBezTo>
                                <a:cubicBezTo>
                                  <a:pt x="296704" y="1287304"/>
                                  <a:pt x="294799" y="1292066"/>
                                  <a:pt x="294799" y="1296829"/>
                                </a:cubicBezTo>
                                <a:cubicBezTo>
                                  <a:pt x="294799" y="1300639"/>
                                  <a:pt x="295751" y="1304449"/>
                                  <a:pt x="298609" y="1307306"/>
                                </a:cubicBezTo>
                                <a:cubicBezTo>
                                  <a:pt x="298609" y="1307306"/>
                                  <a:pt x="298609" y="1307306"/>
                                  <a:pt x="298609" y="1307306"/>
                                </a:cubicBezTo>
                                <a:cubicBezTo>
                                  <a:pt x="298609" y="1312069"/>
                                  <a:pt x="302419" y="1316831"/>
                                  <a:pt x="308134" y="1316831"/>
                                </a:cubicBezTo>
                                <a:cubicBezTo>
                                  <a:pt x="310991" y="1316831"/>
                                  <a:pt x="312896" y="1315879"/>
                                  <a:pt x="314801" y="1313974"/>
                                </a:cubicBezTo>
                                <a:cubicBezTo>
                                  <a:pt x="320516" y="1313021"/>
                                  <a:pt x="326231" y="1308259"/>
                                  <a:pt x="328136" y="1302544"/>
                                </a:cubicBezTo>
                                <a:cubicBezTo>
                                  <a:pt x="331946" y="1307306"/>
                                  <a:pt x="336709" y="1310164"/>
                                  <a:pt x="343376" y="1310164"/>
                                </a:cubicBezTo>
                                <a:cubicBezTo>
                                  <a:pt x="347186" y="1310164"/>
                                  <a:pt x="350996" y="1309211"/>
                                  <a:pt x="353854" y="1306354"/>
                                </a:cubicBezTo>
                                <a:cubicBezTo>
                                  <a:pt x="353854" y="1306354"/>
                                  <a:pt x="353854" y="1307306"/>
                                  <a:pt x="353854" y="1307306"/>
                                </a:cubicBezTo>
                                <a:cubicBezTo>
                                  <a:pt x="353854" y="1315879"/>
                                  <a:pt x="360521" y="1322546"/>
                                  <a:pt x="369094" y="1322546"/>
                                </a:cubicBezTo>
                                <a:cubicBezTo>
                                  <a:pt x="371951" y="1322546"/>
                                  <a:pt x="373856" y="1321594"/>
                                  <a:pt x="376714" y="1320641"/>
                                </a:cubicBezTo>
                                <a:cubicBezTo>
                                  <a:pt x="378619" y="1322546"/>
                                  <a:pt x="381476" y="1323499"/>
                                  <a:pt x="384334" y="1323499"/>
                                </a:cubicBezTo>
                                <a:cubicBezTo>
                                  <a:pt x="391001" y="1323499"/>
                                  <a:pt x="396716" y="1317784"/>
                                  <a:pt x="396716" y="1311116"/>
                                </a:cubicBezTo>
                                <a:cubicBezTo>
                                  <a:pt x="396716" y="1310164"/>
                                  <a:pt x="396716" y="1310164"/>
                                  <a:pt x="396716" y="1309211"/>
                                </a:cubicBezTo>
                                <a:cubicBezTo>
                                  <a:pt x="402431" y="1306354"/>
                                  <a:pt x="406241" y="1300639"/>
                                  <a:pt x="406241" y="1293971"/>
                                </a:cubicBezTo>
                                <a:cubicBezTo>
                                  <a:pt x="406241" y="1287304"/>
                                  <a:pt x="402431" y="1281589"/>
                                  <a:pt x="397669" y="1278731"/>
                                </a:cubicBezTo>
                                <a:cubicBezTo>
                                  <a:pt x="397669" y="1278731"/>
                                  <a:pt x="397669" y="1278731"/>
                                  <a:pt x="397669" y="1278731"/>
                                </a:cubicBezTo>
                                <a:cubicBezTo>
                                  <a:pt x="399574" y="1279684"/>
                                  <a:pt x="401479" y="1280636"/>
                                  <a:pt x="404336" y="1280636"/>
                                </a:cubicBezTo>
                                <a:cubicBezTo>
                                  <a:pt x="405289" y="1280636"/>
                                  <a:pt x="407194" y="1280636"/>
                                  <a:pt x="408146" y="1279684"/>
                                </a:cubicBezTo>
                                <a:cubicBezTo>
                                  <a:pt x="411956" y="1283494"/>
                                  <a:pt x="415766" y="1287304"/>
                                  <a:pt x="421481" y="1288256"/>
                                </a:cubicBezTo>
                                <a:cubicBezTo>
                                  <a:pt x="424339" y="1293971"/>
                                  <a:pt x="431006" y="1296829"/>
                                  <a:pt x="437674" y="1296829"/>
                                </a:cubicBezTo>
                                <a:cubicBezTo>
                                  <a:pt x="448151" y="1296829"/>
                                  <a:pt x="456724" y="1288256"/>
                                  <a:pt x="456724" y="1277779"/>
                                </a:cubicBezTo>
                                <a:cubicBezTo>
                                  <a:pt x="456724" y="1277779"/>
                                  <a:pt x="456724" y="1276826"/>
                                  <a:pt x="456724" y="1276826"/>
                                </a:cubicBezTo>
                                <a:cubicBezTo>
                                  <a:pt x="460534" y="1279684"/>
                                  <a:pt x="465296" y="1282541"/>
                                  <a:pt x="471011" y="1284446"/>
                                </a:cubicBezTo>
                                <a:cubicBezTo>
                                  <a:pt x="473869" y="1288256"/>
                                  <a:pt x="479584" y="1291114"/>
                                  <a:pt x="485299" y="1291114"/>
                                </a:cubicBezTo>
                                <a:cubicBezTo>
                                  <a:pt x="491014" y="1291114"/>
                                  <a:pt x="496729" y="1288256"/>
                                  <a:pt x="499586" y="1283494"/>
                                </a:cubicBezTo>
                                <a:cubicBezTo>
                                  <a:pt x="499586" y="1283494"/>
                                  <a:pt x="500539" y="1284446"/>
                                  <a:pt x="500539" y="1284446"/>
                                </a:cubicBezTo>
                                <a:cubicBezTo>
                                  <a:pt x="499586" y="1285399"/>
                                  <a:pt x="499586" y="1285399"/>
                                  <a:pt x="498634" y="1286351"/>
                                </a:cubicBezTo>
                                <a:cubicBezTo>
                                  <a:pt x="494824" y="1288256"/>
                                  <a:pt x="491014" y="1293019"/>
                                  <a:pt x="491014" y="1297781"/>
                                </a:cubicBezTo>
                                <a:cubicBezTo>
                                  <a:pt x="486251" y="1301591"/>
                                  <a:pt x="483394" y="1307306"/>
                                  <a:pt x="483394" y="1313974"/>
                                </a:cubicBezTo>
                                <a:cubicBezTo>
                                  <a:pt x="481489" y="1314926"/>
                                  <a:pt x="478631" y="1315879"/>
                                  <a:pt x="477679" y="1317784"/>
                                </a:cubicBezTo>
                                <a:cubicBezTo>
                                  <a:pt x="475774" y="1316831"/>
                                  <a:pt x="473869" y="1315879"/>
                                  <a:pt x="471011" y="1315879"/>
                                </a:cubicBezTo>
                                <a:cubicBezTo>
                                  <a:pt x="463391" y="1315879"/>
                                  <a:pt x="457676" y="1321594"/>
                                  <a:pt x="457676" y="1329214"/>
                                </a:cubicBezTo>
                                <a:cubicBezTo>
                                  <a:pt x="457676" y="1336834"/>
                                  <a:pt x="463391" y="1342549"/>
                                  <a:pt x="471011" y="1342549"/>
                                </a:cubicBezTo>
                                <a:cubicBezTo>
                                  <a:pt x="472916" y="1342549"/>
                                  <a:pt x="473869" y="1342549"/>
                                  <a:pt x="475774" y="1341596"/>
                                </a:cubicBezTo>
                                <a:cubicBezTo>
                                  <a:pt x="475774" y="1341596"/>
                                  <a:pt x="475774" y="1341596"/>
                                  <a:pt x="475774" y="1341596"/>
                                </a:cubicBezTo>
                                <a:cubicBezTo>
                                  <a:pt x="465296" y="1344454"/>
                                  <a:pt x="456724" y="1352074"/>
                                  <a:pt x="451961" y="1361599"/>
                                </a:cubicBezTo>
                                <a:cubicBezTo>
                                  <a:pt x="450056" y="1359694"/>
                                  <a:pt x="447199" y="1357789"/>
                                  <a:pt x="444341" y="1356836"/>
                                </a:cubicBezTo>
                                <a:cubicBezTo>
                                  <a:pt x="445294" y="1354931"/>
                                  <a:pt x="446246" y="1352074"/>
                                  <a:pt x="446246" y="1349216"/>
                                </a:cubicBezTo>
                                <a:cubicBezTo>
                                  <a:pt x="446246" y="1339691"/>
                                  <a:pt x="438626" y="1333024"/>
                                  <a:pt x="430054" y="1333024"/>
                                </a:cubicBezTo>
                                <a:cubicBezTo>
                                  <a:pt x="425291" y="1333024"/>
                                  <a:pt x="421481" y="1334929"/>
                                  <a:pt x="417671" y="1337786"/>
                                </a:cubicBezTo>
                                <a:cubicBezTo>
                                  <a:pt x="415766" y="1334929"/>
                                  <a:pt x="411956" y="1333024"/>
                                  <a:pt x="408146" y="1333024"/>
                                </a:cubicBezTo>
                                <a:cubicBezTo>
                                  <a:pt x="401479" y="1333024"/>
                                  <a:pt x="395764" y="1338739"/>
                                  <a:pt x="395764" y="1345406"/>
                                </a:cubicBezTo>
                                <a:cubicBezTo>
                                  <a:pt x="395764" y="1350169"/>
                                  <a:pt x="398621" y="1353979"/>
                                  <a:pt x="401479" y="1355884"/>
                                </a:cubicBezTo>
                                <a:cubicBezTo>
                                  <a:pt x="392906" y="1358741"/>
                                  <a:pt x="386239" y="1366361"/>
                                  <a:pt x="386239" y="1375886"/>
                                </a:cubicBezTo>
                                <a:cubicBezTo>
                                  <a:pt x="386239" y="1376839"/>
                                  <a:pt x="386239" y="1377791"/>
                                  <a:pt x="386239" y="1379696"/>
                                </a:cubicBezTo>
                                <a:cubicBezTo>
                                  <a:pt x="385286" y="1382554"/>
                                  <a:pt x="385286" y="1384459"/>
                                  <a:pt x="384334" y="1387316"/>
                                </a:cubicBezTo>
                                <a:cubicBezTo>
                                  <a:pt x="382429" y="1389221"/>
                                  <a:pt x="380524" y="1392079"/>
                                  <a:pt x="379571" y="1394936"/>
                                </a:cubicBezTo>
                                <a:cubicBezTo>
                                  <a:pt x="379571" y="1394936"/>
                                  <a:pt x="378619" y="1394936"/>
                                  <a:pt x="378619" y="1394936"/>
                                </a:cubicBezTo>
                                <a:cubicBezTo>
                                  <a:pt x="378619" y="1394936"/>
                                  <a:pt x="378619" y="1394936"/>
                                  <a:pt x="378619" y="1394936"/>
                                </a:cubicBezTo>
                                <a:cubicBezTo>
                                  <a:pt x="378619" y="1393031"/>
                                  <a:pt x="379571" y="1391126"/>
                                  <a:pt x="379571" y="1389221"/>
                                </a:cubicBezTo>
                                <a:cubicBezTo>
                                  <a:pt x="379571" y="1388269"/>
                                  <a:pt x="379571" y="1387316"/>
                                  <a:pt x="379571" y="1386364"/>
                                </a:cubicBezTo>
                                <a:cubicBezTo>
                                  <a:pt x="383381" y="1383506"/>
                                  <a:pt x="386239" y="1379696"/>
                                  <a:pt x="386239" y="1373981"/>
                                </a:cubicBezTo>
                                <a:cubicBezTo>
                                  <a:pt x="386239" y="1366361"/>
                                  <a:pt x="379571" y="1359694"/>
                                  <a:pt x="371951" y="1359694"/>
                                </a:cubicBezTo>
                                <a:cubicBezTo>
                                  <a:pt x="367189" y="1359694"/>
                                  <a:pt x="363379" y="1361599"/>
                                  <a:pt x="360521" y="1365409"/>
                                </a:cubicBezTo>
                                <a:cubicBezTo>
                                  <a:pt x="358616" y="1364456"/>
                                  <a:pt x="356711" y="1364456"/>
                                  <a:pt x="354806" y="1364456"/>
                                </a:cubicBezTo>
                                <a:cubicBezTo>
                                  <a:pt x="349091" y="1364456"/>
                                  <a:pt x="343376" y="1366361"/>
                                  <a:pt x="339566" y="1370171"/>
                                </a:cubicBezTo>
                                <a:cubicBezTo>
                                  <a:pt x="337661" y="1367314"/>
                                  <a:pt x="333851" y="1365409"/>
                                  <a:pt x="330041" y="1365409"/>
                                </a:cubicBezTo>
                                <a:cubicBezTo>
                                  <a:pt x="324326" y="1365409"/>
                                  <a:pt x="320516" y="1369219"/>
                                  <a:pt x="318611" y="1373981"/>
                                </a:cubicBezTo>
                                <a:cubicBezTo>
                                  <a:pt x="316706" y="1374934"/>
                                  <a:pt x="314801" y="1375886"/>
                                  <a:pt x="313849" y="1377791"/>
                                </a:cubicBezTo>
                                <a:cubicBezTo>
                                  <a:pt x="311944" y="1376839"/>
                                  <a:pt x="310039" y="1376839"/>
                                  <a:pt x="308134" y="1376839"/>
                                </a:cubicBezTo>
                                <a:cubicBezTo>
                                  <a:pt x="301466" y="1376839"/>
                                  <a:pt x="295751" y="1382554"/>
                                  <a:pt x="295751" y="1389221"/>
                                </a:cubicBezTo>
                                <a:cubicBezTo>
                                  <a:pt x="295751" y="1395889"/>
                                  <a:pt x="301466" y="1401604"/>
                                  <a:pt x="308134" y="1401604"/>
                                </a:cubicBezTo>
                                <a:cubicBezTo>
                                  <a:pt x="314801" y="1401604"/>
                                  <a:pt x="319564" y="1396841"/>
                                  <a:pt x="320516" y="1390174"/>
                                </a:cubicBezTo>
                                <a:cubicBezTo>
                                  <a:pt x="320516" y="1390174"/>
                                  <a:pt x="320516" y="1390174"/>
                                  <a:pt x="320516" y="1390174"/>
                                </a:cubicBezTo>
                                <a:cubicBezTo>
                                  <a:pt x="322421" y="1390174"/>
                                  <a:pt x="324326" y="1389221"/>
                                  <a:pt x="325279" y="1388269"/>
                                </a:cubicBezTo>
                                <a:cubicBezTo>
                                  <a:pt x="326231" y="1388269"/>
                                  <a:pt x="328136" y="1389221"/>
                                  <a:pt x="329089" y="1389221"/>
                                </a:cubicBezTo>
                                <a:cubicBezTo>
                                  <a:pt x="329089" y="1389221"/>
                                  <a:pt x="329089" y="1389221"/>
                                  <a:pt x="329089" y="1390174"/>
                                </a:cubicBezTo>
                                <a:cubicBezTo>
                                  <a:pt x="329089" y="1401604"/>
                                  <a:pt x="336709" y="1411129"/>
                                  <a:pt x="347186" y="1413986"/>
                                </a:cubicBezTo>
                                <a:cubicBezTo>
                                  <a:pt x="347186" y="1414939"/>
                                  <a:pt x="346234" y="1415891"/>
                                  <a:pt x="346234" y="1417796"/>
                                </a:cubicBezTo>
                                <a:cubicBezTo>
                                  <a:pt x="346234" y="1418749"/>
                                  <a:pt x="346234" y="1419701"/>
                                  <a:pt x="347186" y="1420654"/>
                                </a:cubicBezTo>
                                <a:cubicBezTo>
                                  <a:pt x="345281" y="1424464"/>
                                  <a:pt x="343376" y="1428274"/>
                                  <a:pt x="343376" y="1433036"/>
                                </a:cubicBezTo>
                                <a:cubicBezTo>
                                  <a:pt x="343376" y="1437799"/>
                                  <a:pt x="344329" y="1442561"/>
                                  <a:pt x="347186" y="1446371"/>
                                </a:cubicBezTo>
                                <a:cubicBezTo>
                                  <a:pt x="339566" y="1447324"/>
                                  <a:pt x="334804" y="1453991"/>
                                  <a:pt x="334804" y="1461611"/>
                                </a:cubicBezTo>
                                <a:cubicBezTo>
                                  <a:pt x="334804" y="1470184"/>
                                  <a:pt x="341471" y="1476851"/>
                                  <a:pt x="350044" y="1476851"/>
                                </a:cubicBezTo>
                                <a:cubicBezTo>
                                  <a:pt x="353854" y="1476851"/>
                                  <a:pt x="356711" y="1475899"/>
                                  <a:pt x="359569" y="1473994"/>
                                </a:cubicBezTo>
                                <a:cubicBezTo>
                                  <a:pt x="363379" y="1480661"/>
                                  <a:pt x="370046" y="1484471"/>
                                  <a:pt x="377666" y="1486376"/>
                                </a:cubicBezTo>
                                <a:cubicBezTo>
                                  <a:pt x="379571" y="1490186"/>
                                  <a:pt x="383381" y="1492091"/>
                                  <a:pt x="388144" y="1492091"/>
                                </a:cubicBezTo>
                                <a:cubicBezTo>
                                  <a:pt x="394811" y="1492091"/>
                                  <a:pt x="400526" y="1486376"/>
                                  <a:pt x="400526" y="1479709"/>
                                </a:cubicBezTo>
                                <a:cubicBezTo>
                                  <a:pt x="400526" y="1478756"/>
                                  <a:pt x="400526" y="1478756"/>
                                  <a:pt x="400526" y="1478756"/>
                                </a:cubicBezTo>
                                <a:cubicBezTo>
                                  <a:pt x="405289" y="1473994"/>
                                  <a:pt x="408146" y="1468279"/>
                                  <a:pt x="408146" y="1460659"/>
                                </a:cubicBezTo>
                                <a:cubicBezTo>
                                  <a:pt x="408146" y="1451134"/>
                                  <a:pt x="403384" y="1443514"/>
                                  <a:pt x="396716" y="1438751"/>
                                </a:cubicBezTo>
                                <a:cubicBezTo>
                                  <a:pt x="396716" y="1436846"/>
                                  <a:pt x="397669" y="1435894"/>
                                  <a:pt x="397669" y="1433989"/>
                                </a:cubicBezTo>
                                <a:cubicBezTo>
                                  <a:pt x="397669" y="1431131"/>
                                  <a:pt x="396716" y="1428274"/>
                                  <a:pt x="395764" y="1425416"/>
                                </a:cubicBezTo>
                                <a:cubicBezTo>
                                  <a:pt x="396716" y="1424464"/>
                                  <a:pt x="396716" y="1422559"/>
                                  <a:pt x="396716" y="1420654"/>
                                </a:cubicBezTo>
                                <a:cubicBezTo>
                                  <a:pt x="396716" y="1420654"/>
                                  <a:pt x="396716" y="1420654"/>
                                  <a:pt x="396716" y="1420654"/>
                                </a:cubicBezTo>
                                <a:cubicBezTo>
                                  <a:pt x="397669" y="1421606"/>
                                  <a:pt x="398621" y="1422559"/>
                                  <a:pt x="399574" y="1423511"/>
                                </a:cubicBezTo>
                                <a:cubicBezTo>
                                  <a:pt x="397669" y="1425416"/>
                                  <a:pt x="395764" y="1428274"/>
                                  <a:pt x="395764" y="1431131"/>
                                </a:cubicBezTo>
                                <a:cubicBezTo>
                                  <a:pt x="395764" y="1436846"/>
                                  <a:pt x="400526" y="1441609"/>
                                  <a:pt x="406241" y="1441609"/>
                                </a:cubicBezTo>
                                <a:cubicBezTo>
                                  <a:pt x="411956" y="1441609"/>
                                  <a:pt x="415766" y="1437799"/>
                                  <a:pt x="416719" y="1432084"/>
                                </a:cubicBezTo>
                                <a:cubicBezTo>
                                  <a:pt x="418624" y="1432084"/>
                                  <a:pt x="420529" y="1433036"/>
                                  <a:pt x="422434" y="1433036"/>
                                </a:cubicBezTo>
                                <a:cubicBezTo>
                                  <a:pt x="421481" y="1434941"/>
                                  <a:pt x="420529" y="1437799"/>
                                  <a:pt x="420529" y="1440656"/>
                                </a:cubicBezTo>
                                <a:cubicBezTo>
                                  <a:pt x="420529" y="1446371"/>
                                  <a:pt x="423386" y="1451134"/>
                                  <a:pt x="427196" y="1454944"/>
                                </a:cubicBezTo>
                                <a:cubicBezTo>
                                  <a:pt x="421481" y="1457801"/>
                                  <a:pt x="417671" y="1463516"/>
                                  <a:pt x="417671" y="1471136"/>
                                </a:cubicBezTo>
                                <a:cubicBezTo>
                                  <a:pt x="417671" y="1473994"/>
                                  <a:pt x="418624" y="1476851"/>
                                  <a:pt x="419576" y="1478756"/>
                                </a:cubicBezTo>
                                <a:cubicBezTo>
                                  <a:pt x="413861" y="1478756"/>
                                  <a:pt x="408146" y="1483519"/>
                                  <a:pt x="408146" y="1490186"/>
                                </a:cubicBezTo>
                                <a:cubicBezTo>
                                  <a:pt x="408146" y="1493044"/>
                                  <a:pt x="410051" y="1496854"/>
                                  <a:pt x="411956" y="1498759"/>
                                </a:cubicBezTo>
                                <a:cubicBezTo>
                                  <a:pt x="411004" y="1499711"/>
                                  <a:pt x="411004" y="1500664"/>
                                  <a:pt x="411004" y="1502569"/>
                                </a:cubicBezTo>
                                <a:cubicBezTo>
                                  <a:pt x="409099" y="1501616"/>
                                  <a:pt x="407194" y="1500664"/>
                                  <a:pt x="404336" y="1500664"/>
                                </a:cubicBezTo>
                                <a:cubicBezTo>
                                  <a:pt x="398621" y="1500664"/>
                                  <a:pt x="393859" y="1505426"/>
                                  <a:pt x="393859" y="1511141"/>
                                </a:cubicBezTo>
                                <a:cubicBezTo>
                                  <a:pt x="393859" y="1514951"/>
                                  <a:pt x="395764" y="1517809"/>
                                  <a:pt x="399574" y="1519714"/>
                                </a:cubicBezTo>
                                <a:cubicBezTo>
                                  <a:pt x="392906" y="1521619"/>
                                  <a:pt x="387191" y="1528286"/>
                                  <a:pt x="387191" y="1535906"/>
                                </a:cubicBezTo>
                                <a:cubicBezTo>
                                  <a:pt x="387191" y="1538764"/>
                                  <a:pt x="388144" y="1541621"/>
                                  <a:pt x="389096" y="1544479"/>
                                </a:cubicBezTo>
                                <a:cubicBezTo>
                                  <a:pt x="387191" y="1544479"/>
                                  <a:pt x="386239" y="1544479"/>
                                  <a:pt x="384334" y="1545431"/>
                                </a:cubicBezTo>
                                <a:cubicBezTo>
                                  <a:pt x="383381" y="1536859"/>
                                  <a:pt x="375761" y="1530191"/>
                                  <a:pt x="367189" y="1530191"/>
                                </a:cubicBezTo>
                                <a:cubicBezTo>
                                  <a:pt x="357664" y="1530191"/>
                                  <a:pt x="350044" y="1537811"/>
                                  <a:pt x="350044" y="1547336"/>
                                </a:cubicBezTo>
                                <a:cubicBezTo>
                                  <a:pt x="350044" y="1554956"/>
                                  <a:pt x="354806" y="1560671"/>
                                  <a:pt x="361474" y="1563529"/>
                                </a:cubicBezTo>
                                <a:cubicBezTo>
                                  <a:pt x="360521" y="1565434"/>
                                  <a:pt x="359569" y="1566386"/>
                                  <a:pt x="359569" y="1568291"/>
                                </a:cubicBezTo>
                                <a:cubicBezTo>
                                  <a:pt x="357664" y="1566386"/>
                                  <a:pt x="355759" y="1565434"/>
                                  <a:pt x="352901" y="1565434"/>
                                </a:cubicBezTo>
                                <a:cubicBezTo>
                                  <a:pt x="348139" y="1565434"/>
                                  <a:pt x="344329" y="1569244"/>
                                  <a:pt x="344329" y="1574006"/>
                                </a:cubicBezTo>
                                <a:cubicBezTo>
                                  <a:pt x="344329" y="1575911"/>
                                  <a:pt x="345281" y="1577816"/>
                                  <a:pt x="346234" y="1578769"/>
                                </a:cubicBezTo>
                                <a:cubicBezTo>
                                  <a:pt x="341471" y="1582579"/>
                                  <a:pt x="338614" y="1588294"/>
                                  <a:pt x="338614" y="1594961"/>
                                </a:cubicBezTo>
                                <a:cubicBezTo>
                                  <a:pt x="338614" y="1605439"/>
                                  <a:pt x="347186" y="1614964"/>
                                  <a:pt x="357664" y="1615916"/>
                                </a:cubicBezTo>
                                <a:cubicBezTo>
                                  <a:pt x="358616" y="1617821"/>
                                  <a:pt x="359569" y="1619726"/>
                                  <a:pt x="361474" y="1620679"/>
                                </a:cubicBezTo>
                                <a:cubicBezTo>
                                  <a:pt x="364331" y="1628299"/>
                                  <a:pt x="369094" y="1634014"/>
                                  <a:pt x="375761" y="1637824"/>
                                </a:cubicBezTo>
                                <a:cubicBezTo>
                                  <a:pt x="375761" y="1638776"/>
                                  <a:pt x="376714" y="1639729"/>
                                  <a:pt x="376714" y="1640681"/>
                                </a:cubicBezTo>
                                <a:cubicBezTo>
                                  <a:pt x="367189" y="1644491"/>
                                  <a:pt x="358616" y="1653064"/>
                                  <a:pt x="355759" y="1662589"/>
                                </a:cubicBezTo>
                                <a:cubicBezTo>
                                  <a:pt x="353854" y="1660684"/>
                                  <a:pt x="350996" y="1658779"/>
                                  <a:pt x="347186" y="1657826"/>
                                </a:cubicBezTo>
                                <a:cubicBezTo>
                                  <a:pt x="353854" y="1654016"/>
                                  <a:pt x="358616" y="1646396"/>
                                  <a:pt x="358616" y="1637824"/>
                                </a:cubicBezTo>
                                <a:cubicBezTo>
                                  <a:pt x="358616" y="1627346"/>
                                  <a:pt x="350996" y="1617821"/>
                                  <a:pt x="341471" y="1614964"/>
                                </a:cubicBezTo>
                                <a:cubicBezTo>
                                  <a:pt x="340519" y="1603534"/>
                                  <a:pt x="333851" y="1594009"/>
                                  <a:pt x="324326" y="1589246"/>
                                </a:cubicBezTo>
                                <a:cubicBezTo>
                                  <a:pt x="323374" y="1586389"/>
                                  <a:pt x="322421" y="1582579"/>
                                  <a:pt x="321469" y="1579721"/>
                                </a:cubicBezTo>
                                <a:cubicBezTo>
                                  <a:pt x="321469" y="1578769"/>
                                  <a:pt x="322421" y="1577816"/>
                                  <a:pt x="322421" y="1575911"/>
                                </a:cubicBezTo>
                                <a:cubicBezTo>
                                  <a:pt x="322421" y="1569244"/>
                                  <a:pt x="316706" y="1562576"/>
                                  <a:pt x="309086" y="1562576"/>
                                </a:cubicBezTo>
                                <a:cubicBezTo>
                                  <a:pt x="308134" y="1562576"/>
                                  <a:pt x="307181" y="1562576"/>
                                  <a:pt x="306229" y="1562576"/>
                                </a:cubicBezTo>
                                <a:cubicBezTo>
                                  <a:pt x="306229" y="1561624"/>
                                  <a:pt x="306229" y="1559719"/>
                                  <a:pt x="306229" y="1558766"/>
                                </a:cubicBezTo>
                                <a:cubicBezTo>
                                  <a:pt x="306229" y="1556861"/>
                                  <a:pt x="306229" y="1554004"/>
                                  <a:pt x="305276" y="1552099"/>
                                </a:cubicBezTo>
                                <a:cubicBezTo>
                                  <a:pt x="306229" y="1551146"/>
                                  <a:pt x="307181" y="1551146"/>
                                  <a:pt x="308134" y="1550194"/>
                                </a:cubicBezTo>
                                <a:cubicBezTo>
                                  <a:pt x="310039" y="1553051"/>
                                  <a:pt x="312896" y="1554956"/>
                                  <a:pt x="316706" y="1554956"/>
                                </a:cubicBezTo>
                                <a:cubicBezTo>
                                  <a:pt x="316706" y="1554956"/>
                                  <a:pt x="316706" y="1554956"/>
                                  <a:pt x="317659" y="1554956"/>
                                </a:cubicBezTo>
                                <a:cubicBezTo>
                                  <a:pt x="316706" y="1555909"/>
                                  <a:pt x="316706" y="1557814"/>
                                  <a:pt x="316706" y="1558766"/>
                                </a:cubicBezTo>
                                <a:cubicBezTo>
                                  <a:pt x="316706" y="1564481"/>
                                  <a:pt x="321469" y="1569244"/>
                                  <a:pt x="327184" y="1569244"/>
                                </a:cubicBezTo>
                                <a:cubicBezTo>
                                  <a:pt x="332899" y="1569244"/>
                                  <a:pt x="337661" y="1564481"/>
                                  <a:pt x="337661" y="1558766"/>
                                </a:cubicBezTo>
                                <a:cubicBezTo>
                                  <a:pt x="337661" y="1553051"/>
                                  <a:pt x="332899" y="1548289"/>
                                  <a:pt x="327184" y="1548289"/>
                                </a:cubicBezTo>
                                <a:cubicBezTo>
                                  <a:pt x="327184" y="1548289"/>
                                  <a:pt x="327184" y="1548289"/>
                                  <a:pt x="326231" y="1548289"/>
                                </a:cubicBezTo>
                                <a:cubicBezTo>
                                  <a:pt x="326231" y="1547336"/>
                                  <a:pt x="327184" y="1545431"/>
                                  <a:pt x="327184" y="1544479"/>
                                </a:cubicBezTo>
                                <a:cubicBezTo>
                                  <a:pt x="327184" y="1538764"/>
                                  <a:pt x="322421" y="1534001"/>
                                  <a:pt x="316706" y="1534001"/>
                                </a:cubicBezTo>
                                <a:cubicBezTo>
                                  <a:pt x="315754" y="1534001"/>
                                  <a:pt x="314801" y="1534001"/>
                                  <a:pt x="313849" y="1534954"/>
                                </a:cubicBezTo>
                                <a:cubicBezTo>
                                  <a:pt x="313849" y="1534001"/>
                                  <a:pt x="313849" y="1533049"/>
                                  <a:pt x="312896" y="1533049"/>
                                </a:cubicBezTo>
                                <a:cubicBezTo>
                                  <a:pt x="326231" y="1530191"/>
                                  <a:pt x="335756" y="1518761"/>
                                  <a:pt x="335756" y="1505426"/>
                                </a:cubicBezTo>
                                <a:cubicBezTo>
                                  <a:pt x="335756" y="1500664"/>
                                  <a:pt x="334804" y="1495901"/>
                                  <a:pt x="331946" y="1492091"/>
                                </a:cubicBezTo>
                                <a:cubicBezTo>
                                  <a:pt x="331946" y="1491139"/>
                                  <a:pt x="332899" y="1490186"/>
                                  <a:pt x="332899" y="1488281"/>
                                </a:cubicBezTo>
                                <a:cubicBezTo>
                                  <a:pt x="332899" y="1483519"/>
                                  <a:pt x="329089" y="1479709"/>
                                  <a:pt x="324326" y="1479709"/>
                                </a:cubicBezTo>
                                <a:cubicBezTo>
                                  <a:pt x="323374" y="1479709"/>
                                  <a:pt x="321469" y="1479709"/>
                                  <a:pt x="320516" y="1480661"/>
                                </a:cubicBezTo>
                                <a:cubicBezTo>
                                  <a:pt x="316706" y="1478756"/>
                                  <a:pt x="312896" y="1477804"/>
                                  <a:pt x="308134" y="1477804"/>
                                </a:cubicBezTo>
                                <a:cubicBezTo>
                                  <a:pt x="297656" y="1477804"/>
                                  <a:pt x="288131" y="1483519"/>
                                  <a:pt x="283369" y="1492091"/>
                                </a:cubicBezTo>
                                <a:cubicBezTo>
                                  <a:pt x="282416" y="1492091"/>
                                  <a:pt x="280511" y="1491139"/>
                                  <a:pt x="279559" y="1491139"/>
                                </a:cubicBezTo>
                                <a:cubicBezTo>
                                  <a:pt x="272891" y="1491139"/>
                                  <a:pt x="267176" y="1494949"/>
                                  <a:pt x="265271" y="1500664"/>
                                </a:cubicBezTo>
                                <a:cubicBezTo>
                                  <a:pt x="262414" y="1502569"/>
                                  <a:pt x="260509" y="1505426"/>
                                  <a:pt x="258604" y="1508284"/>
                                </a:cubicBezTo>
                                <a:cubicBezTo>
                                  <a:pt x="255746" y="1507331"/>
                                  <a:pt x="252889" y="1506379"/>
                                  <a:pt x="250031" y="1506379"/>
                                </a:cubicBezTo>
                                <a:cubicBezTo>
                                  <a:pt x="239554" y="1506379"/>
                                  <a:pt x="231934" y="1514951"/>
                                  <a:pt x="231934" y="1524476"/>
                                </a:cubicBezTo>
                                <a:cubicBezTo>
                                  <a:pt x="231934" y="1532096"/>
                                  <a:pt x="236696" y="1538764"/>
                                  <a:pt x="243364" y="1541621"/>
                                </a:cubicBezTo>
                                <a:cubicBezTo>
                                  <a:pt x="243364" y="1542574"/>
                                  <a:pt x="242411" y="1542574"/>
                                  <a:pt x="242411" y="1543526"/>
                                </a:cubicBezTo>
                                <a:cubicBezTo>
                                  <a:pt x="241459" y="1543526"/>
                                  <a:pt x="240506" y="1543526"/>
                                  <a:pt x="239554" y="1543526"/>
                                </a:cubicBezTo>
                                <a:cubicBezTo>
                                  <a:pt x="233839" y="1543526"/>
                                  <a:pt x="229076" y="1545431"/>
                                  <a:pt x="225266" y="1548289"/>
                                </a:cubicBezTo>
                                <a:cubicBezTo>
                                  <a:pt x="220504" y="1545431"/>
                                  <a:pt x="215741" y="1544479"/>
                                  <a:pt x="210026" y="1544479"/>
                                </a:cubicBezTo>
                                <a:cubicBezTo>
                                  <a:pt x="202406" y="1544479"/>
                                  <a:pt x="194786" y="1547336"/>
                                  <a:pt x="189071" y="1553051"/>
                                </a:cubicBezTo>
                                <a:cubicBezTo>
                                  <a:pt x="185261" y="1547336"/>
                                  <a:pt x="178594" y="1543526"/>
                                  <a:pt x="170974" y="1543526"/>
                                </a:cubicBezTo>
                                <a:cubicBezTo>
                                  <a:pt x="168116" y="1543526"/>
                                  <a:pt x="165259" y="1544479"/>
                                  <a:pt x="162401" y="1545431"/>
                                </a:cubicBezTo>
                                <a:cubicBezTo>
                                  <a:pt x="161449" y="1541621"/>
                                  <a:pt x="157639" y="1537811"/>
                                  <a:pt x="152876" y="1537811"/>
                                </a:cubicBezTo>
                                <a:cubicBezTo>
                                  <a:pt x="147161" y="1537811"/>
                                  <a:pt x="143351" y="1542574"/>
                                  <a:pt x="143351" y="1547336"/>
                                </a:cubicBezTo>
                                <a:cubicBezTo>
                                  <a:pt x="143351" y="1552099"/>
                                  <a:pt x="146209" y="1555909"/>
                                  <a:pt x="150971" y="1556861"/>
                                </a:cubicBezTo>
                                <a:cubicBezTo>
                                  <a:pt x="150019" y="1559719"/>
                                  <a:pt x="149066" y="1562576"/>
                                  <a:pt x="149066" y="1566386"/>
                                </a:cubicBezTo>
                                <a:cubicBezTo>
                                  <a:pt x="149066" y="1572101"/>
                                  <a:pt x="150971" y="1576864"/>
                                  <a:pt x="153829" y="1580674"/>
                                </a:cubicBezTo>
                                <a:cubicBezTo>
                                  <a:pt x="148114" y="1581626"/>
                                  <a:pt x="143351" y="1586389"/>
                                  <a:pt x="143351" y="1593056"/>
                                </a:cubicBezTo>
                                <a:cubicBezTo>
                                  <a:pt x="143351" y="1599724"/>
                                  <a:pt x="149066" y="1605439"/>
                                  <a:pt x="155734" y="1605439"/>
                                </a:cubicBezTo>
                                <a:cubicBezTo>
                                  <a:pt x="162401" y="1605439"/>
                                  <a:pt x="168116" y="1599724"/>
                                  <a:pt x="168116" y="1593056"/>
                                </a:cubicBezTo>
                                <a:cubicBezTo>
                                  <a:pt x="168116" y="1592104"/>
                                  <a:pt x="168116" y="1590199"/>
                                  <a:pt x="167164" y="1589246"/>
                                </a:cubicBezTo>
                                <a:cubicBezTo>
                                  <a:pt x="168116" y="1589246"/>
                                  <a:pt x="170021" y="1589246"/>
                                  <a:pt x="170974" y="1589246"/>
                                </a:cubicBezTo>
                                <a:cubicBezTo>
                                  <a:pt x="174784" y="1589246"/>
                                  <a:pt x="178594" y="1588294"/>
                                  <a:pt x="182404" y="1586389"/>
                                </a:cubicBezTo>
                                <a:cubicBezTo>
                                  <a:pt x="183356" y="1587341"/>
                                  <a:pt x="183356" y="1588294"/>
                                  <a:pt x="184309" y="1589246"/>
                                </a:cubicBezTo>
                                <a:cubicBezTo>
                                  <a:pt x="183356" y="1592104"/>
                                  <a:pt x="183356" y="1594961"/>
                                  <a:pt x="183356" y="1597819"/>
                                </a:cubicBezTo>
                                <a:cubicBezTo>
                                  <a:pt x="183356" y="1607344"/>
                                  <a:pt x="188119" y="1615916"/>
                                  <a:pt x="195739" y="1620679"/>
                                </a:cubicBezTo>
                                <a:cubicBezTo>
                                  <a:pt x="195739" y="1620679"/>
                                  <a:pt x="195739" y="1620679"/>
                                  <a:pt x="195739" y="1620679"/>
                                </a:cubicBezTo>
                                <a:cubicBezTo>
                                  <a:pt x="195739" y="1623536"/>
                                  <a:pt x="198596" y="1626394"/>
                                  <a:pt x="201454" y="1626394"/>
                                </a:cubicBezTo>
                                <a:cubicBezTo>
                                  <a:pt x="203359" y="1626394"/>
                                  <a:pt x="204311" y="1625441"/>
                                  <a:pt x="206216" y="1624489"/>
                                </a:cubicBezTo>
                                <a:cubicBezTo>
                                  <a:pt x="207169" y="1624489"/>
                                  <a:pt x="209074" y="1624489"/>
                                  <a:pt x="210026" y="1624489"/>
                                </a:cubicBezTo>
                                <a:cubicBezTo>
                                  <a:pt x="223361" y="1624489"/>
                                  <a:pt x="234791" y="1614011"/>
                                  <a:pt x="236696" y="1600676"/>
                                </a:cubicBezTo>
                                <a:cubicBezTo>
                                  <a:pt x="240506" y="1602581"/>
                                  <a:pt x="244316" y="1604486"/>
                                  <a:pt x="249079" y="1604486"/>
                                </a:cubicBezTo>
                                <a:cubicBezTo>
                                  <a:pt x="248126" y="1607344"/>
                                  <a:pt x="247174" y="1611154"/>
                                  <a:pt x="247174" y="1614011"/>
                                </a:cubicBezTo>
                                <a:cubicBezTo>
                                  <a:pt x="247174" y="1615916"/>
                                  <a:pt x="247174" y="1617821"/>
                                  <a:pt x="248126" y="1619726"/>
                                </a:cubicBezTo>
                                <a:cubicBezTo>
                                  <a:pt x="248126" y="1619726"/>
                                  <a:pt x="248126" y="1619726"/>
                                  <a:pt x="247174" y="1619726"/>
                                </a:cubicBezTo>
                                <a:cubicBezTo>
                                  <a:pt x="239554" y="1619726"/>
                                  <a:pt x="233839" y="1625441"/>
                                  <a:pt x="233839" y="1633061"/>
                                </a:cubicBezTo>
                                <a:cubicBezTo>
                                  <a:pt x="233839" y="1639729"/>
                                  <a:pt x="239554" y="1645444"/>
                                  <a:pt x="246221" y="1646396"/>
                                </a:cubicBezTo>
                                <a:cubicBezTo>
                                  <a:pt x="246221" y="1653064"/>
                                  <a:pt x="251936" y="1657826"/>
                                  <a:pt x="258604" y="1657826"/>
                                </a:cubicBezTo>
                                <a:cubicBezTo>
                                  <a:pt x="265271" y="1657826"/>
                                  <a:pt x="270986" y="1652111"/>
                                  <a:pt x="270986" y="1645444"/>
                                </a:cubicBezTo>
                                <a:cubicBezTo>
                                  <a:pt x="270986" y="1642586"/>
                                  <a:pt x="270034" y="1640681"/>
                                  <a:pt x="268129" y="1637824"/>
                                </a:cubicBezTo>
                                <a:cubicBezTo>
                                  <a:pt x="269081" y="1637824"/>
                                  <a:pt x="270034" y="1637824"/>
                                  <a:pt x="270034" y="1637824"/>
                                </a:cubicBezTo>
                                <a:cubicBezTo>
                                  <a:pt x="273844" y="1637824"/>
                                  <a:pt x="277654" y="1636871"/>
                                  <a:pt x="281464" y="1634966"/>
                                </a:cubicBezTo>
                                <a:cubicBezTo>
                                  <a:pt x="284321" y="1638776"/>
                                  <a:pt x="288131" y="1641634"/>
                                  <a:pt x="291941" y="1644491"/>
                                </a:cubicBezTo>
                                <a:cubicBezTo>
                                  <a:pt x="290989" y="1646396"/>
                                  <a:pt x="290036" y="1648301"/>
                                  <a:pt x="290036" y="1651159"/>
                                </a:cubicBezTo>
                                <a:cubicBezTo>
                                  <a:pt x="290036" y="1658779"/>
                                  <a:pt x="295751" y="1664494"/>
                                  <a:pt x="303371" y="1664494"/>
                                </a:cubicBezTo>
                                <a:cubicBezTo>
                                  <a:pt x="307181" y="1664494"/>
                                  <a:pt x="310991" y="1662589"/>
                                  <a:pt x="312896" y="1660684"/>
                                </a:cubicBezTo>
                                <a:cubicBezTo>
                                  <a:pt x="312896" y="1661636"/>
                                  <a:pt x="311944" y="1663541"/>
                                  <a:pt x="311944" y="1664494"/>
                                </a:cubicBezTo>
                                <a:cubicBezTo>
                                  <a:pt x="311944" y="1671161"/>
                                  <a:pt x="317659" y="1676876"/>
                                  <a:pt x="324326" y="1676876"/>
                                </a:cubicBezTo>
                                <a:cubicBezTo>
                                  <a:pt x="326231" y="1676876"/>
                                  <a:pt x="328136" y="1675924"/>
                                  <a:pt x="330041" y="1675924"/>
                                </a:cubicBezTo>
                                <a:cubicBezTo>
                                  <a:pt x="331946" y="1680686"/>
                                  <a:pt x="336709" y="1683544"/>
                                  <a:pt x="342424" y="1683544"/>
                                </a:cubicBezTo>
                                <a:cubicBezTo>
                                  <a:pt x="346234" y="1683544"/>
                                  <a:pt x="349091" y="1681639"/>
                                  <a:pt x="351949" y="1679734"/>
                                </a:cubicBezTo>
                                <a:cubicBezTo>
                                  <a:pt x="353854" y="1685449"/>
                                  <a:pt x="356711" y="1691164"/>
                                  <a:pt x="360521" y="1694974"/>
                                </a:cubicBezTo>
                                <a:cubicBezTo>
                                  <a:pt x="359569" y="1694974"/>
                                  <a:pt x="359569" y="1694974"/>
                                  <a:pt x="358616" y="1694974"/>
                                </a:cubicBezTo>
                                <a:cubicBezTo>
                                  <a:pt x="352901" y="1694974"/>
                                  <a:pt x="348139" y="1699736"/>
                                  <a:pt x="348139" y="1705451"/>
                                </a:cubicBezTo>
                                <a:cubicBezTo>
                                  <a:pt x="348139" y="1710214"/>
                                  <a:pt x="350996" y="1713071"/>
                                  <a:pt x="354806" y="1714976"/>
                                </a:cubicBezTo>
                                <a:cubicBezTo>
                                  <a:pt x="349091" y="1716881"/>
                                  <a:pt x="345281" y="1722596"/>
                                  <a:pt x="345281" y="1729264"/>
                                </a:cubicBezTo>
                                <a:cubicBezTo>
                                  <a:pt x="345281" y="1737836"/>
                                  <a:pt x="351949" y="1744504"/>
                                  <a:pt x="360521" y="1744504"/>
                                </a:cubicBezTo>
                                <a:cubicBezTo>
                                  <a:pt x="369094" y="1744504"/>
                                  <a:pt x="375761" y="1737836"/>
                                  <a:pt x="375761" y="1729264"/>
                                </a:cubicBezTo>
                                <a:cubicBezTo>
                                  <a:pt x="375761" y="1721644"/>
                                  <a:pt x="370046" y="1715929"/>
                                  <a:pt x="363379" y="1714024"/>
                                </a:cubicBezTo>
                                <a:cubicBezTo>
                                  <a:pt x="366236" y="1712119"/>
                                  <a:pt x="368141" y="1709261"/>
                                  <a:pt x="368141" y="1705451"/>
                                </a:cubicBezTo>
                                <a:cubicBezTo>
                                  <a:pt x="368141" y="1704499"/>
                                  <a:pt x="368141" y="1702594"/>
                                  <a:pt x="367189" y="1701641"/>
                                </a:cubicBezTo>
                                <a:cubicBezTo>
                                  <a:pt x="369094" y="1702594"/>
                                  <a:pt x="371951" y="1704499"/>
                                  <a:pt x="374809" y="1704499"/>
                                </a:cubicBezTo>
                                <a:cubicBezTo>
                                  <a:pt x="376714" y="1706404"/>
                                  <a:pt x="378619" y="1707356"/>
                                  <a:pt x="381476" y="1707356"/>
                                </a:cubicBezTo>
                                <a:cubicBezTo>
                                  <a:pt x="382429" y="1707356"/>
                                  <a:pt x="384334" y="1707356"/>
                                  <a:pt x="385286" y="1706404"/>
                                </a:cubicBezTo>
                                <a:cubicBezTo>
                                  <a:pt x="385286" y="1706404"/>
                                  <a:pt x="385286" y="1706404"/>
                                  <a:pt x="386239" y="1706404"/>
                                </a:cubicBezTo>
                                <a:cubicBezTo>
                                  <a:pt x="399574" y="1706404"/>
                                  <a:pt x="411004" y="1698784"/>
                                  <a:pt x="416719" y="1688306"/>
                                </a:cubicBezTo>
                                <a:cubicBezTo>
                                  <a:pt x="419576" y="1687354"/>
                                  <a:pt x="421481" y="1685449"/>
                                  <a:pt x="421481" y="1681639"/>
                                </a:cubicBezTo>
                                <a:cubicBezTo>
                                  <a:pt x="421481" y="1680686"/>
                                  <a:pt x="421481" y="1679734"/>
                                  <a:pt x="420529" y="1678781"/>
                                </a:cubicBezTo>
                                <a:cubicBezTo>
                                  <a:pt x="420529" y="1677829"/>
                                  <a:pt x="420529" y="1676876"/>
                                  <a:pt x="420529" y="1675924"/>
                                </a:cubicBezTo>
                                <a:cubicBezTo>
                                  <a:pt x="424339" y="1677829"/>
                                  <a:pt x="429101" y="1678781"/>
                                  <a:pt x="433864" y="1679734"/>
                                </a:cubicBezTo>
                                <a:cubicBezTo>
                                  <a:pt x="434816" y="1681639"/>
                                  <a:pt x="435769" y="1684496"/>
                                  <a:pt x="436721" y="1686401"/>
                                </a:cubicBezTo>
                                <a:cubicBezTo>
                                  <a:pt x="427196" y="1688306"/>
                                  <a:pt x="419576" y="1694021"/>
                                  <a:pt x="415766" y="1702594"/>
                                </a:cubicBezTo>
                                <a:cubicBezTo>
                                  <a:pt x="415766" y="1702594"/>
                                  <a:pt x="414814" y="1702594"/>
                                  <a:pt x="414814" y="1702594"/>
                                </a:cubicBezTo>
                                <a:cubicBezTo>
                                  <a:pt x="411956" y="1702594"/>
                                  <a:pt x="409099" y="1705451"/>
                                  <a:pt x="409099" y="1708309"/>
                                </a:cubicBezTo>
                                <a:cubicBezTo>
                                  <a:pt x="409099" y="1709261"/>
                                  <a:pt x="409099" y="1710214"/>
                                  <a:pt x="409099" y="1710214"/>
                                </a:cubicBezTo>
                                <a:cubicBezTo>
                                  <a:pt x="408146" y="1710214"/>
                                  <a:pt x="408146" y="1711166"/>
                                  <a:pt x="407194" y="1711166"/>
                                </a:cubicBezTo>
                                <a:cubicBezTo>
                                  <a:pt x="406241" y="1707356"/>
                                  <a:pt x="403384" y="1705451"/>
                                  <a:pt x="399574" y="1705451"/>
                                </a:cubicBezTo>
                                <a:cubicBezTo>
                                  <a:pt x="394811" y="1705451"/>
                                  <a:pt x="391954" y="1709261"/>
                                  <a:pt x="391954" y="1713071"/>
                                </a:cubicBezTo>
                                <a:cubicBezTo>
                                  <a:pt x="391954" y="1717834"/>
                                  <a:pt x="395764" y="1720691"/>
                                  <a:pt x="399574" y="1720691"/>
                                </a:cubicBezTo>
                                <a:cubicBezTo>
                                  <a:pt x="399574" y="1720691"/>
                                  <a:pt x="400526" y="1720691"/>
                                  <a:pt x="400526" y="1720691"/>
                                </a:cubicBezTo>
                                <a:cubicBezTo>
                                  <a:pt x="400526" y="1721644"/>
                                  <a:pt x="400526" y="1723549"/>
                                  <a:pt x="400526" y="1724501"/>
                                </a:cubicBezTo>
                                <a:cubicBezTo>
                                  <a:pt x="400526" y="1726406"/>
                                  <a:pt x="400526" y="1728311"/>
                                  <a:pt x="401479" y="1729264"/>
                                </a:cubicBezTo>
                                <a:cubicBezTo>
                                  <a:pt x="396716" y="1732121"/>
                                  <a:pt x="392906" y="1737836"/>
                                  <a:pt x="392906" y="1743551"/>
                                </a:cubicBezTo>
                                <a:cubicBezTo>
                                  <a:pt x="392906" y="1746409"/>
                                  <a:pt x="393859" y="1749266"/>
                                  <a:pt x="394811" y="1752124"/>
                                </a:cubicBezTo>
                                <a:cubicBezTo>
                                  <a:pt x="390049" y="1753076"/>
                                  <a:pt x="385286" y="1754029"/>
                                  <a:pt x="380524" y="1756886"/>
                                </a:cubicBezTo>
                                <a:cubicBezTo>
                                  <a:pt x="376714" y="1754029"/>
                                  <a:pt x="371951" y="1751171"/>
                                  <a:pt x="367189" y="1751171"/>
                                </a:cubicBezTo>
                                <a:cubicBezTo>
                                  <a:pt x="357664" y="1751171"/>
                                  <a:pt x="350044" y="1757839"/>
                                  <a:pt x="348139" y="1766411"/>
                                </a:cubicBezTo>
                                <a:cubicBezTo>
                                  <a:pt x="348139" y="1766411"/>
                                  <a:pt x="347186" y="1767364"/>
                                  <a:pt x="347186" y="1767364"/>
                                </a:cubicBezTo>
                                <a:cubicBezTo>
                                  <a:pt x="348139" y="1765459"/>
                                  <a:pt x="348139" y="1763554"/>
                                  <a:pt x="348139" y="1761649"/>
                                </a:cubicBezTo>
                                <a:cubicBezTo>
                                  <a:pt x="348139" y="1754029"/>
                                  <a:pt x="341471" y="1747361"/>
                                  <a:pt x="333851" y="1747361"/>
                                </a:cubicBezTo>
                                <a:cubicBezTo>
                                  <a:pt x="330041" y="1747361"/>
                                  <a:pt x="327184" y="1749266"/>
                                  <a:pt x="324326" y="1751171"/>
                                </a:cubicBezTo>
                                <a:cubicBezTo>
                                  <a:pt x="318611" y="1742599"/>
                                  <a:pt x="309086" y="1736884"/>
                                  <a:pt x="298609" y="1736884"/>
                                </a:cubicBezTo>
                                <a:cubicBezTo>
                                  <a:pt x="282416" y="1736884"/>
                                  <a:pt x="269081" y="1750219"/>
                                  <a:pt x="268129" y="1766411"/>
                                </a:cubicBezTo>
                                <a:cubicBezTo>
                                  <a:pt x="266224" y="1766411"/>
                                  <a:pt x="264319" y="1767364"/>
                                  <a:pt x="263366" y="1767364"/>
                                </a:cubicBezTo>
                                <a:cubicBezTo>
                                  <a:pt x="264319" y="1764506"/>
                                  <a:pt x="265271" y="1761649"/>
                                  <a:pt x="265271" y="1758791"/>
                                </a:cubicBezTo>
                                <a:cubicBezTo>
                                  <a:pt x="265271" y="1744504"/>
                                  <a:pt x="252889" y="1732121"/>
                                  <a:pt x="238601" y="1732121"/>
                                </a:cubicBezTo>
                                <a:cubicBezTo>
                                  <a:pt x="224314" y="1732121"/>
                                  <a:pt x="211931" y="1744504"/>
                                  <a:pt x="211931" y="1758791"/>
                                </a:cubicBezTo>
                                <a:cubicBezTo>
                                  <a:pt x="211931" y="1760696"/>
                                  <a:pt x="211931" y="1762601"/>
                                  <a:pt x="212884" y="1764506"/>
                                </a:cubicBezTo>
                                <a:cubicBezTo>
                                  <a:pt x="212884" y="1764506"/>
                                  <a:pt x="212884" y="1765459"/>
                                  <a:pt x="212884" y="1765459"/>
                                </a:cubicBezTo>
                                <a:cubicBezTo>
                                  <a:pt x="212884" y="1768316"/>
                                  <a:pt x="213836" y="1771174"/>
                                  <a:pt x="214789" y="1773079"/>
                                </a:cubicBezTo>
                                <a:cubicBezTo>
                                  <a:pt x="210026" y="1774031"/>
                                  <a:pt x="207169" y="1777841"/>
                                  <a:pt x="207169" y="1781651"/>
                                </a:cubicBezTo>
                                <a:cubicBezTo>
                                  <a:pt x="207169" y="1782604"/>
                                  <a:pt x="207169" y="1783556"/>
                                  <a:pt x="208121" y="1784509"/>
                                </a:cubicBezTo>
                                <a:cubicBezTo>
                                  <a:pt x="201454" y="1791176"/>
                                  <a:pt x="196691" y="1799749"/>
                                  <a:pt x="195739" y="1810226"/>
                                </a:cubicBezTo>
                                <a:cubicBezTo>
                                  <a:pt x="194786" y="1830229"/>
                                  <a:pt x="210026" y="1846421"/>
                                  <a:pt x="230029" y="1847374"/>
                                </a:cubicBezTo>
                                <a:cubicBezTo>
                                  <a:pt x="242411" y="1848326"/>
                                  <a:pt x="253841" y="1841659"/>
                                  <a:pt x="260509" y="1832134"/>
                                </a:cubicBezTo>
                                <a:cubicBezTo>
                                  <a:pt x="260509" y="1833086"/>
                                  <a:pt x="260509" y="1834039"/>
                                  <a:pt x="260509" y="1834991"/>
                                </a:cubicBezTo>
                                <a:cubicBezTo>
                                  <a:pt x="260509" y="1836896"/>
                                  <a:pt x="260509" y="1837849"/>
                                  <a:pt x="261461" y="1839754"/>
                                </a:cubicBezTo>
                                <a:cubicBezTo>
                                  <a:pt x="259556" y="1840706"/>
                                  <a:pt x="257651" y="1842611"/>
                                  <a:pt x="257651" y="1844516"/>
                                </a:cubicBezTo>
                                <a:cubicBezTo>
                                  <a:pt x="257651" y="1847374"/>
                                  <a:pt x="260509" y="1850231"/>
                                  <a:pt x="263366" y="1850231"/>
                                </a:cubicBezTo>
                                <a:cubicBezTo>
                                  <a:pt x="265271" y="1850231"/>
                                  <a:pt x="266224" y="1849279"/>
                                  <a:pt x="267176" y="1848326"/>
                                </a:cubicBezTo>
                                <a:cubicBezTo>
                                  <a:pt x="268129" y="1849279"/>
                                  <a:pt x="270034" y="1850231"/>
                                  <a:pt x="270986" y="1850231"/>
                                </a:cubicBezTo>
                                <a:cubicBezTo>
                                  <a:pt x="272891" y="1853089"/>
                                  <a:pt x="275749" y="1855946"/>
                                  <a:pt x="279559" y="1855946"/>
                                </a:cubicBezTo>
                                <a:cubicBezTo>
                                  <a:pt x="283369" y="1855946"/>
                                  <a:pt x="286226" y="1854041"/>
                                  <a:pt x="288131" y="1850231"/>
                                </a:cubicBezTo>
                                <a:cubicBezTo>
                                  <a:pt x="291941" y="1852136"/>
                                  <a:pt x="295751" y="1854041"/>
                                  <a:pt x="300514" y="1854041"/>
                                </a:cubicBezTo>
                                <a:cubicBezTo>
                                  <a:pt x="304324" y="1854041"/>
                                  <a:pt x="307181" y="1853089"/>
                                  <a:pt x="310039" y="1852136"/>
                                </a:cubicBezTo>
                                <a:cubicBezTo>
                                  <a:pt x="319564" y="1851184"/>
                                  <a:pt x="327184" y="1843564"/>
                                  <a:pt x="329089" y="1834039"/>
                                </a:cubicBezTo>
                                <a:cubicBezTo>
                                  <a:pt x="330994" y="1832134"/>
                                  <a:pt x="332899" y="1830229"/>
                                  <a:pt x="334804" y="1828324"/>
                                </a:cubicBezTo>
                                <a:cubicBezTo>
                                  <a:pt x="335756" y="1828324"/>
                                  <a:pt x="336709" y="1828324"/>
                                  <a:pt x="337661" y="1828324"/>
                                </a:cubicBezTo>
                                <a:cubicBezTo>
                                  <a:pt x="345281" y="1828324"/>
                                  <a:pt x="351949" y="1824514"/>
                                  <a:pt x="356711" y="1817846"/>
                                </a:cubicBezTo>
                                <a:cubicBezTo>
                                  <a:pt x="360521" y="1818799"/>
                                  <a:pt x="364331" y="1819751"/>
                                  <a:pt x="368141" y="1819751"/>
                                </a:cubicBezTo>
                                <a:cubicBezTo>
                                  <a:pt x="371951" y="1819751"/>
                                  <a:pt x="376714" y="1818799"/>
                                  <a:pt x="380524" y="1817846"/>
                                </a:cubicBezTo>
                                <a:cubicBezTo>
                                  <a:pt x="386239" y="1821656"/>
                                  <a:pt x="392906" y="1823561"/>
                                  <a:pt x="400526" y="1823561"/>
                                </a:cubicBezTo>
                                <a:cubicBezTo>
                                  <a:pt x="421481" y="1823561"/>
                                  <a:pt x="437674" y="1806416"/>
                                  <a:pt x="437674" y="1786414"/>
                                </a:cubicBezTo>
                                <a:cubicBezTo>
                                  <a:pt x="437674" y="1786414"/>
                                  <a:pt x="437674" y="1786414"/>
                                  <a:pt x="437674" y="1786414"/>
                                </a:cubicBezTo>
                                <a:cubicBezTo>
                                  <a:pt x="438626" y="1786414"/>
                                  <a:pt x="440531" y="1786414"/>
                                  <a:pt x="441484" y="1786414"/>
                                </a:cubicBezTo>
                                <a:cubicBezTo>
                                  <a:pt x="446246" y="1786414"/>
                                  <a:pt x="451009" y="1785461"/>
                                  <a:pt x="454819" y="1782604"/>
                                </a:cubicBezTo>
                                <a:cubicBezTo>
                                  <a:pt x="456724" y="1783556"/>
                                  <a:pt x="459581" y="1784509"/>
                                  <a:pt x="461486" y="1784509"/>
                                </a:cubicBezTo>
                                <a:cubicBezTo>
                                  <a:pt x="469106" y="1784509"/>
                                  <a:pt x="475774" y="1777841"/>
                                  <a:pt x="475774" y="1770221"/>
                                </a:cubicBezTo>
                                <a:cubicBezTo>
                                  <a:pt x="475774" y="1767364"/>
                                  <a:pt x="474821" y="1764506"/>
                                  <a:pt x="472916" y="1762601"/>
                                </a:cubicBezTo>
                                <a:cubicBezTo>
                                  <a:pt x="478631" y="1760696"/>
                                  <a:pt x="484346" y="1757839"/>
                                  <a:pt x="488156" y="1753076"/>
                                </a:cubicBezTo>
                                <a:cubicBezTo>
                                  <a:pt x="490061" y="1752124"/>
                                  <a:pt x="491966" y="1751171"/>
                                  <a:pt x="493871" y="1750219"/>
                                </a:cubicBezTo>
                                <a:cubicBezTo>
                                  <a:pt x="493871" y="1750219"/>
                                  <a:pt x="493871" y="1750219"/>
                                  <a:pt x="493871" y="1751171"/>
                                </a:cubicBezTo>
                                <a:cubicBezTo>
                                  <a:pt x="493871" y="1768316"/>
                                  <a:pt x="508159" y="1782604"/>
                                  <a:pt x="525304" y="1782604"/>
                                </a:cubicBezTo>
                                <a:cubicBezTo>
                                  <a:pt x="528161" y="1782604"/>
                                  <a:pt x="531019" y="1781651"/>
                                  <a:pt x="533876" y="1780699"/>
                                </a:cubicBezTo>
                                <a:cubicBezTo>
                                  <a:pt x="538639" y="1783556"/>
                                  <a:pt x="543401" y="1785461"/>
                                  <a:pt x="550069" y="1785461"/>
                                </a:cubicBezTo>
                                <a:cubicBezTo>
                                  <a:pt x="556736" y="1785461"/>
                                  <a:pt x="562451" y="1783556"/>
                                  <a:pt x="567214" y="1779746"/>
                                </a:cubicBezTo>
                                <a:cubicBezTo>
                                  <a:pt x="570071" y="1780699"/>
                                  <a:pt x="572929" y="1780699"/>
                                  <a:pt x="575786" y="1780699"/>
                                </a:cubicBezTo>
                                <a:cubicBezTo>
                                  <a:pt x="586264" y="1780699"/>
                                  <a:pt x="595789" y="1775936"/>
                                  <a:pt x="601504" y="1769269"/>
                                </a:cubicBezTo>
                                <a:cubicBezTo>
                                  <a:pt x="602456" y="1769269"/>
                                  <a:pt x="603409" y="1769269"/>
                                  <a:pt x="604361" y="1769269"/>
                                </a:cubicBezTo>
                                <a:cubicBezTo>
                                  <a:pt x="608171" y="1769269"/>
                                  <a:pt x="611981" y="1768316"/>
                                  <a:pt x="615791" y="1767364"/>
                                </a:cubicBezTo>
                                <a:cubicBezTo>
                                  <a:pt x="621506" y="1780699"/>
                                  <a:pt x="635794" y="1791176"/>
                                  <a:pt x="651034" y="1791176"/>
                                </a:cubicBezTo>
                                <a:cubicBezTo>
                                  <a:pt x="652939" y="1791176"/>
                                  <a:pt x="653891" y="1791176"/>
                                  <a:pt x="655796" y="1791176"/>
                                </a:cubicBezTo>
                                <a:cubicBezTo>
                                  <a:pt x="673894" y="1794034"/>
                                  <a:pt x="691039" y="1797844"/>
                                  <a:pt x="705326" y="1800701"/>
                                </a:cubicBezTo>
                                <a:cubicBezTo>
                                  <a:pt x="758666" y="1812131"/>
                                  <a:pt x="911066" y="1835944"/>
                                  <a:pt x="1004411" y="1796891"/>
                                </a:cubicBezTo>
                                <a:cubicBezTo>
                                  <a:pt x="1106329" y="1754029"/>
                                  <a:pt x="1104424" y="1693069"/>
                                  <a:pt x="1087279" y="1637824"/>
                                </a:cubicBezTo>
                                <a:cubicBezTo>
                                  <a:pt x="1072039" y="1586389"/>
                                  <a:pt x="1057751" y="1581626"/>
                                  <a:pt x="1076801" y="1550194"/>
                                </a:cubicBezTo>
                                <a:cubicBezTo>
                                  <a:pt x="1088231" y="1533049"/>
                                  <a:pt x="1138714" y="1535906"/>
                                  <a:pt x="1153001" y="1512094"/>
                                </a:cubicBezTo>
                                <a:cubicBezTo>
                                  <a:pt x="1167289" y="1488281"/>
                                  <a:pt x="1159669" y="1456849"/>
                                  <a:pt x="1149191" y="1437799"/>
                                </a:cubicBezTo>
                                <a:cubicBezTo>
                                  <a:pt x="1138714" y="1418749"/>
                                  <a:pt x="1079659" y="1413986"/>
                                  <a:pt x="1078706" y="1408271"/>
                                </a:cubicBezTo>
                                <a:cubicBezTo>
                                  <a:pt x="1077754" y="1402556"/>
                                  <a:pt x="1132999" y="1377791"/>
                                  <a:pt x="1161574" y="1366361"/>
                                </a:cubicBezTo>
                                <a:cubicBezTo>
                                  <a:pt x="1198721" y="1351121"/>
                                  <a:pt x="1194911" y="1305401"/>
                                  <a:pt x="1186339" y="1283494"/>
                                </a:cubicBezTo>
                                <a:cubicBezTo>
                                  <a:pt x="1177766" y="1261586"/>
                                  <a:pt x="1153954" y="1255871"/>
                                  <a:pt x="1138714" y="1235869"/>
                                </a:cubicBezTo>
                                <a:cubicBezTo>
                                  <a:pt x="1123474" y="1215866"/>
                                  <a:pt x="1137761" y="1171099"/>
                                  <a:pt x="1159669" y="1165384"/>
                                </a:cubicBezTo>
                                <a:cubicBezTo>
                                  <a:pt x="1181576" y="1159669"/>
                                  <a:pt x="1219676" y="1142524"/>
                                  <a:pt x="1240631" y="1103471"/>
                                </a:cubicBezTo>
                                <a:cubicBezTo>
                                  <a:pt x="1254919" y="1067276"/>
                                  <a:pt x="1213961" y="1007269"/>
                                  <a:pt x="1172051" y="974884"/>
                                </a:cubicBezTo>
                                <a:close/>
                                <a:moveTo>
                                  <a:pt x="584359" y="250984"/>
                                </a:moveTo>
                                <a:cubicBezTo>
                                  <a:pt x="583406" y="251936"/>
                                  <a:pt x="582454" y="251936"/>
                                  <a:pt x="581501" y="252889"/>
                                </a:cubicBezTo>
                                <a:cubicBezTo>
                                  <a:pt x="578644" y="250984"/>
                                  <a:pt x="575786" y="250031"/>
                                  <a:pt x="572929" y="250031"/>
                                </a:cubicBezTo>
                                <a:cubicBezTo>
                                  <a:pt x="572929" y="250031"/>
                                  <a:pt x="572929" y="250031"/>
                                  <a:pt x="571976" y="250031"/>
                                </a:cubicBezTo>
                                <a:cubicBezTo>
                                  <a:pt x="571024" y="250031"/>
                                  <a:pt x="571024" y="249079"/>
                                  <a:pt x="570071" y="249079"/>
                                </a:cubicBezTo>
                                <a:cubicBezTo>
                                  <a:pt x="570071" y="248126"/>
                                  <a:pt x="570071" y="247174"/>
                                  <a:pt x="570071" y="246221"/>
                                </a:cubicBezTo>
                                <a:cubicBezTo>
                                  <a:pt x="570071" y="245269"/>
                                  <a:pt x="570071" y="244316"/>
                                  <a:pt x="570071" y="243364"/>
                                </a:cubicBezTo>
                                <a:cubicBezTo>
                                  <a:pt x="575786" y="241459"/>
                                  <a:pt x="580549" y="238601"/>
                                  <a:pt x="585311" y="234791"/>
                                </a:cubicBezTo>
                                <a:cubicBezTo>
                                  <a:pt x="587216" y="238601"/>
                                  <a:pt x="591026" y="242411"/>
                                  <a:pt x="595789" y="244316"/>
                                </a:cubicBezTo>
                                <a:cubicBezTo>
                                  <a:pt x="590074" y="244316"/>
                                  <a:pt x="586264" y="247174"/>
                                  <a:pt x="584359" y="250984"/>
                                </a:cubicBezTo>
                                <a:close/>
                                <a:moveTo>
                                  <a:pt x="596741" y="201454"/>
                                </a:moveTo>
                                <a:cubicBezTo>
                                  <a:pt x="596741" y="200501"/>
                                  <a:pt x="596741" y="199549"/>
                                  <a:pt x="596741" y="198596"/>
                                </a:cubicBezTo>
                                <a:cubicBezTo>
                                  <a:pt x="597694" y="198596"/>
                                  <a:pt x="598646" y="199549"/>
                                  <a:pt x="598646" y="199549"/>
                                </a:cubicBezTo>
                                <a:cubicBezTo>
                                  <a:pt x="597694" y="200501"/>
                                  <a:pt x="597694" y="200501"/>
                                  <a:pt x="596741" y="201454"/>
                                </a:cubicBezTo>
                                <a:close/>
                                <a:moveTo>
                                  <a:pt x="606266" y="250031"/>
                                </a:moveTo>
                                <a:cubicBezTo>
                                  <a:pt x="605314" y="248126"/>
                                  <a:pt x="603409" y="247174"/>
                                  <a:pt x="602456" y="245269"/>
                                </a:cubicBezTo>
                                <a:cubicBezTo>
                                  <a:pt x="603409" y="245269"/>
                                  <a:pt x="604361" y="245269"/>
                                  <a:pt x="605314" y="245269"/>
                                </a:cubicBezTo>
                                <a:cubicBezTo>
                                  <a:pt x="606266" y="245269"/>
                                  <a:pt x="608171" y="245269"/>
                                  <a:pt x="609124" y="245269"/>
                                </a:cubicBezTo>
                                <a:cubicBezTo>
                                  <a:pt x="607219" y="247174"/>
                                  <a:pt x="607219" y="248126"/>
                                  <a:pt x="606266" y="250031"/>
                                </a:cubicBezTo>
                                <a:close/>
                                <a:moveTo>
                                  <a:pt x="557689" y="407194"/>
                                </a:moveTo>
                                <a:cubicBezTo>
                                  <a:pt x="556736" y="407194"/>
                                  <a:pt x="556736" y="407194"/>
                                  <a:pt x="555784" y="407194"/>
                                </a:cubicBezTo>
                                <a:cubicBezTo>
                                  <a:pt x="555784" y="406241"/>
                                  <a:pt x="555784" y="406241"/>
                                  <a:pt x="555784" y="405289"/>
                                </a:cubicBezTo>
                                <a:cubicBezTo>
                                  <a:pt x="555784" y="403384"/>
                                  <a:pt x="555784" y="402431"/>
                                  <a:pt x="554831" y="400526"/>
                                </a:cubicBezTo>
                                <a:cubicBezTo>
                                  <a:pt x="555784" y="403384"/>
                                  <a:pt x="557689" y="405289"/>
                                  <a:pt x="559594" y="407194"/>
                                </a:cubicBezTo>
                                <a:cubicBezTo>
                                  <a:pt x="560546" y="407194"/>
                                  <a:pt x="559594" y="407194"/>
                                  <a:pt x="557689" y="407194"/>
                                </a:cubicBezTo>
                                <a:close/>
                                <a:moveTo>
                                  <a:pt x="637699" y="305276"/>
                                </a:moveTo>
                                <a:cubicBezTo>
                                  <a:pt x="638651" y="307181"/>
                                  <a:pt x="640556" y="308134"/>
                                  <a:pt x="641509" y="309086"/>
                                </a:cubicBezTo>
                                <a:cubicBezTo>
                                  <a:pt x="640556" y="309086"/>
                                  <a:pt x="639604" y="310039"/>
                                  <a:pt x="638651" y="310039"/>
                                </a:cubicBezTo>
                                <a:cubicBezTo>
                                  <a:pt x="637699" y="308134"/>
                                  <a:pt x="637699" y="307181"/>
                                  <a:pt x="636746" y="306229"/>
                                </a:cubicBezTo>
                                <a:cubicBezTo>
                                  <a:pt x="636746" y="305276"/>
                                  <a:pt x="637699" y="305276"/>
                                  <a:pt x="637699" y="305276"/>
                                </a:cubicBezTo>
                                <a:close/>
                                <a:moveTo>
                                  <a:pt x="591979" y="417671"/>
                                </a:moveTo>
                                <a:cubicBezTo>
                                  <a:pt x="598646" y="416719"/>
                                  <a:pt x="604361" y="413861"/>
                                  <a:pt x="609124" y="409099"/>
                                </a:cubicBezTo>
                                <a:cubicBezTo>
                                  <a:pt x="607219" y="411956"/>
                                  <a:pt x="606266" y="415766"/>
                                  <a:pt x="606266" y="418624"/>
                                </a:cubicBezTo>
                                <a:cubicBezTo>
                                  <a:pt x="606266" y="418624"/>
                                  <a:pt x="606266" y="418624"/>
                                  <a:pt x="606266" y="418624"/>
                                </a:cubicBezTo>
                                <a:cubicBezTo>
                                  <a:pt x="603409" y="419576"/>
                                  <a:pt x="600551" y="422434"/>
                                  <a:pt x="598646" y="426244"/>
                                </a:cubicBezTo>
                                <a:cubicBezTo>
                                  <a:pt x="596741" y="423386"/>
                                  <a:pt x="593884" y="421481"/>
                                  <a:pt x="591026" y="420529"/>
                                </a:cubicBezTo>
                                <a:cubicBezTo>
                                  <a:pt x="591979" y="419576"/>
                                  <a:pt x="591979" y="418624"/>
                                  <a:pt x="591979" y="417671"/>
                                </a:cubicBezTo>
                                <a:close/>
                                <a:moveTo>
                                  <a:pt x="594836" y="511016"/>
                                </a:moveTo>
                                <a:cubicBezTo>
                                  <a:pt x="593884" y="511016"/>
                                  <a:pt x="592931" y="510064"/>
                                  <a:pt x="591979" y="510064"/>
                                </a:cubicBezTo>
                                <a:cubicBezTo>
                                  <a:pt x="591026" y="510064"/>
                                  <a:pt x="590074" y="510064"/>
                                  <a:pt x="590074" y="510064"/>
                                </a:cubicBezTo>
                                <a:cubicBezTo>
                                  <a:pt x="589121" y="509111"/>
                                  <a:pt x="588169" y="509111"/>
                                  <a:pt x="587216" y="508159"/>
                                </a:cubicBezTo>
                                <a:cubicBezTo>
                                  <a:pt x="591026" y="507206"/>
                                  <a:pt x="593884" y="505301"/>
                                  <a:pt x="597694" y="503396"/>
                                </a:cubicBezTo>
                                <a:cubicBezTo>
                                  <a:pt x="597694" y="504349"/>
                                  <a:pt x="597694" y="505301"/>
                                  <a:pt x="598646" y="505301"/>
                                </a:cubicBezTo>
                                <a:cubicBezTo>
                                  <a:pt x="595789" y="507206"/>
                                  <a:pt x="594836" y="509111"/>
                                  <a:pt x="594836" y="511016"/>
                                </a:cubicBezTo>
                                <a:close/>
                                <a:moveTo>
                                  <a:pt x="633889" y="447199"/>
                                </a:moveTo>
                                <a:cubicBezTo>
                                  <a:pt x="630079" y="451009"/>
                                  <a:pt x="628174" y="455771"/>
                                  <a:pt x="627221" y="461486"/>
                                </a:cubicBezTo>
                                <a:cubicBezTo>
                                  <a:pt x="627221" y="461486"/>
                                  <a:pt x="626269" y="461486"/>
                                  <a:pt x="626269" y="461486"/>
                                </a:cubicBezTo>
                                <a:cubicBezTo>
                                  <a:pt x="615791" y="461486"/>
                                  <a:pt x="608171" y="470059"/>
                                  <a:pt x="608171" y="479584"/>
                                </a:cubicBezTo>
                                <a:cubicBezTo>
                                  <a:pt x="608171" y="481489"/>
                                  <a:pt x="608171" y="482441"/>
                                  <a:pt x="609124" y="484346"/>
                                </a:cubicBezTo>
                                <a:cubicBezTo>
                                  <a:pt x="609124" y="484346"/>
                                  <a:pt x="608171" y="484346"/>
                                  <a:pt x="608171" y="485299"/>
                                </a:cubicBezTo>
                                <a:cubicBezTo>
                                  <a:pt x="608171" y="484346"/>
                                  <a:pt x="608171" y="484346"/>
                                  <a:pt x="608171" y="483394"/>
                                </a:cubicBezTo>
                                <a:cubicBezTo>
                                  <a:pt x="608171" y="472916"/>
                                  <a:pt x="602456" y="464344"/>
                                  <a:pt x="593884" y="459581"/>
                                </a:cubicBezTo>
                                <a:cubicBezTo>
                                  <a:pt x="600551" y="456724"/>
                                  <a:pt x="604361" y="451009"/>
                                  <a:pt x="606266" y="444341"/>
                                </a:cubicBezTo>
                                <a:cubicBezTo>
                                  <a:pt x="608171" y="446246"/>
                                  <a:pt x="611029" y="447199"/>
                                  <a:pt x="614839" y="447199"/>
                                </a:cubicBezTo>
                                <a:cubicBezTo>
                                  <a:pt x="619601" y="447199"/>
                                  <a:pt x="624364" y="444341"/>
                                  <a:pt x="626269" y="440531"/>
                                </a:cubicBezTo>
                                <a:cubicBezTo>
                                  <a:pt x="627221" y="440531"/>
                                  <a:pt x="629126" y="440531"/>
                                  <a:pt x="630079" y="440531"/>
                                </a:cubicBezTo>
                                <a:cubicBezTo>
                                  <a:pt x="631031" y="440531"/>
                                  <a:pt x="631031" y="440531"/>
                                  <a:pt x="631984" y="440531"/>
                                </a:cubicBezTo>
                                <a:cubicBezTo>
                                  <a:pt x="632936" y="442436"/>
                                  <a:pt x="634841" y="443389"/>
                                  <a:pt x="636746" y="444341"/>
                                </a:cubicBezTo>
                                <a:cubicBezTo>
                                  <a:pt x="633889" y="445294"/>
                                  <a:pt x="633889" y="446246"/>
                                  <a:pt x="633889" y="447199"/>
                                </a:cubicBezTo>
                                <a:cubicBezTo>
                                  <a:pt x="633889" y="447199"/>
                                  <a:pt x="633889" y="447199"/>
                                  <a:pt x="633889" y="447199"/>
                                </a:cubicBezTo>
                                <a:close/>
                                <a:moveTo>
                                  <a:pt x="639604" y="402431"/>
                                </a:moveTo>
                                <a:cubicBezTo>
                                  <a:pt x="636746" y="400526"/>
                                  <a:pt x="634841" y="399574"/>
                                  <a:pt x="631031" y="399574"/>
                                </a:cubicBezTo>
                                <a:cubicBezTo>
                                  <a:pt x="631031" y="395764"/>
                                  <a:pt x="628174" y="392906"/>
                                  <a:pt x="625316" y="391001"/>
                                </a:cubicBezTo>
                                <a:cubicBezTo>
                                  <a:pt x="625316" y="390049"/>
                                  <a:pt x="626269" y="389096"/>
                                  <a:pt x="626269" y="388144"/>
                                </a:cubicBezTo>
                                <a:cubicBezTo>
                                  <a:pt x="626269" y="385286"/>
                                  <a:pt x="623411" y="382429"/>
                                  <a:pt x="620554" y="382429"/>
                                </a:cubicBezTo>
                                <a:cubicBezTo>
                                  <a:pt x="620554" y="379571"/>
                                  <a:pt x="619601" y="376714"/>
                                  <a:pt x="619601" y="374809"/>
                                </a:cubicBezTo>
                                <a:cubicBezTo>
                                  <a:pt x="621506" y="375761"/>
                                  <a:pt x="623411" y="375761"/>
                                  <a:pt x="625316" y="375761"/>
                                </a:cubicBezTo>
                                <a:cubicBezTo>
                                  <a:pt x="627221" y="375761"/>
                                  <a:pt x="629126" y="374809"/>
                                  <a:pt x="631031" y="373856"/>
                                </a:cubicBezTo>
                                <a:cubicBezTo>
                                  <a:pt x="632936" y="377666"/>
                                  <a:pt x="637699" y="380524"/>
                                  <a:pt x="642461" y="380524"/>
                                </a:cubicBezTo>
                                <a:cubicBezTo>
                                  <a:pt x="642461" y="385286"/>
                                  <a:pt x="644366" y="390049"/>
                                  <a:pt x="647224" y="394811"/>
                                </a:cubicBezTo>
                                <a:cubicBezTo>
                                  <a:pt x="643414" y="396716"/>
                                  <a:pt x="641509" y="399574"/>
                                  <a:pt x="639604" y="402431"/>
                                </a:cubicBezTo>
                                <a:close/>
                                <a:moveTo>
                                  <a:pt x="343376" y="758666"/>
                                </a:moveTo>
                                <a:cubicBezTo>
                                  <a:pt x="343376" y="757714"/>
                                  <a:pt x="343376" y="757714"/>
                                  <a:pt x="343376" y="758666"/>
                                </a:cubicBezTo>
                                <a:cubicBezTo>
                                  <a:pt x="343376" y="755809"/>
                                  <a:pt x="342424" y="753904"/>
                                  <a:pt x="341471" y="751999"/>
                                </a:cubicBezTo>
                                <a:cubicBezTo>
                                  <a:pt x="343376" y="752951"/>
                                  <a:pt x="345281" y="752951"/>
                                  <a:pt x="346234" y="752951"/>
                                </a:cubicBezTo>
                                <a:cubicBezTo>
                                  <a:pt x="345281" y="754856"/>
                                  <a:pt x="344329" y="756761"/>
                                  <a:pt x="343376" y="758666"/>
                                </a:cubicBezTo>
                                <a:close/>
                                <a:moveTo>
                                  <a:pt x="109061" y="1225391"/>
                                </a:moveTo>
                                <a:cubicBezTo>
                                  <a:pt x="106204" y="1221581"/>
                                  <a:pt x="101441" y="1218724"/>
                                  <a:pt x="95726" y="1217771"/>
                                </a:cubicBezTo>
                                <a:cubicBezTo>
                                  <a:pt x="99536" y="1216819"/>
                                  <a:pt x="103346" y="1213961"/>
                                  <a:pt x="104299" y="1210151"/>
                                </a:cubicBezTo>
                                <a:cubicBezTo>
                                  <a:pt x="111919" y="1208246"/>
                                  <a:pt x="118586" y="1202531"/>
                                  <a:pt x="122396" y="1195864"/>
                                </a:cubicBezTo>
                                <a:cubicBezTo>
                                  <a:pt x="124301" y="1197769"/>
                                  <a:pt x="126206" y="1199674"/>
                                  <a:pt x="129064" y="1201579"/>
                                </a:cubicBezTo>
                                <a:cubicBezTo>
                                  <a:pt x="118586" y="1204436"/>
                                  <a:pt x="110014" y="1213961"/>
                                  <a:pt x="109061" y="1225391"/>
                                </a:cubicBezTo>
                                <a:close/>
                                <a:moveTo>
                                  <a:pt x="151924" y="1208246"/>
                                </a:moveTo>
                                <a:cubicBezTo>
                                  <a:pt x="150971" y="1207294"/>
                                  <a:pt x="150971" y="1207294"/>
                                  <a:pt x="150019" y="1206341"/>
                                </a:cubicBezTo>
                                <a:cubicBezTo>
                                  <a:pt x="150971" y="1206341"/>
                                  <a:pt x="151924" y="1206341"/>
                                  <a:pt x="151924" y="1206341"/>
                                </a:cubicBezTo>
                                <a:cubicBezTo>
                                  <a:pt x="152876" y="1207294"/>
                                  <a:pt x="151924" y="1208246"/>
                                  <a:pt x="151924" y="1208246"/>
                                </a:cubicBezTo>
                                <a:close/>
                                <a:moveTo>
                                  <a:pt x="290989" y="992981"/>
                                </a:moveTo>
                                <a:cubicBezTo>
                                  <a:pt x="291941" y="991076"/>
                                  <a:pt x="291941" y="989171"/>
                                  <a:pt x="291941" y="986314"/>
                                </a:cubicBezTo>
                                <a:cubicBezTo>
                                  <a:pt x="291941" y="986314"/>
                                  <a:pt x="291941" y="986314"/>
                                  <a:pt x="291941" y="986314"/>
                                </a:cubicBezTo>
                                <a:cubicBezTo>
                                  <a:pt x="292894" y="986314"/>
                                  <a:pt x="293846" y="987266"/>
                                  <a:pt x="294799" y="987266"/>
                                </a:cubicBezTo>
                                <a:cubicBezTo>
                                  <a:pt x="293846" y="989171"/>
                                  <a:pt x="291941" y="991076"/>
                                  <a:pt x="290989" y="992981"/>
                                </a:cubicBezTo>
                                <a:close/>
                                <a:moveTo>
                                  <a:pt x="309086" y="1652111"/>
                                </a:moveTo>
                                <a:cubicBezTo>
                                  <a:pt x="309086" y="1651159"/>
                                  <a:pt x="309086" y="1650206"/>
                                  <a:pt x="310039" y="1649254"/>
                                </a:cubicBezTo>
                                <a:cubicBezTo>
                                  <a:pt x="310039" y="1649254"/>
                                  <a:pt x="310991" y="1650206"/>
                                  <a:pt x="310991" y="1650206"/>
                                </a:cubicBezTo>
                                <a:cubicBezTo>
                                  <a:pt x="310991" y="1651159"/>
                                  <a:pt x="310039" y="1651159"/>
                                  <a:pt x="309086" y="1652111"/>
                                </a:cubicBezTo>
                                <a:close/>
                                <a:moveTo>
                                  <a:pt x="259556" y="1822609"/>
                                </a:moveTo>
                                <a:cubicBezTo>
                                  <a:pt x="260509" y="1820704"/>
                                  <a:pt x="260509" y="1818799"/>
                                  <a:pt x="261461" y="1816894"/>
                                </a:cubicBezTo>
                                <a:cubicBezTo>
                                  <a:pt x="262414" y="1816894"/>
                                  <a:pt x="264319" y="1816894"/>
                                  <a:pt x="265271" y="1816894"/>
                                </a:cubicBezTo>
                                <a:cubicBezTo>
                                  <a:pt x="265271" y="1817846"/>
                                  <a:pt x="266224" y="1817846"/>
                                  <a:pt x="266224" y="1817846"/>
                                </a:cubicBezTo>
                                <a:cubicBezTo>
                                  <a:pt x="263366" y="1819751"/>
                                  <a:pt x="261461" y="1820704"/>
                                  <a:pt x="259556" y="1822609"/>
                                </a:cubicBezTo>
                                <a:close/>
                                <a:moveTo>
                                  <a:pt x="330994" y="1783556"/>
                                </a:moveTo>
                                <a:cubicBezTo>
                                  <a:pt x="330041" y="1783556"/>
                                  <a:pt x="330041" y="1783556"/>
                                  <a:pt x="329089" y="1783556"/>
                                </a:cubicBezTo>
                                <a:cubicBezTo>
                                  <a:pt x="328136" y="1782604"/>
                                  <a:pt x="327184" y="1781651"/>
                                  <a:pt x="326231" y="1781651"/>
                                </a:cubicBezTo>
                                <a:cubicBezTo>
                                  <a:pt x="324326" y="1779746"/>
                                  <a:pt x="323374" y="1778794"/>
                                  <a:pt x="321469" y="1777841"/>
                                </a:cubicBezTo>
                                <a:cubicBezTo>
                                  <a:pt x="322421" y="1775936"/>
                                  <a:pt x="322421" y="1774031"/>
                                  <a:pt x="323374" y="1772126"/>
                                </a:cubicBezTo>
                                <a:cubicBezTo>
                                  <a:pt x="325279" y="1773079"/>
                                  <a:pt x="327184" y="1773079"/>
                                  <a:pt x="329089" y="1773079"/>
                                </a:cubicBezTo>
                                <a:cubicBezTo>
                                  <a:pt x="331946" y="1773079"/>
                                  <a:pt x="333851" y="1772126"/>
                                  <a:pt x="335756" y="1771174"/>
                                </a:cubicBezTo>
                                <a:cubicBezTo>
                                  <a:pt x="333851" y="1774984"/>
                                  <a:pt x="331946" y="1778794"/>
                                  <a:pt x="330994" y="1783556"/>
                                </a:cubicBezTo>
                                <a:close/>
                                <a:moveTo>
                                  <a:pt x="442436" y="1450181"/>
                                </a:moveTo>
                                <a:cubicBezTo>
                                  <a:pt x="444341" y="1453991"/>
                                  <a:pt x="447199" y="1456849"/>
                                  <a:pt x="451009" y="1458754"/>
                                </a:cubicBezTo>
                                <a:cubicBezTo>
                                  <a:pt x="448151" y="1460659"/>
                                  <a:pt x="446246" y="1462564"/>
                                  <a:pt x="444341" y="1465421"/>
                                </a:cubicBezTo>
                                <a:cubicBezTo>
                                  <a:pt x="443389" y="1461611"/>
                                  <a:pt x="440531" y="1457801"/>
                                  <a:pt x="437674" y="1454944"/>
                                </a:cubicBezTo>
                                <a:cubicBezTo>
                                  <a:pt x="438626" y="1453039"/>
                                  <a:pt x="440531" y="1452086"/>
                                  <a:pt x="442436" y="1450181"/>
                                </a:cubicBezTo>
                                <a:close/>
                                <a:moveTo>
                                  <a:pt x="426244" y="1592104"/>
                                </a:moveTo>
                                <a:cubicBezTo>
                                  <a:pt x="425291" y="1589246"/>
                                  <a:pt x="423386" y="1587341"/>
                                  <a:pt x="420529" y="1587341"/>
                                </a:cubicBezTo>
                                <a:cubicBezTo>
                                  <a:pt x="420529" y="1587341"/>
                                  <a:pt x="419576" y="1587341"/>
                                  <a:pt x="419576" y="1587341"/>
                                </a:cubicBezTo>
                                <a:cubicBezTo>
                                  <a:pt x="420529" y="1584484"/>
                                  <a:pt x="421481" y="1580674"/>
                                  <a:pt x="421481" y="1576864"/>
                                </a:cubicBezTo>
                                <a:cubicBezTo>
                                  <a:pt x="421481" y="1575911"/>
                                  <a:pt x="421481" y="1575911"/>
                                  <a:pt x="421481" y="1574959"/>
                                </a:cubicBezTo>
                                <a:cubicBezTo>
                                  <a:pt x="421481" y="1574959"/>
                                  <a:pt x="422434" y="1574959"/>
                                  <a:pt x="422434" y="1574959"/>
                                </a:cubicBezTo>
                                <a:cubicBezTo>
                                  <a:pt x="423386" y="1575911"/>
                                  <a:pt x="425291" y="1576864"/>
                                  <a:pt x="426244" y="1577816"/>
                                </a:cubicBezTo>
                                <a:cubicBezTo>
                                  <a:pt x="426244" y="1578769"/>
                                  <a:pt x="426244" y="1579721"/>
                                  <a:pt x="426244" y="1580674"/>
                                </a:cubicBezTo>
                                <a:cubicBezTo>
                                  <a:pt x="426244" y="1585436"/>
                                  <a:pt x="427196" y="1589246"/>
                                  <a:pt x="430054" y="1593056"/>
                                </a:cubicBezTo>
                                <a:cubicBezTo>
                                  <a:pt x="428149" y="1592104"/>
                                  <a:pt x="427196" y="1592104"/>
                                  <a:pt x="426244" y="1592104"/>
                                </a:cubicBezTo>
                                <a:close/>
                                <a:moveTo>
                                  <a:pt x="431959" y="1518761"/>
                                </a:moveTo>
                                <a:cubicBezTo>
                                  <a:pt x="430054" y="1517809"/>
                                  <a:pt x="427196" y="1517809"/>
                                  <a:pt x="425291" y="1517809"/>
                                </a:cubicBezTo>
                                <a:cubicBezTo>
                                  <a:pt x="422434" y="1517809"/>
                                  <a:pt x="418624" y="1518761"/>
                                  <a:pt x="415766" y="1519714"/>
                                </a:cubicBezTo>
                                <a:cubicBezTo>
                                  <a:pt x="415766" y="1518761"/>
                                  <a:pt x="416719" y="1517809"/>
                                  <a:pt x="416719" y="1515904"/>
                                </a:cubicBezTo>
                                <a:cubicBezTo>
                                  <a:pt x="416719" y="1513046"/>
                                  <a:pt x="415766" y="1510189"/>
                                  <a:pt x="413861" y="1508284"/>
                                </a:cubicBezTo>
                                <a:cubicBezTo>
                                  <a:pt x="417671" y="1507331"/>
                                  <a:pt x="419576" y="1503521"/>
                                  <a:pt x="419576" y="1499711"/>
                                </a:cubicBezTo>
                                <a:cubicBezTo>
                                  <a:pt x="419576" y="1497806"/>
                                  <a:pt x="418624" y="1496854"/>
                                  <a:pt x="418624" y="1494949"/>
                                </a:cubicBezTo>
                                <a:cubicBezTo>
                                  <a:pt x="420529" y="1493044"/>
                                  <a:pt x="422434" y="1490186"/>
                                  <a:pt x="422434" y="1486376"/>
                                </a:cubicBezTo>
                                <a:cubicBezTo>
                                  <a:pt x="422434" y="1485424"/>
                                  <a:pt x="422434" y="1485424"/>
                                  <a:pt x="422434" y="1484471"/>
                                </a:cubicBezTo>
                                <a:cubicBezTo>
                                  <a:pt x="422434" y="1484471"/>
                                  <a:pt x="422434" y="1484471"/>
                                  <a:pt x="422434" y="1484471"/>
                                </a:cubicBezTo>
                                <a:cubicBezTo>
                                  <a:pt x="424339" y="1488281"/>
                                  <a:pt x="428149" y="1491139"/>
                                  <a:pt x="431959" y="1491139"/>
                                </a:cubicBezTo>
                                <a:cubicBezTo>
                                  <a:pt x="432911" y="1491139"/>
                                  <a:pt x="434816" y="1491139"/>
                                  <a:pt x="435769" y="1490186"/>
                                </a:cubicBezTo>
                                <a:cubicBezTo>
                                  <a:pt x="435769" y="1491139"/>
                                  <a:pt x="436721" y="1492091"/>
                                  <a:pt x="436721" y="1493044"/>
                                </a:cubicBezTo>
                                <a:cubicBezTo>
                                  <a:pt x="432911" y="1495901"/>
                                  <a:pt x="430054" y="1499711"/>
                                  <a:pt x="430054" y="1505426"/>
                                </a:cubicBezTo>
                                <a:cubicBezTo>
                                  <a:pt x="430054" y="1509236"/>
                                  <a:pt x="431959" y="1513046"/>
                                  <a:pt x="434816" y="1515904"/>
                                </a:cubicBezTo>
                                <a:cubicBezTo>
                                  <a:pt x="432911" y="1518761"/>
                                  <a:pt x="431959" y="1518761"/>
                                  <a:pt x="431959" y="1518761"/>
                                </a:cubicBezTo>
                                <a:close/>
                                <a:moveTo>
                                  <a:pt x="445294" y="1609249"/>
                                </a:moveTo>
                                <a:cubicBezTo>
                                  <a:pt x="442436" y="1606391"/>
                                  <a:pt x="439579" y="1604486"/>
                                  <a:pt x="435769" y="1603534"/>
                                </a:cubicBezTo>
                                <a:cubicBezTo>
                                  <a:pt x="435769" y="1603534"/>
                                  <a:pt x="435769" y="1603534"/>
                                  <a:pt x="435769" y="1603534"/>
                                </a:cubicBezTo>
                                <a:cubicBezTo>
                                  <a:pt x="435769" y="1601629"/>
                                  <a:pt x="435769" y="1600676"/>
                                  <a:pt x="434816" y="1598771"/>
                                </a:cubicBezTo>
                                <a:cubicBezTo>
                                  <a:pt x="438626" y="1601629"/>
                                  <a:pt x="443389" y="1603534"/>
                                  <a:pt x="449104" y="1603534"/>
                                </a:cubicBezTo>
                                <a:cubicBezTo>
                                  <a:pt x="449104" y="1603534"/>
                                  <a:pt x="449104" y="1603534"/>
                                  <a:pt x="450056" y="1603534"/>
                                </a:cubicBezTo>
                                <a:cubicBezTo>
                                  <a:pt x="451009" y="1604486"/>
                                  <a:pt x="451009" y="1605439"/>
                                  <a:pt x="451961" y="1606391"/>
                                </a:cubicBezTo>
                                <a:cubicBezTo>
                                  <a:pt x="449104" y="1607344"/>
                                  <a:pt x="447199" y="1608296"/>
                                  <a:pt x="445294" y="1609249"/>
                                </a:cubicBezTo>
                                <a:close/>
                                <a:moveTo>
                                  <a:pt x="452914" y="1518761"/>
                                </a:moveTo>
                                <a:cubicBezTo>
                                  <a:pt x="452914" y="1518761"/>
                                  <a:pt x="451961" y="1517809"/>
                                  <a:pt x="451961" y="1517809"/>
                                </a:cubicBezTo>
                                <a:cubicBezTo>
                                  <a:pt x="451961" y="1517809"/>
                                  <a:pt x="452914" y="1516856"/>
                                  <a:pt x="452914" y="1516856"/>
                                </a:cubicBezTo>
                                <a:cubicBezTo>
                                  <a:pt x="453866" y="1516856"/>
                                  <a:pt x="453866" y="1517809"/>
                                  <a:pt x="454819" y="1517809"/>
                                </a:cubicBezTo>
                                <a:cubicBezTo>
                                  <a:pt x="452914" y="1518761"/>
                                  <a:pt x="452914" y="1518761"/>
                                  <a:pt x="452914" y="1518761"/>
                                </a:cubicBezTo>
                                <a:close/>
                                <a:moveTo>
                                  <a:pt x="666274" y="511969"/>
                                </a:moveTo>
                                <a:cubicBezTo>
                                  <a:pt x="667226" y="511016"/>
                                  <a:pt x="667226" y="510064"/>
                                  <a:pt x="668179" y="509111"/>
                                </a:cubicBezTo>
                                <a:lnTo>
                                  <a:pt x="668179" y="511969"/>
                                </a:lnTo>
                                <a:cubicBezTo>
                                  <a:pt x="667226" y="511969"/>
                                  <a:pt x="666274" y="511969"/>
                                  <a:pt x="666274" y="511969"/>
                                </a:cubicBezTo>
                                <a:close/>
                                <a:moveTo>
                                  <a:pt x="657701" y="574834"/>
                                </a:moveTo>
                                <a:cubicBezTo>
                                  <a:pt x="658654" y="574834"/>
                                  <a:pt x="659606" y="573881"/>
                                  <a:pt x="659606" y="572929"/>
                                </a:cubicBezTo>
                                <a:lnTo>
                                  <a:pt x="659606" y="575786"/>
                                </a:lnTo>
                                <a:cubicBezTo>
                                  <a:pt x="658654" y="575786"/>
                                  <a:pt x="658654" y="575786"/>
                                  <a:pt x="657701" y="574834"/>
                                </a:cubicBezTo>
                                <a:close/>
                                <a:moveTo>
                                  <a:pt x="502444" y="1197769"/>
                                </a:moveTo>
                                <a:cubicBezTo>
                                  <a:pt x="504349" y="1198721"/>
                                  <a:pt x="505301" y="1198721"/>
                                  <a:pt x="507206" y="1198721"/>
                                </a:cubicBezTo>
                                <a:cubicBezTo>
                                  <a:pt x="509111" y="1198721"/>
                                  <a:pt x="510064" y="1198721"/>
                                  <a:pt x="511969" y="1197769"/>
                                </a:cubicBezTo>
                                <a:cubicBezTo>
                                  <a:pt x="512921" y="1210151"/>
                                  <a:pt x="519589" y="1220629"/>
                                  <a:pt x="529114" y="1227296"/>
                                </a:cubicBezTo>
                                <a:cubicBezTo>
                                  <a:pt x="528161" y="1228249"/>
                                  <a:pt x="527209" y="1229201"/>
                                  <a:pt x="526256" y="1230154"/>
                                </a:cubicBezTo>
                                <a:cubicBezTo>
                                  <a:pt x="525304" y="1230154"/>
                                  <a:pt x="525304" y="1230154"/>
                                  <a:pt x="524351" y="1230154"/>
                                </a:cubicBezTo>
                                <a:cubicBezTo>
                                  <a:pt x="519589" y="1224439"/>
                                  <a:pt x="511969" y="1220629"/>
                                  <a:pt x="504349" y="1220629"/>
                                </a:cubicBezTo>
                                <a:cubicBezTo>
                                  <a:pt x="504349" y="1220629"/>
                                  <a:pt x="504349" y="1220629"/>
                                  <a:pt x="503396" y="1220629"/>
                                </a:cubicBezTo>
                                <a:cubicBezTo>
                                  <a:pt x="501491" y="1217771"/>
                                  <a:pt x="499586" y="1215866"/>
                                  <a:pt x="497681" y="1213961"/>
                                </a:cubicBezTo>
                                <a:cubicBezTo>
                                  <a:pt x="501491" y="1212056"/>
                                  <a:pt x="504349" y="1208246"/>
                                  <a:pt x="504349" y="1203484"/>
                                </a:cubicBezTo>
                                <a:cubicBezTo>
                                  <a:pt x="504349" y="1201579"/>
                                  <a:pt x="503396" y="1199674"/>
                                  <a:pt x="502444" y="1197769"/>
                                </a:cubicBezTo>
                                <a:close/>
                                <a:moveTo>
                                  <a:pt x="574834" y="1231106"/>
                                </a:moveTo>
                                <a:cubicBezTo>
                                  <a:pt x="574834" y="1231106"/>
                                  <a:pt x="574834" y="1230154"/>
                                  <a:pt x="574834" y="1231106"/>
                                </a:cubicBezTo>
                                <a:cubicBezTo>
                                  <a:pt x="576739" y="1229201"/>
                                  <a:pt x="578644" y="1228249"/>
                                  <a:pt x="579596" y="1226344"/>
                                </a:cubicBezTo>
                                <a:lnTo>
                                  <a:pt x="579596" y="1229201"/>
                                </a:lnTo>
                                <a:cubicBezTo>
                                  <a:pt x="577691" y="1230154"/>
                                  <a:pt x="575786" y="1230154"/>
                                  <a:pt x="574834" y="1231106"/>
                                </a:cubicBezTo>
                                <a:close/>
                                <a:moveTo>
                                  <a:pt x="516731" y="1371124"/>
                                </a:moveTo>
                                <a:cubicBezTo>
                                  <a:pt x="517684" y="1371124"/>
                                  <a:pt x="517684" y="1371124"/>
                                  <a:pt x="518636" y="1371124"/>
                                </a:cubicBezTo>
                                <a:cubicBezTo>
                                  <a:pt x="517684" y="1372076"/>
                                  <a:pt x="517684" y="1372076"/>
                                  <a:pt x="516731" y="1373029"/>
                                </a:cubicBezTo>
                                <a:cubicBezTo>
                                  <a:pt x="516731" y="1372076"/>
                                  <a:pt x="516731" y="1371124"/>
                                  <a:pt x="516731" y="1371124"/>
                                </a:cubicBezTo>
                                <a:close/>
                                <a:moveTo>
                                  <a:pt x="615791" y="838676"/>
                                </a:moveTo>
                                <a:cubicBezTo>
                                  <a:pt x="618649" y="842486"/>
                                  <a:pt x="622459" y="844391"/>
                                  <a:pt x="627221" y="845344"/>
                                </a:cubicBezTo>
                                <a:lnTo>
                                  <a:pt x="627221" y="847249"/>
                                </a:lnTo>
                                <a:cubicBezTo>
                                  <a:pt x="627221" y="848201"/>
                                  <a:pt x="626269" y="848201"/>
                                  <a:pt x="626269" y="849154"/>
                                </a:cubicBezTo>
                                <a:cubicBezTo>
                                  <a:pt x="624364" y="849154"/>
                                  <a:pt x="622459" y="848201"/>
                                  <a:pt x="620554" y="848201"/>
                                </a:cubicBezTo>
                                <a:cubicBezTo>
                                  <a:pt x="616744" y="848201"/>
                                  <a:pt x="613886" y="849154"/>
                                  <a:pt x="610076" y="849154"/>
                                </a:cubicBezTo>
                                <a:cubicBezTo>
                                  <a:pt x="610076" y="848201"/>
                                  <a:pt x="610076" y="847249"/>
                                  <a:pt x="610076" y="847249"/>
                                </a:cubicBezTo>
                                <a:cubicBezTo>
                                  <a:pt x="610076" y="845344"/>
                                  <a:pt x="610076" y="844391"/>
                                  <a:pt x="609124" y="842486"/>
                                </a:cubicBezTo>
                                <a:cubicBezTo>
                                  <a:pt x="611029" y="842486"/>
                                  <a:pt x="613886" y="840581"/>
                                  <a:pt x="615791" y="838676"/>
                                </a:cubicBezTo>
                                <a:close/>
                                <a:moveTo>
                                  <a:pt x="571024" y="938689"/>
                                </a:moveTo>
                                <a:cubicBezTo>
                                  <a:pt x="572929" y="941546"/>
                                  <a:pt x="574834" y="942499"/>
                                  <a:pt x="577691" y="943451"/>
                                </a:cubicBezTo>
                                <a:cubicBezTo>
                                  <a:pt x="576739" y="944404"/>
                                  <a:pt x="575786" y="945356"/>
                                  <a:pt x="575786" y="946309"/>
                                </a:cubicBezTo>
                                <a:cubicBezTo>
                                  <a:pt x="573881" y="943451"/>
                                  <a:pt x="571976" y="940594"/>
                                  <a:pt x="571024" y="938689"/>
                                </a:cubicBezTo>
                                <a:cubicBezTo>
                                  <a:pt x="570071" y="938689"/>
                                  <a:pt x="571024" y="938689"/>
                                  <a:pt x="571024" y="938689"/>
                                </a:cubicBezTo>
                                <a:close/>
                                <a:moveTo>
                                  <a:pt x="552926" y="718661"/>
                                </a:moveTo>
                                <a:cubicBezTo>
                                  <a:pt x="558641" y="717709"/>
                                  <a:pt x="562451" y="714851"/>
                                  <a:pt x="566261" y="710089"/>
                                </a:cubicBezTo>
                                <a:cubicBezTo>
                                  <a:pt x="567214" y="710089"/>
                                  <a:pt x="567214" y="710089"/>
                                  <a:pt x="568166" y="711041"/>
                                </a:cubicBezTo>
                                <a:cubicBezTo>
                                  <a:pt x="567214" y="713899"/>
                                  <a:pt x="567214" y="716756"/>
                                  <a:pt x="567214" y="719614"/>
                                </a:cubicBezTo>
                                <a:cubicBezTo>
                                  <a:pt x="567214" y="720566"/>
                                  <a:pt x="567214" y="721519"/>
                                  <a:pt x="567214" y="723424"/>
                                </a:cubicBezTo>
                                <a:cubicBezTo>
                                  <a:pt x="566261" y="723424"/>
                                  <a:pt x="565309" y="723424"/>
                                  <a:pt x="565309" y="724376"/>
                                </a:cubicBezTo>
                                <a:cubicBezTo>
                                  <a:pt x="561499" y="722471"/>
                                  <a:pt x="557689" y="720566"/>
                                  <a:pt x="552926" y="720566"/>
                                </a:cubicBezTo>
                                <a:cubicBezTo>
                                  <a:pt x="552926" y="719614"/>
                                  <a:pt x="552926" y="718661"/>
                                  <a:pt x="552926" y="718661"/>
                                </a:cubicBezTo>
                                <a:close/>
                                <a:moveTo>
                                  <a:pt x="553879" y="816769"/>
                                </a:moveTo>
                                <a:cubicBezTo>
                                  <a:pt x="556736" y="812959"/>
                                  <a:pt x="558641" y="809149"/>
                                  <a:pt x="559594" y="804386"/>
                                </a:cubicBezTo>
                                <a:cubicBezTo>
                                  <a:pt x="560546" y="804386"/>
                                  <a:pt x="560546" y="804386"/>
                                  <a:pt x="561499" y="804386"/>
                                </a:cubicBezTo>
                                <a:cubicBezTo>
                                  <a:pt x="563404" y="806291"/>
                                  <a:pt x="566261" y="807244"/>
                                  <a:pt x="569119" y="808196"/>
                                </a:cubicBezTo>
                                <a:cubicBezTo>
                                  <a:pt x="568166" y="810101"/>
                                  <a:pt x="568166" y="812006"/>
                                  <a:pt x="568166" y="813911"/>
                                </a:cubicBezTo>
                                <a:cubicBezTo>
                                  <a:pt x="565309" y="815816"/>
                                  <a:pt x="563404" y="818674"/>
                                  <a:pt x="563404" y="822484"/>
                                </a:cubicBezTo>
                                <a:cubicBezTo>
                                  <a:pt x="563404" y="823436"/>
                                  <a:pt x="563404" y="823436"/>
                                  <a:pt x="563404" y="824389"/>
                                </a:cubicBezTo>
                                <a:cubicBezTo>
                                  <a:pt x="558641" y="824389"/>
                                  <a:pt x="553879" y="825341"/>
                                  <a:pt x="550069" y="828199"/>
                                </a:cubicBezTo>
                                <a:cubicBezTo>
                                  <a:pt x="552926" y="824389"/>
                                  <a:pt x="553879" y="820579"/>
                                  <a:pt x="553879" y="816769"/>
                                </a:cubicBezTo>
                                <a:close/>
                                <a:moveTo>
                                  <a:pt x="547211" y="968216"/>
                                </a:moveTo>
                                <a:cubicBezTo>
                                  <a:pt x="547211" y="969169"/>
                                  <a:pt x="547211" y="969169"/>
                                  <a:pt x="547211" y="970121"/>
                                </a:cubicBezTo>
                                <a:cubicBezTo>
                                  <a:pt x="547211" y="972979"/>
                                  <a:pt x="550069" y="975836"/>
                                  <a:pt x="552926" y="975836"/>
                                </a:cubicBezTo>
                                <a:cubicBezTo>
                                  <a:pt x="555784" y="975836"/>
                                  <a:pt x="557689" y="973931"/>
                                  <a:pt x="558641" y="972026"/>
                                </a:cubicBezTo>
                                <a:cubicBezTo>
                                  <a:pt x="558641" y="972026"/>
                                  <a:pt x="558641" y="972026"/>
                                  <a:pt x="558641" y="972026"/>
                                </a:cubicBezTo>
                                <a:cubicBezTo>
                                  <a:pt x="560546" y="972026"/>
                                  <a:pt x="561499" y="972026"/>
                                  <a:pt x="563404" y="971074"/>
                                </a:cubicBezTo>
                                <a:cubicBezTo>
                                  <a:pt x="563404" y="972026"/>
                                  <a:pt x="562451" y="972979"/>
                                  <a:pt x="562451" y="973931"/>
                                </a:cubicBezTo>
                                <a:cubicBezTo>
                                  <a:pt x="562451" y="976789"/>
                                  <a:pt x="564356" y="979646"/>
                                  <a:pt x="567214" y="980599"/>
                                </a:cubicBezTo>
                                <a:cubicBezTo>
                                  <a:pt x="568166" y="984409"/>
                                  <a:pt x="569119" y="988219"/>
                                  <a:pt x="571024" y="991076"/>
                                </a:cubicBezTo>
                                <a:cubicBezTo>
                                  <a:pt x="570071" y="991076"/>
                                  <a:pt x="568166" y="992029"/>
                                  <a:pt x="567214" y="992029"/>
                                </a:cubicBezTo>
                                <a:cubicBezTo>
                                  <a:pt x="565309" y="990124"/>
                                  <a:pt x="562451" y="989171"/>
                                  <a:pt x="559594" y="989171"/>
                                </a:cubicBezTo>
                                <a:cubicBezTo>
                                  <a:pt x="553879" y="989171"/>
                                  <a:pt x="550069" y="992981"/>
                                  <a:pt x="548164" y="996791"/>
                                </a:cubicBezTo>
                                <a:cubicBezTo>
                                  <a:pt x="547211" y="997744"/>
                                  <a:pt x="546259" y="999649"/>
                                  <a:pt x="545306" y="1001554"/>
                                </a:cubicBezTo>
                                <a:cubicBezTo>
                                  <a:pt x="543401" y="998696"/>
                                  <a:pt x="539591" y="995839"/>
                                  <a:pt x="536734" y="994886"/>
                                </a:cubicBezTo>
                                <a:cubicBezTo>
                                  <a:pt x="536734" y="993934"/>
                                  <a:pt x="537686" y="992981"/>
                                  <a:pt x="537686" y="992029"/>
                                </a:cubicBezTo>
                                <a:cubicBezTo>
                                  <a:pt x="537686" y="988219"/>
                                  <a:pt x="534829" y="985361"/>
                                  <a:pt x="531019" y="985361"/>
                                </a:cubicBezTo>
                                <a:cubicBezTo>
                                  <a:pt x="527209" y="985361"/>
                                  <a:pt x="524351" y="988219"/>
                                  <a:pt x="524351" y="992029"/>
                                </a:cubicBezTo>
                                <a:cubicBezTo>
                                  <a:pt x="524351" y="992981"/>
                                  <a:pt x="524351" y="992981"/>
                                  <a:pt x="524351" y="993934"/>
                                </a:cubicBezTo>
                                <a:cubicBezTo>
                                  <a:pt x="518636" y="995839"/>
                                  <a:pt x="513874" y="999649"/>
                                  <a:pt x="511016" y="1004411"/>
                                </a:cubicBezTo>
                                <a:cubicBezTo>
                                  <a:pt x="509111" y="1002506"/>
                                  <a:pt x="507206" y="1000601"/>
                                  <a:pt x="504349" y="1000601"/>
                                </a:cubicBezTo>
                                <a:cubicBezTo>
                                  <a:pt x="504349" y="1000601"/>
                                  <a:pt x="504349" y="1000601"/>
                                  <a:pt x="503396" y="1000601"/>
                                </a:cubicBezTo>
                                <a:cubicBezTo>
                                  <a:pt x="503396" y="998696"/>
                                  <a:pt x="502444" y="996791"/>
                                  <a:pt x="501491" y="995839"/>
                                </a:cubicBezTo>
                                <a:cubicBezTo>
                                  <a:pt x="501491" y="995839"/>
                                  <a:pt x="501491" y="995839"/>
                                  <a:pt x="502444" y="995839"/>
                                </a:cubicBezTo>
                                <a:cubicBezTo>
                                  <a:pt x="514826" y="995839"/>
                                  <a:pt x="524351" y="986314"/>
                                  <a:pt x="524351" y="973931"/>
                                </a:cubicBezTo>
                                <a:cubicBezTo>
                                  <a:pt x="524351" y="973931"/>
                                  <a:pt x="524351" y="972979"/>
                                  <a:pt x="524351" y="972979"/>
                                </a:cubicBezTo>
                                <a:cubicBezTo>
                                  <a:pt x="525304" y="973931"/>
                                  <a:pt x="527209" y="973931"/>
                                  <a:pt x="529114" y="973931"/>
                                </a:cubicBezTo>
                                <a:cubicBezTo>
                                  <a:pt x="535781" y="973931"/>
                                  <a:pt x="541496" y="968216"/>
                                  <a:pt x="541496" y="961549"/>
                                </a:cubicBezTo>
                                <a:cubicBezTo>
                                  <a:pt x="541496" y="954881"/>
                                  <a:pt x="535781" y="949166"/>
                                  <a:pt x="529114" y="949166"/>
                                </a:cubicBezTo>
                                <a:cubicBezTo>
                                  <a:pt x="525304" y="949166"/>
                                  <a:pt x="521494" y="951071"/>
                                  <a:pt x="519589" y="954881"/>
                                </a:cubicBezTo>
                                <a:cubicBezTo>
                                  <a:pt x="519589" y="953929"/>
                                  <a:pt x="520541" y="952024"/>
                                  <a:pt x="520541" y="951071"/>
                                </a:cubicBezTo>
                                <a:cubicBezTo>
                                  <a:pt x="520541" y="940594"/>
                                  <a:pt x="511969" y="931069"/>
                                  <a:pt x="500539" y="931069"/>
                                </a:cubicBezTo>
                                <a:cubicBezTo>
                                  <a:pt x="497681" y="931069"/>
                                  <a:pt x="495776" y="932021"/>
                                  <a:pt x="492919" y="932974"/>
                                </a:cubicBezTo>
                                <a:cubicBezTo>
                                  <a:pt x="491966" y="929164"/>
                                  <a:pt x="488156" y="926306"/>
                                  <a:pt x="484346" y="925354"/>
                                </a:cubicBezTo>
                                <a:cubicBezTo>
                                  <a:pt x="485299" y="923449"/>
                                  <a:pt x="486251" y="920591"/>
                                  <a:pt x="486251" y="917734"/>
                                </a:cubicBezTo>
                                <a:cubicBezTo>
                                  <a:pt x="486251" y="915829"/>
                                  <a:pt x="486251" y="914876"/>
                                  <a:pt x="485299" y="912971"/>
                                </a:cubicBezTo>
                                <a:cubicBezTo>
                                  <a:pt x="487204" y="911066"/>
                                  <a:pt x="488156" y="909161"/>
                                  <a:pt x="488156" y="906304"/>
                                </a:cubicBezTo>
                                <a:cubicBezTo>
                                  <a:pt x="488156" y="904399"/>
                                  <a:pt x="487204" y="903446"/>
                                  <a:pt x="486251" y="901541"/>
                                </a:cubicBezTo>
                                <a:cubicBezTo>
                                  <a:pt x="489109" y="899636"/>
                                  <a:pt x="491014" y="896779"/>
                                  <a:pt x="492919" y="893921"/>
                                </a:cubicBezTo>
                                <a:cubicBezTo>
                                  <a:pt x="495776" y="899636"/>
                                  <a:pt x="500539" y="904399"/>
                                  <a:pt x="505301" y="907256"/>
                                </a:cubicBezTo>
                                <a:cubicBezTo>
                                  <a:pt x="505301" y="907256"/>
                                  <a:pt x="505301" y="907256"/>
                                  <a:pt x="505301" y="907256"/>
                                </a:cubicBezTo>
                                <a:cubicBezTo>
                                  <a:pt x="505301" y="921544"/>
                                  <a:pt x="512921" y="934879"/>
                                  <a:pt x="525304" y="941546"/>
                                </a:cubicBezTo>
                                <a:cubicBezTo>
                                  <a:pt x="528161" y="945356"/>
                                  <a:pt x="532924" y="947261"/>
                                  <a:pt x="537686" y="947261"/>
                                </a:cubicBezTo>
                                <a:cubicBezTo>
                                  <a:pt x="537686" y="947261"/>
                                  <a:pt x="538639" y="947261"/>
                                  <a:pt x="538639" y="947261"/>
                                </a:cubicBezTo>
                                <a:cubicBezTo>
                                  <a:pt x="538639" y="947261"/>
                                  <a:pt x="539591" y="947261"/>
                                  <a:pt x="539591" y="948214"/>
                                </a:cubicBezTo>
                                <a:cubicBezTo>
                                  <a:pt x="539591" y="949166"/>
                                  <a:pt x="539591" y="951071"/>
                                  <a:pt x="539591" y="952024"/>
                                </a:cubicBezTo>
                                <a:cubicBezTo>
                                  <a:pt x="539591" y="959644"/>
                                  <a:pt x="542449" y="964406"/>
                                  <a:pt x="547211" y="968216"/>
                                </a:cubicBezTo>
                                <a:close/>
                                <a:moveTo>
                                  <a:pt x="549116" y="1032986"/>
                                </a:moveTo>
                                <a:cubicBezTo>
                                  <a:pt x="543401" y="1036796"/>
                                  <a:pt x="539591" y="1041559"/>
                                  <a:pt x="536734" y="1048226"/>
                                </a:cubicBezTo>
                                <a:cubicBezTo>
                                  <a:pt x="535781" y="1048226"/>
                                  <a:pt x="534829" y="1048226"/>
                                  <a:pt x="532924" y="1048226"/>
                                </a:cubicBezTo>
                                <a:cubicBezTo>
                                  <a:pt x="531971" y="1048226"/>
                                  <a:pt x="531971" y="1048226"/>
                                  <a:pt x="531019" y="1048226"/>
                                </a:cubicBezTo>
                                <a:cubicBezTo>
                                  <a:pt x="531019" y="1048226"/>
                                  <a:pt x="531019" y="1048226"/>
                                  <a:pt x="531019" y="1047274"/>
                                </a:cubicBezTo>
                                <a:cubicBezTo>
                                  <a:pt x="533876" y="1044416"/>
                                  <a:pt x="535781" y="1041559"/>
                                  <a:pt x="535781" y="1036796"/>
                                </a:cubicBezTo>
                                <a:cubicBezTo>
                                  <a:pt x="535781" y="1035844"/>
                                  <a:pt x="535781" y="1034891"/>
                                  <a:pt x="534829" y="1032986"/>
                                </a:cubicBezTo>
                                <a:cubicBezTo>
                                  <a:pt x="540544" y="1031081"/>
                                  <a:pt x="545306" y="1025366"/>
                                  <a:pt x="547211" y="1018699"/>
                                </a:cubicBezTo>
                                <a:cubicBezTo>
                                  <a:pt x="547211" y="1018699"/>
                                  <a:pt x="548164" y="1019651"/>
                                  <a:pt x="548164" y="1019651"/>
                                </a:cubicBezTo>
                                <a:cubicBezTo>
                                  <a:pt x="547211" y="1021556"/>
                                  <a:pt x="547211" y="1024414"/>
                                  <a:pt x="547211" y="1026319"/>
                                </a:cubicBezTo>
                                <a:cubicBezTo>
                                  <a:pt x="548164" y="1029176"/>
                                  <a:pt x="548164" y="1031081"/>
                                  <a:pt x="549116" y="1032986"/>
                                </a:cubicBezTo>
                                <a:close/>
                                <a:moveTo>
                                  <a:pt x="506254" y="814864"/>
                                </a:moveTo>
                                <a:cubicBezTo>
                                  <a:pt x="503396" y="813911"/>
                                  <a:pt x="500539" y="812959"/>
                                  <a:pt x="497681" y="812959"/>
                                </a:cubicBezTo>
                                <a:cubicBezTo>
                                  <a:pt x="497681" y="812959"/>
                                  <a:pt x="497681" y="812959"/>
                                  <a:pt x="497681" y="812959"/>
                                </a:cubicBezTo>
                                <a:cubicBezTo>
                                  <a:pt x="501491" y="812006"/>
                                  <a:pt x="504349" y="809149"/>
                                  <a:pt x="507206" y="806291"/>
                                </a:cubicBezTo>
                                <a:cubicBezTo>
                                  <a:pt x="508159" y="806291"/>
                                  <a:pt x="508159" y="805339"/>
                                  <a:pt x="509111" y="805339"/>
                                </a:cubicBezTo>
                                <a:cubicBezTo>
                                  <a:pt x="509111" y="805339"/>
                                  <a:pt x="509111" y="805339"/>
                                  <a:pt x="509111" y="806291"/>
                                </a:cubicBezTo>
                                <a:cubicBezTo>
                                  <a:pt x="507206" y="808196"/>
                                  <a:pt x="506254" y="810101"/>
                                  <a:pt x="506254" y="812959"/>
                                </a:cubicBezTo>
                                <a:cubicBezTo>
                                  <a:pt x="506254" y="812959"/>
                                  <a:pt x="506254" y="813911"/>
                                  <a:pt x="506254" y="814864"/>
                                </a:cubicBezTo>
                                <a:close/>
                                <a:moveTo>
                                  <a:pt x="521494" y="822484"/>
                                </a:moveTo>
                                <a:cubicBezTo>
                                  <a:pt x="524351" y="828199"/>
                                  <a:pt x="530066" y="832961"/>
                                  <a:pt x="536734" y="832961"/>
                                </a:cubicBezTo>
                                <a:cubicBezTo>
                                  <a:pt x="538639" y="832961"/>
                                  <a:pt x="541496" y="832961"/>
                                  <a:pt x="543401" y="832009"/>
                                </a:cubicBezTo>
                                <a:cubicBezTo>
                                  <a:pt x="540544" y="834866"/>
                                  <a:pt x="538639" y="838676"/>
                                  <a:pt x="536734" y="842486"/>
                                </a:cubicBezTo>
                                <a:cubicBezTo>
                                  <a:pt x="535781" y="842486"/>
                                  <a:pt x="534829" y="842486"/>
                                  <a:pt x="533876" y="842486"/>
                                </a:cubicBezTo>
                                <a:cubicBezTo>
                                  <a:pt x="526256" y="842486"/>
                                  <a:pt x="519589" y="848201"/>
                                  <a:pt x="517684" y="854869"/>
                                </a:cubicBezTo>
                                <a:cubicBezTo>
                                  <a:pt x="517684" y="854869"/>
                                  <a:pt x="517684" y="854869"/>
                                  <a:pt x="517684" y="854869"/>
                                </a:cubicBezTo>
                                <a:cubicBezTo>
                                  <a:pt x="516731" y="854869"/>
                                  <a:pt x="516731" y="854869"/>
                                  <a:pt x="515779" y="854869"/>
                                </a:cubicBezTo>
                                <a:cubicBezTo>
                                  <a:pt x="519589" y="850106"/>
                                  <a:pt x="522446" y="844391"/>
                                  <a:pt x="522446" y="838676"/>
                                </a:cubicBezTo>
                                <a:cubicBezTo>
                                  <a:pt x="522446" y="832009"/>
                                  <a:pt x="519589" y="825341"/>
                                  <a:pt x="514826" y="820579"/>
                                </a:cubicBezTo>
                                <a:cubicBezTo>
                                  <a:pt x="515779" y="820579"/>
                                  <a:pt x="516731" y="820579"/>
                                  <a:pt x="516731" y="819626"/>
                                </a:cubicBezTo>
                                <a:cubicBezTo>
                                  <a:pt x="518636" y="820579"/>
                                  <a:pt x="519589" y="821531"/>
                                  <a:pt x="521494" y="822484"/>
                                </a:cubicBezTo>
                                <a:close/>
                                <a:moveTo>
                                  <a:pt x="487204" y="723424"/>
                                </a:moveTo>
                                <a:cubicBezTo>
                                  <a:pt x="488156" y="725329"/>
                                  <a:pt x="489109" y="726281"/>
                                  <a:pt x="490061" y="728186"/>
                                </a:cubicBezTo>
                                <a:cubicBezTo>
                                  <a:pt x="489109" y="729139"/>
                                  <a:pt x="487204" y="730091"/>
                                  <a:pt x="486251" y="731996"/>
                                </a:cubicBezTo>
                                <a:cubicBezTo>
                                  <a:pt x="487204" y="729139"/>
                                  <a:pt x="487204" y="727234"/>
                                  <a:pt x="487204" y="723424"/>
                                </a:cubicBezTo>
                                <a:cubicBezTo>
                                  <a:pt x="487204" y="724376"/>
                                  <a:pt x="487204" y="723424"/>
                                  <a:pt x="487204" y="723424"/>
                                </a:cubicBezTo>
                                <a:close/>
                                <a:moveTo>
                                  <a:pt x="362426" y="708184"/>
                                </a:moveTo>
                                <a:cubicBezTo>
                                  <a:pt x="370999" y="708184"/>
                                  <a:pt x="377666" y="703421"/>
                                  <a:pt x="380524" y="695801"/>
                                </a:cubicBezTo>
                                <a:cubicBezTo>
                                  <a:pt x="381476" y="695801"/>
                                  <a:pt x="382429" y="694849"/>
                                  <a:pt x="383381" y="694849"/>
                                </a:cubicBezTo>
                                <a:cubicBezTo>
                                  <a:pt x="385286" y="699611"/>
                                  <a:pt x="389096" y="702469"/>
                                  <a:pt x="392906" y="705326"/>
                                </a:cubicBezTo>
                                <a:cubicBezTo>
                                  <a:pt x="383381" y="710089"/>
                                  <a:pt x="376714" y="716756"/>
                                  <a:pt x="371951" y="726281"/>
                                </a:cubicBezTo>
                                <a:cubicBezTo>
                                  <a:pt x="370999" y="718661"/>
                                  <a:pt x="366236" y="711994"/>
                                  <a:pt x="360521" y="708184"/>
                                </a:cubicBezTo>
                                <a:cubicBezTo>
                                  <a:pt x="361474" y="708184"/>
                                  <a:pt x="361474" y="708184"/>
                                  <a:pt x="362426" y="708184"/>
                                </a:cubicBezTo>
                                <a:close/>
                                <a:moveTo>
                                  <a:pt x="453866" y="781526"/>
                                </a:moveTo>
                                <a:cubicBezTo>
                                  <a:pt x="448151" y="781526"/>
                                  <a:pt x="443389" y="786289"/>
                                  <a:pt x="443389" y="791051"/>
                                </a:cubicBezTo>
                                <a:cubicBezTo>
                                  <a:pt x="443389" y="795814"/>
                                  <a:pt x="446246" y="798671"/>
                                  <a:pt x="450056" y="800576"/>
                                </a:cubicBezTo>
                                <a:cubicBezTo>
                                  <a:pt x="445294" y="802481"/>
                                  <a:pt x="441484" y="805339"/>
                                  <a:pt x="438626" y="809149"/>
                                </a:cubicBezTo>
                                <a:cubicBezTo>
                                  <a:pt x="428149" y="810101"/>
                                  <a:pt x="419576" y="818674"/>
                                  <a:pt x="419576" y="830104"/>
                                </a:cubicBezTo>
                                <a:cubicBezTo>
                                  <a:pt x="419576" y="835819"/>
                                  <a:pt x="421481" y="840581"/>
                                  <a:pt x="425291" y="844391"/>
                                </a:cubicBezTo>
                                <a:cubicBezTo>
                                  <a:pt x="424339" y="845344"/>
                                  <a:pt x="424339" y="845344"/>
                                  <a:pt x="423386" y="846296"/>
                                </a:cubicBezTo>
                                <a:cubicBezTo>
                                  <a:pt x="418624" y="839629"/>
                                  <a:pt x="411956" y="833914"/>
                                  <a:pt x="404336" y="832009"/>
                                </a:cubicBezTo>
                                <a:cubicBezTo>
                                  <a:pt x="401479" y="830104"/>
                                  <a:pt x="398621" y="828199"/>
                                  <a:pt x="394811" y="828199"/>
                                </a:cubicBezTo>
                                <a:cubicBezTo>
                                  <a:pt x="391954" y="828199"/>
                                  <a:pt x="389096" y="829151"/>
                                  <a:pt x="386239" y="831056"/>
                                </a:cubicBezTo>
                                <a:cubicBezTo>
                                  <a:pt x="378619" y="832961"/>
                                  <a:pt x="372904" y="836771"/>
                                  <a:pt x="368141" y="842486"/>
                                </a:cubicBezTo>
                                <a:cubicBezTo>
                                  <a:pt x="367189" y="840581"/>
                                  <a:pt x="365284" y="838676"/>
                                  <a:pt x="363379" y="837724"/>
                                </a:cubicBezTo>
                                <a:cubicBezTo>
                                  <a:pt x="362426" y="832961"/>
                                  <a:pt x="360521" y="829151"/>
                                  <a:pt x="357664" y="826294"/>
                                </a:cubicBezTo>
                                <a:cubicBezTo>
                                  <a:pt x="365284" y="822484"/>
                                  <a:pt x="370046" y="815816"/>
                                  <a:pt x="370046" y="807244"/>
                                </a:cubicBezTo>
                                <a:cubicBezTo>
                                  <a:pt x="370999" y="807244"/>
                                  <a:pt x="371951" y="807244"/>
                                  <a:pt x="372904" y="807244"/>
                                </a:cubicBezTo>
                                <a:cubicBezTo>
                                  <a:pt x="378619" y="807244"/>
                                  <a:pt x="383381" y="806291"/>
                                  <a:pt x="388144" y="803434"/>
                                </a:cubicBezTo>
                                <a:cubicBezTo>
                                  <a:pt x="386239" y="805339"/>
                                  <a:pt x="385286" y="808196"/>
                                  <a:pt x="385286" y="811054"/>
                                </a:cubicBezTo>
                                <a:cubicBezTo>
                                  <a:pt x="385286" y="817721"/>
                                  <a:pt x="391001" y="823436"/>
                                  <a:pt x="397669" y="823436"/>
                                </a:cubicBezTo>
                                <a:cubicBezTo>
                                  <a:pt x="404336" y="823436"/>
                                  <a:pt x="410051" y="817721"/>
                                  <a:pt x="410051" y="811054"/>
                                </a:cubicBezTo>
                                <a:cubicBezTo>
                                  <a:pt x="410051" y="804386"/>
                                  <a:pt x="404336" y="798671"/>
                                  <a:pt x="397669" y="798671"/>
                                </a:cubicBezTo>
                                <a:cubicBezTo>
                                  <a:pt x="396716" y="798671"/>
                                  <a:pt x="395764" y="798671"/>
                                  <a:pt x="394811" y="799624"/>
                                </a:cubicBezTo>
                                <a:cubicBezTo>
                                  <a:pt x="395764" y="798671"/>
                                  <a:pt x="396716" y="797719"/>
                                  <a:pt x="398621" y="795814"/>
                                </a:cubicBezTo>
                                <a:cubicBezTo>
                                  <a:pt x="406241" y="795814"/>
                                  <a:pt x="412909" y="792004"/>
                                  <a:pt x="416719" y="787241"/>
                                </a:cubicBezTo>
                                <a:cubicBezTo>
                                  <a:pt x="419576" y="788194"/>
                                  <a:pt x="421481" y="788194"/>
                                  <a:pt x="424339" y="788194"/>
                                </a:cubicBezTo>
                                <a:cubicBezTo>
                                  <a:pt x="441484" y="788194"/>
                                  <a:pt x="454819" y="775811"/>
                                  <a:pt x="456724" y="759619"/>
                                </a:cubicBezTo>
                                <a:cubicBezTo>
                                  <a:pt x="457676" y="759619"/>
                                  <a:pt x="459581" y="759619"/>
                                  <a:pt x="460534" y="759619"/>
                                </a:cubicBezTo>
                                <a:cubicBezTo>
                                  <a:pt x="471011" y="759619"/>
                                  <a:pt x="479584" y="752951"/>
                                  <a:pt x="482441" y="743426"/>
                                </a:cubicBezTo>
                                <a:cubicBezTo>
                                  <a:pt x="483394" y="751999"/>
                                  <a:pt x="490061" y="757714"/>
                                  <a:pt x="498634" y="757714"/>
                                </a:cubicBezTo>
                                <a:cubicBezTo>
                                  <a:pt x="507206" y="757714"/>
                                  <a:pt x="513874" y="751046"/>
                                  <a:pt x="514826" y="742474"/>
                                </a:cubicBezTo>
                                <a:cubicBezTo>
                                  <a:pt x="514826" y="742474"/>
                                  <a:pt x="515779" y="742474"/>
                                  <a:pt x="515779" y="742474"/>
                                </a:cubicBezTo>
                                <a:cubicBezTo>
                                  <a:pt x="514826" y="745331"/>
                                  <a:pt x="513874" y="749141"/>
                                  <a:pt x="513874" y="751999"/>
                                </a:cubicBezTo>
                                <a:cubicBezTo>
                                  <a:pt x="513874" y="752951"/>
                                  <a:pt x="513874" y="753904"/>
                                  <a:pt x="513874" y="755809"/>
                                </a:cubicBezTo>
                                <a:cubicBezTo>
                                  <a:pt x="511016" y="759619"/>
                                  <a:pt x="509111" y="763429"/>
                                  <a:pt x="509111" y="768191"/>
                                </a:cubicBezTo>
                                <a:cubicBezTo>
                                  <a:pt x="509111" y="773906"/>
                                  <a:pt x="511016" y="778669"/>
                                  <a:pt x="514826" y="781526"/>
                                </a:cubicBezTo>
                                <a:cubicBezTo>
                                  <a:pt x="512921" y="783431"/>
                                  <a:pt x="511016" y="785336"/>
                                  <a:pt x="510064" y="788194"/>
                                </a:cubicBezTo>
                                <a:cubicBezTo>
                                  <a:pt x="508159" y="785336"/>
                                  <a:pt x="505301" y="783431"/>
                                  <a:pt x="501491" y="783431"/>
                                </a:cubicBezTo>
                                <a:cubicBezTo>
                                  <a:pt x="498634" y="781526"/>
                                  <a:pt x="495776" y="780574"/>
                                  <a:pt x="491966" y="780574"/>
                                </a:cubicBezTo>
                                <a:cubicBezTo>
                                  <a:pt x="491014" y="780574"/>
                                  <a:pt x="490061" y="780574"/>
                                  <a:pt x="490061" y="780574"/>
                                </a:cubicBezTo>
                                <a:cubicBezTo>
                                  <a:pt x="490061" y="780574"/>
                                  <a:pt x="490061" y="779621"/>
                                  <a:pt x="490061" y="779621"/>
                                </a:cubicBezTo>
                                <a:cubicBezTo>
                                  <a:pt x="490061" y="772954"/>
                                  <a:pt x="484346" y="767239"/>
                                  <a:pt x="477679" y="767239"/>
                                </a:cubicBezTo>
                                <a:cubicBezTo>
                                  <a:pt x="471011" y="767239"/>
                                  <a:pt x="465296" y="772954"/>
                                  <a:pt x="465296" y="779621"/>
                                </a:cubicBezTo>
                                <a:cubicBezTo>
                                  <a:pt x="465296" y="784384"/>
                                  <a:pt x="468154" y="787241"/>
                                  <a:pt x="471011" y="790099"/>
                                </a:cubicBezTo>
                                <a:cubicBezTo>
                                  <a:pt x="465296" y="792004"/>
                                  <a:pt x="461486" y="794861"/>
                                  <a:pt x="458629" y="799624"/>
                                </a:cubicBezTo>
                                <a:cubicBezTo>
                                  <a:pt x="458629" y="799624"/>
                                  <a:pt x="457676" y="799624"/>
                                  <a:pt x="457676" y="799624"/>
                                </a:cubicBezTo>
                                <a:cubicBezTo>
                                  <a:pt x="460534" y="797719"/>
                                  <a:pt x="462439" y="794861"/>
                                  <a:pt x="462439" y="791051"/>
                                </a:cubicBezTo>
                                <a:cubicBezTo>
                                  <a:pt x="463391" y="786289"/>
                                  <a:pt x="459581" y="781526"/>
                                  <a:pt x="453866" y="781526"/>
                                </a:cubicBezTo>
                                <a:close/>
                                <a:moveTo>
                                  <a:pt x="481489" y="946309"/>
                                </a:moveTo>
                                <a:cubicBezTo>
                                  <a:pt x="480536" y="948214"/>
                                  <a:pt x="480536" y="950119"/>
                                  <a:pt x="480536" y="951071"/>
                                </a:cubicBezTo>
                                <a:cubicBezTo>
                                  <a:pt x="478631" y="945356"/>
                                  <a:pt x="474821" y="940594"/>
                                  <a:pt x="470059" y="936784"/>
                                </a:cubicBezTo>
                                <a:cubicBezTo>
                                  <a:pt x="471011" y="936784"/>
                                  <a:pt x="472916" y="935831"/>
                                  <a:pt x="473869" y="935831"/>
                                </a:cubicBezTo>
                                <a:cubicBezTo>
                                  <a:pt x="473869" y="935831"/>
                                  <a:pt x="473869" y="935831"/>
                                  <a:pt x="473869" y="935831"/>
                                </a:cubicBezTo>
                                <a:cubicBezTo>
                                  <a:pt x="472916" y="941546"/>
                                  <a:pt x="476726" y="945356"/>
                                  <a:pt x="481489" y="946309"/>
                                </a:cubicBezTo>
                                <a:close/>
                                <a:moveTo>
                                  <a:pt x="345281" y="1095851"/>
                                </a:moveTo>
                                <a:cubicBezTo>
                                  <a:pt x="345281" y="1095851"/>
                                  <a:pt x="345281" y="1095851"/>
                                  <a:pt x="345281" y="1095851"/>
                                </a:cubicBezTo>
                                <a:cubicBezTo>
                                  <a:pt x="345281" y="1095851"/>
                                  <a:pt x="345281" y="1095851"/>
                                  <a:pt x="345281" y="1095851"/>
                                </a:cubicBezTo>
                                <a:cubicBezTo>
                                  <a:pt x="345281" y="1095851"/>
                                  <a:pt x="345281" y="1095851"/>
                                  <a:pt x="345281" y="1095851"/>
                                </a:cubicBezTo>
                                <a:close/>
                                <a:moveTo>
                                  <a:pt x="423386" y="1187291"/>
                                </a:moveTo>
                                <a:cubicBezTo>
                                  <a:pt x="422434" y="1187291"/>
                                  <a:pt x="421481" y="1187291"/>
                                  <a:pt x="421481" y="1188244"/>
                                </a:cubicBezTo>
                                <a:cubicBezTo>
                                  <a:pt x="422434" y="1186339"/>
                                  <a:pt x="423386" y="1183481"/>
                                  <a:pt x="423386" y="1181576"/>
                                </a:cubicBezTo>
                                <a:cubicBezTo>
                                  <a:pt x="424339" y="1181576"/>
                                  <a:pt x="425291" y="1182529"/>
                                  <a:pt x="426244" y="1182529"/>
                                </a:cubicBezTo>
                                <a:cubicBezTo>
                                  <a:pt x="427196" y="1183481"/>
                                  <a:pt x="428149" y="1184434"/>
                                  <a:pt x="430054" y="1185386"/>
                                </a:cubicBezTo>
                                <a:cubicBezTo>
                                  <a:pt x="427196" y="1185386"/>
                                  <a:pt x="425291" y="1186339"/>
                                  <a:pt x="423386" y="1187291"/>
                                </a:cubicBezTo>
                                <a:close/>
                                <a:moveTo>
                                  <a:pt x="432911" y="1183481"/>
                                </a:moveTo>
                                <a:cubicBezTo>
                                  <a:pt x="432911" y="1183481"/>
                                  <a:pt x="432911" y="1183481"/>
                                  <a:pt x="432911" y="1183481"/>
                                </a:cubicBezTo>
                                <a:cubicBezTo>
                                  <a:pt x="433864" y="1183481"/>
                                  <a:pt x="433864" y="1183481"/>
                                  <a:pt x="432911" y="1183481"/>
                                </a:cubicBezTo>
                                <a:cubicBezTo>
                                  <a:pt x="433864" y="1183481"/>
                                  <a:pt x="432911" y="1183481"/>
                                  <a:pt x="432911" y="1183481"/>
                                </a:cubicBezTo>
                                <a:close/>
                                <a:moveTo>
                                  <a:pt x="455771" y="1106329"/>
                                </a:moveTo>
                                <a:cubicBezTo>
                                  <a:pt x="450056" y="1108234"/>
                                  <a:pt x="445294" y="1112044"/>
                                  <a:pt x="443389" y="1117759"/>
                                </a:cubicBezTo>
                                <a:cubicBezTo>
                                  <a:pt x="440531" y="1116806"/>
                                  <a:pt x="437674" y="1115854"/>
                                  <a:pt x="433864" y="1115854"/>
                                </a:cubicBezTo>
                                <a:cubicBezTo>
                                  <a:pt x="415766" y="1115854"/>
                                  <a:pt x="400526" y="1131094"/>
                                  <a:pt x="400526" y="1149191"/>
                                </a:cubicBezTo>
                                <a:cubicBezTo>
                                  <a:pt x="400526" y="1153954"/>
                                  <a:pt x="401479" y="1158716"/>
                                  <a:pt x="403384" y="1162526"/>
                                </a:cubicBezTo>
                                <a:cubicBezTo>
                                  <a:pt x="393859" y="1163479"/>
                                  <a:pt x="387191" y="1171099"/>
                                  <a:pt x="387191" y="1179671"/>
                                </a:cubicBezTo>
                                <a:cubicBezTo>
                                  <a:pt x="387191" y="1185386"/>
                                  <a:pt x="390049" y="1191101"/>
                                  <a:pt x="394811" y="1193959"/>
                                </a:cubicBezTo>
                                <a:cubicBezTo>
                                  <a:pt x="391001" y="1196816"/>
                                  <a:pt x="389096" y="1201579"/>
                                  <a:pt x="389096" y="1206341"/>
                                </a:cubicBezTo>
                                <a:cubicBezTo>
                                  <a:pt x="389096" y="1213009"/>
                                  <a:pt x="392906" y="1218724"/>
                                  <a:pt x="399574" y="1221581"/>
                                </a:cubicBezTo>
                                <a:cubicBezTo>
                                  <a:pt x="400526" y="1226344"/>
                                  <a:pt x="404336" y="1230154"/>
                                  <a:pt x="409099" y="1231106"/>
                                </a:cubicBezTo>
                                <a:cubicBezTo>
                                  <a:pt x="401479" y="1234916"/>
                                  <a:pt x="394811" y="1241584"/>
                                  <a:pt x="392906" y="1250156"/>
                                </a:cubicBezTo>
                                <a:cubicBezTo>
                                  <a:pt x="391954" y="1250156"/>
                                  <a:pt x="391001" y="1250156"/>
                                  <a:pt x="390049" y="1251109"/>
                                </a:cubicBezTo>
                                <a:cubicBezTo>
                                  <a:pt x="390049" y="1249204"/>
                                  <a:pt x="389096" y="1247299"/>
                                  <a:pt x="388144" y="1245394"/>
                                </a:cubicBezTo>
                                <a:cubicBezTo>
                                  <a:pt x="389096" y="1244441"/>
                                  <a:pt x="389096" y="1243489"/>
                                  <a:pt x="390049" y="1241584"/>
                                </a:cubicBezTo>
                                <a:cubicBezTo>
                                  <a:pt x="393859" y="1239679"/>
                                  <a:pt x="396716" y="1234916"/>
                                  <a:pt x="396716" y="1230154"/>
                                </a:cubicBezTo>
                                <a:cubicBezTo>
                                  <a:pt x="396716" y="1224439"/>
                                  <a:pt x="392906" y="1219676"/>
                                  <a:pt x="388144" y="1217771"/>
                                </a:cubicBezTo>
                                <a:cubicBezTo>
                                  <a:pt x="386239" y="1213961"/>
                                  <a:pt x="382429" y="1210151"/>
                                  <a:pt x="378619" y="1207294"/>
                                </a:cubicBezTo>
                                <a:cubicBezTo>
                                  <a:pt x="374809" y="1202531"/>
                                  <a:pt x="369094" y="1199674"/>
                                  <a:pt x="362426" y="1199674"/>
                                </a:cubicBezTo>
                                <a:cubicBezTo>
                                  <a:pt x="353854" y="1199674"/>
                                  <a:pt x="346234" y="1204436"/>
                                  <a:pt x="343376" y="1212056"/>
                                </a:cubicBezTo>
                                <a:cubicBezTo>
                                  <a:pt x="342424" y="1213961"/>
                                  <a:pt x="340519" y="1214914"/>
                                  <a:pt x="339566" y="1216819"/>
                                </a:cubicBezTo>
                                <a:cubicBezTo>
                                  <a:pt x="329089" y="1216819"/>
                                  <a:pt x="319564" y="1224439"/>
                                  <a:pt x="316706" y="1233964"/>
                                </a:cubicBezTo>
                                <a:cubicBezTo>
                                  <a:pt x="316706" y="1233011"/>
                                  <a:pt x="316706" y="1232059"/>
                                  <a:pt x="315754" y="1231106"/>
                                </a:cubicBezTo>
                                <a:cubicBezTo>
                                  <a:pt x="315754" y="1230154"/>
                                  <a:pt x="315754" y="1230154"/>
                                  <a:pt x="315754" y="1229201"/>
                                </a:cubicBezTo>
                                <a:cubicBezTo>
                                  <a:pt x="315754" y="1223486"/>
                                  <a:pt x="313849" y="1217771"/>
                                  <a:pt x="310991" y="1213961"/>
                                </a:cubicBezTo>
                                <a:cubicBezTo>
                                  <a:pt x="322421" y="1210151"/>
                                  <a:pt x="331946" y="1199674"/>
                                  <a:pt x="331946" y="1186339"/>
                                </a:cubicBezTo>
                                <a:cubicBezTo>
                                  <a:pt x="331946" y="1174909"/>
                                  <a:pt x="325279" y="1166336"/>
                                  <a:pt x="316706" y="1161574"/>
                                </a:cubicBezTo>
                                <a:cubicBezTo>
                                  <a:pt x="316706" y="1161574"/>
                                  <a:pt x="316706" y="1160621"/>
                                  <a:pt x="316706" y="1160621"/>
                                </a:cubicBezTo>
                                <a:cubicBezTo>
                                  <a:pt x="318611" y="1159669"/>
                                  <a:pt x="319564" y="1158716"/>
                                  <a:pt x="320516" y="1156811"/>
                                </a:cubicBezTo>
                                <a:cubicBezTo>
                                  <a:pt x="321469" y="1156811"/>
                                  <a:pt x="322421" y="1157764"/>
                                  <a:pt x="323374" y="1157764"/>
                                </a:cubicBezTo>
                                <a:cubicBezTo>
                                  <a:pt x="322421" y="1158716"/>
                                  <a:pt x="322421" y="1159669"/>
                                  <a:pt x="322421" y="1160621"/>
                                </a:cubicBezTo>
                                <a:cubicBezTo>
                                  <a:pt x="322421" y="1163479"/>
                                  <a:pt x="325279" y="1166336"/>
                                  <a:pt x="328136" y="1166336"/>
                                </a:cubicBezTo>
                                <a:cubicBezTo>
                                  <a:pt x="329089" y="1166336"/>
                                  <a:pt x="330041" y="1166336"/>
                                  <a:pt x="330041" y="1166336"/>
                                </a:cubicBezTo>
                                <a:cubicBezTo>
                                  <a:pt x="331946" y="1167289"/>
                                  <a:pt x="333851" y="1168241"/>
                                  <a:pt x="335756" y="1168241"/>
                                </a:cubicBezTo>
                                <a:cubicBezTo>
                                  <a:pt x="341471" y="1168241"/>
                                  <a:pt x="346234" y="1163479"/>
                                  <a:pt x="346234" y="1157764"/>
                                </a:cubicBezTo>
                                <a:cubicBezTo>
                                  <a:pt x="346234" y="1156811"/>
                                  <a:pt x="346234" y="1154906"/>
                                  <a:pt x="345281" y="1153954"/>
                                </a:cubicBezTo>
                                <a:cubicBezTo>
                                  <a:pt x="348139" y="1152049"/>
                                  <a:pt x="350996" y="1149191"/>
                                  <a:pt x="353854" y="1146334"/>
                                </a:cubicBezTo>
                                <a:cubicBezTo>
                                  <a:pt x="356711" y="1149191"/>
                                  <a:pt x="361474" y="1151096"/>
                                  <a:pt x="366236" y="1151096"/>
                                </a:cubicBezTo>
                                <a:cubicBezTo>
                                  <a:pt x="373856" y="1151096"/>
                                  <a:pt x="380524" y="1146334"/>
                                  <a:pt x="382429" y="1140619"/>
                                </a:cubicBezTo>
                                <a:cubicBezTo>
                                  <a:pt x="383381" y="1141571"/>
                                  <a:pt x="384334" y="1142524"/>
                                  <a:pt x="386239" y="1142524"/>
                                </a:cubicBezTo>
                                <a:cubicBezTo>
                                  <a:pt x="389096" y="1142524"/>
                                  <a:pt x="391001" y="1140619"/>
                                  <a:pt x="391001" y="1137761"/>
                                </a:cubicBezTo>
                                <a:cubicBezTo>
                                  <a:pt x="391001" y="1134904"/>
                                  <a:pt x="389096" y="1132999"/>
                                  <a:pt x="386239" y="1132999"/>
                                </a:cubicBezTo>
                                <a:cubicBezTo>
                                  <a:pt x="385286" y="1132999"/>
                                  <a:pt x="384334" y="1132999"/>
                                  <a:pt x="384334" y="1133951"/>
                                </a:cubicBezTo>
                                <a:cubicBezTo>
                                  <a:pt x="384334" y="1133951"/>
                                  <a:pt x="384334" y="1133951"/>
                                  <a:pt x="384334" y="1133951"/>
                                </a:cubicBezTo>
                                <a:cubicBezTo>
                                  <a:pt x="384334" y="1132046"/>
                                  <a:pt x="384334" y="1130141"/>
                                  <a:pt x="383381" y="1129189"/>
                                </a:cubicBezTo>
                                <a:cubicBezTo>
                                  <a:pt x="384334" y="1127284"/>
                                  <a:pt x="385286" y="1124426"/>
                                  <a:pt x="385286" y="1122521"/>
                                </a:cubicBezTo>
                                <a:cubicBezTo>
                                  <a:pt x="385286" y="1116806"/>
                                  <a:pt x="382429" y="1112044"/>
                                  <a:pt x="378619" y="1109186"/>
                                </a:cubicBezTo>
                                <a:cubicBezTo>
                                  <a:pt x="382429" y="1108234"/>
                                  <a:pt x="386239" y="1105376"/>
                                  <a:pt x="388144" y="1101566"/>
                                </a:cubicBezTo>
                                <a:cubicBezTo>
                                  <a:pt x="389096" y="1101566"/>
                                  <a:pt x="390049" y="1101566"/>
                                  <a:pt x="390049" y="1100614"/>
                                </a:cubicBezTo>
                                <a:cubicBezTo>
                                  <a:pt x="393859" y="1108234"/>
                                  <a:pt x="402431" y="1113949"/>
                                  <a:pt x="411004" y="1113949"/>
                                </a:cubicBezTo>
                                <a:cubicBezTo>
                                  <a:pt x="424339" y="1113949"/>
                                  <a:pt x="434816" y="1103471"/>
                                  <a:pt x="434816" y="1090136"/>
                                </a:cubicBezTo>
                                <a:cubicBezTo>
                                  <a:pt x="434816" y="1087279"/>
                                  <a:pt x="433864" y="1085374"/>
                                  <a:pt x="433864" y="1083469"/>
                                </a:cubicBezTo>
                                <a:cubicBezTo>
                                  <a:pt x="436721" y="1085374"/>
                                  <a:pt x="439579" y="1086326"/>
                                  <a:pt x="443389" y="1086326"/>
                                </a:cubicBezTo>
                                <a:cubicBezTo>
                                  <a:pt x="442436" y="1087279"/>
                                  <a:pt x="442436" y="1089184"/>
                                  <a:pt x="442436" y="1090136"/>
                                </a:cubicBezTo>
                                <a:cubicBezTo>
                                  <a:pt x="442436" y="1093946"/>
                                  <a:pt x="446246" y="1097756"/>
                                  <a:pt x="450056" y="1097756"/>
                                </a:cubicBezTo>
                                <a:cubicBezTo>
                                  <a:pt x="453866" y="1097756"/>
                                  <a:pt x="457676" y="1093946"/>
                                  <a:pt x="457676" y="1090136"/>
                                </a:cubicBezTo>
                                <a:cubicBezTo>
                                  <a:pt x="457676" y="1088231"/>
                                  <a:pt x="456724" y="1086326"/>
                                  <a:pt x="454819" y="1084421"/>
                                </a:cubicBezTo>
                                <a:cubicBezTo>
                                  <a:pt x="459581" y="1082516"/>
                                  <a:pt x="463391" y="1078706"/>
                                  <a:pt x="466249" y="1073944"/>
                                </a:cubicBezTo>
                                <a:cubicBezTo>
                                  <a:pt x="468154" y="1075849"/>
                                  <a:pt x="471011" y="1076801"/>
                                  <a:pt x="473869" y="1076801"/>
                                </a:cubicBezTo>
                                <a:cubicBezTo>
                                  <a:pt x="475774" y="1076801"/>
                                  <a:pt x="477679" y="1075849"/>
                                  <a:pt x="479584" y="1074896"/>
                                </a:cubicBezTo>
                                <a:cubicBezTo>
                                  <a:pt x="479584" y="1074896"/>
                                  <a:pt x="480536" y="1074896"/>
                                  <a:pt x="480536" y="1075849"/>
                                </a:cubicBezTo>
                                <a:cubicBezTo>
                                  <a:pt x="481489" y="1081564"/>
                                  <a:pt x="485299" y="1085374"/>
                                  <a:pt x="491014" y="1085374"/>
                                </a:cubicBezTo>
                                <a:cubicBezTo>
                                  <a:pt x="495776" y="1085374"/>
                                  <a:pt x="498634" y="1082516"/>
                                  <a:pt x="500539" y="1078706"/>
                                </a:cubicBezTo>
                                <a:cubicBezTo>
                                  <a:pt x="502444" y="1078706"/>
                                  <a:pt x="504349" y="1077754"/>
                                  <a:pt x="505301" y="1077754"/>
                                </a:cubicBezTo>
                                <a:cubicBezTo>
                                  <a:pt x="507206" y="1081564"/>
                                  <a:pt x="511016" y="1084421"/>
                                  <a:pt x="515779" y="1084421"/>
                                </a:cubicBezTo>
                                <a:cubicBezTo>
                                  <a:pt x="516731" y="1084421"/>
                                  <a:pt x="517684" y="1084421"/>
                                  <a:pt x="518636" y="1083469"/>
                                </a:cubicBezTo>
                                <a:cubicBezTo>
                                  <a:pt x="519589" y="1084421"/>
                                  <a:pt x="520541" y="1085374"/>
                                  <a:pt x="521494" y="1087279"/>
                                </a:cubicBezTo>
                                <a:cubicBezTo>
                                  <a:pt x="521494" y="1088231"/>
                                  <a:pt x="521494" y="1089184"/>
                                  <a:pt x="521494" y="1090136"/>
                                </a:cubicBezTo>
                                <a:cubicBezTo>
                                  <a:pt x="521494" y="1099661"/>
                                  <a:pt x="529114" y="1107281"/>
                                  <a:pt x="538639" y="1107281"/>
                                </a:cubicBezTo>
                                <a:cubicBezTo>
                                  <a:pt x="542449" y="1107281"/>
                                  <a:pt x="546259" y="1105376"/>
                                  <a:pt x="549116" y="1103471"/>
                                </a:cubicBezTo>
                                <a:cubicBezTo>
                                  <a:pt x="550069" y="1104424"/>
                                  <a:pt x="551974" y="1105376"/>
                                  <a:pt x="553879" y="1106329"/>
                                </a:cubicBezTo>
                                <a:cubicBezTo>
                                  <a:pt x="555784" y="1110139"/>
                                  <a:pt x="559594" y="1112996"/>
                                  <a:pt x="563404" y="1113949"/>
                                </a:cubicBezTo>
                                <a:cubicBezTo>
                                  <a:pt x="561499" y="1114901"/>
                                  <a:pt x="560546" y="1116806"/>
                                  <a:pt x="559594" y="1118711"/>
                                </a:cubicBezTo>
                                <a:cubicBezTo>
                                  <a:pt x="558641" y="1118711"/>
                                  <a:pt x="557689" y="1118711"/>
                                  <a:pt x="557689" y="1118711"/>
                                </a:cubicBezTo>
                                <a:cubicBezTo>
                                  <a:pt x="553879" y="1118711"/>
                                  <a:pt x="550069" y="1119664"/>
                                  <a:pt x="547211" y="1120616"/>
                                </a:cubicBezTo>
                                <a:cubicBezTo>
                                  <a:pt x="546259" y="1119664"/>
                                  <a:pt x="544354" y="1118711"/>
                                  <a:pt x="542449" y="1118711"/>
                                </a:cubicBezTo>
                                <a:cubicBezTo>
                                  <a:pt x="541496" y="1118711"/>
                                  <a:pt x="539591" y="1119664"/>
                                  <a:pt x="538639" y="1119664"/>
                                </a:cubicBezTo>
                                <a:cubicBezTo>
                                  <a:pt x="535781" y="1111091"/>
                                  <a:pt x="528161" y="1104424"/>
                                  <a:pt x="518636" y="1104424"/>
                                </a:cubicBezTo>
                                <a:cubicBezTo>
                                  <a:pt x="511969" y="1093946"/>
                                  <a:pt x="499586" y="1087279"/>
                                  <a:pt x="486251" y="1087279"/>
                                </a:cubicBezTo>
                                <a:cubicBezTo>
                                  <a:pt x="473869" y="1090136"/>
                                  <a:pt x="462439" y="1096804"/>
                                  <a:pt x="455771" y="1106329"/>
                                </a:cubicBezTo>
                                <a:close/>
                                <a:moveTo>
                                  <a:pt x="483394" y="1196816"/>
                                </a:moveTo>
                                <a:cubicBezTo>
                                  <a:pt x="479584" y="1193959"/>
                                  <a:pt x="473869" y="1192054"/>
                                  <a:pt x="469106" y="1192054"/>
                                </a:cubicBezTo>
                                <a:cubicBezTo>
                                  <a:pt x="468154" y="1192054"/>
                                  <a:pt x="466249" y="1192054"/>
                                  <a:pt x="465296" y="1192054"/>
                                </a:cubicBezTo>
                                <a:cubicBezTo>
                                  <a:pt x="464344" y="1191101"/>
                                  <a:pt x="463391" y="1190149"/>
                                  <a:pt x="462439" y="1189196"/>
                                </a:cubicBezTo>
                                <a:cubicBezTo>
                                  <a:pt x="465296" y="1186339"/>
                                  <a:pt x="466249" y="1182529"/>
                                  <a:pt x="466249" y="1178719"/>
                                </a:cubicBezTo>
                                <a:cubicBezTo>
                                  <a:pt x="466249" y="1174909"/>
                                  <a:pt x="464344" y="1171099"/>
                                  <a:pt x="462439" y="1167289"/>
                                </a:cubicBezTo>
                                <a:cubicBezTo>
                                  <a:pt x="462439" y="1167289"/>
                                  <a:pt x="462439" y="1167289"/>
                                  <a:pt x="462439" y="1167289"/>
                                </a:cubicBezTo>
                                <a:cubicBezTo>
                                  <a:pt x="466249" y="1169194"/>
                                  <a:pt x="471011" y="1170146"/>
                                  <a:pt x="475774" y="1170146"/>
                                </a:cubicBezTo>
                                <a:cubicBezTo>
                                  <a:pt x="481489" y="1170146"/>
                                  <a:pt x="486251" y="1168241"/>
                                  <a:pt x="491014" y="1165384"/>
                                </a:cubicBezTo>
                                <a:cubicBezTo>
                                  <a:pt x="494824" y="1165384"/>
                                  <a:pt x="498634" y="1164431"/>
                                  <a:pt x="502444" y="1162526"/>
                                </a:cubicBezTo>
                                <a:cubicBezTo>
                                  <a:pt x="503396" y="1164431"/>
                                  <a:pt x="505301" y="1165384"/>
                                  <a:pt x="507206" y="1165384"/>
                                </a:cubicBezTo>
                                <a:cubicBezTo>
                                  <a:pt x="511016" y="1165384"/>
                                  <a:pt x="513874" y="1162526"/>
                                  <a:pt x="513874" y="1158716"/>
                                </a:cubicBezTo>
                                <a:cubicBezTo>
                                  <a:pt x="513874" y="1157764"/>
                                  <a:pt x="513874" y="1156811"/>
                                  <a:pt x="512921" y="1155859"/>
                                </a:cubicBezTo>
                                <a:cubicBezTo>
                                  <a:pt x="514826" y="1153954"/>
                                  <a:pt x="516731" y="1152049"/>
                                  <a:pt x="517684" y="1150144"/>
                                </a:cubicBezTo>
                                <a:cubicBezTo>
                                  <a:pt x="519589" y="1152049"/>
                                  <a:pt x="522446" y="1153001"/>
                                  <a:pt x="525304" y="1153001"/>
                                </a:cubicBezTo>
                                <a:cubicBezTo>
                                  <a:pt x="526256" y="1153001"/>
                                  <a:pt x="527209" y="1153001"/>
                                  <a:pt x="528161" y="1152049"/>
                                </a:cubicBezTo>
                                <a:cubicBezTo>
                                  <a:pt x="527209" y="1154906"/>
                                  <a:pt x="526256" y="1157764"/>
                                  <a:pt x="526256" y="1160621"/>
                                </a:cubicBezTo>
                                <a:cubicBezTo>
                                  <a:pt x="526256" y="1160621"/>
                                  <a:pt x="526256" y="1161574"/>
                                  <a:pt x="526256" y="1161574"/>
                                </a:cubicBezTo>
                                <a:cubicBezTo>
                                  <a:pt x="521494" y="1166336"/>
                                  <a:pt x="517684" y="1171099"/>
                                  <a:pt x="514826" y="1177766"/>
                                </a:cubicBezTo>
                                <a:cubicBezTo>
                                  <a:pt x="512921" y="1175861"/>
                                  <a:pt x="510064" y="1174909"/>
                                  <a:pt x="507206" y="1174909"/>
                                </a:cubicBezTo>
                                <a:cubicBezTo>
                                  <a:pt x="500539" y="1174909"/>
                                  <a:pt x="495776" y="1179671"/>
                                  <a:pt x="495776" y="1186339"/>
                                </a:cubicBezTo>
                                <a:cubicBezTo>
                                  <a:pt x="495776" y="1188244"/>
                                  <a:pt x="496729" y="1190149"/>
                                  <a:pt x="497681" y="1192054"/>
                                </a:cubicBezTo>
                                <a:cubicBezTo>
                                  <a:pt x="495776" y="1191101"/>
                                  <a:pt x="493871" y="1190149"/>
                                  <a:pt x="491966" y="1190149"/>
                                </a:cubicBezTo>
                                <a:cubicBezTo>
                                  <a:pt x="489109" y="1192054"/>
                                  <a:pt x="485299" y="1193959"/>
                                  <a:pt x="483394" y="1196816"/>
                                </a:cubicBezTo>
                                <a:close/>
                                <a:moveTo>
                                  <a:pt x="507206" y="1716881"/>
                                </a:moveTo>
                                <a:cubicBezTo>
                                  <a:pt x="507206" y="1715929"/>
                                  <a:pt x="506254" y="1715929"/>
                                  <a:pt x="506254" y="1714976"/>
                                </a:cubicBezTo>
                                <a:cubicBezTo>
                                  <a:pt x="507206" y="1714976"/>
                                  <a:pt x="507206" y="1714976"/>
                                  <a:pt x="508159" y="1714976"/>
                                </a:cubicBezTo>
                                <a:cubicBezTo>
                                  <a:pt x="509111" y="1714976"/>
                                  <a:pt x="509111" y="1714976"/>
                                  <a:pt x="510064" y="1714976"/>
                                </a:cubicBezTo>
                                <a:cubicBezTo>
                                  <a:pt x="510064" y="1714976"/>
                                  <a:pt x="510064" y="1714976"/>
                                  <a:pt x="510064" y="1714976"/>
                                </a:cubicBezTo>
                                <a:cubicBezTo>
                                  <a:pt x="508159" y="1714976"/>
                                  <a:pt x="507206" y="1715929"/>
                                  <a:pt x="507206" y="171688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dirty="0"/>
                          </a:p>
                        </p:txBody>
                      </p:sp>
                    </p:grpSp>
                  </p:grpSp>
                </p:grpSp>
                <p:pic>
                  <p:nvPicPr>
                    <p:cNvPr id="17" name="Picture 16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6BE5EF49-3BF5-42B8-97AD-759FF72C95A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318728" y="669871"/>
                      <a:ext cx="2103961" cy="231817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2" name="Picture 281" descr="Graphical user interface, diagram&#10;&#10;Description automatically generated">
                    <a:extLst>
                      <a:ext uri="{FF2B5EF4-FFF2-40B4-BE49-F238E27FC236}">
                        <a16:creationId xmlns:a16="http://schemas.microsoft.com/office/drawing/2014/main" id="{A80F5ADD-0FF9-450D-958A-814D28FB0E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alphaModFix amt="70000"/>
                  </a:blip>
                  <a:stretch>
                    <a:fillRect/>
                  </a:stretch>
                </p:blipFill>
                <p:spPr>
                  <a:xfrm>
                    <a:off x="9240665" y="1813341"/>
                    <a:ext cx="2103961" cy="11834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4" name="Picture 283" descr="Icon&#10;&#10;Description automatically generated">
                  <a:extLst>
                    <a:ext uri="{FF2B5EF4-FFF2-40B4-BE49-F238E27FC236}">
                      <a16:creationId xmlns:a16="http://schemas.microsoft.com/office/drawing/2014/main" id="{AAC1FD80-0ECB-4391-B683-B596ED9A8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70000"/>
                </a:blip>
                <a:stretch>
                  <a:fillRect/>
                </a:stretch>
              </p:blipFill>
              <p:spPr>
                <a:xfrm>
                  <a:off x="2421967" y="5210536"/>
                  <a:ext cx="477104" cy="477104"/>
                </a:xfrm>
                <a:prstGeom prst="rect">
                  <a:avLst/>
                </a:prstGeom>
              </p:spPr>
            </p:pic>
            <p:pic>
              <p:nvPicPr>
                <p:cNvPr id="285" name="Picture 284" descr="Icon&#10;&#10;Description automatically generated">
                  <a:extLst>
                    <a:ext uri="{FF2B5EF4-FFF2-40B4-BE49-F238E27FC236}">
                      <a16:creationId xmlns:a16="http://schemas.microsoft.com/office/drawing/2014/main" id="{9C235D51-A02E-4D40-BF0E-5A05191B3B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0"/>
                </a:blip>
                <a:stretch>
                  <a:fillRect/>
                </a:stretch>
              </p:blipFill>
              <p:spPr>
                <a:xfrm>
                  <a:off x="1867051" y="4862252"/>
                  <a:ext cx="223979" cy="223979"/>
                </a:xfrm>
                <a:prstGeom prst="rect">
                  <a:avLst/>
                </a:prstGeom>
              </p:spPr>
            </p:pic>
            <p:pic>
              <p:nvPicPr>
                <p:cNvPr id="287" name="Picture 286" descr="Icon&#10;&#10;Description automatically generated">
                  <a:extLst>
                    <a:ext uri="{FF2B5EF4-FFF2-40B4-BE49-F238E27FC236}">
                      <a16:creationId xmlns:a16="http://schemas.microsoft.com/office/drawing/2014/main" id="{8CFB3BD6-242D-4A92-B128-095716B6E1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70000"/>
                </a:blip>
                <a:stretch>
                  <a:fillRect/>
                </a:stretch>
              </p:blipFill>
              <p:spPr>
                <a:xfrm>
                  <a:off x="2365383" y="4922862"/>
                  <a:ext cx="269467" cy="269467"/>
                </a:xfrm>
                <a:prstGeom prst="rect">
                  <a:avLst/>
                </a:prstGeom>
              </p:spPr>
            </p:pic>
            <p:pic>
              <p:nvPicPr>
                <p:cNvPr id="288" name="Picture 287" descr="Icon&#10;&#10;Description automatically generated">
                  <a:extLst>
                    <a:ext uri="{FF2B5EF4-FFF2-40B4-BE49-F238E27FC236}">
                      <a16:creationId xmlns:a16="http://schemas.microsoft.com/office/drawing/2014/main" id="{17B3D4EC-353E-4E2D-90A5-65B721490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20000"/>
                </a:blip>
                <a:stretch>
                  <a:fillRect/>
                </a:stretch>
              </p:blipFill>
              <p:spPr>
                <a:xfrm>
                  <a:off x="2176507" y="4650820"/>
                  <a:ext cx="219051" cy="219051"/>
                </a:xfrm>
                <a:prstGeom prst="rect">
                  <a:avLst/>
                </a:prstGeom>
              </p:spPr>
            </p:pic>
            <p:pic>
              <p:nvPicPr>
                <p:cNvPr id="289" name="Picture 288" descr="Icon&#10;&#10;Description automatically generated">
                  <a:extLst>
                    <a:ext uri="{FF2B5EF4-FFF2-40B4-BE49-F238E27FC236}">
                      <a16:creationId xmlns:a16="http://schemas.microsoft.com/office/drawing/2014/main" id="{EFDE0EE3-8976-42B1-AA76-877761AF84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0"/>
                </a:blip>
                <a:stretch>
                  <a:fillRect/>
                </a:stretch>
              </p:blipFill>
              <p:spPr>
                <a:xfrm>
                  <a:off x="1871542" y="5482199"/>
                  <a:ext cx="269467" cy="269467"/>
                </a:xfrm>
                <a:prstGeom prst="rect">
                  <a:avLst/>
                </a:prstGeom>
              </p:spPr>
            </p:pic>
            <p:pic>
              <p:nvPicPr>
                <p:cNvPr id="290" name="Picture 289" descr="Icon&#10;&#10;Description automatically generated">
                  <a:extLst>
                    <a:ext uri="{FF2B5EF4-FFF2-40B4-BE49-F238E27FC236}">
                      <a16:creationId xmlns:a16="http://schemas.microsoft.com/office/drawing/2014/main" id="{43C022E0-06D7-4F6B-B3AD-C4018E2FC0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70000"/>
                </a:blip>
                <a:stretch>
                  <a:fillRect/>
                </a:stretch>
              </p:blipFill>
              <p:spPr>
                <a:xfrm>
                  <a:off x="2317832" y="5678965"/>
                  <a:ext cx="269467" cy="269467"/>
                </a:xfrm>
                <a:prstGeom prst="rect">
                  <a:avLst/>
                </a:prstGeom>
              </p:spPr>
            </p:pic>
            <p:pic>
              <p:nvPicPr>
                <p:cNvPr id="291" name="Picture 290" descr="Icon&#10;&#10;Description automatically generated">
                  <a:extLst>
                    <a:ext uri="{FF2B5EF4-FFF2-40B4-BE49-F238E27FC236}">
                      <a16:creationId xmlns:a16="http://schemas.microsoft.com/office/drawing/2014/main" id="{9F75CF45-505C-49D4-BA85-8D7AAA012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70000"/>
                </a:blip>
                <a:stretch>
                  <a:fillRect/>
                </a:stretch>
              </p:blipFill>
              <p:spPr>
                <a:xfrm>
                  <a:off x="2656610" y="5948432"/>
                  <a:ext cx="269467" cy="269467"/>
                </a:xfrm>
                <a:prstGeom prst="rect">
                  <a:avLst/>
                </a:prstGeom>
              </p:spPr>
            </p:pic>
            <p:pic>
              <p:nvPicPr>
                <p:cNvPr id="292" name="Picture 291" descr="Icon&#10;&#10;Description automatically generated">
                  <a:extLst>
                    <a:ext uri="{FF2B5EF4-FFF2-40B4-BE49-F238E27FC236}">
                      <a16:creationId xmlns:a16="http://schemas.microsoft.com/office/drawing/2014/main" id="{0D407353-580D-408B-B847-8F9A25EAB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70000"/>
                </a:blip>
                <a:stretch>
                  <a:fillRect/>
                </a:stretch>
              </p:blipFill>
              <p:spPr>
                <a:xfrm>
                  <a:off x="2121749" y="5986834"/>
                  <a:ext cx="250088" cy="250088"/>
                </a:xfrm>
                <a:prstGeom prst="rect">
                  <a:avLst/>
                </a:prstGeom>
              </p:spPr>
            </p:pic>
            <p:pic>
              <p:nvPicPr>
                <p:cNvPr id="293" name="Picture 292" descr="Icon&#10;&#10;Description automatically generated">
                  <a:extLst>
                    <a:ext uri="{FF2B5EF4-FFF2-40B4-BE49-F238E27FC236}">
                      <a16:creationId xmlns:a16="http://schemas.microsoft.com/office/drawing/2014/main" id="{9ED3CE8B-4AE1-4891-BE74-999CD17CD7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0"/>
                </a:blip>
                <a:stretch>
                  <a:fillRect/>
                </a:stretch>
              </p:blipFill>
              <p:spPr>
                <a:xfrm>
                  <a:off x="1741447" y="5782808"/>
                  <a:ext cx="250089" cy="250089"/>
                </a:xfrm>
                <a:prstGeom prst="rect">
                  <a:avLst/>
                </a:prstGeom>
              </p:spPr>
            </p:pic>
            <p:pic>
              <p:nvPicPr>
                <p:cNvPr id="294" name="Picture 293" descr="Icon&#10;&#10;Description automatically generated">
                  <a:extLst>
                    <a:ext uri="{FF2B5EF4-FFF2-40B4-BE49-F238E27FC236}">
                      <a16:creationId xmlns:a16="http://schemas.microsoft.com/office/drawing/2014/main" id="{7ABFC0A3-BC83-4254-B8A3-7FC64B607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35000"/>
                </a:blip>
                <a:stretch>
                  <a:fillRect/>
                </a:stretch>
              </p:blipFill>
              <p:spPr>
                <a:xfrm>
                  <a:off x="1611250" y="5165187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295" name="Picture 294" descr="Icon&#10;&#10;Description automatically generated">
                  <a:extLst>
                    <a:ext uri="{FF2B5EF4-FFF2-40B4-BE49-F238E27FC236}">
                      <a16:creationId xmlns:a16="http://schemas.microsoft.com/office/drawing/2014/main" id="{6035E38E-8DBB-4288-B7DD-D7B1B2122F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35000"/>
                </a:blip>
                <a:stretch>
                  <a:fillRect/>
                </a:stretch>
              </p:blipFill>
              <p:spPr>
                <a:xfrm>
                  <a:off x="1555171" y="5520615"/>
                  <a:ext cx="188126" cy="188126"/>
                </a:xfrm>
                <a:prstGeom prst="rect">
                  <a:avLst/>
                </a:prstGeom>
              </p:spPr>
            </p:pic>
            <p:pic>
              <p:nvPicPr>
                <p:cNvPr id="297" name="Picture 296" descr="Icon&#10;&#10;Description automatically generated">
                  <a:extLst>
                    <a:ext uri="{FF2B5EF4-FFF2-40B4-BE49-F238E27FC236}">
                      <a16:creationId xmlns:a16="http://schemas.microsoft.com/office/drawing/2014/main" id="{DA0423E2-2DC6-41A0-BEB6-5F0F54F63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20000"/>
                </a:blip>
                <a:stretch>
                  <a:fillRect/>
                </a:stretch>
              </p:blipFill>
              <p:spPr>
                <a:xfrm>
                  <a:off x="1133259" y="5477715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298" name="Picture 297" descr="Icon&#10;&#10;Description automatically generated">
                  <a:extLst>
                    <a:ext uri="{FF2B5EF4-FFF2-40B4-BE49-F238E27FC236}">
                      <a16:creationId xmlns:a16="http://schemas.microsoft.com/office/drawing/2014/main" id="{07D50978-053A-4C4C-B3ED-D0518C511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20000"/>
                </a:blip>
                <a:stretch>
                  <a:fillRect/>
                </a:stretch>
              </p:blipFill>
              <p:spPr>
                <a:xfrm>
                  <a:off x="1298764" y="5678838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299" name="Picture 298" descr="Icon&#10;&#10;Description automatically generated">
                  <a:extLst>
                    <a:ext uri="{FF2B5EF4-FFF2-40B4-BE49-F238E27FC236}">
                      <a16:creationId xmlns:a16="http://schemas.microsoft.com/office/drawing/2014/main" id="{EF4BDBF4-4065-4564-BAD7-2A5593112B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"/>
                </a:blip>
                <a:stretch>
                  <a:fillRect/>
                </a:stretch>
              </p:blipFill>
              <p:spPr>
                <a:xfrm>
                  <a:off x="902294" y="5181582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300" name="Picture 299" descr="Icon&#10;&#10;Description automatically generated">
                  <a:extLst>
                    <a:ext uri="{FF2B5EF4-FFF2-40B4-BE49-F238E27FC236}">
                      <a16:creationId xmlns:a16="http://schemas.microsoft.com/office/drawing/2014/main" id="{704BAC62-3452-4485-B5C1-8F557A289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"/>
                </a:blip>
                <a:stretch>
                  <a:fillRect/>
                </a:stretch>
              </p:blipFill>
              <p:spPr>
                <a:xfrm>
                  <a:off x="615229" y="5837469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302" name="Picture 301" descr="Icon&#10;&#10;Description automatically generated">
                  <a:extLst>
                    <a:ext uri="{FF2B5EF4-FFF2-40B4-BE49-F238E27FC236}">
                      <a16:creationId xmlns:a16="http://schemas.microsoft.com/office/drawing/2014/main" id="{9B2A17F7-88C2-4761-9E88-7C1196FC6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"/>
                </a:blip>
                <a:stretch>
                  <a:fillRect/>
                </a:stretch>
              </p:blipFill>
              <p:spPr>
                <a:xfrm>
                  <a:off x="479043" y="5495485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303" name="Picture 302" descr="Icon&#10;&#10;Description automatically generated">
                  <a:extLst>
                    <a:ext uri="{FF2B5EF4-FFF2-40B4-BE49-F238E27FC236}">
                      <a16:creationId xmlns:a16="http://schemas.microsoft.com/office/drawing/2014/main" id="{B5F73943-97C4-475B-875F-9B783A1BC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"/>
                </a:blip>
                <a:stretch>
                  <a:fillRect/>
                </a:stretch>
              </p:blipFill>
              <p:spPr>
                <a:xfrm>
                  <a:off x="806113" y="5485306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304" name="Picture 303" descr="Icon&#10;&#10;Description automatically generated">
                  <a:extLst>
                    <a:ext uri="{FF2B5EF4-FFF2-40B4-BE49-F238E27FC236}">
                      <a16:creationId xmlns:a16="http://schemas.microsoft.com/office/drawing/2014/main" id="{2FD0D439-A376-42F7-8D69-9BB665D623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"/>
                </a:blip>
                <a:stretch>
                  <a:fillRect/>
                </a:stretch>
              </p:blipFill>
              <p:spPr>
                <a:xfrm>
                  <a:off x="1393449" y="4888821"/>
                  <a:ext cx="197536" cy="197536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1C027EB9-6292-4529-AB15-CB44017055DF}"/>
                  </a:ext>
                </a:extLst>
              </p:cNvPr>
              <p:cNvGrpSpPr/>
              <p:nvPr/>
            </p:nvGrpSpPr>
            <p:grpSpPr>
              <a:xfrm>
                <a:off x="1150273" y="4631620"/>
                <a:ext cx="1672519" cy="1509092"/>
                <a:chOff x="1150273" y="4631620"/>
                <a:chExt cx="1672519" cy="1509092"/>
              </a:xfrm>
            </p:grpSpPr>
            <p:pic>
              <p:nvPicPr>
                <p:cNvPr id="286" name="Picture 285" descr="Icon&#10;&#10;Description automatically generated">
                  <a:extLst>
                    <a:ext uri="{FF2B5EF4-FFF2-40B4-BE49-F238E27FC236}">
                      <a16:creationId xmlns:a16="http://schemas.microsoft.com/office/drawing/2014/main" id="{02562724-1329-44D7-ACA8-62E5133E6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0"/>
                </a:blip>
                <a:stretch>
                  <a:fillRect/>
                </a:stretch>
              </p:blipFill>
              <p:spPr>
                <a:xfrm>
                  <a:off x="1980242" y="5152276"/>
                  <a:ext cx="269467" cy="269467"/>
                </a:xfrm>
                <a:prstGeom prst="rect">
                  <a:avLst/>
                </a:prstGeom>
              </p:spPr>
            </p:pic>
            <p:pic>
              <p:nvPicPr>
                <p:cNvPr id="296" name="Picture 295" descr="Icon&#10;&#10;Description automatically generated">
                  <a:extLst>
                    <a:ext uri="{FF2B5EF4-FFF2-40B4-BE49-F238E27FC236}">
                      <a16:creationId xmlns:a16="http://schemas.microsoft.com/office/drawing/2014/main" id="{9EFD5FEF-1807-4450-BE4E-21277D0C4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20000"/>
                </a:blip>
                <a:stretch>
                  <a:fillRect/>
                </a:stretch>
              </p:blipFill>
              <p:spPr>
                <a:xfrm>
                  <a:off x="1305268" y="5211738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301" name="Picture 300" descr="Icon&#10;&#10;Description automatically generated">
                  <a:extLst>
                    <a:ext uri="{FF2B5EF4-FFF2-40B4-BE49-F238E27FC236}">
                      <a16:creationId xmlns:a16="http://schemas.microsoft.com/office/drawing/2014/main" id="{870DDC15-E460-4677-8D19-549B267D5F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"/>
                </a:blip>
                <a:stretch>
                  <a:fillRect/>
                </a:stretch>
              </p:blipFill>
              <p:spPr>
                <a:xfrm>
                  <a:off x="1150273" y="5943176"/>
                  <a:ext cx="197536" cy="197536"/>
                </a:xfrm>
                <a:prstGeom prst="rect">
                  <a:avLst/>
                </a:prstGeom>
              </p:spPr>
            </p:pic>
            <p:pic>
              <p:nvPicPr>
                <p:cNvPr id="305" name="Picture 304" descr="Icon&#10;&#10;Description automatically generated">
                  <a:extLst>
                    <a:ext uri="{FF2B5EF4-FFF2-40B4-BE49-F238E27FC236}">
                      <a16:creationId xmlns:a16="http://schemas.microsoft.com/office/drawing/2014/main" id="{259512CE-8E71-4B8B-A57B-3CCD096D3A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alphaModFix amt="50000"/>
                </a:blip>
                <a:stretch>
                  <a:fillRect/>
                </a:stretch>
              </p:blipFill>
              <p:spPr>
                <a:xfrm>
                  <a:off x="2598813" y="4631620"/>
                  <a:ext cx="223979" cy="2239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A3E8C0E5-CD1C-4487-BB78-7CE101428B1F}"/>
                </a:ext>
              </a:extLst>
            </p:cNvPr>
            <p:cNvGrpSpPr/>
            <p:nvPr/>
          </p:nvGrpSpPr>
          <p:grpSpPr>
            <a:xfrm>
              <a:off x="825118" y="2500012"/>
              <a:ext cx="10285622" cy="2898008"/>
              <a:chOff x="965794" y="2558268"/>
              <a:chExt cx="10285622" cy="2898008"/>
            </a:xfrm>
          </p:grpSpPr>
          <p:sp>
            <p:nvSpPr>
              <p:cNvPr id="311" name="Block Arc 310">
                <a:extLst>
                  <a:ext uri="{FF2B5EF4-FFF2-40B4-BE49-F238E27FC236}">
                    <a16:creationId xmlns:a16="http://schemas.microsoft.com/office/drawing/2014/main" id="{036285C0-B42A-4B92-AE1C-A386A3A09175}"/>
                  </a:ext>
                </a:extLst>
              </p:cNvPr>
              <p:cNvSpPr/>
              <p:nvPr/>
            </p:nvSpPr>
            <p:spPr>
              <a:xfrm>
                <a:off x="2588656" y="3287094"/>
                <a:ext cx="2169182" cy="2169182"/>
              </a:xfrm>
              <a:prstGeom prst="blockArc">
                <a:avLst>
                  <a:gd name="adj1" fmla="val 12399071"/>
                  <a:gd name="adj2" fmla="val 20003498"/>
                  <a:gd name="adj3" fmla="val 17620"/>
                </a:avLst>
              </a:prstGeom>
              <a:solidFill>
                <a:srgbClr val="C3FF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2" name="Block Arc 311">
                <a:extLst>
                  <a:ext uri="{FF2B5EF4-FFF2-40B4-BE49-F238E27FC236}">
                    <a16:creationId xmlns:a16="http://schemas.microsoft.com/office/drawing/2014/main" id="{BC22B902-6A5B-4ED9-8013-D55009E0113F}"/>
                  </a:ext>
                </a:extLst>
              </p:cNvPr>
              <p:cNvSpPr/>
              <p:nvPr/>
            </p:nvSpPr>
            <p:spPr>
              <a:xfrm rot="10800000">
                <a:off x="4218840" y="2558268"/>
                <a:ext cx="2169182" cy="2169182"/>
              </a:xfrm>
              <a:prstGeom prst="blockArc">
                <a:avLst>
                  <a:gd name="adj1" fmla="val 12399071"/>
                  <a:gd name="adj2" fmla="val 20003498"/>
                  <a:gd name="adj3" fmla="val 1762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3" name="Block Arc 312">
                <a:extLst>
                  <a:ext uri="{FF2B5EF4-FFF2-40B4-BE49-F238E27FC236}">
                    <a16:creationId xmlns:a16="http://schemas.microsoft.com/office/drawing/2014/main" id="{4176D691-56CE-4D14-BB2E-E194472FC9F1}"/>
                  </a:ext>
                </a:extLst>
              </p:cNvPr>
              <p:cNvSpPr/>
              <p:nvPr/>
            </p:nvSpPr>
            <p:spPr>
              <a:xfrm>
                <a:off x="5839972" y="3287094"/>
                <a:ext cx="2169182" cy="2169182"/>
              </a:xfrm>
              <a:prstGeom prst="blockArc">
                <a:avLst>
                  <a:gd name="adj1" fmla="val 12399071"/>
                  <a:gd name="adj2" fmla="val 20003498"/>
                  <a:gd name="adj3" fmla="val 1762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4" name="Block Arc 313">
                <a:extLst>
                  <a:ext uri="{FF2B5EF4-FFF2-40B4-BE49-F238E27FC236}">
                    <a16:creationId xmlns:a16="http://schemas.microsoft.com/office/drawing/2014/main" id="{E98954A1-4E99-4044-96D7-406048D790C6}"/>
                  </a:ext>
                </a:extLst>
              </p:cNvPr>
              <p:cNvSpPr/>
              <p:nvPr/>
            </p:nvSpPr>
            <p:spPr>
              <a:xfrm rot="10800000">
                <a:off x="7461108" y="2558270"/>
                <a:ext cx="2169182" cy="2169182"/>
              </a:xfrm>
              <a:prstGeom prst="blockArc">
                <a:avLst>
                  <a:gd name="adj1" fmla="val 12399071"/>
                  <a:gd name="adj2" fmla="val 20003498"/>
                  <a:gd name="adj3" fmla="val 17620"/>
                </a:avLst>
              </a:prstGeom>
              <a:solidFill>
                <a:srgbClr val="00F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5" name="Block Arc 314">
                <a:extLst>
                  <a:ext uri="{FF2B5EF4-FFF2-40B4-BE49-F238E27FC236}">
                    <a16:creationId xmlns:a16="http://schemas.microsoft.com/office/drawing/2014/main" id="{1795394A-99D3-4C20-B276-D3C5B5ED5548}"/>
                  </a:ext>
                </a:extLst>
              </p:cNvPr>
              <p:cNvSpPr/>
              <p:nvPr/>
            </p:nvSpPr>
            <p:spPr>
              <a:xfrm>
                <a:off x="9082234" y="3287094"/>
                <a:ext cx="2169182" cy="2169182"/>
              </a:xfrm>
              <a:prstGeom prst="blockArc">
                <a:avLst>
                  <a:gd name="adj1" fmla="val 12399071"/>
                  <a:gd name="adj2" fmla="val 20003498"/>
                  <a:gd name="adj3" fmla="val 17620"/>
                </a:avLst>
              </a:prstGeom>
              <a:solidFill>
                <a:srgbClr val="33DA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6" name="Block Arc 4">
                <a:extLst>
                  <a:ext uri="{FF2B5EF4-FFF2-40B4-BE49-F238E27FC236}">
                    <a16:creationId xmlns:a16="http://schemas.microsoft.com/office/drawing/2014/main" id="{F45B5AF5-62D7-4597-A442-75DDA3BBD360}"/>
                  </a:ext>
                </a:extLst>
              </p:cNvPr>
              <p:cNvSpPr/>
              <p:nvPr/>
            </p:nvSpPr>
            <p:spPr>
              <a:xfrm rot="10800000">
                <a:off x="965794" y="2558270"/>
                <a:ext cx="2169182" cy="2169182"/>
              </a:xfrm>
              <a:prstGeom prst="blockArc">
                <a:avLst>
                  <a:gd name="adj1" fmla="val 12399071"/>
                  <a:gd name="adj2" fmla="val 20003498"/>
                  <a:gd name="adj3" fmla="val 17620"/>
                </a:avLst>
              </a:prstGeom>
              <a:solidFill>
                <a:srgbClr val="CCF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17" name="Footer Placeholder 12">
            <a:extLst>
              <a:ext uri="{FF2B5EF4-FFF2-40B4-BE49-F238E27FC236}">
                <a16:creationId xmlns:a16="http://schemas.microsoft.com/office/drawing/2014/main" id="{849742EC-B924-4BB7-A7D6-8FF243B3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7069" y="6100427"/>
            <a:ext cx="619786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000" b="1" dirty="0">
                <a:latin typeface="Biome Light" panose="020B0303030204020804" pitchFamily="34" charset="0"/>
                <a:cs typeface="Biome Light" panose="020B0303030204020804" pitchFamily="34" charset="0"/>
              </a:rPr>
              <a:t>Pregled razvoja zlonamjernog softvera.</a:t>
            </a:r>
            <a:endParaRPr lang="en-US" sz="1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44D081A-D32D-476E-86B1-C445A076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8" y="1983089"/>
            <a:ext cx="5141015" cy="2891821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32850B6-344A-4485-9940-EE942A16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983089"/>
            <a:ext cx="5741655" cy="3229681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11324C9E-01F9-4DA8-9107-28D41A8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158" y="4819388"/>
            <a:ext cx="503075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000" b="1" dirty="0">
                <a:latin typeface="Biome Light" panose="020B0303030204020804" pitchFamily="34" charset="0"/>
                <a:cs typeface="Biome Light" panose="020B0303030204020804" pitchFamily="34" charset="0"/>
              </a:rPr>
              <a:t>Porast broja zlonamjernih programa od 2011. godine do danas u milijunima.</a:t>
            </a:r>
            <a:endParaRPr lang="en-US" sz="1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F8F539EC-5A30-4424-9276-C3447A565839}"/>
              </a:ext>
            </a:extLst>
          </p:cNvPr>
          <p:cNvSpPr txBox="1">
            <a:spLocks/>
          </p:cNvSpPr>
          <p:nvPr/>
        </p:nvSpPr>
        <p:spPr>
          <a:xfrm>
            <a:off x="6451447" y="5212770"/>
            <a:ext cx="503075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000" b="1" dirty="0">
                <a:latin typeface="Biome Light" panose="020B0303030204020804" pitchFamily="34" charset="0"/>
                <a:cs typeface="Biome Light" panose="020B0303030204020804" pitchFamily="34" charset="0"/>
              </a:rPr>
              <a:t>Pojava novih zlonamjernih programa u milijunima u posljednje dvije godine.</a:t>
            </a:r>
            <a:endParaRPr lang="en-US" sz="1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7508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00D1C1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71af3243-3dd4-4a8d-8c0d-dd76da1f02a5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2005</Words>
  <Application>Microsoft Office PowerPoint</Application>
  <PresentationFormat>Widescreen</PresentationFormat>
  <Paragraphs>510</Paragraphs>
  <Slides>39</Slides>
  <Notes>27</Notes>
  <HiddenSlides>20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Biome Light</vt:lpstr>
      <vt:lpstr>Calibri</vt:lpstr>
      <vt:lpstr>Cambria Math</vt:lpstr>
      <vt:lpstr>Century Gothic</vt:lpstr>
      <vt:lpstr>Elephant</vt:lpstr>
      <vt:lpstr>Modern Love</vt:lpstr>
      <vt:lpstr>Segoe UI Symbol</vt:lpstr>
      <vt:lpstr>Symbol</vt:lpstr>
      <vt:lpstr>Brush</vt:lpstr>
      <vt:lpstr>Meta-heuristički algoritmi za otkrivanje zlonamjernog softvera</vt:lpstr>
      <vt:lpstr>SADRŽAJ</vt:lpstr>
      <vt:lpstr>Zlonamjerni softver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Otkrivanje zlonamjernog softvera</vt:lpstr>
      <vt:lpstr>PowerPoint Presentation</vt:lpstr>
      <vt:lpstr>Korištenje meta-heuristika za otkrivanje zlonamjernog softvera</vt:lpstr>
      <vt:lpstr>PowerPoint Presentation</vt:lpstr>
      <vt:lpstr>Pčelinji algoritam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Rezultati</vt:lpstr>
      <vt:lpstr>PowerPoint Presentation</vt:lpstr>
      <vt:lpstr>PowerPoint Presentation</vt:lpstr>
      <vt:lpstr>ClaMP</vt:lpstr>
      <vt:lpstr>PowerPoint Presentation</vt:lpstr>
      <vt:lpstr>PowerPoint Presentation</vt:lpstr>
      <vt:lpstr>PowerPoint Presentation</vt:lpstr>
      <vt:lpstr>Angelio</vt:lpstr>
      <vt:lpstr>PowerPoint Presentation</vt:lpstr>
      <vt:lpstr>Tek</vt:lpstr>
      <vt:lpstr>PowerPoint Presentation</vt:lpstr>
      <vt:lpstr>PowerPoint Presentation</vt:lpstr>
      <vt:lpstr>Android</vt:lpstr>
      <vt:lpstr>PowerPoint Presentation</vt:lpstr>
      <vt:lpstr>Demonstracija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Meta-heuristički algoritmi za otkrivanje zlonamjernog softvera</dc:title>
  <dc:creator>Matea Stanišić</dc:creator>
  <cp:lastModifiedBy>Matea Stanišić</cp:lastModifiedBy>
  <cp:revision>74</cp:revision>
  <dcterms:created xsi:type="dcterms:W3CDTF">2020-11-18T01:50:39Z</dcterms:created>
  <dcterms:modified xsi:type="dcterms:W3CDTF">2020-11-21T16:33:37Z</dcterms:modified>
</cp:coreProperties>
</file>