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440" y="1394460"/>
            <a:ext cx="12172315" cy="2292985"/>
          </a:xfrm>
        </p:spPr>
        <p:txBody>
          <a:bodyPr/>
          <a:lstStyle/>
          <a:p>
            <a:r>
              <a:rPr lang="en-US" sz="4800" dirty="0">
                <a:latin typeface="Arial Rounded MT Bold" panose="020F0704030504030204" charset="0"/>
                <a:cs typeface="Arial Rounded MT Bold" panose="020F0704030504030204" charset="0"/>
              </a:rPr>
              <a:t>MENTAL HEALTH AWARENESS</a:t>
            </a:r>
            <a:endParaRPr lang="en-US" sz="4800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96043"/>
            <a:ext cx="9144000" cy="1655762"/>
          </a:xfrm>
        </p:spPr>
        <p:txBody>
          <a:bodyPr/>
          <a:lstStyle/>
          <a:p>
            <a:r>
              <a:rPr lang="en-US" sz="2700"/>
              <a:t>BY: ABDUL MATEEN</a:t>
            </a:r>
            <a:endParaRPr lang="en-US"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225675" y="669290"/>
            <a:ext cx="8173720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sz="4000">
                <a:latin typeface="Arial Rounded MT Bold" panose="020F0704030504030204" charset="0"/>
                <a:cs typeface="Arial Rounded MT Bold" panose="020F0704030504030204" charset="0"/>
              </a:rPr>
              <a:t>   WHAT IS MENTAL HEALTH</a:t>
            </a:r>
            <a:endParaRPr lang="en-US" sz="400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075055" y="1732915"/>
            <a:ext cx="10558145" cy="5125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cs typeface="+mn-lt"/>
              </a:rPr>
              <a:t>Mental health is our emotional,sycological and social well being. It is how we Think,Feel and Act.</a:t>
            </a:r>
            <a:endParaRPr lang="en-US" sz="3200">
              <a:cs typeface="+mn-lt"/>
            </a:endParaRPr>
          </a:p>
          <a:p>
            <a:endParaRPr lang="en-US" sz="3200"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cs typeface="+mn-lt"/>
              </a:rPr>
              <a:t>It helps us to determine that how we handle stress and make healthy choices and make us able to contribute for our community.</a:t>
            </a:r>
            <a:endParaRPr lang="en-US" sz="3200">
              <a:cs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727835" y="293370"/>
            <a:ext cx="102762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4000">
                <a:latin typeface="Arial Rounded MT Bold" panose="020F0704030504030204" charset="0"/>
                <a:cs typeface="Arial Rounded MT Bold" panose="020F0704030504030204" charset="0"/>
              </a:rPr>
              <a:t>MENTAL HEALTH DISTURBANCE</a:t>
            </a:r>
            <a:endParaRPr lang="en-US" sz="4000">
              <a:latin typeface="Arial Rounded MT Bold" panose="020F0704030504030204" charset="0"/>
              <a:cs typeface="Arial Rounded MT Bold" panose="020F0704030504030204" charset="0"/>
            </a:endParaRPr>
          </a:p>
          <a:p>
            <a:pPr algn="l"/>
            <a:r>
              <a:rPr lang="en-US" sz="4000">
                <a:latin typeface="Arial Rounded MT Bold" panose="020F0704030504030204" charset="0"/>
                <a:cs typeface="Arial Rounded MT Bold" panose="020F0704030504030204" charset="0"/>
              </a:rPr>
              <a:t>            AND ITS EFFECTS</a:t>
            </a:r>
            <a:endParaRPr lang="en-US" sz="400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375410" y="2184400"/>
            <a:ext cx="9993630" cy="41846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Our Mind is like Garden.</a:t>
            </a:r>
            <a:endParaRPr lang="en-US" sz="32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Depression,Anxiety And Stress</a:t>
            </a:r>
            <a:endParaRPr lang="en-US" sz="32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Everyday 2000 people commits Suicide Due to mental health conditions.</a:t>
            </a:r>
            <a:endParaRPr lang="en-US" sz="32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361565" y="246380"/>
            <a:ext cx="110515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Arial Rounded MT Bold" panose="020F0704030504030204" charset="0"/>
                <a:cs typeface="Arial Rounded MT Bold" panose="020F0704030504030204" charset="0"/>
              </a:rPr>
              <a:t>HOW TO NOW IF A PERSON</a:t>
            </a:r>
            <a:endParaRPr lang="en-US" sz="3600">
              <a:latin typeface="Arial Rounded MT Bold" panose="020F0704030504030204" charset="0"/>
              <a:cs typeface="Arial Rounded MT Bold" panose="020F0704030504030204" charset="0"/>
            </a:endParaRPr>
          </a:p>
          <a:p>
            <a:r>
              <a:rPr lang="en-US" sz="3600">
                <a:latin typeface="Arial Rounded MT Bold" panose="020F0704030504030204" charset="0"/>
                <a:cs typeface="Arial Rounded MT Bold" panose="020F0704030504030204" charset="0"/>
              </a:rPr>
              <a:t> IS SUFFERING FROM DEPRESSION</a:t>
            </a:r>
            <a:endParaRPr lang="en-US" sz="360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88950" y="1685925"/>
            <a:ext cx="11214735" cy="4528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/>
              <a:t>Depression and anxiety are growing problems  but they are largely ignored.</a:t>
            </a:r>
            <a:endParaRPr lang="en-US" sz="3200"/>
          </a:p>
          <a:p>
            <a:endParaRPr lang="en-US" sz="3200"/>
          </a:p>
          <a:p>
            <a:r>
              <a:rPr lang="en-US" sz="3200"/>
              <a:t>Some early signs may be :</a:t>
            </a:r>
            <a:endParaRPr lang="en-US" sz="3200"/>
          </a:p>
          <a:p>
            <a:r>
              <a:rPr lang="en-US" sz="3200"/>
              <a:t>                                        1) Locked up in the room</a:t>
            </a:r>
            <a:endParaRPr lang="en-US" sz="3200"/>
          </a:p>
          <a:p>
            <a:r>
              <a:rPr lang="en-US" sz="3200"/>
              <a:t>                                        2) Avoiding friends and family</a:t>
            </a:r>
            <a:endParaRPr lang="en-US" sz="3200"/>
          </a:p>
          <a:p>
            <a:r>
              <a:rPr lang="en-US" sz="3200"/>
              <a:t>                                        3) Often become frustrated quickly  </a:t>
            </a:r>
            <a:endParaRPr lang="en-US" sz="3200"/>
          </a:p>
          <a:p>
            <a:r>
              <a:rPr lang="en-US" sz="3200"/>
              <a:t>                                        4) Having deficiency of sleep</a:t>
            </a:r>
            <a:endParaRPr 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260600" y="351790"/>
            <a:ext cx="96894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4000">
                <a:latin typeface="Arial Rounded MT Bold" panose="020F0704030504030204" charset="0"/>
                <a:cs typeface="Arial Rounded MT Bold" panose="020F0704030504030204" charset="0"/>
              </a:rPr>
              <a:t>MENTAL HEALTH AWARENESS</a:t>
            </a:r>
            <a:endParaRPr lang="en-US" sz="400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22045" y="1350010"/>
            <a:ext cx="10663555" cy="4912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/>
              <a:t>The best way to help people suffering from mental health issue is to talk to them.</a:t>
            </a:r>
            <a:endParaRPr lang="en-US" sz="3200"/>
          </a:p>
          <a:p>
            <a:r>
              <a:rPr lang="en-US" sz="3200"/>
              <a:t>Asking about suicidal thoughts.</a:t>
            </a:r>
            <a:endParaRPr lang="en-US" sz="3200"/>
          </a:p>
          <a:p>
            <a:endParaRPr lang="en-US" sz="3200"/>
          </a:p>
          <a:p>
            <a:r>
              <a:rPr lang="en-US" sz="3200"/>
              <a:t>We can also take some steps to protect people from mental health issues such as : </a:t>
            </a:r>
            <a:endParaRPr lang="en-US" sz="3200"/>
          </a:p>
          <a:p>
            <a:r>
              <a:rPr lang="en-US" sz="3200"/>
              <a:t>                   1) EDUCATION AND TRAINING</a:t>
            </a:r>
            <a:endParaRPr lang="en-US" sz="3200"/>
          </a:p>
          <a:p>
            <a:r>
              <a:rPr lang="en-US" sz="3200"/>
              <a:t>                   2)USE MEDIA AND SOCIAL PLATFORMS</a:t>
            </a:r>
            <a:endParaRPr lang="en-US" sz="3200"/>
          </a:p>
          <a:p>
            <a:r>
              <a:rPr lang="en-US" sz="3200"/>
              <a:t>                   3)PROMOTE OPEN CONVERSATIONS </a:t>
            </a:r>
            <a:endParaRPr lang="en-US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thank-you-intro"/>
          <p:cNvPicPr>
            <a:picLocks noChangeAspect="1"/>
          </p:cNvPicPr>
          <p:nvPr/>
        </p:nvPicPr>
        <p:blipFill>
          <a:blip r:embed="rId1"/>
          <a:srcRect l="-265" t="27440" r="27826" b="30890"/>
          <a:stretch>
            <a:fillRect/>
          </a:stretch>
        </p:blipFill>
        <p:spPr>
          <a:xfrm>
            <a:off x="2802890" y="1878330"/>
            <a:ext cx="7820660" cy="27539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1250</Words>
  <Application>WPS Presentation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Arial Rounded MT Bold</vt:lpstr>
      <vt:lpstr>Calibri Light</vt:lpstr>
      <vt:lpstr>Calibri</vt:lpstr>
      <vt:lpstr>Microsoft YaHei</vt:lpstr>
      <vt:lpstr>Arial Unicode MS</vt:lpstr>
      <vt:lpstr>Office Theme</vt:lpstr>
      <vt:lpstr>MENTAL HEALTH AWARENESS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AWARENESS</dc:title>
  <dc:creator/>
  <cp:lastModifiedBy>PMYLS</cp:lastModifiedBy>
  <cp:revision>4</cp:revision>
  <dcterms:created xsi:type="dcterms:W3CDTF">2024-11-27T11:12:00Z</dcterms:created>
  <dcterms:modified xsi:type="dcterms:W3CDTF">2024-11-28T11:16:09Z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90BCE40DAC094AABAB2E872EC55B42CD_11</vt:lpwstr>
  </property>
  <property fmtid="{D5CDD505-2E9C-101B-9397-08002B2CF9AE}" pid="3" name="KSOProductBuildVer">
    <vt:lpwstr>1033-12.2.0.18911</vt:lpwstr>
  </property>
</Properties>
</file>