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A9D18E"/>
    <a:srgbClr val="DEEDD4"/>
    <a:srgbClr val="CEE6EA"/>
    <a:srgbClr val="47555A"/>
    <a:srgbClr val="9555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44" y="608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5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6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2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6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3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3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椭圆 11"/>
          <p:cNvSpPr/>
          <p:nvPr/>
        </p:nvSpPr>
        <p:spPr>
          <a:xfrm>
            <a:off x="6356554" y="-619273"/>
            <a:ext cx="6857499" cy="8209997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57499" h="8209997">
                <a:moveTo>
                  <a:pt x="2819282" y="5401022"/>
                </a:moveTo>
                <a:cubicBezTo>
                  <a:pt x="2464934" y="4225136"/>
                  <a:pt x="-64688" y="2260114"/>
                  <a:pt x="1267" y="979018"/>
                </a:cubicBezTo>
                <a:cubicBezTo>
                  <a:pt x="250102" y="-340579"/>
                  <a:pt x="4596237" y="-94873"/>
                  <a:pt x="5717580" y="380641"/>
                </a:cubicBezTo>
                <a:cubicBezTo>
                  <a:pt x="6838923" y="856155"/>
                  <a:pt x="6501345" y="2596594"/>
                  <a:pt x="6729325" y="3832104"/>
                </a:cubicBezTo>
                <a:cubicBezTo>
                  <a:pt x="6957305" y="5067614"/>
                  <a:pt x="6950889" y="6774092"/>
                  <a:pt x="6122934" y="7495319"/>
                </a:cubicBezTo>
                <a:cubicBezTo>
                  <a:pt x="5294979" y="8216546"/>
                  <a:pt x="2677965" y="8383385"/>
                  <a:pt x="2127357" y="8034336"/>
                </a:cubicBezTo>
                <a:cubicBezTo>
                  <a:pt x="1576749" y="7685287"/>
                  <a:pt x="3173630" y="6576908"/>
                  <a:pt x="2819282" y="54010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6" name="矩形 5"/>
          <p:cNvSpPr/>
          <p:nvPr/>
        </p:nvSpPr>
        <p:spPr>
          <a:xfrm>
            <a:off x="538965" y="2021811"/>
            <a:ext cx="11114071" cy="993141"/>
          </a:xfrm>
          <a:prstGeom prst="rect"/>
        </p:spPr>
        <p:txBody>
          <a:bodyPr wrap="square">
            <a:spAutoFit/>
          </a:bodyPr>
          <a:p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UTER </a:t>
            </a:r>
            <a:r>
              <a:rPr altLang="en-GB" b="1" sz="60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</a:t>
            </a:r>
            <a:endParaRPr altLang="en-US" b="1" sz="5400" lang="zh-C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7" name="矩形 6"/>
          <p:cNvSpPr/>
          <p:nvPr/>
        </p:nvSpPr>
        <p:spPr>
          <a:xfrm>
            <a:off x="782316" y="3198706"/>
            <a:ext cx="3446779" cy="574039"/>
          </a:xfrm>
          <a:prstGeom prst="rect"/>
        </p:spPr>
        <p:txBody>
          <a:bodyPr wrap="none">
            <a:spAutoFit/>
          </a:bodyPr>
          <a:p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y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ul </a:t>
            </a:r>
            <a:r>
              <a:rPr altLang="en-GB" sz="3200" lang="en-US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Mateen </a:t>
            </a:r>
            <a:endParaRPr altLang="en-US" sz="2800" lang="zh-CN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48608" name="椭圆 9"/>
          <p:cNvSpPr/>
          <p:nvPr/>
        </p:nvSpPr>
        <p:spPr>
          <a:xfrm>
            <a:off x="-466516" y="-2021177"/>
            <a:ext cx="2497667" cy="2768600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609" name="椭圆 10"/>
          <p:cNvSpPr/>
          <p:nvPr/>
        </p:nvSpPr>
        <p:spPr>
          <a:xfrm>
            <a:off x="2946802" y="5662835"/>
            <a:ext cx="2497667" cy="1769311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椭圆 10"/>
          <p:cNvSpPr/>
          <p:nvPr/>
        </p:nvSpPr>
        <p:spPr>
          <a:xfrm>
            <a:off x="-1147233" y="4953411"/>
            <a:ext cx="4361615" cy="2789244"/>
          </a:xfrm>
          <a:prstGeom prst="ellipse"/>
          <a:solidFill>
            <a:srgbClr val="C5E0B4">
              <a:alpha val="57000"/>
            </a:srgbClr>
          </a:solidFill>
          <a:ln>
            <a:noFill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590" name="椭圆 11"/>
          <p:cNvSpPr/>
          <p:nvPr/>
        </p:nvSpPr>
        <p:spPr>
          <a:xfrm rot="21097288">
            <a:off x="6668080" y="-1956880"/>
            <a:ext cx="6894603" cy="8357163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  <a:gd name="connsiteX0-171" fmla="*/ 104707 w 7325794"/>
              <a:gd name="connsiteY0-172" fmla="*/ 8535626 h 8981190"/>
              <a:gd name="connsiteX1-173" fmla="*/ 469562 w 7325794"/>
              <a:gd name="connsiteY1-174" fmla="*/ 979018 h 8981190"/>
              <a:gd name="connsiteX2-175" fmla="*/ 6185875 w 7325794"/>
              <a:gd name="connsiteY2-176" fmla="*/ 380641 h 8981190"/>
              <a:gd name="connsiteX3-177" fmla="*/ 7197620 w 7325794"/>
              <a:gd name="connsiteY3-178" fmla="*/ 3832104 h 8981190"/>
              <a:gd name="connsiteX4-179" fmla="*/ 6591229 w 7325794"/>
              <a:gd name="connsiteY4-180" fmla="*/ 7495319 h 8981190"/>
              <a:gd name="connsiteX5-181" fmla="*/ 2595652 w 7325794"/>
              <a:gd name="connsiteY5-182" fmla="*/ 8034336 h 8981190"/>
              <a:gd name="connsiteX6-183" fmla="*/ 104707 w 7325794"/>
              <a:gd name="connsiteY6-184" fmla="*/ 8535626 h 8981190"/>
              <a:gd name="connsiteX0-185" fmla="*/ 73840 w 7294927"/>
              <a:gd name="connsiteY0-186" fmla="*/ 8637090 h 9096575"/>
              <a:gd name="connsiteX1-187" fmla="*/ 641856 w 7294927"/>
              <a:gd name="connsiteY1-188" fmla="*/ 888256 h 9096575"/>
              <a:gd name="connsiteX2-189" fmla="*/ 6155008 w 7294927"/>
              <a:gd name="connsiteY2-190" fmla="*/ 482105 h 9096575"/>
              <a:gd name="connsiteX3-191" fmla="*/ 7166753 w 7294927"/>
              <a:gd name="connsiteY3-192" fmla="*/ 3933568 h 9096575"/>
              <a:gd name="connsiteX4-193" fmla="*/ 6560362 w 7294927"/>
              <a:gd name="connsiteY4-194" fmla="*/ 7596783 h 9096575"/>
              <a:gd name="connsiteX5-195" fmla="*/ 2564785 w 7294927"/>
              <a:gd name="connsiteY5-196" fmla="*/ 8135800 h 9096575"/>
              <a:gd name="connsiteX6-197" fmla="*/ 73840 w 7294927"/>
              <a:gd name="connsiteY6-198" fmla="*/ 8637090 h 9096575"/>
              <a:gd name="connsiteX0-199" fmla="*/ 86780 w 7307867"/>
              <a:gd name="connsiteY0-200" fmla="*/ 8260204 h 8644739"/>
              <a:gd name="connsiteX1-201" fmla="*/ 560830 w 7307867"/>
              <a:gd name="connsiteY1-202" fmla="*/ 1548989 h 8644739"/>
              <a:gd name="connsiteX2-203" fmla="*/ 6167948 w 7307867"/>
              <a:gd name="connsiteY2-204" fmla="*/ 105219 h 8644739"/>
              <a:gd name="connsiteX3-205" fmla="*/ 7179693 w 7307867"/>
              <a:gd name="connsiteY3-206" fmla="*/ 3556682 h 8644739"/>
              <a:gd name="connsiteX4-207" fmla="*/ 6573302 w 7307867"/>
              <a:gd name="connsiteY4-208" fmla="*/ 7219897 h 8644739"/>
              <a:gd name="connsiteX5-209" fmla="*/ 2577725 w 7307867"/>
              <a:gd name="connsiteY5-210" fmla="*/ 7758914 h 8644739"/>
              <a:gd name="connsiteX6-211" fmla="*/ 86780 w 7307867"/>
              <a:gd name="connsiteY6-212" fmla="*/ 8260204 h 8644739"/>
              <a:gd name="connsiteX0-213" fmla="*/ 86780 w 7307867"/>
              <a:gd name="connsiteY0-214" fmla="*/ 8256839 h 8641374"/>
              <a:gd name="connsiteX1-215" fmla="*/ 560830 w 7307867"/>
              <a:gd name="connsiteY1-216" fmla="*/ 1545624 h 8641374"/>
              <a:gd name="connsiteX2-217" fmla="*/ 6167948 w 7307867"/>
              <a:gd name="connsiteY2-218" fmla="*/ 101854 h 8641374"/>
              <a:gd name="connsiteX3-219" fmla="*/ 7179693 w 7307867"/>
              <a:gd name="connsiteY3-220" fmla="*/ 3553317 h 8641374"/>
              <a:gd name="connsiteX4-221" fmla="*/ 6573302 w 7307867"/>
              <a:gd name="connsiteY4-222" fmla="*/ 7216532 h 8641374"/>
              <a:gd name="connsiteX5-223" fmla="*/ 2577725 w 7307867"/>
              <a:gd name="connsiteY5-224" fmla="*/ 7755549 h 8641374"/>
              <a:gd name="connsiteX6-225" fmla="*/ 86780 w 7307867"/>
              <a:gd name="connsiteY6-226" fmla="*/ 8256839 h 8641374"/>
              <a:gd name="connsiteX0-227" fmla="*/ 34032 w 7255119"/>
              <a:gd name="connsiteY0-228" fmla="*/ 8216115 h 8579478"/>
              <a:gd name="connsiteX1-229" fmla="*/ 1037587 w 7255119"/>
              <a:gd name="connsiteY1-230" fmla="*/ 1799384 h 8579478"/>
              <a:gd name="connsiteX2-231" fmla="*/ 6115200 w 7255119"/>
              <a:gd name="connsiteY2-232" fmla="*/ 61130 h 8579478"/>
              <a:gd name="connsiteX3-233" fmla="*/ 7126945 w 7255119"/>
              <a:gd name="connsiteY3-234" fmla="*/ 3512593 h 8579478"/>
              <a:gd name="connsiteX4-235" fmla="*/ 6520554 w 7255119"/>
              <a:gd name="connsiteY4-236" fmla="*/ 7175808 h 8579478"/>
              <a:gd name="connsiteX5-237" fmla="*/ 2524977 w 7255119"/>
              <a:gd name="connsiteY5-238" fmla="*/ 7714825 h 8579478"/>
              <a:gd name="connsiteX6-239" fmla="*/ 34032 w 7255119"/>
              <a:gd name="connsiteY6-240" fmla="*/ 8216115 h 8579478"/>
              <a:gd name="connsiteX0-241" fmla="*/ 198593 w 7419680"/>
              <a:gd name="connsiteY0-242" fmla="*/ 8216115 h 8579478"/>
              <a:gd name="connsiteX1-243" fmla="*/ 1202148 w 7419680"/>
              <a:gd name="connsiteY1-244" fmla="*/ 1799384 h 8579478"/>
              <a:gd name="connsiteX2-245" fmla="*/ 6279761 w 7419680"/>
              <a:gd name="connsiteY2-246" fmla="*/ 61130 h 8579478"/>
              <a:gd name="connsiteX3-247" fmla="*/ 7291506 w 7419680"/>
              <a:gd name="connsiteY3-248" fmla="*/ 3512593 h 8579478"/>
              <a:gd name="connsiteX4-249" fmla="*/ 6685115 w 7419680"/>
              <a:gd name="connsiteY4-250" fmla="*/ 7175808 h 8579478"/>
              <a:gd name="connsiteX5-251" fmla="*/ 2689538 w 7419680"/>
              <a:gd name="connsiteY5-252" fmla="*/ 7714825 h 8579478"/>
              <a:gd name="connsiteX6-253" fmla="*/ 198593 w 7419680"/>
              <a:gd name="connsiteY6-254" fmla="*/ 8216115 h 8579478"/>
              <a:gd name="connsiteX0-255" fmla="*/ 110500 w 7331587"/>
              <a:gd name="connsiteY0-256" fmla="*/ 8198429 h 8548437"/>
              <a:gd name="connsiteX1-257" fmla="*/ 1368758 w 7331587"/>
              <a:gd name="connsiteY1-258" fmla="*/ 1967823 h 8548437"/>
              <a:gd name="connsiteX2-259" fmla="*/ 6191668 w 7331587"/>
              <a:gd name="connsiteY2-260" fmla="*/ 43444 h 8548437"/>
              <a:gd name="connsiteX3-261" fmla="*/ 7203413 w 7331587"/>
              <a:gd name="connsiteY3-262" fmla="*/ 3494907 h 8548437"/>
              <a:gd name="connsiteX4-263" fmla="*/ 6597022 w 7331587"/>
              <a:gd name="connsiteY4-264" fmla="*/ 7158122 h 8548437"/>
              <a:gd name="connsiteX5-265" fmla="*/ 2601445 w 7331587"/>
              <a:gd name="connsiteY5-266" fmla="*/ 7697139 h 8548437"/>
              <a:gd name="connsiteX6-267" fmla="*/ 110500 w 7331587"/>
              <a:gd name="connsiteY6-268" fmla="*/ 8198429 h 8548437"/>
              <a:gd name="connsiteX0-269" fmla="*/ 110500 w 7331587"/>
              <a:gd name="connsiteY0-270" fmla="*/ 8219689 h 8569697"/>
              <a:gd name="connsiteX1-271" fmla="*/ 1368758 w 7331587"/>
              <a:gd name="connsiteY1-272" fmla="*/ 1989083 h 8569697"/>
              <a:gd name="connsiteX2-273" fmla="*/ 6191668 w 7331587"/>
              <a:gd name="connsiteY2-274" fmla="*/ 64704 h 8569697"/>
              <a:gd name="connsiteX3-275" fmla="*/ 7203413 w 7331587"/>
              <a:gd name="connsiteY3-276" fmla="*/ 3516167 h 8569697"/>
              <a:gd name="connsiteX4-277" fmla="*/ 6597022 w 7331587"/>
              <a:gd name="connsiteY4-278" fmla="*/ 7179382 h 8569697"/>
              <a:gd name="connsiteX5-279" fmla="*/ 2601445 w 7331587"/>
              <a:gd name="connsiteY5-280" fmla="*/ 7718399 h 8569697"/>
              <a:gd name="connsiteX6-281" fmla="*/ 110500 w 7331587"/>
              <a:gd name="connsiteY6-282" fmla="*/ 8219689 h 8569697"/>
              <a:gd name="connsiteX0-283" fmla="*/ 60068 w 7281155"/>
              <a:gd name="connsiteY0-284" fmla="*/ 8198489 h 8534978"/>
              <a:gd name="connsiteX1-285" fmla="*/ 1535019 w 7281155"/>
              <a:gd name="connsiteY1-286" fmla="*/ 2156628 h 8534978"/>
              <a:gd name="connsiteX2-287" fmla="*/ 6141236 w 7281155"/>
              <a:gd name="connsiteY2-288" fmla="*/ 43504 h 8534978"/>
              <a:gd name="connsiteX3-289" fmla="*/ 7152981 w 7281155"/>
              <a:gd name="connsiteY3-290" fmla="*/ 3494967 h 8534978"/>
              <a:gd name="connsiteX4-291" fmla="*/ 6546590 w 7281155"/>
              <a:gd name="connsiteY4-292" fmla="*/ 7158182 h 8534978"/>
              <a:gd name="connsiteX5-293" fmla="*/ 2551013 w 7281155"/>
              <a:gd name="connsiteY5-294" fmla="*/ 7697199 h 8534978"/>
              <a:gd name="connsiteX6-295" fmla="*/ 60068 w 7281155"/>
              <a:gd name="connsiteY6-296" fmla="*/ 8198489 h 8534978"/>
              <a:gd name="connsiteX0-297" fmla="*/ 60068 w 7281155"/>
              <a:gd name="connsiteY0-298" fmla="*/ 8183561 h 8520050"/>
              <a:gd name="connsiteX1-299" fmla="*/ 1535019 w 7281155"/>
              <a:gd name="connsiteY1-300" fmla="*/ 2141700 h 8520050"/>
              <a:gd name="connsiteX2-301" fmla="*/ 6141236 w 7281155"/>
              <a:gd name="connsiteY2-302" fmla="*/ 28576 h 8520050"/>
              <a:gd name="connsiteX3-303" fmla="*/ 7152981 w 7281155"/>
              <a:gd name="connsiteY3-304" fmla="*/ 3480039 h 8520050"/>
              <a:gd name="connsiteX4-305" fmla="*/ 6546590 w 7281155"/>
              <a:gd name="connsiteY4-306" fmla="*/ 7143254 h 8520050"/>
              <a:gd name="connsiteX5-307" fmla="*/ 2551013 w 7281155"/>
              <a:gd name="connsiteY5-308" fmla="*/ 7682271 h 8520050"/>
              <a:gd name="connsiteX6-309" fmla="*/ 60068 w 7281155"/>
              <a:gd name="connsiteY6-310" fmla="*/ 8183561 h 8520050"/>
              <a:gd name="connsiteX0-311" fmla="*/ 71435 w 7292522"/>
              <a:gd name="connsiteY0-312" fmla="*/ 8183561 h 8520050"/>
              <a:gd name="connsiteX1-313" fmla="*/ 1546386 w 7292522"/>
              <a:gd name="connsiteY1-314" fmla="*/ 2141700 h 8520050"/>
              <a:gd name="connsiteX2-315" fmla="*/ 6152603 w 7292522"/>
              <a:gd name="connsiteY2-316" fmla="*/ 28576 h 8520050"/>
              <a:gd name="connsiteX3-317" fmla="*/ 7164348 w 7292522"/>
              <a:gd name="connsiteY3-318" fmla="*/ 3480039 h 8520050"/>
              <a:gd name="connsiteX4-319" fmla="*/ 6557957 w 7292522"/>
              <a:gd name="connsiteY4-320" fmla="*/ 7143254 h 8520050"/>
              <a:gd name="connsiteX5-321" fmla="*/ 2562380 w 7292522"/>
              <a:gd name="connsiteY5-322" fmla="*/ 7682271 h 8520050"/>
              <a:gd name="connsiteX6-323" fmla="*/ 71435 w 7292522"/>
              <a:gd name="connsiteY6-324" fmla="*/ 8183561 h 8520050"/>
              <a:gd name="connsiteX0-325" fmla="*/ 89953 w 7311040"/>
              <a:gd name="connsiteY0-326" fmla="*/ 8176103 h 8502190"/>
              <a:gd name="connsiteX1-327" fmla="*/ 1485822 w 7311040"/>
              <a:gd name="connsiteY1-328" fmla="*/ 2279725 h 8502190"/>
              <a:gd name="connsiteX2-329" fmla="*/ 6171121 w 7311040"/>
              <a:gd name="connsiteY2-330" fmla="*/ 21118 h 8502190"/>
              <a:gd name="connsiteX3-331" fmla="*/ 7182866 w 7311040"/>
              <a:gd name="connsiteY3-332" fmla="*/ 3472581 h 8502190"/>
              <a:gd name="connsiteX4-333" fmla="*/ 6576475 w 7311040"/>
              <a:gd name="connsiteY4-334" fmla="*/ 7135796 h 8502190"/>
              <a:gd name="connsiteX5-335" fmla="*/ 2580898 w 7311040"/>
              <a:gd name="connsiteY5-336" fmla="*/ 7674813 h 8502190"/>
              <a:gd name="connsiteX6-337" fmla="*/ 89953 w 7311040"/>
              <a:gd name="connsiteY6-338" fmla="*/ 8176103 h 8502190"/>
              <a:gd name="connsiteX0-339" fmla="*/ 89953 w 7311040"/>
              <a:gd name="connsiteY0-340" fmla="*/ 8176439 h 8502526"/>
              <a:gd name="connsiteX1-341" fmla="*/ 1485822 w 7311040"/>
              <a:gd name="connsiteY1-342" fmla="*/ 2280061 h 8502526"/>
              <a:gd name="connsiteX2-343" fmla="*/ 6171121 w 7311040"/>
              <a:gd name="connsiteY2-344" fmla="*/ 21454 h 8502526"/>
              <a:gd name="connsiteX3-345" fmla="*/ 7182866 w 7311040"/>
              <a:gd name="connsiteY3-346" fmla="*/ 3472917 h 8502526"/>
              <a:gd name="connsiteX4-347" fmla="*/ 6576475 w 7311040"/>
              <a:gd name="connsiteY4-348" fmla="*/ 7136132 h 8502526"/>
              <a:gd name="connsiteX5-349" fmla="*/ 2580898 w 7311040"/>
              <a:gd name="connsiteY5-350" fmla="*/ 7675149 h 8502526"/>
              <a:gd name="connsiteX6-351" fmla="*/ 89953 w 7311040"/>
              <a:gd name="connsiteY6-352" fmla="*/ 8176439 h 8502526"/>
              <a:gd name="connsiteX0-353" fmla="*/ 89953 w 7292237"/>
              <a:gd name="connsiteY0-354" fmla="*/ 8790239 h 9116326"/>
              <a:gd name="connsiteX1-355" fmla="*/ 1485822 w 7292237"/>
              <a:gd name="connsiteY1-356" fmla="*/ 2893861 h 9116326"/>
              <a:gd name="connsiteX2-357" fmla="*/ 6675753 w 7292237"/>
              <a:gd name="connsiteY2-358" fmla="*/ 14884 h 9116326"/>
              <a:gd name="connsiteX3-359" fmla="*/ 7182866 w 7292237"/>
              <a:gd name="connsiteY3-360" fmla="*/ 4086717 h 9116326"/>
              <a:gd name="connsiteX4-361" fmla="*/ 6576475 w 7292237"/>
              <a:gd name="connsiteY4-362" fmla="*/ 7749932 h 9116326"/>
              <a:gd name="connsiteX5-363" fmla="*/ 2580898 w 7292237"/>
              <a:gd name="connsiteY5-364" fmla="*/ 8288949 h 9116326"/>
              <a:gd name="connsiteX6-365" fmla="*/ 89953 w 7292237"/>
              <a:gd name="connsiteY6-366" fmla="*/ 8790239 h 9116326"/>
              <a:gd name="connsiteX0-367" fmla="*/ 334467 w 6837667"/>
              <a:gd name="connsiteY0-368" fmla="*/ 7112592 h 8356688"/>
              <a:gd name="connsiteX1-369" fmla="*/ 1031252 w 6837667"/>
              <a:gd name="connsiteY1-370" fmla="*/ 2893861 h 8356688"/>
              <a:gd name="connsiteX2-371" fmla="*/ 6221183 w 6837667"/>
              <a:gd name="connsiteY2-372" fmla="*/ 14884 h 8356688"/>
              <a:gd name="connsiteX3-373" fmla="*/ 6728296 w 6837667"/>
              <a:gd name="connsiteY3-374" fmla="*/ 4086717 h 8356688"/>
              <a:gd name="connsiteX4-375" fmla="*/ 6121905 w 6837667"/>
              <a:gd name="connsiteY4-376" fmla="*/ 7749932 h 8356688"/>
              <a:gd name="connsiteX5-377" fmla="*/ 2126328 w 6837667"/>
              <a:gd name="connsiteY5-378" fmla="*/ 8288949 h 8356688"/>
              <a:gd name="connsiteX6-379" fmla="*/ 334467 w 6837667"/>
              <a:gd name="connsiteY6-380" fmla="*/ 7112592 h 8356688"/>
              <a:gd name="connsiteX0-381" fmla="*/ 366932 w 6870132"/>
              <a:gd name="connsiteY0-382" fmla="*/ 7112592 h 8358317"/>
              <a:gd name="connsiteX1-383" fmla="*/ 1063717 w 6870132"/>
              <a:gd name="connsiteY1-384" fmla="*/ 2893861 h 8358317"/>
              <a:gd name="connsiteX2-385" fmla="*/ 6253648 w 6870132"/>
              <a:gd name="connsiteY2-386" fmla="*/ 14884 h 8358317"/>
              <a:gd name="connsiteX3-387" fmla="*/ 6760761 w 6870132"/>
              <a:gd name="connsiteY3-388" fmla="*/ 4086717 h 8358317"/>
              <a:gd name="connsiteX4-389" fmla="*/ 6154370 w 6870132"/>
              <a:gd name="connsiteY4-390" fmla="*/ 7749932 h 8358317"/>
              <a:gd name="connsiteX5-391" fmla="*/ 2680881 w 6870132"/>
              <a:gd name="connsiteY5-392" fmla="*/ 8291151 h 8358317"/>
              <a:gd name="connsiteX6-393" fmla="*/ 366932 w 6870132"/>
              <a:gd name="connsiteY6-394" fmla="*/ 7112592 h 8358317"/>
              <a:gd name="connsiteX0-395" fmla="*/ 455986 w 6959186"/>
              <a:gd name="connsiteY0-396" fmla="*/ 7112592 h 8358317"/>
              <a:gd name="connsiteX1-397" fmla="*/ 1152771 w 6959186"/>
              <a:gd name="connsiteY1-398" fmla="*/ 2893861 h 8358317"/>
              <a:gd name="connsiteX2-399" fmla="*/ 6342702 w 6959186"/>
              <a:gd name="connsiteY2-400" fmla="*/ 14884 h 8358317"/>
              <a:gd name="connsiteX3-401" fmla="*/ 6849815 w 6959186"/>
              <a:gd name="connsiteY3-402" fmla="*/ 4086717 h 8358317"/>
              <a:gd name="connsiteX4-403" fmla="*/ 6243424 w 6959186"/>
              <a:gd name="connsiteY4-404" fmla="*/ 7749932 h 8358317"/>
              <a:gd name="connsiteX5-405" fmla="*/ 2769935 w 6959186"/>
              <a:gd name="connsiteY5-406" fmla="*/ 8291151 h 8358317"/>
              <a:gd name="connsiteX6-407" fmla="*/ 455986 w 6959186"/>
              <a:gd name="connsiteY6-408" fmla="*/ 7112592 h 8358317"/>
              <a:gd name="connsiteX0-409" fmla="*/ 366933 w 6870133"/>
              <a:gd name="connsiteY0-410" fmla="*/ 7112592 h 8358317"/>
              <a:gd name="connsiteX1-411" fmla="*/ 1063718 w 6870133"/>
              <a:gd name="connsiteY1-412" fmla="*/ 2893861 h 8358317"/>
              <a:gd name="connsiteX2-413" fmla="*/ 6253649 w 6870133"/>
              <a:gd name="connsiteY2-414" fmla="*/ 14884 h 8358317"/>
              <a:gd name="connsiteX3-415" fmla="*/ 6760762 w 6870133"/>
              <a:gd name="connsiteY3-416" fmla="*/ 4086717 h 8358317"/>
              <a:gd name="connsiteX4-417" fmla="*/ 6154371 w 6870133"/>
              <a:gd name="connsiteY4-418" fmla="*/ 7749932 h 8358317"/>
              <a:gd name="connsiteX5-419" fmla="*/ 2680882 w 6870133"/>
              <a:gd name="connsiteY5-420" fmla="*/ 8291151 h 8358317"/>
              <a:gd name="connsiteX6-421" fmla="*/ 366933 w 6870133"/>
              <a:gd name="connsiteY6-422" fmla="*/ 7112592 h 8358317"/>
              <a:gd name="connsiteX0-423" fmla="*/ 366933 w 6870133"/>
              <a:gd name="connsiteY0-424" fmla="*/ 7113509 h 8359234"/>
              <a:gd name="connsiteX1-425" fmla="*/ 1063718 w 6870133"/>
              <a:gd name="connsiteY1-426" fmla="*/ 2894778 h 8359234"/>
              <a:gd name="connsiteX2-427" fmla="*/ 6253649 w 6870133"/>
              <a:gd name="connsiteY2-428" fmla="*/ 15801 h 8359234"/>
              <a:gd name="connsiteX3-429" fmla="*/ 6760762 w 6870133"/>
              <a:gd name="connsiteY3-430" fmla="*/ 4087634 h 8359234"/>
              <a:gd name="connsiteX4-431" fmla="*/ 6154371 w 6870133"/>
              <a:gd name="connsiteY4-432" fmla="*/ 7750849 h 8359234"/>
              <a:gd name="connsiteX5-433" fmla="*/ 2680882 w 6870133"/>
              <a:gd name="connsiteY5-434" fmla="*/ 8292068 h 8359234"/>
              <a:gd name="connsiteX6-435" fmla="*/ 366933 w 6870133"/>
              <a:gd name="connsiteY6-436" fmla="*/ 7113509 h 8359234"/>
              <a:gd name="connsiteX0-437" fmla="*/ 375202 w 6878402"/>
              <a:gd name="connsiteY0-438" fmla="*/ 7113509 h 8359234"/>
              <a:gd name="connsiteX1-439" fmla="*/ 1071987 w 6878402"/>
              <a:gd name="connsiteY1-440" fmla="*/ 2894778 h 8359234"/>
              <a:gd name="connsiteX2-441" fmla="*/ 6261918 w 6878402"/>
              <a:gd name="connsiteY2-442" fmla="*/ 15801 h 8359234"/>
              <a:gd name="connsiteX3-443" fmla="*/ 6769031 w 6878402"/>
              <a:gd name="connsiteY3-444" fmla="*/ 4087634 h 8359234"/>
              <a:gd name="connsiteX4-445" fmla="*/ 6162640 w 6878402"/>
              <a:gd name="connsiteY4-446" fmla="*/ 7750849 h 8359234"/>
              <a:gd name="connsiteX5-447" fmla="*/ 2689151 w 6878402"/>
              <a:gd name="connsiteY5-448" fmla="*/ 8292068 h 8359234"/>
              <a:gd name="connsiteX6-449" fmla="*/ 375202 w 6878402"/>
              <a:gd name="connsiteY6-450" fmla="*/ 7113509 h 8359234"/>
              <a:gd name="connsiteX0-451" fmla="*/ 357667 w 6897130"/>
              <a:gd name="connsiteY0-452" fmla="*/ 7141469 h 8357163"/>
              <a:gd name="connsiteX1-453" fmla="*/ 1090715 w 6897130"/>
              <a:gd name="connsiteY1-454" fmla="*/ 2894778 h 8357163"/>
              <a:gd name="connsiteX2-455" fmla="*/ 6280646 w 6897130"/>
              <a:gd name="connsiteY2-456" fmla="*/ 15801 h 8357163"/>
              <a:gd name="connsiteX3-457" fmla="*/ 6787759 w 6897130"/>
              <a:gd name="connsiteY3-458" fmla="*/ 4087634 h 8357163"/>
              <a:gd name="connsiteX4-459" fmla="*/ 6181368 w 6897130"/>
              <a:gd name="connsiteY4-460" fmla="*/ 7750849 h 8357163"/>
              <a:gd name="connsiteX5-461" fmla="*/ 2707879 w 6897130"/>
              <a:gd name="connsiteY5-462" fmla="*/ 8292068 h 8357163"/>
              <a:gd name="connsiteX6-463" fmla="*/ 357667 w 6897130"/>
              <a:gd name="connsiteY6-464" fmla="*/ 7141469 h 8357163"/>
              <a:gd name="connsiteX0-465" fmla="*/ 377706 w 6917169"/>
              <a:gd name="connsiteY0-466" fmla="*/ 7141469 h 8357163"/>
              <a:gd name="connsiteX1-467" fmla="*/ 1110754 w 6917169"/>
              <a:gd name="connsiteY1-468" fmla="*/ 2894778 h 8357163"/>
              <a:gd name="connsiteX2-469" fmla="*/ 6300685 w 6917169"/>
              <a:gd name="connsiteY2-470" fmla="*/ 15801 h 8357163"/>
              <a:gd name="connsiteX3-471" fmla="*/ 6807798 w 6917169"/>
              <a:gd name="connsiteY3-472" fmla="*/ 4087634 h 8357163"/>
              <a:gd name="connsiteX4-473" fmla="*/ 6201407 w 6917169"/>
              <a:gd name="connsiteY4-474" fmla="*/ 7750849 h 8357163"/>
              <a:gd name="connsiteX5-475" fmla="*/ 2727918 w 6917169"/>
              <a:gd name="connsiteY5-476" fmla="*/ 8292068 h 8357163"/>
              <a:gd name="connsiteX6-477" fmla="*/ 377706 w 6917169"/>
              <a:gd name="connsiteY6-478" fmla="*/ 7141469 h 8357163"/>
              <a:gd name="connsiteX0-479" fmla="*/ 355140 w 6894603"/>
              <a:gd name="connsiteY0-480" fmla="*/ 7141469 h 8357163"/>
              <a:gd name="connsiteX1-481" fmla="*/ 1088188 w 6894603"/>
              <a:gd name="connsiteY1-482" fmla="*/ 2894778 h 8357163"/>
              <a:gd name="connsiteX2-483" fmla="*/ 6278119 w 6894603"/>
              <a:gd name="connsiteY2-484" fmla="*/ 15801 h 8357163"/>
              <a:gd name="connsiteX3-485" fmla="*/ 6785232 w 6894603"/>
              <a:gd name="connsiteY3-486" fmla="*/ 4087634 h 8357163"/>
              <a:gd name="connsiteX4-487" fmla="*/ 6178841 w 6894603"/>
              <a:gd name="connsiteY4-488" fmla="*/ 7750849 h 8357163"/>
              <a:gd name="connsiteX5-489" fmla="*/ 2705352 w 6894603"/>
              <a:gd name="connsiteY5-490" fmla="*/ 8292068 h 8357163"/>
              <a:gd name="connsiteX6-491" fmla="*/ 355140 w 6894603"/>
              <a:gd name="connsiteY6-492" fmla="*/ 7141469 h 83571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94603" h="8357163">
                <a:moveTo>
                  <a:pt x="355140" y="7141469"/>
                </a:moveTo>
                <a:cubicBezTo>
                  <a:pt x="70310" y="6573960"/>
                  <a:pt x="-549736" y="5009851"/>
                  <a:pt x="1088188" y="2894778"/>
                </a:cubicBezTo>
                <a:cubicBezTo>
                  <a:pt x="2110762" y="1534574"/>
                  <a:pt x="5328612" y="-183008"/>
                  <a:pt x="6278119" y="15801"/>
                </a:cubicBezTo>
                <a:cubicBezTo>
                  <a:pt x="7227626" y="214610"/>
                  <a:pt x="6801778" y="2798459"/>
                  <a:pt x="6785232" y="4087634"/>
                </a:cubicBezTo>
                <a:cubicBezTo>
                  <a:pt x="6768686" y="5376809"/>
                  <a:pt x="7006796" y="7029622"/>
                  <a:pt x="6178841" y="7750849"/>
                </a:cubicBezTo>
                <a:cubicBezTo>
                  <a:pt x="5350886" y="8472076"/>
                  <a:pt x="3675969" y="8393631"/>
                  <a:pt x="2705352" y="8292068"/>
                </a:cubicBezTo>
                <a:cubicBezTo>
                  <a:pt x="1734735" y="8190505"/>
                  <a:pt x="639970" y="7708978"/>
                  <a:pt x="355140" y="7141469"/>
                </a:cubicBezTo>
                <a:close/>
              </a:path>
            </a:pathLst>
          </a:custGeom>
          <a:solidFill>
            <a:srgbClr val="C5E0B4">
              <a:alpha val="57000"/>
            </a:srgbClr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591" name="椭圆 10"/>
          <p:cNvSpPr/>
          <p:nvPr/>
        </p:nvSpPr>
        <p:spPr>
          <a:xfrm>
            <a:off x="-1147233" y="-567543"/>
            <a:ext cx="2851068" cy="1823252"/>
          </a:xfrm>
          <a:prstGeom prst="ellipse"/>
          <a:solidFill>
            <a:srgbClr val="C5E0B4">
              <a:alpha val="57000"/>
            </a:srgbClr>
          </a:solidFill>
          <a:ln>
            <a:noFill/>
          </a:ln>
        </p:spPr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/>
          </a:p>
        </p:txBody>
      </p:sp>
      <p:sp>
        <p:nvSpPr>
          <p:cNvPr id="1048592" name=""/>
          <p:cNvSpPr txBox="1"/>
          <p:nvPr/>
        </p:nvSpPr>
        <p:spPr>
          <a:xfrm>
            <a:off x="1703835" y="2748279"/>
            <a:ext cx="9085200" cy="1361440"/>
          </a:xfrm>
          <a:prstGeom prst="rect"/>
        </p:spPr>
        <p:txBody>
          <a:bodyPr rtlCol="0" wrap="square">
            <a:spAutoFit/>
          </a:bodyPr>
          <a:p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T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H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A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N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K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 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Y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O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U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 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G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U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Y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S</a:t>
            </a:r>
            <a:r>
              <a:rPr altLang="en-GB" b="1" sz="6600" lang="en-US">
                <a:solidFill>
                  <a:srgbClr val="000000"/>
                </a:solidFill>
                <a:latin typeface="Coming Soon"/>
                <a:cs typeface="Droid Sans Mono"/>
              </a:rPr>
              <a:t> </a:t>
            </a:r>
            <a:r>
              <a:rPr altLang="en-GB" b="1" sz="6600" lang="en-GB">
                <a:solidFill>
                  <a:srgbClr val="000000"/>
                </a:solidFill>
                <a:latin typeface="Coming Soon"/>
                <a:cs typeface="Droid Sans Mono"/>
              </a:rPr>
              <a:t>😊</a:t>
            </a:r>
            <a:endParaRPr b="1" sz="2800" lang="en-GB">
              <a:solidFill>
                <a:srgbClr val="000000"/>
              </a:solidFill>
              <a:latin typeface="Coming Soon"/>
              <a:cs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椭圆 11"/>
          <p:cNvSpPr/>
          <p:nvPr/>
        </p:nvSpPr>
        <p:spPr>
          <a:xfrm>
            <a:off x="6568450" y="-713356"/>
            <a:ext cx="6857499" cy="8209997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57499" h="8209997">
                <a:moveTo>
                  <a:pt x="2819282" y="5401022"/>
                </a:moveTo>
                <a:cubicBezTo>
                  <a:pt x="2464934" y="4225136"/>
                  <a:pt x="-64688" y="2260114"/>
                  <a:pt x="1267" y="979018"/>
                </a:cubicBezTo>
                <a:cubicBezTo>
                  <a:pt x="250102" y="-340579"/>
                  <a:pt x="4596237" y="-94873"/>
                  <a:pt x="5717580" y="380641"/>
                </a:cubicBezTo>
                <a:cubicBezTo>
                  <a:pt x="6838923" y="856155"/>
                  <a:pt x="6501345" y="2596594"/>
                  <a:pt x="6729325" y="3832104"/>
                </a:cubicBezTo>
                <a:cubicBezTo>
                  <a:pt x="6957305" y="5067614"/>
                  <a:pt x="6950889" y="6774092"/>
                  <a:pt x="6122934" y="7495319"/>
                </a:cubicBezTo>
                <a:cubicBezTo>
                  <a:pt x="5294979" y="8216546"/>
                  <a:pt x="2677965" y="8383385"/>
                  <a:pt x="2127357" y="8034336"/>
                </a:cubicBezTo>
                <a:cubicBezTo>
                  <a:pt x="1576749" y="7685287"/>
                  <a:pt x="3173630" y="6576908"/>
                  <a:pt x="2819282" y="54010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1" name="椭圆 8"/>
          <p:cNvSpPr/>
          <p:nvPr/>
        </p:nvSpPr>
        <p:spPr>
          <a:xfrm>
            <a:off x="-466516" y="-2021177"/>
            <a:ext cx="2497667" cy="2768600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612" name="椭圆 9"/>
          <p:cNvSpPr/>
          <p:nvPr/>
        </p:nvSpPr>
        <p:spPr>
          <a:xfrm>
            <a:off x="4265679" y="6451230"/>
            <a:ext cx="1618020" cy="1045411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613" name="矩形 10"/>
          <p:cNvSpPr/>
          <p:nvPr/>
        </p:nvSpPr>
        <p:spPr>
          <a:xfrm>
            <a:off x="287444" y="953136"/>
            <a:ext cx="10305656" cy="751840"/>
          </a:xfrm>
          <a:prstGeom prst="rect"/>
        </p:spPr>
        <p:txBody>
          <a:bodyPr wrap="square">
            <a:spAutoFit/>
          </a:bodyPr>
          <a:p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UTER 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altLang="en-GB" b="1" sz="4400"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altLang="en-US" b="1" sz="5400" lang="zh-CN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782316" y="1910691"/>
            <a:ext cx="7103898" cy="4269740"/>
          </a:xfrm>
          <a:prstGeom prst="rect"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GB" sz="4000" lang="en-US">
                <a:solidFill>
                  <a:srgbClr val="000000"/>
                </a:solidFill>
              </a:rPr>
              <a:t>A</a:t>
            </a:r>
            <a:r>
              <a:rPr sz="4000" lang="en-GB">
                <a:solidFill>
                  <a:srgbClr val="000000"/>
                </a:solidFill>
              </a:rPr>
              <a:t> computer cas</a:t>
            </a:r>
            <a:r>
              <a:rPr altLang="en-GB" sz="4000" lang="en-US">
                <a:solidFill>
                  <a:srgbClr val="000000"/>
                </a:solidFill>
              </a:rPr>
              <a:t>r</a:t>
            </a:r>
            <a:r>
              <a:rPr sz="4000" lang="en-GB">
                <a:solidFill>
                  <a:srgbClr val="000000"/>
                </a:solidFill>
              </a:rPr>
              <a:t> is the enclosure that houses the main components of a computer.
It provides protection, ventilation, and structure to the system.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"/>
          <p:cNvGrpSpPr/>
          <p:nvPr/>
        </p:nvGrpSpPr>
        <p:grpSpPr>
          <a:xfrm>
            <a:off x="590390" y="144750"/>
            <a:ext cx="4050820" cy="6568500"/>
            <a:chOff x="9366093" y="1961282"/>
            <a:chExt cx="2241863" cy="4421022"/>
          </a:xfrm>
        </p:grpSpPr>
        <p:sp>
          <p:nvSpPr>
            <p:cNvPr id="1048615" name="矩形: 圆角 4"/>
            <p:cNvSpPr/>
            <p:nvPr/>
          </p:nvSpPr>
          <p:spPr>
            <a:xfrm>
              <a:off x="9366093" y="1961282"/>
              <a:ext cx="2241863" cy="495300"/>
            </a:xfrm>
            <a:prstGeom prst="roundRect">
              <a:avLst>
                <a:gd name="adj" fmla="val 6951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b="1" sz="24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Types of Computer Cas</a:t>
              </a:r>
              <a:r>
                <a:rPr altLang="en-GB" b="1" sz="24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altLang="en-GB" b="1" sz="24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endParaRPr altLang="en-US" b="1" 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16" name="矩形: 圆角 5"/>
            <p:cNvSpPr/>
            <p:nvPr/>
          </p:nvSpPr>
          <p:spPr>
            <a:xfrm>
              <a:off x="10039506" y="2939182"/>
              <a:ext cx="1568440" cy="444478"/>
            </a:xfrm>
            <a:prstGeom prst="roundRect">
              <a:avLst>
                <a:gd name="adj" fmla="val 12336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u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altLang="en-GB" b="0" sz="2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altLang="en-US" b="0" 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17" name="矩形: 圆角 6"/>
            <p:cNvSpPr/>
            <p:nvPr/>
          </p:nvSpPr>
          <p:spPr>
            <a:xfrm>
              <a:off x="10039506" y="3689930"/>
              <a:ext cx="1568440" cy="444478"/>
            </a:xfrm>
            <a:prstGeom prst="roundRect">
              <a:avLst>
                <a:gd name="adj" fmla="val 8005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altLang="en-GB" sz="3200" lang="en-US">
                  <a:latin typeface="Arial" panose="020B0604020202020204" pitchFamily="34" charset="0"/>
                </a:rPr>
                <a:t> </a:t>
              </a:r>
              <a:endParaRPr altLang="en-US" lang="zh-CN">
                <a:latin typeface="Arial" panose="020B0604020202020204" pitchFamily="34" charset="0"/>
              </a:endParaRPr>
            </a:p>
          </p:txBody>
        </p:sp>
        <p:sp>
          <p:nvSpPr>
            <p:cNvPr id="1048618" name="矩形: 圆角 7"/>
            <p:cNvSpPr/>
            <p:nvPr/>
          </p:nvSpPr>
          <p:spPr>
            <a:xfrm>
              <a:off x="10039507" y="4439229"/>
              <a:ext cx="1568440" cy="444478"/>
            </a:xfrm>
            <a:prstGeom prst="roundRect">
              <a:avLst>
                <a:gd name="adj" fmla="val 12336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w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altLang="en-GB" sz="32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altLang="en-US" 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19" name="矩形: 圆角 8"/>
            <p:cNvSpPr/>
            <p:nvPr/>
          </p:nvSpPr>
          <p:spPr>
            <a:xfrm>
              <a:off x="10039506" y="5188528"/>
              <a:ext cx="1568440" cy="444478"/>
            </a:xfrm>
            <a:prstGeom prst="roundRect">
              <a:avLst>
                <a:gd name="adj" fmla="val 12336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orm 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r 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S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r>
                <a:rPr altLang="en-GB" b="1" sz="20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altLang="en-US" b="1" 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145728" name="直接连接符 9"/>
            <p:cNvCxnSpPr>
              <a:cxnSpLocks/>
            </p:cNvCxnSpPr>
            <p:nvPr/>
          </p:nvCxnSpPr>
          <p:spPr>
            <a:xfrm>
              <a:off x="9703105" y="2456582"/>
              <a:ext cx="0" cy="3728894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直接连接符 10"/>
            <p:cNvCxnSpPr>
              <a:cxnSpLocks/>
            </p:cNvCxnSpPr>
            <p:nvPr/>
          </p:nvCxnSpPr>
          <p:spPr>
            <a:xfrm>
              <a:off x="9703105" y="3186832"/>
              <a:ext cx="336401" cy="0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1"/>
            <p:cNvCxnSpPr>
              <a:cxnSpLocks/>
            </p:cNvCxnSpPr>
            <p:nvPr/>
          </p:nvCxnSpPr>
          <p:spPr>
            <a:xfrm>
              <a:off x="9703105" y="3917082"/>
              <a:ext cx="336401" cy="0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12"/>
            <p:cNvCxnSpPr>
              <a:cxnSpLocks/>
            </p:cNvCxnSpPr>
            <p:nvPr/>
          </p:nvCxnSpPr>
          <p:spPr>
            <a:xfrm>
              <a:off x="9703105" y="4686879"/>
              <a:ext cx="336401" cy="0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直接连接符 13"/>
            <p:cNvCxnSpPr>
              <a:cxnSpLocks/>
            </p:cNvCxnSpPr>
            <p:nvPr/>
          </p:nvCxnSpPr>
          <p:spPr>
            <a:xfrm>
              <a:off x="9703105" y="5436178"/>
              <a:ext cx="336401" cy="0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4"/>
            <p:cNvCxnSpPr>
              <a:cxnSpLocks/>
            </p:cNvCxnSpPr>
            <p:nvPr/>
          </p:nvCxnSpPr>
          <p:spPr>
            <a:xfrm>
              <a:off x="9703105" y="6185476"/>
              <a:ext cx="336401" cy="0"/>
            </a:xfrm>
            <a:prstGeom prst="line"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0" name="矩形: 圆角 15"/>
            <p:cNvSpPr/>
            <p:nvPr/>
          </p:nvSpPr>
          <p:spPr>
            <a:xfrm>
              <a:off x="10039506" y="5937826"/>
              <a:ext cx="1568440" cy="444478"/>
            </a:xfrm>
            <a:prstGeom prst="roundRect">
              <a:avLst>
                <a:gd name="adj" fmla="val 12336"/>
              </a:avLst>
            </a:prstGeom>
            <a:solidFill>
              <a:srgbClr val="A9D18E"/>
            </a:solidFill>
            <a:ln>
              <a:noFill/>
            </a:ln>
            <a:scene3d>
              <a:camera prst="orthographicFront">
                <a:rot lat="0" lon="0" rev="0"/>
              </a:camera>
              <a:lightRig dir="t" rig="threeP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 THEATER 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r>
                <a:rPr altLang="en-GB" b="1" sz="1800" lang="en-US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altLang="en-US" b="1" 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21793" t="0" r="0" b="21316"/>
          <a:stretch>
            <a:fillRect/>
          </a:stretch>
        </p:blipFill>
        <p:spPr>
          <a:xfrm rot="0">
            <a:off x="5249034" y="1965601"/>
            <a:ext cx="6690652" cy="351358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 txBox="1"/>
          <p:nvPr/>
        </p:nvSpPr>
        <p:spPr>
          <a:xfrm>
            <a:off x="0" y="411481"/>
            <a:ext cx="10586931" cy="6035039"/>
          </a:xfrm>
          <a:prstGeom prst="rect"/>
        </p:spPr>
        <p:txBody>
          <a:bodyPr rtlCol="0" wrap="square">
            <a:spAutoFit/>
          </a:bodyPr>
          <a:p>
            <a:pPr algn="l"/>
            <a:r>
              <a:rPr altLang="en-GB" b="1" sz="4400" lang="en-US">
                <a:solidFill>
                  <a:srgbClr val="000000"/>
                </a:solidFill>
              </a:rPr>
              <a:t>1</a:t>
            </a:r>
            <a:r>
              <a:rPr altLang="en-GB" b="1" sz="4400" lang="en-US">
                <a:solidFill>
                  <a:srgbClr val="000000"/>
                </a:solidFill>
              </a:rPr>
              <a:t>)</a:t>
            </a:r>
            <a:r>
              <a:rPr b="1" sz="4400" lang="en-GB">
                <a:solidFill>
                  <a:srgbClr val="000000"/>
                </a:solidFill>
              </a:rPr>
              <a:t>Full Tower</a:t>
            </a:r>
            <a:endParaRPr b="1" sz="4000" lang="en-GB">
              <a:solidFill>
                <a:srgbClr val="000000"/>
              </a:solidFill>
            </a:endParaRPr>
          </a:p>
          <a:p>
            <a:pPr algn="l"/>
            <a:r>
              <a:rPr b="1" sz="4400" lang="en-GB">
                <a:solidFill>
                  <a:srgbClr val="000000"/>
                </a:solidFill>
              </a:rPr>
              <a:t>
</a:t>
            </a:r>
            <a:r>
              <a:rPr b="0" sz="2400" lang="en-GB">
                <a:solidFill>
                  <a:srgbClr val="000000"/>
                </a:solidFill>
              </a:rPr>
              <a:t>Size: Large (22-27 inches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endParaRPr b="0" sz="2400" lang="en-GB">
              <a:solidFill>
                <a:srgbClr val="000000"/>
              </a:solidFill>
            </a:endParaRPr>
          </a:p>
          <a:p>
            <a:pPr algn="l"/>
            <a:r>
              <a:rPr altLang="en-GB" b="0" sz="2400" lang="en-US">
                <a:solidFill>
                  <a:srgbClr val="000000"/>
                </a:solidFill>
              </a:rPr>
              <a:t>U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: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b="0" sz="2400" lang="en-GB">
                <a:solidFill>
                  <a:srgbClr val="000000"/>
                </a:solidFill>
              </a:rPr>
              <a:t>•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b="0" sz="2400" lang="en-GB">
                <a:solidFill>
                  <a:srgbClr val="000000"/>
                </a:solidFill>
              </a:rPr>
              <a:t>Ideal for high-performance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L</a:t>
            </a:r>
            <a:r>
              <a:rPr altLang="en-GB" b="0" sz="2400" lang="en-US">
                <a:solidFill>
                  <a:srgbClr val="000000"/>
                </a:solidFill>
              </a:rPr>
              <a:t>i</a:t>
            </a:r>
            <a:r>
              <a:rPr altLang="en-GB" b="0" sz="2400" lang="en-US">
                <a:solidFill>
                  <a:srgbClr val="000000"/>
                </a:solidFill>
              </a:rPr>
              <a:t>k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b="0" sz="2400" lang="en-GB">
                <a:solidFill>
                  <a:srgbClr val="000000"/>
                </a:solidFill>
              </a:rPr>
              <a:t> gaming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b="0" sz="2400" lang="en-GB">
                <a:solidFill>
                  <a:srgbClr val="000000"/>
                </a:solidFill>
              </a:rPr>
              <a:t>server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,</a:t>
            </a:r>
            <a:r>
              <a:rPr b="0" sz="2400" lang="en-GB">
                <a:solidFill>
                  <a:srgbClr val="000000"/>
                </a:solidFill>
              </a:rPr>
              <a:t> and </a:t>
            </a:r>
            <a:r>
              <a:rPr altLang="en-GB" b="0" sz="2400" lang="en-US">
                <a:solidFill>
                  <a:srgbClr val="000000"/>
                </a:solidFill>
              </a:rPr>
              <a:t>3</a:t>
            </a:r>
            <a:r>
              <a:rPr altLang="en-GB" b="0" sz="2400" lang="en-US">
                <a:solidFill>
                  <a:srgbClr val="000000"/>
                </a:solidFill>
              </a:rPr>
              <a:t>D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D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i</a:t>
            </a:r>
            <a:r>
              <a:rPr altLang="en-GB" b="0" sz="2400" lang="en-US">
                <a:solidFill>
                  <a:srgbClr val="000000"/>
                </a:solidFill>
              </a:rPr>
              <a:t>g</a:t>
            </a:r>
            <a:r>
              <a:rPr altLang="en-GB" b="0" sz="2400" lang="en-US">
                <a:solidFill>
                  <a:srgbClr val="000000"/>
                </a:solidFill>
              </a:rPr>
              <a:t>n</a:t>
            </a:r>
            <a:r>
              <a:rPr altLang="en-GB" b="0" sz="2400" lang="en-US">
                <a:solidFill>
                  <a:srgbClr val="000000"/>
                </a:solidFill>
              </a:rPr>
              <a:t>i</a:t>
            </a:r>
            <a:r>
              <a:rPr altLang="en-GB" b="0" sz="2400" lang="en-US">
                <a:solidFill>
                  <a:srgbClr val="000000"/>
                </a:solidFill>
              </a:rPr>
              <a:t>ng</a:t>
            </a:r>
            <a:r>
              <a:rPr b="0" sz="2400" lang="en-GB">
                <a:solidFill>
                  <a:srgbClr val="000000"/>
                </a:solidFill>
              </a:rPr>
              <a:t>.
</a:t>
            </a:r>
            <a:r>
              <a:rPr b="0" sz="2400" lang="en-GB">
                <a:solidFill>
                  <a:srgbClr val="000000"/>
                </a:solidFill>
              </a:rPr>
              <a:t>•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b="0" sz="2400" lang="en-GB">
                <a:solidFill>
                  <a:srgbClr val="000000"/>
                </a:solidFill>
              </a:rPr>
              <a:t>Can support multiple graphics cards</a:t>
            </a:r>
            <a:r>
              <a:rPr altLang="en-GB" b="0" sz="2400" lang="en-US">
                <a:solidFill>
                  <a:srgbClr val="000000"/>
                </a:solidFill>
              </a:rPr>
              <a:t>.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b="0" sz="2400" lang="en-GB">
                <a:solidFill>
                  <a:srgbClr val="000000"/>
                </a:solidFill>
              </a:rPr>
              <a:t>•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A</a:t>
            </a:r>
            <a:r>
              <a:rPr b="0" sz="2400" lang="en-GB">
                <a:solidFill>
                  <a:srgbClr val="000000"/>
                </a:solidFill>
              </a:rPr>
              <a:t>dvanced cooling systems, 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b="0" sz="2400" lang="en-GB">
                <a:solidFill>
                  <a:srgbClr val="000000"/>
                </a:solidFill>
              </a:rPr>
              <a:t>and la</a:t>
            </a:r>
            <a:r>
              <a:rPr altLang="en-GB" b="0" sz="2400" lang="en-US">
                <a:solidFill>
                  <a:srgbClr val="000000"/>
                </a:solidFill>
              </a:rPr>
              <a:t>r</a:t>
            </a:r>
            <a:r>
              <a:rPr altLang="en-GB" b="0" sz="2400" lang="en-US">
                <a:solidFill>
                  <a:srgbClr val="000000"/>
                </a:solidFill>
              </a:rPr>
              <a:t>g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t</a:t>
            </a:r>
            <a:r>
              <a:rPr altLang="en-GB" b="0" sz="2400" lang="en-US">
                <a:solidFill>
                  <a:srgbClr val="000000"/>
                </a:solidFill>
              </a:rPr>
              <a:t>orage 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t</a:t>
            </a:r>
            <a:r>
              <a:rPr altLang="en-GB" b="0" sz="2400" lang="en-US">
                <a:solidFill>
                  <a:srgbClr val="000000"/>
                </a:solidFill>
              </a:rPr>
              <a:t>u</a:t>
            </a:r>
            <a:r>
              <a:rPr altLang="en-GB" b="0" sz="2400" lang="en-US">
                <a:solidFill>
                  <a:srgbClr val="000000"/>
                </a:solidFill>
              </a:rPr>
              <a:t>p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.</a:t>
            </a:r>
            <a:r>
              <a:rPr b="0" sz="2400" lang="en-GB">
                <a:solidFill>
                  <a:srgbClr val="000000"/>
                </a:solidFill>
              </a:rPr>
              <a:t>
</a:t>
            </a:r>
            <a:r>
              <a:rPr altLang="en-GB" b="0" sz="2400" lang="en-US">
                <a:solidFill>
                  <a:srgbClr val="000000"/>
                </a:solidFill>
              </a:rPr>
              <a:t>P</a:t>
            </a:r>
            <a:r>
              <a:rPr altLang="en-GB" b="0" sz="2400" lang="en-US">
                <a:solidFill>
                  <a:srgbClr val="000000"/>
                </a:solidFill>
              </a:rPr>
              <a:t>R</a:t>
            </a:r>
            <a:r>
              <a:rPr altLang="en-GB" b="0" sz="2400" lang="en-US">
                <a:solidFill>
                  <a:srgbClr val="000000"/>
                </a:solidFill>
              </a:rPr>
              <a:t>O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: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x</a:t>
            </a:r>
            <a:r>
              <a:rPr altLang="en-GB" b="0" sz="2400" lang="en-US">
                <a:solidFill>
                  <a:srgbClr val="000000"/>
                </a:solidFill>
              </a:rPr>
              <a:t>c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llent </a:t>
            </a:r>
            <a:r>
              <a:rPr altLang="en-GB" b="0" sz="2400" lang="en-US">
                <a:solidFill>
                  <a:srgbClr val="000000"/>
                </a:solidFill>
              </a:rPr>
              <a:t>A</a:t>
            </a:r>
            <a:r>
              <a:rPr altLang="en-GB" b="0" sz="2400" lang="en-US">
                <a:solidFill>
                  <a:srgbClr val="000000"/>
                </a:solidFill>
              </a:rPr>
              <a:t>i</a:t>
            </a:r>
            <a:r>
              <a:rPr altLang="en-GB" b="0" sz="2400" lang="en-US">
                <a:solidFill>
                  <a:srgbClr val="000000"/>
                </a:solidFill>
              </a:rPr>
              <a:t>r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F</a:t>
            </a:r>
            <a:r>
              <a:rPr altLang="en-GB" b="0" sz="2400" lang="en-US">
                <a:solidFill>
                  <a:srgbClr val="000000"/>
                </a:solidFill>
              </a:rPr>
              <a:t>l</a:t>
            </a:r>
            <a:r>
              <a:rPr altLang="en-GB" b="0" sz="2400" lang="en-US">
                <a:solidFill>
                  <a:srgbClr val="000000"/>
                </a:solidFill>
              </a:rPr>
              <a:t>o</a:t>
            </a:r>
            <a:r>
              <a:rPr altLang="en-GB" b="0" sz="2400" lang="en-US">
                <a:solidFill>
                  <a:srgbClr val="000000"/>
                </a:solidFill>
              </a:rPr>
              <a:t>w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altLang="en-GB" b="0" sz="2400" lang="en-US">
                <a:solidFill>
                  <a:srgbClr val="000000"/>
                </a:solidFill>
              </a:rPr>
              <a:t>C</a:t>
            </a:r>
            <a:r>
              <a:rPr altLang="en-GB" b="0" sz="2400" lang="en-US">
                <a:solidFill>
                  <a:srgbClr val="000000"/>
                </a:solidFill>
              </a:rPr>
              <a:t>O</a:t>
            </a:r>
            <a:r>
              <a:rPr altLang="en-GB" b="0" sz="2400" lang="en-US">
                <a:solidFill>
                  <a:srgbClr val="000000"/>
                </a:solidFill>
              </a:rPr>
              <a:t>N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:</a:t>
            </a:r>
            <a:endParaRPr b="0" sz="2000" lang="en-GB">
              <a:solidFill>
                <a:srgbClr val="000000"/>
              </a:solidFill>
            </a:endParaRPr>
          </a:p>
          <a:p>
            <a:pPr algn="l"/>
            <a:r>
              <a:rPr altLang="en-GB" b="0" sz="2400" lang="en-US">
                <a:solidFill>
                  <a:srgbClr val="000000"/>
                </a:solidFill>
              </a:rPr>
              <a:t>T</a:t>
            </a:r>
            <a:r>
              <a:rPr altLang="en-GB" b="0" sz="2400" lang="en-US">
                <a:solidFill>
                  <a:srgbClr val="000000"/>
                </a:solidFill>
              </a:rPr>
              <a:t>a</a:t>
            </a:r>
            <a:r>
              <a:rPr altLang="en-GB" b="0" sz="2400" lang="en-US">
                <a:solidFill>
                  <a:srgbClr val="000000"/>
                </a:solidFill>
              </a:rPr>
              <a:t>k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u</a:t>
            </a:r>
            <a:r>
              <a:rPr altLang="en-GB" b="0" sz="2400" lang="en-US">
                <a:solidFill>
                  <a:srgbClr val="000000"/>
                </a:solidFill>
              </a:rPr>
              <a:t>p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A</a:t>
            </a:r>
            <a:r>
              <a:rPr altLang="en-GB" b="0" sz="2400" lang="en-US">
                <a:solidFill>
                  <a:srgbClr val="000000"/>
                </a:solidFill>
              </a:rPr>
              <a:t>l</a:t>
            </a:r>
            <a:r>
              <a:rPr altLang="en-GB" b="0" sz="2400" lang="en-US">
                <a:solidFill>
                  <a:srgbClr val="000000"/>
                </a:solidFill>
              </a:rPr>
              <a:t>o</a:t>
            </a:r>
            <a:r>
              <a:rPr altLang="en-GB" b="0" sz="2400" lang="en-US">
                <a:solidFill>
                  <a:srgbClr val="000000"/>
                </a:solidFill>
              </a:rPr>
              <a:t>t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o</a:t>
            </a:r>
            <a:r>
              <a:rPr altLang="en-GB" b="0" sz="2400" lang="en-US">
                <a:solidFill>
                  <a:srgbClr val="000000"/>
                </a:solidFill>
              </a:rPr>
              <a:t>f</a:t>
            </a:r>
            <a:r>
              <a:rPr altLang="en-GB" b="0" sz="2400" lang="en-US">
                <a:solidFill>
                  <a:srgbClr val="000000"/>
                </a:solidFill>
              </a:rPr>
              <a:t> </a:t>
            </a:r>
            <a:r>
              <a:rPr altLang="en-GB" b="0" sz="2400" lang="en-US">
                <a:solidFill>
                  <a:srgbClr val="000000"/>
                </a:solidFill>
              </a:rPr>
              <a:t>S</a:t>
            </a:r>
            <a:r>
              <a:rPr altLang="en-GB" b="0" sz="2400" lang="en-US">
                <a:solidFill>
                  <a:srgbClr val="000000"/>
                </a:solidFill>
              </a:rPr>
              <a:t>p</a:t>
            </a:r>
            <a:r>
              <a:rPr altLang="en-GB" b="0" sz="2400" lang="en-US">
                <a:solidFill>
                  <a:srgbClr val="000000"/>
                </a:solidFill>
              </a:rPr>
              <a:t>a</a:t>
            </a:r>
            <a:r>
              <a:rPr altLang="en-GB" b="0" sz="2400" lang="en-US">
                <a:solidFill>
                  <a:srgbClr val="000000"/>
                </a:solidFill>
              </a:rPr>
              <a:t>c</a:t>
            </a:r>
            <a:r>
              <a:rPr altLang="en-GB" b="0" sz="2400" lang="en-US">
                <a:solidFill>
                  <a:srgbClr val="000000"/>
                </a:solidFill>
              </a:rPr>
              <a:t>e</a:t>
            </a:r>
            <a:endParaRPr b="0" sz="2800" lang="en-GB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49078" y="1131568"/>
            <a:ext cx="5691642" cy="568582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椭圆 11"/>
          <p:cNvSpPr/>
          <p:nvPr/>
        </p:nvSpPr>
        <p:spPr>
          <a:xfrm rot="236598">
            <a:off x="6439769" y="-986734"/>
            <a:ext cx="6894603" cy="8357163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  <a:gd name="connsiteX0-171" fmla="*/ 104707 w 7325794"/>
              <a:gd name="connsiteY0-172" fmla="*/ 8535626 h 8981190"/>
              <a:gd name="connsiteX1-173" fmla="*/ 469562 w 7325794"/>
              <a:gd name="connsiteY1-174" fmla="*/ 979018 h 8981190"/>
              <a:gd name="connsiteX2-175" fmla="*/ 6185875 w 7325794"/>
              <a:gd name="connsiteY2-176" fmla="*/ 380641 h 8981190"/>
              <a:gd name="connsiteX3-177" fmla="*/ 7197620 w 7325794"/>
              <a:gd name="connsiteY3-178" fmla="*/ 3832104 h 8981190"/>
              <a:gd name="connsiteX4-179" fmla="*/ 6591229 w 7325794"/>
              <a:gd name="connsiteY4-180" fmla="*/ 7495319 h 8981190"/>
              <a:gd name="connsiteX5-181" fmla="*/ 2595652 w 7325794"/>
              <a:gd name="connsiteY5-182" fmla="*/ 8034336 h 8981190"/>
              <a:gd name="connsiteX6-183" fmla="*/ 104707 w 7325794"/>
              <a:gd name="connsiteY6-184" fmla="*/ 8535626 h 8981190"/>
              <a:gd name="connsiteX0-185" fmla="*/ 73840 w 7294927"/>
              <a:gd name="connsiteY0-186" fmla="*/ 8637090 h 9096575"/>
              <a:gd name="connsiteX1-187" fmla="*/ 641856 w 7294927"/>
              <a:gd name="connsiteY1-188" fmla="*/ 888256 h 9096575"/>
              <a:gd name="connsiteX2-189" fmla="*/ 6155008 w 7294927"/>
              <a:gd name="connsiteY2-190" fmla="*/ 482105 h 9096575"/>
              <a:gd name="connsiteX3-191" fmla="*/ 7166753 w 7294927"/>
              <a:gd name="connsiteY3-192" fmla="*/ 3933568 h 9096575"/>
              <a:gd name="connsiteX4-193" fmla="*/ 6560362 w 7294927"/>
              <a:gd name="connsiteY4-194" fmla="*/ 7596783 h 9096575"/>
              <a:gd name="connsiteX5-195" fmla="*/ 2564785 w 7294927"/>
              <a:gd name="connsiteY5-196" fmla="*/ 8135800 h 9096575"/>
              <a:gd name="connsiteX6-197" fmla="*/ 73840 w 7294927"/>
              <a:gd name="connsiteY6-198" fmla="*/ 8637090 h 9096575"/>
              <a:gd name="connsiteX0-199" fmla="*/ 86780 w 7307867"/>
              <a:gd name="connsiteY0-200" fmla="*/ 8260204 h 8644739"/>
              <a:gd name="connsiteX1-201" fmla="*/ 560830 w 7307867"/>
              <a:gd name="connsiteY1-202" fmla="*/ 1548989 h 8644739"/>
              <a:gd name="connsiteX2-203" fmla="*/ 6167948 w 7307867"/>
              <a:gd name="connsiteY2-204" fmla="*/ 105219 h 8644739"/>
              <a:gd name="connsiteX3-205" fmla="*/ 7179693 w 7307867"/>
              <a:gd name="connsiteY3-206" fmla="*/ 3556682 h 8644739"/>
              <a:gd name="connsiteX4-207" fmla="*/ 6573302 w 7307867"/>
              <a:gd name="connsiteY4-208" fmla="*/ 7219897 h 8644739"/>
              <a:gd name="connsiteX5-209" fmla="*/ 2577725 w 7307867"/>
              <a:gd name="connsiteY5-210" fmla="*/ 7758914 h 8644739"/>
              <a:gd name="connsiteX6-211" fmla="*/ 86780 w 7307867"/>
              <a:gd name="connsiteY6-212" fmla="*/ 8260204 h 8644739"/>
              <a:gd name="connsiteX0-213" fmla="*/ 86780 w 7307867"/>
              <a:gd name="connsiteY0-214" fmla="*/ 8256839 h 8641374"/>
              <a:gd name="connsiteX1-215" fmla="*/ 560830 w 7307867"/>
              <a:gd name="connsiteY1-216" fmla="*/ 1545624 h 8641374"/>
              <a:gd name="connsiteX2-217" fmla="*/ 6167948 w 7307867"/>
              <a:gd name="connsiteY2-218" fmla="*/ 101854 h 8641374"/>
              <a:gd name="connsiteX3-219" fmla="*/ 7179693 w 7307867"/>
              <a:gd name="connsiteY3-220" fmla="*/ 3553317 h 8641374"/>
              <a:gd name="connsiteX4-221" fmla="*/ 6573302 w 7307867"/>
              <a:gd name="connsiteY4-222" fmla="*/ 7216532 h 8641374"/>
              <a:gd name="connsiteX5-223" fmla="*/ 2577725 w 7307867"/>
              <a:gd name="connsiteY5-224" fmla="*/ 7755549 h 8641374"/>
              <a:gd name="connsiteX6-225" fmla="*/ 86780 w 7307867"/>
              <a:gd name="connsiteY6-226" fmla="*/ 8256839 h 8641374"/>
              <a:gd name="connsiteX0-227" fmla="*/ 34032 w 7255119"/>
              <a:gd name="connsiteY0-228" fmla="*/ 8216115 h 8579478"/>
              <a:gd name="connsiteX1-229" fmla="*/ 1037587 w 7255119"/>
              <a:gd name="connsiteY1-230" fmla="*/ 1799384 h 8579478"/>
              <a:gd name="connsiteX2-231" fmla="*/ 6115200 w 7255119"/>
              <a:gd name="connsiteY2-232" fmla="*/ 61130 h 8579478"/>
              <a:gd name="connsiteX3-233" fmla="*/ 7126945 w 7255119"/>
              <a:gd name="connsiteY3-234" fmla="*/ 3512593 h 8579478"/>
              <a:gd name="connsiteX4-235" fmla="*/ 6520554 w 7255119"/>
              <a:gd name="connsiteY4-236" fmla="*/ 7175808 h 8579478"/>
              <a:gd name="connsiteX5-237" fmla="*/ 2524977 w 7255119"/>
              <a:gd name="connsiteY5-238" fmla="*/ 7714825 h 8579478"/>
              <a:gd name="connsiteX6-239" fmla="*/ 34032 w 7255119"/>
              <a:gd name="connsiteY6-240" fmla="*/ 8216115 h 8579478"/>
              <a:gd name="connsiteX0-241" fmla="*/ 198593 w 7419680"/>
              <a:gd name="connsiteY0-242" fmla="*/ 8216115 h 8579478"/>
              <a:gd name="connsiteX1-243" fmla="*/ 1202148 w 7419680"/>
              <a:gd name="connsiteY1-244" fmla="*/ 1799384 h 8579478"/>
              <a:gd name="connsiteX2-245" fmla="*/ 6279761 w 7419680"/>
              <a:gd name="connsiteY2-246" fmla="*/ 61130 h 8579478"/>
              <a:gd name="connsiteX3-247" fmla="*/ 7291506 w 7419680"/>
              <a:gd name="connsiteY3-248" fmla="*/ 3512593 h 8579478"/>
              <a:gd name="connsiteX4-249" fmla="*/ 6685115 w 7419680"/>
              <a:gd name="connsiteY4-250" fmla="*/ 7175808 h 8579478"/>
              <a:gd name="connsiteX5-251" fmla="*/ 2689538 w 7419680"/>
              <a:gd name="connsiteY5-252" fmla="*/ 7714825 h 8579478"/>
              <a:gd name="connsiteX6-253" fmla="*/ 198593 w 7419680"/>
              <a:gd name="connsiteY6-254" fmla="*/ 8216115 h 8579478"/>
              <a:gd name="connsiteX0-255" fmla="*/ 110500 w 7331587"/>
              <a:gd name="connsiteY0-256" fmla="*/ 8198429 h 8548437"/>
              <a:gd name="connsiteX1-257" fmla="*/ 1368758 w 7331587"/>
              <a:gd name="connsiteY1-258" fmla="*/ 1967823 h 8548437"/>
              <a:gd name="connsiteX2-259" fmla="*/ 6191668 w 7331587"/>
              <a:gd name="connsiteY2-260" fmla="*/ 43444 h 8548437"/>
              <a:gd name="connsiteX3-261" fmla="*/ 7203413 w 7331587"/>
              <a:gd name="connsiteY3-262" fmla="*/ 3494907 h 8548437"/>
              <a:gd name="connsiteX4-263" fmla="*/ 6597022 w 7331587"/>
              <a:gd name="connsiteY4-264" fmla="*/ 7158122 h 8548437"/>
              <a:gd name="connsiteX5-265" fmla="*/ 2601445 w 7331587"/>
              <a:gd name="connsiteY5-266" fmla="*/ 7697139 h 8548437"/>
              <a:gd name="connsiteX6-267" fmla="*/ 110500 w 7331587"/>
              <a:gd name="connsiteY6-268" fmla="*/ 8198429 h 8548437"/>
              <a:gd name="connsiteX0-269" fmla="*/ 110500 w 7331587"/>
              <a:gd name="connsiteY0-270" fmla="*/ 8219689 h 8569697"/>
              <a:gd name="connsiteX1-271" fmla="*/ 1368758 w 7331587"/>
              <a:gd name="connsiteY1-272" fmla="*/ 1989083 h 8569697"/>
              <a:gd name="connsiteX2-273" fmla="*/ 6191668 w 7331587"/>
              <a:gd name="connsiteY2-274" fmla="*/ 64704 h 8569697"/>
              <a:gd name="connsiteX3-275" fmla="*/ 7203413 w 7331587"/>
              <a:gd name="connsiteY3-276" fmla="*/ 3516167 h 8569697"/>
              <a:gd name="connsiteX4-277" fmla="*/ 6597022 w 7331587"/>
              <a:gd name="connsiteY4-278" fmla="*/ 7179382 h 8569697"/>
              <a:gd name="connsiteX5-279" fmla="*/ 2601445 w 7331587"/>
              <a:gd name="connsiteY5-280" fmla="*/ 7718399 h 8569697"/>
              <a:gd name="connsiteX6-281" fmla="*/ 110500 w 7331587"/>
              <a:gd name="connsiteY6-282" fmla="*/ 8219689 h 8569697"/>
              <a:gd name="connsiteX0-283" fmla="*/ 60068 w 7281155"/>
              <a:gd name="connsiteY0-284" fmla="*/ 8198489 h 8534978"/>
              <a:gd name="connsiteX1-285" fmla="*/ 1535019 w 7281155"/>
              <a:gd name="connsiteY1-286" fmla="*/ 2156628 h 8534978"/>
              <a:gd name="connsiteX2-287" fmla="*/ 6141236 w 7281155"/>
              <a:gd name="connsiteY2-288" fmla="*/ 43504 h 8534978"/>
              <a:gd name="connsiteX3-289" fmla="*/ 7152981 w 7281155"/>
              <a:gd name="connsiteY3-290" fmla="*/ 3494967 h 8534978"/>
              <a:gd name="connsiteX4-291" fmla="*/ 6546590 w 7281155"/>
              <a:gd name="connsiteY4-292" fmla="*/ 7158182 h 8534978"/>
              <a:gd name="connsiteX5-293" fmla="*/ 2551013 w 7281155"/>
              <a:gd name="connsiteY5-294" fmla="*/ 7697199 h 8534978"/>
              <a:gd name="connsiteX6-295" fmla="*/ 60068 w 7281155"/>
              <a:gd name="connsiteY6-296" fmla="*/ 8198489 h 8534978"/>
              <a:gd name="connsiteX0-297" fmla="*/ 60068 w 7281155"/>
              <a:gd name="connsiteY0-298" fmla="*/ 8183561 h 8520050"/>
              <a:gd name="connsiteX1-299" fmla="*/ 1535019 w 7281155"/>
              <a:gd name="connsiteY1-300" fmla="*/ 2141700 h 8520050"/>
              <a:gd name="connsiteX2-301" fmla="*/ 6141236 w 7281155"/>
              <a:gd name="connsiteY2-302" fmla="*/ 28576 h 8520050"/>
              <a:gd name="connsiteX3-303" fmla="*/ 7152981 w 7281155"/>
              <a:gd name="connsiteY3-304" fmla="*/ 3480039 h 8520050"/>
              <a:gd name="connsiteX4-305" fmla="*/ 6546590 w 7281155"/>
              <a:gd name="connsiteY4-306" fmla="*/ 7143254 h 8520050"/>
              <a:gd name="connsiteX5-307" fmla="*/ 2551013 w 7281155"/>
              <a:gd name="connsiteY5-308" fmla="*/ 7682271 h 8520050"/>
              <a:gd name="connsiteX6-309" fmla="*/ 60068 w 7281155"/>
              <a:gd name="connsiteY6-310" fmla="*/ 8183561 h 8520050"/>
              <a:gd name="connsiteX0-311" fmla="*/ 71435 w 7292522"/>
              <a:gd name="connsiteY0-312" fmla="*/ 8183561 h 8520050"/>
              <a:gd name="connsiteX1-313" fmla="*/ 1546386 w 7292522"/>
              <a:gd name="connsiteY1-314" fmla="*/ 2141700 h 8520050"/>
              <a:gd name="connsiteX2-315" fmla="*/ 6152603 w 7292522"/>
              <a:gd name="connsiteY2-316" fmla="*/ 28576 h 8520050"/>
              <a:gd name="connsiteX3-317" fmla="*/ 7164348 w 7292522"/>
              <a:gd name="connsiteY3-318" fmla="*/ 3480039 h 8520050"/>
              <a:gd name="connsiteX4-319" fmla="*/ 6557957 w 7292522"/>
              <a:gd name="connsiteY4-320" fmla="*/ 7143254 h 8520050"/>
              <a:gd name="connsiteX5-321" fmla="*/ 2562380 w 7292522"/>
              <a:gd name="connsiteY5-322" fmla="*/ 7682271 h 8520050"/>
              <a:gd name="connsiteX6-323" fmla="*/ 71435 w 7292522"/>
              <a:gd name="connsiteY6-324" fmla="*/ 8183561 h 8520050"/>
              <a:gd name="connsiteX0-325" fmla="*/ 89953 w 7311040"/>
              <a:gd name="connsiteY0-326" fmla="*/ 8176103 h 8502190"/>
              <a:gd name="connsiteX1-327" fmla="*/ 1485822 w 7311040"/>
              <a:gd name="connsiteY1-328" fmla="*/ 2279725 h 8502190"/>
              <a:gd name="connsiteX2-329" fmla="*/ 6171121 w 7311040"/>
              <a:gd name="connsiteY2-330" fmla="*/ 21118 h 8502190"/>
              <a:gd name="connsiteX3-331" fmla="*/ 7182866 w 7311040"/>
              <a:gd name="connsiteY3-332" fmla="*/ 3472581 h 8502190"/>
              <a:gd name="connsiteX4-333" fmla="*/ 6576475 w 7311040"/>
              <a:gd name="connsiteY4-334" fmla="*/ 7135796 h 8502190"/>
              <a:gd name="connsiteX5-335" fmla="*/ 2580898 w 7311040"/>
              <a:gd name="connsiteY5-336" fmla="*/ 7674813 h 8502190"/>
              <a:gd name="connsiteX6-337" fmla="*/ 89953 w 7311040"/>
              <a:gd name="connsiteY6-338" fmla="*/ 8176103 h 8502190"/>
              <a:gd name="connsiteX0-339" fmla="*/ 89953 w 7311040"/>
              <a:gd name="connsiteY0-340" fmla="*/ 8176439 h 8502526"/>
              <a:gd name="connsiteX1-341" fmla="*/ 1485822 w 7311040"/>
              <a:gd name="connsiteY1-342" fmla="*/ 2280061 h 8502526"/>
              <a:gd name="connsiteX2-343" fmla="*/ 6171121 w 7311040"/>
              <a:gd name="connsiteY2-344" fmla="*/ 21454 h 8502526"/>
              <a:gd name="connsiteX3-345" fmla="*/ 7182866 w 7311040"/>
              <a:gd name="connsiteY3-346" fmla="*/ 3472917 h 8502526"/>
              <a:gd name="connsiteX4-347" fmla="*/ 6576475 w 7311040"/>
              <a:gd name="connsiteY4-348" fmla="*/ 7136132 h 8502526"/>
              <a:gd name="connsiteX5-349" fmla="*/ 2580898 w 7311040"/>
              <a:gd name="connsiteY5-350" fmla="*/ 7675149 h 8502526"/>
              <a:gd name="connsiteX6-351" fmla="*/ 89953 w 7311040"/>
              <a:gd name="connsiteY6-352" fmla="*/ 8176439 h 8502526"/>
              <a:gd name="connsiteX0-353" fmla="*/ 89953 w 7292237"/>
              <a:gd name="connsiteY0-354" fmla="*/ 8790239 h 9116326"/>
              <a:gd name="connsiteX1-355" fmla="*/ 1485822 w 7292237"/>
              <a:gd name="connsiteY1-356" fmla="*/ 2893861 h 9116326"/>
              <a:gd name="connsiteX2-357" fmla="*/ 6675753 w 7292237"/>
              <a:gd name="connsiteY2-358" fmla="*/ 14884 h 9116326"/>
              <a:gd name="connsiteX3-359" fmla="*/ 7182866 w 7292237"/>
              <a:gd name="connsiteY3-360" fmla="*/ 4086717 h 9116326"/>
              <a:gd name="connsiteX4-361" fmla="*/ 6576475 w 7292237"/>
              <a:gd name="connsiteY4-362" fmla="*/ 7749932 h 9116326"/>
              <a:gd name="connsiteX5-363" fmla="*/ 2580898 w 7292237"/>
              <a:gd name="connsiteY5-364" fmla="*/ 8288949 h 9116326"/>
              <a:gd name="connsiteX6-365" fmla="*/ 89953 w 7292237"/>
              <a:gd name="connsiteY6-366" fmla="*/ 8790239 h 9116326"/>
              <a:gd name="connsiteX0-367" fmla="*/ 334467 w 6837667"/>
              <a:gd name="connsiteY0-368" fmla="*/ 7112592 h 8356688"/>
              <a:gd name="connsiteX1-369" fmla="*/ 1031252 w 6837667"/>
              <a:gd name="connsiteY1-370" fmla="*/ 2893861 h 8356688"/>
              <a:gd name="connsiteX2-371" fmla="*/ 6221183 w 6837667"/>
              <a:gd name="connsiteY2-372" fmla="*/ 14884 h 8356688"/>
              <a:gd name="connsiteX3-373" fmla="*/ 6728296 w 6837667"/>
              <a:gd name="connsiteY3-374" fmla="*/ 4086717 h 8356688"/>
              <a:gd name="connsiteX4-375" fmla="*/ 6121905 w 6837667"/>
              <a:gd name="connsiteY4-376" fmla="*/ 7749932 h 8356688"/>
              <a:gd name="connsiteX5-377" fmla="*/ 2126328 w 6837667"/>
              <a:gd name="connsiteY5-378" fmla="*/ 8288949 h 8356688"/>
              <a:gd name="connsiteX6-379" fmla="*/ 334467 w 6837667"/>
              <a:gd name="connsiteY6-380" fmla="*/ 7112592 h 8356688"/>
              <a:gd name="connsiteX0-381" fmla="*/ 366932 w 6870132"/>
              <a:gd name="connsiteY0-382" fmla="*/ 7112592 h 8358317"/>
              <a:gd name="connsiteX1-383" fmla="*/ 1063717 w 6870132"/>
              <a:gd name="connsiteY1-384" fmla="*/ 2893861 h 8358317"/>
              <a:gd name="connsiteX2-385" fmla="*/ 6253648 w 6870132"/>
              <a:gd name="connsiteY2-386" fmla="*/ 14884 h 8358317"/>
              <a:gd name="connsiteX3-387" fmla="*/ 6760761 w 6870132"/>
              <a:gd name="connsiteY3-388" fmla="*/ 4086717 h 8358317"/>
              <a:gd name="connsiteX4-389" fmla="*/ 6154370 w 6870132"/>
              <a:gd name="connsiteY4-390" fmla="*/ 7749932 h 8358317"/>
              <a:gd name="connsiteX5-391" fmla="*/ 2680881 w 6870132"/>
              <a:gd name="connsiteY5-392" fmla="*/ 8291151 h 8358317"/>
              <a:gd name="connsiteX6-393" fmla="*/ 366932 w 6870132"/>
              <a:gd name="connsiteY6-394" fmla="*/ 7112592 h 8358317"/>
              <a:gd name="connsiteX0-395" fmla="*/ 455986 w 6959186"/>
              <a:gd name="connsiteY0-396" fmla="*/ 7112592 h 8358317"/>
              <a:gd name="connsiteX1-397" fmla="*/ 1152771 w 6959186"/>
              <a:gd name="connsiteY1-398" fmla="*/ 2893861 h 8358317"/>
              <a:gd name="connsiteX2-399" fmla="*/ 6342702 w 6959186"/>
              <a:gd name="connsiteY2-400" fmla="*/ 14884 h 8358317"/>
              <a:gd name="connsiteX3-401" fmla="*/ 6849815 w 6959186"/>
              <a:gd name="connsiteY3-402" fmla="*/ 4086717 h 8358317"/>
              <a:gd name="connsiteX4-403" fmla="*/ 6243424 w 6959186"/>
              <a:gd name="connsiteY4-404" fmla="*/ 7749932 h 8358317"/>
              <a:gd name="connsiteX5-405" fmla="*/ 2769935 w 6959186"/>
              <a:gd name="connsiteY5-406" fmla="*/ 8291151 h 8358317"/>
              <a:gd name="connsiteX6-407" fmla="*/ 455986 w 6959186"/>
              <a:gd name="connsiteY6-408" fmla="*/ 7112592 h 8358317"/>
              <a:gd name="connsiteX0-409" fmla="*/ 366933 w 6870133"/>
              <a:gd name="connsiteY0-410" fmla="*/ 7112592 h 8358317"/>
              <a:gd name="connsiteX1-411" fmla="*/ 1063718 w 6870133"/>
              <a:gd name="connsiteY1-412" fmla="*/ 2893861 h 8358317"/>
              <a:gd name="connsiteX2-413" fmla="*/ 6253649 w 6870133"/>
              <a:gd name="connsiteY2-414" fmla="*/ 14884 h 8358317"/>
              <a:gd name="connsiteX3-415" fmla="*/ 6760762 w 6870133"/>
              <a:gd name="connsiteY3-416" fmla="*/ 4086717 h 8358317"/>
              <a:gd name="connsiteX4-417" fmla="*/ 6154371 w 6870133"/>
              <a:gd name="connsiteY4-418" fmla="*/ 7749932 h 8358317"/>
              <a:gd name="connsiteX5-419" fmla="*/ 2680882 w 6870133"/>
              <a:gd name="connsiteY5-420" fmla="*/ 8291151 h 8358317"/>
              <a:gd name="connsiteX6-421" fmla="*/ 366933 w 6870133"/>
              <a:gd name="connsiteY6-422" fmla="*/ 7112592 h 8358317"/>
              <a:gd name="connsiteX0-423" fmla="*/ 366933 w 6870133"/>
              <a:gd name="connsiteY0-424" fmla="*/ 7113509 h 8359234"/>
              <a:gd name="connsiteX1-425" fmla="*/ 1063718 w 6870133"/>
              <a:gd name="connsiteY1-426" fmla="*/ 2894778 h 8359234"/>
              <a:gd name="connsiteX2-427" fmla="*/ 6253649 w 6870133"/>
              <a:gd name="connsiteY2-428" fmla="*/ 15801 h 8359234"/>
              <a:gd name="connsiteX3-429" fmla="*/ 6760762 w 6870133"/>
              <a:gd name="connsiteY3-430" fmla="*/ 4087634 h 8359234"/>
              <a:gd name="connsiteX4-431" fmla="*/ 6154371 w 6870133"/>
              <a:gd name="connsiteY4-432" fmla="*/ 7750849 h 8359234"/>
              <a:gd name="connsiteX5-433" fmla="*/ 2680882 w 6870133"/>
              <a:gd name="connsiteY5-434" fmla="*/ 8292068 h 8359234"/>
              <a:gd name="connsiteX6-435" fmla="*/ 366933 w 6870133"/>
              <a:gd name="connsiteY6-436" fmla="*/ 7113509 h 8359234"/>
              <a:gd name="connsiteX0-437" fmla="*/ 375202 w 6878402"/>
              <a:gd name="connsiteY0-438" fmla="*/ 7113509 h 8359234"/>
              <a:gd name="connsiteX1-439" fmla="*/ 1071987 w 6878402"/>
              <a:gd name="connsiteY1-440" fmla="*/ 2894778 h 8359234"/>
              <a:gd name="connsiteX2-441" fmla="*/ 6261918 w 6878402"/>
              <a:gd name="connsiteY2-442" fmla="*/ 15801 h 8359234"/>
              <a:gd name="connsiteX3-443" fmla="*/ 6769031 w 6878402"/>
              <a:gd name="connsiteY3-444" fmla="*/ 4087634 h 8359234"/>
              <a:gd name="connsiteX4-445" fmla="*/ 6162640 w 6878402"/>
              <a:gd name="connsiteY4-446" fmla="*/ 7750849 h 8359234"/>
              <a:gd name="connsiteX5-447" fmla="*/ 2689151 w 6878402"/>
              <a:gd name="connsiteY5-448" fmla="*/ 8292068 h 8359234"/>
              <a:gd name="connsiteX6-449" fmla="*/ 375202 w 6878402"/>
              <a:gd name="connsiteY6-450" fmla="*/ 7113509 h 8359234"/>
              <a:gd name="connsiteX0-451" fmla="*/ 357667 w 6897130"/>
              <a:gd name="connsiteY0-452" fmla="*/ 7141469 h 8357163"/>
              <a:gd name="connsiteX1-453" fmla="*/ 1090715 w 6897130"/>
              <a:gd name="connsiteY1-454" fmla="*/ 2894778 h 8357163"/>
              <a:gd name="connsiteX2-455" fmla="*/ 6280646 w 6897130"/>
              <a:gd name="connsiteY2-456" fmla="*/ 15801 h 8357163"/>
              <a:gd name="connsiteX3-457" fmla="*/ 6787759 w 6897130"/>
              <a:gd name="connsiteY3-458" fmla="*/ 4087634 h 8357163"/>
              <a:gd name="connsiteX4-459" fmla="*/ 6181368 w 6897130"/>
              <a:gd name="connsiteY4-460" fmla="*/ 7750849 h 8357163"/>
              <a:gd name="connsiteX5-461" fmla="*/ 2707879 w 6897130"/>
              <a:gd name="connsiteY5-462" fmla="*/ 8292068 h 8357163"/>
              <a:gd name="connsiteX6-463" fmla="*/ 357667 w 6897130"/>
              <a:gd name="connsiteY6-464" fmla="*/ 7141469 h 8357163"/>
              <a:gd name="connsiteX0-465" fmla="*/ 377706 w 6917169"/>
              <a:gd name="connsiteY0-466" fmla="*/ 7141469 h 8357163"/>
              <a:gd name="connsiteX1-467" fmla="*/ 1110754 w 6917169"/>
              <a:gd name="connsiteY1-468" fmla="*/ 2894778 h 8357163"/>
              <a:gd name="connsiteX2-469" fmla="*/ 6300685 w 6917169"/>
              <a:gd name="connsiteY2-470" fmla="*/ 15801 h 8357163"/>
              <a:gd name="connsiteX3-471" fmla="*/ 6807798 w 6917169"/>
              <a:gd name="connsiteY3-472" fmla="*/ 4087634 h 8357163"/>
              <a:gd name="connsiteX4-473" fmla="*/ 6201407 w 6917169"/>
              <a:gd name="connsiteY4-474" fmla="*/ 7750849 h 8357163"/>
              <a:gd name="connsiteX5-475" fmla="*/ 2727918 w 6917169"/>
              <a:gd name="connsiteY5-476" fmla="*/ 8292068 h 8357163"/>
              <a:gd name="connsiteX6-477" fmla="*/ 377706 w 6917169"/>
              <a:gd name="connsiteY6-478" fmla="*/ 7141469 h 8357163"/>
              <a:gd name="connsiteX0-479" fmla="*/ 355140 w 6894603"/>
              <a:gd name="connsiteY0-480" fmla="*/ 7141469 h 8357163"/>
              <a:gd name="connsiteX1-481" fmla="*/ 1088188 w 6894603"/>
              <a:gd name="connsiteY1-482" fmla="*/ 2894778 h 8357163"/>
              <a:gd name="connsiteX2-483" fmla="*/ 6278119 w 6894603"/>
              <a:gd name="connsiteY2-484" fmla="*/ 15801 h 8357163"/>
              <a:gd name="connsiteX3-485" fmla="*/ 6785232 w 6894603"/>
              <a:gd name="connsiteY3-486" fmla="*/ 4087634 h 8357163"/>
              <a:gd name="connsiteX4-487" fmla="*/ 6178841 w 6894603"/>
              <a:gd name="connsiteY4-488" fmla="*/ 7750849 h 8357163"/>
              <a:gd name="connsiteX5-489" fmla="*/ 2705352 w 6894603"/>
              <a:gd name="connsiteY5-490" fmla="*/ 8292068 h 8357163"/>
              <a:gd name="connsiteX6-491" fmla="*/ 355140 w 6894603"/>
              <a:gd name="connsiteY6-492" fmla="*/ 7141469 h 83571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94603" h="8357163">
                <a:moveTo>
                  <a:pt x="355140" y="7141469"/>
                </a:moveTo>
                <a:cubicBezTo>
                  <a:pt x="70310" y="6573960"/>
                  <a:pt x="-549736" y="5009851"/>
                  <a:pt x="1088188" y="2894778"/>
                </a:cubicBezTo>
                <a:cubicBezTo>
                  <a:pt x="2110762" y="1534574"/>
                  <a:pt x="5328612" y="-183008"/>
                  <a:pt x="6278119" y="15801"/>
                </a:cubicBezTo>
                <a:cubicBezTo>
                  <a:pt x="7227626" y="214610"/>
                  <a:pt x="6801778" y="2798459"/>
                  <a:pt x="6785232" y="4087634"/>
                </a:cubicBezTo>
                <a:cubicBezTo>
                  <a:pt x="6768686" y="5376809"/>
                  <a:pt x="7006796" y="7029622"/>
                  <a:pt x="6178841" y="7750849"/>
                </a:cubicBezTo>
                <a:cubicBezTo>
                  <a:pt x="5350886" y="8472076"/>
                  <a:pt x="3675969" y="8393631"/>
                  <a:pt x="2705352" y="8292068"/>
                </a:cubicBezTo>
                <a:cubicBezTo>
                  <a:pt x="1734735" y="8190505"/>
                  <a:pt x="639970" y="7708978"/>
                  <a:pt x="355140" y="71414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3" name="椭圆 10"/>
          <p:cNvSpPr/>
          <p:nvPr/>
        </p:nvSpPr>
        <p:spPr>
          <a:xfrm>
            <a:off x="-1147233" y="5973344"/>
            <a:ext cx="2766719" cy="1769311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624" name=""/>
          <p:cNvSpPr txBox="1"/>
          <p:nvPr/>
        </p:nvSpPr>
        <p:spPr>
          <a:xfrm>
            <a:off x="0" y="0"/>
            <a:ext cx="7316266" cy="7749540"/>
          </a:xfrm>
          <a:prstGeom prst="rect"/>
        </p:spPr>
        <p:txBody>
          <a:bodyPr rtlCol="0" wrap="square">
            <a:spAutoFit/>
          </a:bodyPr>
          <a:p>
            <a:r>
              <a:rPr altLang="en-GB" b="1" sz="4000" lang="en-US">
                <a:solidFill>
                  <a:srgbClr val="000000"/>
                </a:solidFill>
              </a:rPr>
              <a:t>2</a:t>
            </a:r>
            <a:r>
              <a:rPr altLang="en-GB" b="1" sz="4000" lang="en-US">
                <a:solidFill>
                  <a:srgbClr val="000000"/>
                </a:solidFill>
              </a:rPr>
              <a:t>)</a:t>
            </a:r>
            <a:r>
              <a:rPr b="1" sz="4000" lang="en-GB">
                <a:solidFill>
                  <a:srgbClr val="000000"/>
                </a:solidFill>
              </a:rPr>
              <a:t>Mid Tower</a:t>
            </a:r>
            <a:r>
              <a:rPr b="1" sz="2400" lang="en-GB">
                <a:solidFill>
                  <a:srgbClr val="000000"/>
                </a:solidFill>
              </a:rPr>
              <a:t>
</a:t>
            </a:r>
            <a:r>
              <a:rPr b="0" sz="2800" lang="en-GB">
                <a:solidFill>
                  <a:srgbClr val="000000"/>
                </a:solidFill>
              </a:rPr>
              <a:t>Size: Medium (18-22 inches tall)
Uses:
• The most common choice for general users.
• Suitable for most gaming Setups, home, and office PCs.
• Offers a good balance between size and expandability.
PROS:
• enough for most setups.
• Easier to handle than full towers.
Cons:
•Limited space for very high-end setups.
</a:t>
            </a:r>
            <a:endParaRPr b="0" sz="2800" lang="en-GB">
              <a:solidFill>
                <a:srgbClr val="000000"/>
              </a:solidFill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5862" t="6716" r="14946" b="9564"/>
          <a:stretch>
            <a:fillRect/>
          </a:stretch>
        </p:blipFill>
        <p:spPr>
          <a:xfrm rot="0">
            <a:off x="7546432" y="1542535"/>
            <a:ext cx="3647516" cy="440883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椭圆 11"/>
          <p:cNvSpPr/>
          <p:nvPr/>
        </p:nvSpPr>
        <p:spPr>
          <a:xfrm rot="236598">
            <a:off x="6439769" y="-986734"/>
            <a:ext cx="6894603" cy="8357163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  <a:gd name="connsiteX0-171" fmla="*/ 104707 w 7325794"/>
              <a:gd name="connsiteY0-172" fmla="*/ 8535626 h 8981190"/>
              <a:gd name="connsiteX1-173" fmla="*/ 469562 w 7325794"/>
              <a:gd name="connsiteY1-174" fmla="*/ 979018 h 8981190"/>
              <a:gd name="connsiteX2-175" fmla="*/ 6185875 w 7325794"/>
              <a:gd name="connsiteY2-176" fmla="*/ 380641 h 8981190"/>
              <a:gd name="connsiteX3-177" fmla="*/ 7197620 w 7325794"/>
              <a:gd name="connsiteY3-178" fmla="*/ 3832104 h 8981190"/>
              <a:gd name="connsiteX4-179" fmla="*/ 6591229 w 7325794"/>
              <a:gd name="connsiteY4-180" fmla="*/ 7495319 h 8981190"/>
              <a:gd name="connsiteX5-181" fmla="*/ 2595652 w 7325794"/>
              <a:gd name="connsiteY5-182" fmla="*/ 8034336 h 8981190"/>
              <a:gd name="connsiteX6-183" fmla="*/ 104707 w 7325794"/>
              <a:gd name="connsiteY6-184" fmla="*/ 8535626 h 8981190"/>
              <a:gd name="connsiteX0-185" fmla="*/ 73840 w 7294927"/>
              <a:gd name="connsiteY0-186" fmla="*/ 8637090 h 9096575"/>
              <a:gd name="connsiteX1-187" fmla="*/ 641856 w 7294927"/>
              <a:gd name="connsiteY1-188" fmla="*/ 888256 h 9096575"/>
              <a:gd name="connsiteX2-189" fmla="*/ 6155008 w 7294927"/>
              <a:gd name="connsiteY2-190" fmla="*/ 482105 h 9096575"/>
              <a:gd name="connsiteX3-191" fmla="*/ 7166753 w 7294927"/>
              <a:gd name="connsiteY3-192" fmla="*/ 3933568 h 9096575"/>
              <a:gd name="connsiteX4-193" fmla="*/ 6560362 w 7294927"/>
              <a:gd name="connsiteY4-194" fmla="*/ 7596783 h 9096575"/>
              <a:gd name="connsiteX5-195" fmla="*/ 2564785 w 7294927"/>
              <a:gd name="connsiteY5-196" fmla="*/ 8135800 h 9096575"/>
              <a:gd name="connsiteX6-197" fmla="*/ 73840 w 7294927"/>
              <a:gd name="connsiteY6-198" fmla="*/ 8637090 h 9096575"/>
              <a:gd name="connsiteX0-199" fmla="*/ 86780 w 7307867"/>
              <a:gd name="connsiteY0-200" fmla="*/ 8260204 h 8644739"/>
              <a:gd name="connsiteX1-201" fmla="*/ 560830 w 7307867"/>
              <a:gd name="connsiteY1-202" fmla="*/ 1548989 h 8644739"/>
              <a:gd name="connsiteX2-203" fmla="*/ 6167948 w 7307867"/>
              <a:gd name="connsiteY2-204" fmla="*/ 105219 h 8644739"/>
              <a:gd name="connsiteX3-205" fmla="*/ 7179693 w 7307867"/>
              <a:gd name="connsiteY3-206" fmla="*/ 3556682 h 8644739"/>
              <a:gd name="connsiteX4-207" fmla="*/ 6573302 w 7307867"/>
              <a:gd name="connsiteY4-208" fmla="*/ 7219897 h 8644739"/>
              <a:gd name="connsiteX5-209" fmla="*/ 2577725 w 7307867"/>
              <a:gd name="connsiteY5-210" fmla="*/ 7758914 h 8644739"/>
              <a:gd name="connsiteX6-211" fmla="*/ 86780 w 7307867"/>
              <a:gd name="connsiteY6-212" fmla="*/ 8260204 h 8644739"/>
              <a:gd name="connsiteX0-213" fmla="*/ 86780 w 7307867"/>
              <a:gd name="connsiteY0-214" fmla="*/ 8256839 h 8641374"/>
              <a:gd name="connsiteX1-215" fmla="*/ 560830 w 7307867"/>
              <a:gd name="connsiteY1-216" fmla="*/ 1545624 h 8641374"/>
              <a:gd name="connsiteX2-217" fmla="*/ 6167948 w 7307867"/>
              <a:gd name="connsiteY2-218" fmla="*/ 101854 h 8641374"/>
              <a:gd name="connsiteX3-219" fmla="*/ 7179693 w 7307867"/>
              <a:gd name="connsiteY3-220" fmla="*/ 3553317 h 8641374"/>
              <a:gd name="connsiteX4-221" fmla="*/ 6573302 w 7307867"/>
              <a:gd name="connsiteY4-222" fmla="*/ 7216532 h 8641374"/>
              <a:gd name="connsiteX5-223" fmla="*/ 2577725 w 7307867"/>
              <a:gd name="connsiteY5-224" fmla="*/ 7755549 h 8641374"/>
              <a:gd name="connsiteX6-225" fmla="*/ 86780 w 7307867"/>
              <a:gd name="connsiteY6-226" fmla="*/ 8256839 h 8641374"/>
              <a:gd name="connsiteX0-227" fmla="*/ 34032 w 7255119"/>
              <a:gd name="connsiteY0-228" fmla="*/ 8216115 h 8579478"/>
              <a:gd name="connsiteX1-229" fmla="*/ 1037587 w 7255119"/>
              <a:gd name="connsiteY1-230" fmla="*/ 1799384 h 8579478"/>
              <a:gd name="connsiteX2-231" fmla="*/ 6115200 w 7255119"/>
              <a:gd name="connsiteY2-232" fmla="*/ 61130 h 8579478"/>
              <a:gd name="connsiteX3-233" fmla="*/ 7126945 w 7255119"/>
              <a:gd name="connsiteY3-234" fmla="*/ 3512593 h 8579478"/>
              <a:gd name="connsiteX4-235" fmla="*/ 6520554 w 7255119"/>
              <a:gd name="connsiteY4-236" fmla="*/ 7175808 h 8579478"/>
              <a:gd name="connsiteX5-237" fmla="*/ 2524977 w 7255119"/>
              <a:gd name="connsiteY5-238" fmla="*/ 7714825 h 8579478"/>
              <a:gd name="connsiteX6-239" fmla="*/ 34032 w 7255119"/>
              <a:gd name="connsiteY6-240" fmla="*/ 8216115 h 8579478"/>
              <a:gd name="connsiteX0-241" fmla="*/ 198593 w 7419680"/>
              <a:gd name="connsiteY0-242" fmla="*/ 8216115 h 8579478"/>
              <a:gd name="connsiteX1-243" fmla="*/ 1202148 w 7419680"/>
              <a:gd name="connsiteY1-244" fmla="*/ 1799384 h 8579478"/>
              <a:gd name="connsiteX2-245" fmla="*/ 6279761 w 7419680"/>
              <a:gd name="connsiteY2-246" fmla="*/ 61130 h 8579478"/>
              <a:gd name="connsiteX3-247" fmla="*/ 7291506 w 7419680"/>
              <a:gd name="connsiteY3-248" fmla="*/ 3512593 h 8579478"/>
              <a:gd name="connsiteX4-249" fmla="*/ 6685115 w 7419680"/>
              <a:gd name="connsiteY4-250" fmla="*/ 7175808 h 8579478"/>
              <a:gd name="connsiteX5-251" fmla="*/ 2689538 w 7419680"/>
              <a:gd name="connsiteY5-252" fmla="*/ 7714825 h 8579478"/>
              <a:gd name="connsiteX6-253" fmla="*/ 198593 w 7419680"/>
              <a:gd name="connsiteY6-254" fmla="*/ 8216115 h 8579478"/>
              <a:gd name="connsiteX0-255" fmla="*/ 110500 w 7331587"/>
              <a:gd name="connsiteY0-256" fmla="*/ 8198429 h 8548437"/>
              <a:gd name="connsiteX1-257" fmla="*/ 1368758 w 7331587"/>
              <a:gd name="connsiteY1-258" fmla="*/ 1967823 h 8548437"/>
              <a:gd name="connsiteX2-259" fmla="*/ 6191668 w 7331587"/>
              <a:gd name="connsiteY2-260" fmla="*/ 43444 h 8548437"/>
              <a:gd name="connsiteX3-261" fmla="*/ 7203413 w 7331587"/>
              <a:gd name="connsiteY3-262" fmla="*/ 3494907 h 8548437"/>
              <a:gd name="connsiteX4-263" fmla="*/ 6597022 w 7331587"/>
              <a:gd name="connsiteY4-264" fmla="*/ 7158122 h 8548437"/>
              <a:gd name="connsiteX5-265" fmla="*/ 2601445 w 7331587"/>
              <a:gd name="connsiteY5-266" fmla="*/ 7697139 h 8548437"/>
              <a:gd name="connsiteX6-267" fmla="*/ 110500 w 7331587"/>
              <a:gd name="connsiteY6-268" fmla="*/ 8198429 h 8548437"/>
              <a:gd name="connsiteX0-269" fmla="*/ 110500 w 7331587"/>
              <a:gd name="connsiteY0-270" fmla="*/ 8219689 h 8569697"/>
              <a:gd name="connsiteX1-271" fmla="*/ 1368758 w 7331587"/>
              <a:gd name="connsiteY1-272" fmla="*/ 1989083 h 8569697"/>
              <a:gd name="connsiteX2-273" fmla="*/ 6191668 w 7331587"/>
              <a:gd name="connsiteY2-274" fmla="*/ 64704 h 8569697"/>
              <a:gd name="connsiteX3-275" fmla="*/ 7203413 w 7331587"/>
              <a:gd name="connsiteY3-276" fmla="*/ 3516167 h 8569697"/>
              <a:gd name="connsiteX4-277" fmla="*/ 6597022 w 7331587"/>
              <a:gd name="connsiteY4-278" fmla="*/ 7179382 h 8569697"/>
              <a:gd name="connsiteX5-279" fmla="*/ 2601445 w 7331587"/>
              <a:gd name="connsiteY5-280" fmla="*/ 7718399 h 8569697"/>
              <a:gd name="connsiteX6-281" fmla="*/ 110500 w 7331587"/>
              <a:gd name="connsiteY6-282" fmla="*/ 8219689 h 8569697"/>
              <a:gd name="connsiteX0-283" fmla="*/ 60068 w 7281155"/>
              <a:gd name="connsiteY0-284" fmla="*/ 8198489 h 8534978"/>
              <a:gd name="connsiteX1-285" fmla="*/ 1535019 w 7281155"/>
              <a:gd name="connsiteY1-286" fmla="*/ 2156628 h 8534978"/>
              <a:gd name="connsiteX2-287" fmla="*/ 6141236 w 7281155"/>
              <a:gd name="connsiteY2-288" fmla="*/ 43504 h 8534978"/>
              <a:gd name="connsiteX3-289" fmla="*/ 7152981 w 7281155"/>
              <a:gd name="connsiteY3-290" fmla="*/ 3494967 h 8534978"/>
              <a:gd name="connsiteX4-291" fmla="*/ 6546590 w 7281155"/>
              <a:gd name="connsiteY4-292" fmla="*/ 7158182 h 8534978"/>
              <a:gd name="connsiteX5-293" fmla="*/ 2551013 w 7281155"/>
              <a:gd name="connsiteY5-294" fmla="*/ 7697199 h 8534978"/>
              <a:gd name="connsiteX6-295" fmla="*/ 60068 w 7281155"/>
              <a:gd name="connsiteY6-296" fmla="*/ 8198489 h 8534978"/>
              <a:gd name="connsiteX0-297" fmla="*/ 60068 w 7281155"/>
              <a:gd name="connsiteY0-298" fmla="*/ 8183561 h 8520050"/>
              <a:gd name="connsiteX1-299" fmla="*/ 1535019 w 7281155"/>
              <a:gd name="connsiteY1-300" fmla="*/ 2141700 h 8520050"/>
              <a:gd name="connsiteX2-301" fmla="*/ 6141236 w 7281155"/>
              <a:gd name="connsiteY2-302" fmla="*/ 28576 h 8520050"/>
              <a:gd name="connsiteX3-303" fmla="*/ 7152981 w 7281155"/>
              <a:gd name="connsiteY3-304" fmla="*/ 3480039 h 8520050"/>
              <a:gd name="connsiteX4-305" fmla="*/ 6546590 w 7281155"/>
              <a:gd name="connsiteY4-306" fmla="*/ 7143254 h 8520050"/>
              <a:gd name="connsiteX5-307" fmla="*/ 2551013 w 7281155"/>
              <a:gd name="connsiteY5-308" fmla="*/ 7682271 h 8520050"/>
              <a:gd name="connsiteX6-309" fmla="*/ 60068 w 7281155"/>
              <a:gd name="connsiteY6-310" fmla="*/ 8183561 h 8520050"/>
              <a:gd name="connsiteX0-311" fmla="*/ 71435 w 7292522"/>
              <a:gd name="connsiteY0-312" fmla="*/ 8183561 h 8520050"/>
              <a:gd name="connsiteX1-313" fmla="*/ 1546386 w 7292522"/>
              <a:gd name="connsiteY1-314" fmla="*/ 2141700 h 8520050"/>
              <a:gd name="connsiteX2-315" fmla="*/ 6152603 w 7292522"/>
              <a:gd name="connsiteY2-316" fmla="*/ 28576 h 8520050"/>
              <a:gd name="connsiteX3-317" fmla="*/ 7164348 w 7292522"/>
              <a:gd name="connsiteY3-318" fmla="*/ 3480039 h 8520050"/>
              <a:gd name="connsiteX4-319" fmla="*/ 6557957 w 7292522"/>
              <a:gd name="connsiteY4-320" fmla="*/ 7143254 h 8520050"/>
              <a:gd name="connsiteX5-321" fmla="*/ 2562380 w 7292522"/>
              <a:gd name="connsiteY5-322" fmla="*/ 7682271 h 8520050"/>
              <a:gd name="connsiteX6-323" fmla="*/ 71435 w 7292522"/>
              <a:gd name="connsiteY6-324" fmla="*/ 8183561 h 8520050"/>
              <a:gd name="connsiteX0-325" fmla="*/ 89953 w 7311040"/>
              <a:gd name="connsiteY0-326" fmla="*/ 8176103 h 8502190"/>
              <a:gd name="connsiteX1-327" fmla="*/ 1485822 w 7311040"/>
              <a:gd name="connsiteY1-328" fmla="*/ 2279725 h 8502190"/>
              <a:gd name="connsiteX2-329" fmla="*/ 6171121 w 7311040"/>
              <a:gd name="connsiteY2-330" fmla="*/ 21118 h 8502190"/>
              <a:gd name="connsiteX3-331" fmla="*/ 7182866 w 7311040"/>
              <a:gd name="connsiteY3-332" fmla="*/ 3472581 h 8502190"/>
              <a:gd name="connsiteX4-333" fmla="*/ 6576475 w 7311040"/>
              <a:gd name="connsiteY4-334" fmla="*/ 7135796 h 8502190"/>
              <a:gd name="connsiteX5-335" fmla="*/ 2580898 w 7311040"/>
              <a:gd name="connsiteY5-336" fmla="*/ 7674813 h 8502190"/>
              <a:gd name="connsiteX6-337" fmla="*/ 89953 w 7311040"/>
              <a:gd name="connsiteY6-338" fmla="*/ 8176103 h 8502190"/>
              <a:gd name="connsiteX0-339" fmla="*/ 89953 w 7311040"/>
              <a:gd name="connsiteY0-340" fmla="*/ 8176439 h 8502526"/>
              <a:gd name="connsiteX1-341" fmla="*/ 1485822 w 7311040"/>
              <a:gd name="connsiteY1-342" fmla="*/ 2280061 h 8502526"/>
              <a:gd name="connsiteX2-343" fmla="*/ 6171121 w 7311040"/>
              <a:gd name="connsiteY2-344" fmla="*/ 21454 h 8502526"/>
              <a:gd name="connsiteX3-345" fmla="*/ 7182866 w 7311040"/>
              <a:gd name="connsiteY3-346" fmla="*/ 3472917 h 8502526"/>
              <a:gd name="connsiteX4-347" fmla="*/ 6576475 w 7311040"/>
              <a:gd name="connsiteY4-348" fmla="*/ 7136132 h 8502526"/>
              <a:gd name="connsiteX5-349" fmla="*/ 2580898 w 7311040"/>
              <a:gd name="connsiteY5-350" fmla="*/ 7675149 h 8502526"/>
              <a:gd name="connsiteX6-351" fmla="*/ 89953 w 7311040"/>
              <a:gd name="connsiteY6-352" fmla="*/ 8176439 h 8502526"/>
              <a:gd name="connsiteX0-353" fmla="*/ 89953 w 7292237"/>
              <a:gd name="connsiteY0-354" fmla="*/ 8790239 h 9116326"/>
              <a:gd name="connsiteX1-355" fmla="*/ 1485822 w 7292237"/>
              <a:gd name="connsiteY1-356" fmla="*/ 2893861 h 9116326"/>
              <a:gd name="connsiteX2-357" fmla="*/ 6675753 w 7292237"/>
              <a:gd name="connsiteY2-358" fmla="*/ 14884 h 9116326"/>
              <a:gd name="connsiteX3-359" fmla="*/ 7182866 w 7292237"/>
              <a:gd name="connsiteY3-360" fmla="*/ 4086717 h 9116326"/>
              <a:gd name="connsiteX4-361" fmla="*/ 6576475 w 7292237"/>
              <a:gd name="connsiteY4-362" fmla="*/ 7749932 h 9116326"/>
              <a:gd name="connsiteX5-363" fmla="*/ 2580898 w 7292237"/>
              <a:gd name="connsiteY5-364" fmla="*/ 8288949 h 9116326"/>
              <a:gd name="connsiteX6-365" fmla="*/ 89953 w 7292237"/>
              <a:gd name="connsiteY6-366" fmla="*/ 8790239 h 9116326"/>
              <a:gd name="connsiteX0-367" fmla="*/ 334467 w 6837667"/>
              <a:gd name="connsiteY0-368" fmla="*/ 7112592 h 8356688"/>
              <a:gd name="connsiteX1-369" fmla="*/ 1031252 w 6837667"/>
              <a:gd name="connsiteY1-370" fmla="*/ 2893861 h 8356688"/>
              <a:gd name="connsiteX2-371" fmla="*/ 6221183 w 6837667"/>
              <a:gd name="connsiteY2-372" fmla="*/ 14884 h 8356688"/>
              <a:gd name="connsiteX3-373" fmla="*/ 6728296 w 6837667"/>
              <a:gd name="connsiteY3-374" fmla="*/ 4086717 h 8356688"/>
              <a:gd name="connsiteX4-375" fmla="*/ 6121905 w 6837667"/>
              <a:gd name="connsiteY4-376" fmla="*/ 7749932 h 8356688"/>
              <a:gd name="connsiteX5-377" fmla="*/ 2126328 w 6837667"/>
              <a:gd name="connsiteY5-378" fmla="*/ 8288949 h 8356688"/>
              <a:gd name="connsiteX6-379" fmla="*/ 334467 w 6837667"/>
              <a:gd name="connsiteY6-380" fmla="*/ 7112592 h 8356688"/>
              <a:gd name="connsiteX0-381" fmla="*/ 366932 w 6870132"/>
              <a:gd name="connsiteY0-382" fmla="*/ 7112592 h 8358317"/>
              <a:gd name="connsiteX1-383" fmla="*/ 1063717 w 6870132"/>
              <a:gd name="connsiteY1-384" fmla="*/ 2893861 h 8358317"/>
              <a:gd name="connsiteX2-385" fmla="*/ 6253648 w 6870132"/>
              <a:gd name="connsiteY2-386" fmla="*/ 14884 h 8358317"/>
              <a:gd name="connsiteX3-387" fmla="*/ 6760761 w 6870132"/>
              <a:gd name="connsiteY3-388" fmla="*/ 4086717 h 8358317"/>
              <a:gd name="connsiteX4-389" fmla="*/ 6154370 w 6870132"/>
              <a:gd name="connsiteY4-390" fmla="*/ 7749932 h 8358317"/>
              <a:gd name="connsiteX5-391" fmla="*/ 2680881 w 6870132"/>
              <a:gd name="connsiteY5-392" fmla="*/ 8291151 h 8358317"/>
              <a:gd name="connsiteX6-393" fmla="*/ 366932 w 6870132"/>
              <a:gd name="connsiteY6-394" fmla="*/ 7112592 h 8358317"/>
              <a:gd name="connsiteX0-395" fmla="*/ 455986 w 6959186"/>
              <a:gd name="connsiteY0-396" fmla="*/ 7112592 h 8358317"/>
              <a:gd name="connsiteX1-397" fmla="*/ 1152771 w 6959186"/>
              <a:gd name="connsiteY1-398" fmla="*/ 2893861 h 8358317"/>
              <a:gd name="connsiteX2-399" fmla="*/ 6342702 w 6959186"/>
              <a:gd name="connsiteY2-400" fmla="*/ 14884 h 8358317"/>
              <a:gd name="connsiteX3-401" fmla="*/ 6849815 w 6959186"/>
              <a:gd name="connsiteY3-402" fmla="*/ 4086717 h 8358317"/>
              <a:gd name="connsiteX4-403" fmla="*/ 6243424 w 6959186"/>
              <a:gd name="connsiteY4-404" fmla="*/ 7749932 h 8358317"/>
              <a:gd name="connsiteX5-405" fmla="*/ 2769935 w 6959186"/>
              <a:gd name="connsiteY5-406" fmla="*/ 8291151 h 8358317"/>
              <a:gd name="connsiteX6-407" fmla="*/ 455986 w 6959186"/>
              <a:gd name="connsiteY6-408" fmla="*/ 7112592 h 8358317"/>
              <a:gd name="connsiteX0-409" fmla="*/ 366933 w 6870133"/>
              <a:gd name="connsiteY0-410" fmla="*/ 7112592 h 8358317"/>
              <a:gd name="connsiteX1-411" fmla="*/ 1063718 w 6870133"/>
              <a:gd name="connsiteY1-412" fmla="*/ 2893861 h 8358317"/>
              <a:gd name="connsiteX2-413" fmla="*/ 6253649 w 6870133"/>
              <a:gd name="connsiteY2-414" fmla="*/ 14884 h 8358317"/>
              <a:gd name="connsiteX3-415" fmla="*/ 6760762 w 6870133"/>
              <a:gd name="connsiteY3-416" fmla="*/ 4086717 h 8358317"/>
              <a:gd name="connsiteX4-417" fmla="*/ 6154371 w 6870133"/>
              <a:gd name="connsiteY4-418" fmla="*/ 7749932 h 8358317"/>
              <a:gd name="connsiteX5-419" fmla="*/ 2680882 w 6870133"/>
              <a:gd name="connsiteY5-420" fmla="*/ 8291151 h 8358317"/>
              <a:gd name="connsiteX6-421" fmla="*/ 366933 w 6870133"/>
              <a:gd name="connsiteY6-422" fmla="*/ 7112592 h 8358317"/>
              <a:gd name="connsiteX0-423" fmla="*/ 366933 w 6870133"/>
              <a:gd name="connsiteY0-424" fmla="*/ 7113509 h 8359234"/>
              <a:gd name="connsiteX1-425" fmla="*/ 1063718 w 6870133"/>
              <a:gd name="connsiteY1-426" fmla="*/ 2894778 h 8359234"/>
              <a:gd name="connsiteX2-427" fmla="*/ 6253649 w 6870133"/>
              <a:gd name="connsiteY2-428" fmla="*/ 15801 h 8359234"/>
              <a:gd name="connsiteX3-429" fmla="*/ 6760762 w 6870133"/>
              <a:gd name="connsiteY3-430" fmla="*/ 4087634 h 8359234"/>
              <a:gd name="connsiteX4-431" fmla="*/ 6154371 w 6870133"/>
              <a:gd name="connsiteY4-432" fmla="*/ 7750849 h 8359234"/>
              <a:gd name="connsiteX5-433" fmla="*/ 2680882 w 6870133"/>
              <a:gd name="connsiteY5-434" fmla="*/ 8292068 h 8359234"/>
              <a:gd name="connsiteX6-435" fmla="*/ 366933 w 6870133"/>
              <a:gd name="connsiteY6-436" fmla="*/ 7113509 h 8359234"/>
              <a:gd name="connsiteX0-437" fmla="*/ 375202 w 6878402"/>
              <a:gd name="connsiteY0-438" fmla="*/ 7113509 h 8359234"/>
              <a:gd name="connsiteX1-439" fmla="*/ 1071987 w 6878402"/>
              <a:gd name="connsiteY1-440" fmla="*/ 2894778 h 8359234"/>
              <a:gd name="connsiteX2-441" fmla="*/ 6261918 w 6878402"/>
              <a:gd name="connsiteY2-442" fmla="*/ 15801 h 8359234"/>
              <a:gd name="connsiteX3-443" fmla="*/ 6769031 w 6878402"/>
              <a:gd name="connsiteY3-444" fmla="*/ 4087634 h 8359234"/>
              <a:gd name="connsiteX4-445" fmla="*/ 6162640 w 6878402"/>
              <a:gd name="connsiteY4-446" fmla="*/ 7750849 h 8359234"/>
              <a:gd name="connsiteX5-447" fmla="*/ 2689151 w 6878402"/>
              <a:gd name="connsiteY5-448" fmla="*/ 8292068 h 8359234"/>
              <a:gd name="connsiteX6-449" fmla="*/ 375202 w 6878402"/>
              <a:gd name="connsiteY6-450" fmla="*/ 7113509 h 8359234"/>
              <a:gd name="connsiteX0-451" fmla="*/ 357667 w 6897130"/>
              <a:gd name="connsiteY0-452" fmla="*/ 7141469 h 8357163"/>
              <a:gd name="connsiteX1-453" fmla="*/ 1090715 w 6897130"/>
              <a:gd name="connsiteY1-454" fmla="*/ 2894778 h 8357163"/>
              <a:gd name="connsiteX2-455" fmla="*/ 6280646 w 6897130"/>
              <a:gd name="connsiteY2-456" fmla="*/ 15801 h 8357163"/>
              <a:gd name="connsiteX3-457" fmla="*/ 6787759 w 6897130"/>
              <a:gd name="connsiteY3-458" fmla="*/ 4087634 h 8357163"/>
              <a:gd name="connsiteX4-459" fmla="*/ 6181368 w 6897130"/>
              <a:gd name="connsiteY4-460" fmla="*/ 7750849 h 8357163"/>
              <a:gd name="connsiteX5-461" fmla="*/ 2707879 w 6897130"/>
              <a:gd name="connsiteY5-462" fmla="*/ 8292068 h 8357163"/>
              <a:gd name="connsiteX6-463" fmla="*/ 357667 w 6897130"/>
              <a:gd name="connsiteY6-464" fmla="*/ 7141469 h 8357163"/>
              <a:gd name="connsiteX0-465" fmla="*/ 377706 w 6917169"/>
              <a:gd name="connsiteY0-466" fmla="*/ 7141469 h 8357163"/>
              <a:gd name="connsiteX1-467" fmla="*/ 1110754 w 6917169"/>
              <a:gd name="connsiteY1-468" fmla="*/ 2894778 h 8357163"/>
              <a:gd name="connsiteX2-469" fmla="*/ 6300685 w 6917169"/>
              <a:gd name="connsiteY2-470" fmla="*/ 15801 h 8357163"/>
              <a:gd name="connsiteX3-471" fmla="*/ 6807798 w 6917169"/>
              <a:gd name="connsiteY3-472" fmla="*/ 4087634 h 8357163"/>
              <a:gd name="connsiteX4-473" fmla="*/ 6201407 w 6917169"/>
              <a:gd name="connsiteY4-474" fmla="*/ 7750849 h 8357163"/>
              <a:gd name="connsiteX5-475" fmla="*/ 2727918 w 6917169"/>
              <a:gd name="connsiteY5-476" fmla="*/ 8292068 h 8357163"/>
              <a:gd name="connsiteX6-477" fmla="*/ 377706 w 6917169"/>
              <a:gd name="connsiteY6-478" fmla="*/ 7141469 h 8357163"/>
              <a:gd name="connsiteX0-479" fmla="*/ 355140 w 6894603"/>
              <a:gd name="connsiteY0-480" fmla="*/ 7141469 h 8357163"/>
              <a:gd name="connsiteX1-481" fmla="*/ 1088188 w 6894603"/>
              <a:gd name="connsiteY1-482" fmla="*/ 2894778 h 8357163"/>
              <a:gd name="connsiteX2-483" fmla="*/ 6278119 w 6894603"/>
              <a:gd name="connsiteY2-484" fmla="*/ 15801 h 8357163"/>
              <a:gd name="connsiteX3-485" fmla="*/ 6785232 w 6894603"/>
              <a:gd name="connsiteY3-486" fmla="*/ 4087634 h 8357163"/>
              <a:gd name="connsiteX4-487" fmla="*/ 6178841 w 6894603"/>
              <a:gd name="connsiteY4-488" fmla="*/ 7750849 h 8357163"/>
              <a:gd name="connsiteX5-489" fmla="*/ 2705352 w 6894603"/>
              <a:gd name="connsiteY5-490" fmla="*/ 8292068 h 8357163"/>
              <a:gd name="connsiteX6-491" fmla="*/ 355140 w 6894603"/>
              <a:gd name="connsiteY6-492" fmla="*/ 7141469 h 83571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94603" h="8357163">
                <a:moveTo>
                  <a:pt x="355140" y="7141469"/>
                </a:moveTo>
                <a:cubicBezTo>
                  <a:pt x="70310" y="6573960"/>
                  <a:pt x="-549736" y="5009851"/>
                  <a:pt x="1088188" y="2894778"/>
                </a:cubicBezTo>
                <a:cubicBezTo>
                  <a:pt x="2110762" y="1534574"/>
                  <a:pt x="5328612" y="-183008"/>
                  <a:pt x="6278119" y="15801"/>
                </a:cubicBezTo>
                <a:cubicBezTo>
                  <a:pt x="7227626" y="214610"/>
                  <a:pt x="6801778" y="2798459"/>
                  <a:pt x="6785232" y="4087634"/>
                </a:cubicBezTo>
                <a:cubicBezTo>
                  <a:pt x="6768686" y="5376809"/>
                  <a:pt x="7006796" y="7029622"/>
                  <a:pt x="6178841" y="7750849"/>
                </a:cubicBezTo>
                <a:cubicBezTo>
                  <a:pt x="5350886" y="8472076"/>
                  <a:pt x="3675969" y="8393631"/>
                  <a:pt x="2705352" y="8292068"/>
                </a:cubicBezTo>
                <a:cubicBezTo>
                  <a:pt x="1734735" y="8190505"/>
                  <a:pt x="639970" y="7708978"/>
                  <a:pt x="355140" y="71414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3" name="椭圆 10"/>
          <p:cNvSpPr/>
          <p:nvPr/>
        </p:nvSpPr>
        <p:spPr>
          <a:xfrm>
            <a:off x="-1147233" y="5973344"/>
            <a:ext cx="2766719" cy="1769311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604" name=""/>
          <p:cNvSpPr txBox="1"/>
          <p:nvPr/>
        </p:nvSpPr>
        <p:spPr>
          <a:xfrm>
            <a:off x="0" y="0"/>
            <a:ext cx="7791924" cy="6974839"/>
          </a:xfrm>
          <a:prstGeom prst="rect"/>
        </p:spPr>
        <p:txBody>
          <a:bodyPr rtlCol="0" wrap="square">
            <a:spAutoFit/>
          </a:bodyPr>
          <a:p>
            <a:r>
              <a:rPr altLang="en-GB" b="1" sz="4000" lang="en-US">
                <a:solidFill>
                  <a:srgbClr val="000000"/>
                </a:solidFill>
              </a:rPr>
              <a:t>3</a:t>
            </a:r>
            <a:r>
              <a:rPr b="1" sz="4000" lang="en-GB">
                <a:solidFill>
                  <a:srgbClr val="000000"/>
                </a:solidFill>
              </a:rPr>
              <a:t>) Mini Tower</a:t>
            </a:r>
            <a:r>
              <a:rPr sz="2800" lang="en-GB">
                <a:solidFill>
                  <a:srgbClr val="000000"/>
                </a:solidFill>
              </a:rPr>
              <a:t>
</a:t>
            </a:r>
            <a:r>
              <a:rPr b="0" sz="2800" lang="en-GB">
                <a:solidFill>
                  <a:srgbClr val="000000"/>
                </a:solidFill>
              </a:rPr>
              <a:t>Size: Small (14-18 inches tall)
Uses:
• Ideal for budget or entry-level PCs.
• Suitable for basic tasks like browsing,</a:t>
            </a:r>
            <a:endParaRPr b="0" sz="2400" lang="en-GB">
              <a:solidFill>
                <a:srgbClr val="000000"/>
              </a:solidFill>
            </a:endParaRPr>
          </a:p>
          <a:p>
            <a:r>
              <a:rPr b="0" sz="2800" lang="en-GB">
                <a:solidFill>
                  <a:srgbClr val="000000"/>
                </a:solidFill>
              </a:rPr>
              <a:t>office work, and light gaming.
•Limited expansion options.
Pros:
• Compact and space-saving.
• Easy to move around.
Cons:
• Poor airflow and limited internal space.
</a:t>
            </a:r>
            <a:endParaRPr b="0" sz="2400" lang="en-GB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0345" t="10736" r="9962" b="6547"/>
          <a:stretch>
            <a:fillRect/>
          </a:stretch>
        </p:blipFill>
        <p:spPr>
          <a:xfrm rot="0">
            <a:off x="7791924" y="2093543"/>
            <a:ext cx="3531436" cy="366166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椭圆 11"/>
          <p:cNvSpPr/>
          <p:nvPr/>
        </p:nvSpPr>
        <p:spPr>
          <a:xfrm flipH="1">
            <a:off x="146293" y="196987"/>
            <a:ext cx="7675677" cy="8209997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57499" h="8209997">
                <a:moveTo>
                  <a:pt x="2819282" y="5401022"/>
                </a:moveTo>
                <a:cubicBezTo>
                  <a:pt x="2464934" y="4225136"/>
                  <a:pt x="-64688" y="2260114"/>
                  <a:pt x="1267" y="979018"/>
                </a:cubicBezTo>
                <a:cubicBezTo>
                  <a:pt x="250102" y="-340579"/>
                  <a:pt x="4596237" y="-94873"/>
                  <a:pt x="5717580" y="380641"/>
                </a:cubicBezTo>
                <a:cubicBezTo>
                  <a:pt x="6838923" y="856155"/>
                  <a:pt x="6501345" y="2596594"/>
                  <a:pt x="6729325" y="3832104"/>
                </a:cubicBezTo>
                <a:cubicBezTo>
                  <a:pt x="6957305" y="5067614"/>
                  <a:pt x="6950889" y="6774092"/>
                  <a:pt x="6122934" y="7495319"/>
                </a:cubicBezTo>
                <a:cubicBezTo>
                  <a:pt x="5294979" y="8216546"/>
                  <a:pt x="2677965" y="8383385"/>
                  <a:pt x="2127357" y="8034336"/>
                </a:cubicBezTo>
                <a:cubicBezTo>
                  <a:pt x="1576749" y="7685287"/>
                  <a:pt x="3173630" y="6576908"/>
                  <a:pt x="2819282" y="54010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1" name=""/>
          <p:cNvSpPr txBox="1"/>
          <p:nvPr/>
        </p:nvSpPr>
        <p:spPr>
          <a:xfrm>
            <a:off x="146292" y="543560"/>
            <a:ext cx="8513740" cy="6314439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4)Small Form Factor (SFF) Case
</a:t>
            </a:r>
            <a:r>
              <a:rPr sz="2400" lang="en-GB">
                <a:solidFill>
                  <a:srgbClr val="000000"/>
                </a:solidFill>
              </a:rPr>
              <a:t>
</a:t>
            </a:r>
            <a:r>
              <a:rPr b="0" sz="2400" lang="en-GB">
                <a:solidFill>
                  <a:srgbClr val="000000"/>
                </a:solidFill>
              </a:rPr>
              <a:t>Size: Very Small
Uses:
• Ideal for compact workstations, minimalist setups, and portable systems.
• Often used in corporate environments and for lightweight gaming PCs.
Pros:
• Highly portable.
• Fits in small spaces.
Cons:
• Limited expandability and cooling options.
</a:t>
            </a:r>
            <a:endParaRPr b="0" sz="2800" lang="en-GB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7402"/>
          <a:stretch>
            <a:fillRect/>
          </a:stretch>
        </p:blipFill>
        <p:spPr>
          <a:xfrm rot="0">
            <a:off x="6268450" y="3918729"/>
            <a:ext cx="5923547" cy="289316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椭圆 11"/>
          <p:cNvSpPr/>
          <p:nvPr/>
        </p:nvSpPr>
        <p:spPr>
          <a:xfrm flipV="1">
            <a:off x="6568450" y="-713356"/>
            <a:ext cx="6857499" cy="8209997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57499" h="8209997">
                <a:moveTo>
                  <a:pt x="2819282" y="5401022"/>
                </a:moveTo>
                <a:cubicBezTo>
                  <a:pt x="2464934" y="4225136"/>
                  <a:pt x="-64688" y="2260114"/>
                  <a:pt x="1267" y="979018"/>
                </a:cubicBezTo>
                <a:cubicBezTo>
                  <a:pt x="250102" y="-340579"/>
                  <a:pt x="4596237" y="-94873"/>
                  <a:pt x="5717580" y="380641"/>
                </a:cubicBezTo>
                <a:cubicBezTo>
                  <a:pt x="6838923" y="856155"/>
                  <a:pt x="6501345" y="2596594"/>
                  <a:pt x="6729325" y="3832104"/>
                </a:cubicBezTo>
                <a:cubicBezTo>
                  <a:pt x="6957305" y="5067614"/>
                  <a:pt x="6950889" y="6774092"/>
                  <a:pt x="6122934" y="7495319"/>
                </a:cubicBezTo>
                <a:cubicBezTo>
                  <a:pt x="5294979" y="8216546"/>
                  <a:pt x="2677965" y="8383385"/>
                  <a:pt x="2127357" y="8034336"/>
                </a:cubicBezTo>
                <a:cubicBezTo>
                  <a:pt x="1576749" y="7685287"/>
                  <a:pt x="3173630" y="6576908"/>
                  <a:pt x="2819282" y="540102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9" name=""/>
          <p:cNvSpPr txBox="1"/>
          <p:nvPr/>
        </p:nvSpPr>
        <p:spPr>
          <a:xfrm>
            <a:off x="0" y="0"/>
            <a:ext cx="8851594" cy="7330439"/>
          </a:xfrm>
          <a:prstGeom prst="rect"/>
        </p:spPr>
        <p:txBody>
          <a:bodyPr rtlCol="0" wrap="square">
            <a:spAutoFit/>
          </a:bodyPr>
          <a:p>
            <a:r>
              <a:rPr b="1" sz="3600" lang="en-GB">
                <a:solidFill>
                  <a:srgbClr val="000000"/>
                </a:solidFill>
              </a:rPr>
              <a:t>5) HTPC (Home Theater PC) Case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b="1" sz="3600" lang="en-GB">
                <a:solidFill>
                  <a:srgbClr val="000000"/>
                </a:solidFill>
              </a:rPr>
              <a:t>
</a:t>
            </a:r>
            <a:r>
              <a:rPr sz="2800" lang="en-GB">
                <a:solidFill>
                  <a:srgbClr val="000000"/>
                </a:solidFill>
              </a:rPr>
              <a:t>
</a:t>
            </a:r>
            <a:r>
              <a:rPr b="0" sz="2800" lang="en-GB">
                <a:solidFill>
                  <a:srgbClr val="000000"/>
                </a:solidFill>
              </a:rPr>
              <a:t>Size:
designed to fit in home entertainment systems.
Uses:
• Designed to sit with other entertainment devices like a DVD player or console.
• Used for media streaming, gaming, or home theater systems.
Pros:
• Blends in with home entertainment systems.
Cons:
• Limited expansion options and cooling.
</a:t>
            </a:r>
            <a:endParaRPr b="0" sz="2800" lang="en-GB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4475" r="0" b="16604"/>
          <a:stretch>
            <a:fillRect/>
          </a:stretch>
        </p:blipFill>
        <p:spPr>
          <a:xfrm rot="0">
            <a:off x="7826878" y="3871344"/>
            <a:ext cx="4365122" cy="302399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椭圆 11"/>
          <p:cNvSpPr/>
          <p:nvPr/>
        </p:nvSpPr>
        <p:spPr>
          <a:xfrm rot="236598">
            <a:off x="6439769" y="-986734"/>
            <a:ext cx="6894603" cy="8357163"/>
          </a:xfrm>
          <a:custGeom>
            <a:avLst/>
            <a:gdLst>
              <a:gd name="connsiteX0" fmla="*/ 0 w 7952654"/>
              <a:gd name="connsiteY0" fmla="*/ 4163732 h 8327463"/>
              <a:gd name="connsiteX1" fmla="*/ 3976327 w 7952654"/>
              <a:gd name="connsiteY1" fmla="*/ 0 h 8327463"/>
              <a:gd name="connsiteX2" fmla="*/ 7952654 w 7952654"/>
              <a:gd name="connsiteY2" fmla="*/ 4163732 h 8327463"/>
              <a:gd name="connsiteX3" fmla="*/ 3976327 w 7952654"/>
              <a:gd name="connsiteY3" fmla="*/ 8327464 h 8327463"/>
              <a:gd name="connsiteX4" fmla="*/ 0 w 7952654"/>
              <a:gd name="connsiteY4" fmla="*/ 4163732 h 8327463"/>
              <a:gd name="connsiteX0-1" fmla="*/ 424525 w 8377179"/>
              <a:gd name="connsiteY0-2" fmla="*/ 4366255 h 8529987"/>
              <a:gd name="connsiteX1-3" fmla="*/ 561465 w 8377179"/>
              <a:gd name="connsiteY1-4" fmla="*/ 1031906 h 8529987"/>
              <a:gd name="connsiteX2-5" fmla="*/ 4400852 w 8377179"/>
              <a:gd name="connsiteY2-6" fmla="*/ 202523 h 8529987"/>
              <a:gd name="connsiteX3-7" fmla="*/ 8377179 w 8377179"/>
              <a:gd name="connsiteY3-8" fmla="*/ 4366255 h 8529987"/>
              <a:gd name="connsiteX4-9" fmla="*/ 4400852 w 8377179"/>
              <a:gd name="connsiteY4-10" fmla="*/ 8529987 h 8529987"/>
              <a:gd name="connsiteX5" fmla="*/ 424525 w 8377179"/>
              <a:gd name="connsiteY5" fmla="*/ 4366255 h 8529987"/>
              <a:gd name="connsiteX0-11" fmla="*/ 690015 w 8642669"/>
              <a:gd name="connsiteY0-12" fmla="*/ 4256520 h 8420252"/>
              <a:gd name="connsiteX1-13" fmla="*/ 384193 w 8642669"/>
              <a:gd name="connsiteY1-14" fmla="*/ 1595939 h 8420252"/>
              <a:gd name="connsiteX2-15" fmla="*/ 4666342 w 8642669"/>
              <a:gd name="connsiteY2-16" fmla="*/ 92788 h 8420252"/>
              <a:gd name="connsiteX3-17" fmla="*/ 8642669 w 8642669"/>
              <a:gd name="connsiteY3-18" fmla="*/ 4256520 h 8420252"/>
              <a:gd name="connsiteX4-19" fmla="*/ 4666342 w 8642669"/>
              <a:gd name="connsiteY4-20" fmla="*/ 8420252 h 8420252"/>
              <a:gd name="connsiteX5-21" fmla="*/ 690015 w 8642669"/>
              <a:gd name="connsiteY5-22" fmla="*/ 4256520 h 8420252"/>
              <a:gd name="connsiteX0-23" fmla="*/ 2538954 w 8374050"/>
              <a:gd name="connsiteY0-24" fmla="*/ 6046819 h 8457986"/>
              <a:gd name="connsiteX1-25" fmla="*/ 115574 w 8374050"/>
              <a:gd name="connsiteY1-26" fmla="*/ 1595939 h 8457986"/>
              <a:gd name="connsiteX2-27" fmla="*/ 4397723 w 8374050"/>
              <a:gd name="connsiteY2-28" fmla="*/ 92788 h 8457986"/>
              <a:gd name="connsiteX3-29" fmla="*/ 8374050 w 8374050"/>
              <a:gd name="connsiteY3-30" fmla="*/ 4256520 h 8457986"/>
              <a:gd name="connsiteX4-31" fmla="*/ 4397723 w 8374050"/>
              <a:gd name="connsiteY4-32" fmla="*/ 8420252 h 8457986"/>
              <a:gd name="connsiteX5-33" fmla="*/ 2538954 w 8374050"/>
              <a:gd name="connsiteY5-34" fmla="*/ 6046819 h 8457986"/>
              <a:gd name="connsiteX0-35" fmla="*/ 2532944 w 8368040"/>
              <a:gd name="connsiteY0-36" fmla="*/ 6046819 h 8618952"/>
              <a:gd name="connsiteX1-37" fmla="*/ 109564 w 8368040"/>
              <a:gd name="connsiteY1-38" fmla="*/ 1595939 h 8618952"/>
              <a:gd name="connsiteX2-39" fmla="*/ 4391713 w 8368040"/>
              <a:gd name="connsiteY2-40" fmla="*/ 92788 h 8618952"/>
              <a:gd name="connsiteX3-41" fmla="*/ 8368040 w 8368040"/>
              <a:gd name="connsiteY3-42" fmla="*/ 4256520 h 8618952"/>
              <a:gd name="connsiteX4-43" fmla="*/ 3400311 w 8368040"/>
              <a:gd name="connsiteY4-44" fmla="*/ 8583881 h 8618952"/>
              <a:gd name="connsiteX5-45" fmla="*/ 2532944 w 8368040"/>
              <a:gd name="connsiteY5-46" fmla="*/ 6046819 h 8618952"/>
              <a:gd name="connsiteX0-47" fmla="*/ 2532944 w 8398859"/>
              <a:gd name="connsiteY0-48" fmla="*/ 6046819 h 8752413"/>
              <a:gd name="connsiteX1-49" fmla="*/ 109564 w 8398859"/>
              <a:gd name="connsiteY1-50" fmla="*/ 1595939 h 8752413"/>
              <a:gd name="connsiteX2-51" fmla="*/ 4391713 w 8398859"/>
              <a:gd name="connsiteY2-52" fmla="*/ 92788 h 8752413"/>
              <a:gd name="connsiteX3-53" fmla="*/ 8368040 w 8398859"/>
              <a:gd name="connsiteY3-54" fmla="*/ 4256520 h 8752413"/>
              <a:gd name="connsiteX4-55" fmla="*/ 6683619 w 8398859"/>
              <a:gd name="connsiteY4-56" fmla="*/ 8044864 h 8752413"/>
              <a:gd name="connsiteX5-57" fmla="*/ 3400311 w 8398859"/>
              <a:gd name="connsiteY5-58" fmla="*/ 8583881 h 8752413"/>
              <a:gd name="connsiteX6" fmla="*/ 2532944 w 8398859"/>
              <a:gd name="connsiteY6" fmla="*/ 6046819 h 8752413"/>
              <a:gd name="connsiteX0-59" fmla="*/ 3149226 w 8379874"/>
              <a:gd name="connsiteY0-60" fmla="*/ 5931316 h 8760968"/>
              <a:gd name="connsiteX1-61" fmla="*/ 90579 w 8379874"/>
              <a:gd name="connsiteY1-62" fmla="*/ 1595939 h 8760968"/>
              <a:gd name="connsiteX2-63" fmla="*/ 4372728 w 8379874"/>
              <a:gd name="connsiteY2-64" fmla="*/ 92788 h 8760968"/>
              <a:gd name="connsiteX3-65" fmla="*/ 8349055 w 8379874"/>
              <a:gd name="connsiteY3-66" fmla="*/ 4256520 h 8760968"/>
              <a:gd name="connsiteX4-67" fmla="*/ 6664634 w 8379874"/>
              <a:gd name="connsiteY4-68" fmla="*/ 8044864 h 8760968"/>
              <a:gd name="connsiteX5-69" fmla="*/ 3381326 w 8379874"/>
              <a:gd name="connsiteY5-70" fmla="*/ 8583881 h 8760968"/>
              <a:gd name="connsiteX6-71" fmla="*/ 3149226 w 8379874"/>
              <a:gd name="connsiteY6-72" fmla="*/ 5931316 h 8760968"/>
              <a:gd name="connsiteX0-73" fmla="*/ 3145680 w 8376328"/>
              <a:gd name="connsiteY0-74" fmla="*/ 5931316 h 8746833"/>
              <a:gd name="connsiteX1-75" fmla="*/ 87033 w 8376328"/>
              <a:gd name="connsiteY1-76" fmla="*/ 1595939 h 8746833"/>
              <a:gd name="connsiteX2-77" fmla="*/ 4369182 w 8376328"/>
              <a:gd name="connsiteY2-78" fmla="*/ 92788 h 8746833"/>
              <a:gd name="connsiteX3-79" fmla="*/ 8345509 w 8376328"/>
              <a:gd name="connsiteY3-80" fmla="*/ 4256520 h 8746833"/>
              <a:gd name="connsiteX4-81" fmla="*/ 6661088 w 8376328"/>
              <a:gd name="connsiteY4-82" fmla="*/ 8044864 h 8746833"/>
              <a:gd name="connsiteX5-83" fmla="*/ 2453755 w 8376328"/>
              <a:gd name="connsiteY5-84" fmla="*/ 8564630 h 8746833"/>
              <a:gd name="connsiteX6-85" fmla="*/ 3145680 w 8376328"/>
              <a:gd name="connsiteY6-86" fmla="*/ 5931316 h 8746833"/>
              <a:gd name="connsiteX0-87" fmla="*/ 2909927 w 8140575"/>
              <a:gd name="connsiteY0-88" fmla="*/ 5941268 h 8756785"/>
              <a:gd name="connsiteX1-89" fmla="*/ 91912 w 8140575"/>
              <a:gd name="connsiteY1-90" fmla="*/ 1519264 h 8756785"/>
              <a:gd name="connsiteX2-91" fmla="*/ 4133429 w 8140575"/>
              <a:gd name="connsiteY2-92" fmla="*/ 102740 h 8756785"/>
              <a:gd name="connsiteX3-93" fmla="*/ 8109756 w 8140575"/>
              <a:gd name="connsiteY3-94" fmla="*/ 4266472 h 8756785"/>
              <a:gd name="connsiteX4-95" fmla="*/ 6425335 w 8140575"/>
              <a:gd name="connsiteY4-96" fmla="*/ 8054816 h 8756785"/>
              <a:gd name="connsiteX5-97" fmla="*/ 2218002 w 8140575"/>
              <a:gd name="connsiteY5-98" fmla="*/ 8574582 h 8756785"/>
              <a:gd name="connsiteX6-99" fmla="*/ 2909927 w 8140575"/>
              <a:gd name="connsiteY6-100" fmla="*/ 5941268 h 8756785"/>
              <a:gd name="connsiteX0-101" fmla="*/ 2819282 w 8049930"/>
              <a:gd name="connsiteY0-102" fmla="*/ 5941268 h 8756785"/>
              <a:gd name="connsiteX1-103" fmla="*/ 1267 w 8049930"/>
              <a:gd name="connsiteY1-104" fmla="*/ 1519264 h 8756785"/>
              <a:gd name="connsiteX2-105" fmla="*/ 4042784 w 8049930"/>
              <a:gd name="connsiteY2-106" fmla="*/ 102740 h 8756785"/>
              <a:gd name="connsiteX3-107" fmla="*/ 8019111 w 8049930"/>
              <a:gd name="connsiteY3-108" fmla="*/ 4266472 h 8756785"/>
              <a:gd name="connsiteX4-109" fmla="*/ 6334690 w 8049930"/>
              <a:gd name="connsiteY4-110" fmla="*/ 8054816 h 8756785"/>
              <a:gd name="connsiteX5-111" fmla="*/ 2127357 w 8049930"/>
              <a:gd name="connsiteY5-112" fmla="*/ 8574582 h 8756785"/>
              <a:gd name="connsiteX6-113" fmla="*/ 2819282 w 8049930"/>
              <a:gd name="connsiteY6-114" fmla="*/ 5941268 h 8756785"/>
              <a:gd name="connsiteX0-115" fmla="*/ 2819282 w 8049930"/>
              <a:gd name="connsiteY0-116" fmla="*/ 5996783 h 8812300"/>
              <a:gd name="connsiteX1-117" fmla="*/ 1267 w 8049930"/>
              <a:gd name="connsiteY1-118" fmla="*/ 1574779 h 8812300"/>
              <a:gd name="connsiteX2-119" fmla="*/ 4042784 w 8049930"/>
              <a:gd name="connsiteY2-120" fmla="*/ 158255 h 8812300"/>
              <a:gd name="connsiteX3-121" fmla="*/ 8019111 w 8049930"/>
              <a:gd name="connsiteY3-122" fmla="*/ 4321987 h 8812300"/>
              <a:gd name="connsiteX4-123" fmla="*/ 6334690 w 8049930"/>
              <a:gd name="connsiteY4-124" fmla="*/ 8110331 h 8812300"/>
              <a:gd name="connsiteX5-125" fmla="*/ 2127357 w 8049930"/>
              <a:gd name="connsiteY5-126" fmla="*/ 8630097 h 8812300"/>
              <a:gd name="connsiteX6-127" fmla="*/ 2819282 w 8049930"/>
              <a:gd name="connsiteY6-128" fmla="*/ 5996783 h 8812300"/>
              <a:gd name="connsiteX0-129" fmla="*/ 2819282 w 8049930"/>
              <a:gd name="connsiteY0-130" fmla="*/ 5393816 h 8209333"/>
              <a:gd name="connsiteX1-131" fmla="*/ 1267 w 8049930"/>
              <a:gd name="connsiteY1-132" fmla="*/ 971812 h 8209333"/>
              <a:gd name="connsiteX2-133" fmla="*/ 5717580 w 8049930"/>
              <a:gd name="connsiteY2-134" fmla="*/ 373435 h 8209333"/>
              <a:gd name="connsiteX3-135" fmla="*/ 8019111 w 8049930"/>
              <a:gd name="connsiteY3-136" fmla="*/ 3719020 h 8209333"/>
              <a:gd name="connsiteX4-137" fmla="*/ 6334690 w 8049930"/>
              <a:gd name="connsiteY4-138" fmla="*/ 7507364 h 8209333"/>
              <a:gd name="connsiteX5-139" fmla="*/ 2127357 w 8049930"/>
              <a:gd name="connsiteY5-140" fmla="*/ 8027130 h 8209333"/>
              <a:gd name="connsiteX6-141" fmla="*/ 2819282 w 8049930"/>
              <a:gd name="connsiteY6-142" fmla="*/ 5393816 h 8209333"/>
              <a:gd name="connsiteX0-143" fmla="*/ 2819282 w 6931261"/>
              <a:gd name="connsiteY0-144" fmla="*/ 5401022 h 8216539"/>
              <a:gd name="connsiteX1-145" fmla="*/ 1267 w 6931261"/>
              <a:gd name="connsiteY1-146" fmla="*/ 979018 h 8216539"/>
              <a:gd name="connsiteX2-147" fmla="*/ 5717580 w 6931261"/>
              <a:gd name="connsiteY2-148" fmla="*/ 380641 h 8216539"/>
              <a:gd name="connsiteX3-149" fmla="*/ 6729325 w 6931261"/>
              <a:gd name="connsiteY3-150" fmla="*/ 3832104 h 8216539"/>
              <a:gd name="connsiteX4-151" fmla="*/ 6334690 w 6931261"/>
              <a:gd name="connsiteY4-152" fmla="*/ 7514570 h 8216539"/>
              <a:gd name="connsiteX5-153" fmla="*/ 2127357 w 6931261"/>
              <a:gd name="connsiteY5-154" fmla="*/ 8034336 h 8216539"/>
              <a:gd name="connsiteX6-155" fmla="*/ 2819282 w 6931261"/>
              <a:gd name="connsiteY6-156" fmla="*/ 5401022 h 8216539"/>
              <a:gd name="connsiteX0-157" fmla="*/ 2819282 w 6857499"/>
              <a:gd name="connsiteY0-158" fmla="*/ 5401022 h 8209997"/>
              <a:gd name="connsiteX1-159" fmla="*/ 1267 w 6857499"/>
              <a:gd name="connsiteY1-160" fmla="*/ 979018 h 8209997"/>
              <a:gd name="connsiteX2-161" fmla="*/ 5717580 w 6857499"/>
              <a:gd name="connsiteY2-162" fmla="*/ 380641 h 8209997"/>
              <a:gd name="connsiteX3-163" fmla="*/ 6729325 w 6857499"/>
              <a:gd name="connsiteY3-164" fmla="*/ 3832104 h 8209997"/>
              <a:gd name="connsiteX4-165" fmla="*/ 6122934 w 6857499"/>
              <a:gd name="connsiteY4-166" fmla="*/ 7495319 h 8209997"/>
              <a:gd name="connsiteX5-167" fmla="*/ 2127357 w 6857499"/>
              <a:gd name="connsiteY5-168" fmla="*/ 8034336 h 8209997"/>
              <a:gd name="connsiteX6-169" fmla="*/ 2819282 w 6857499"/>
              <a:gd name="connsiteY6-170" fmla="*/ 5401022 h 8209997"/>
              <a:gd name="connsiteX0-171" fmla="*/ 104707 w 7325794"/>
              <a:gd name="connsiteY0-172" fmla="*/ 8535626 h 8981190"/>
              <a:gd name="connsiteX1-173" fmla="*/ 469562 w 7325794"/>
              <a:gd name="connsiteY1-174" fmla="*/ 979018 h 8981190"/>
              <a:gd name="connsiteX2-175" fmla="*/ 6185875 w 7325794"/>
              <a:gd name="connsiteY2-176" fmla="*/ 380641 h 8981190"/>
              <a:gd name="connsiteX3-177" fmla="*/ 7197620 w 7325794"/>
              <a:gd name="connsiteY3-178" fmla="*/ 3832104 h 8981190"/>
              <a:gd name="connsiteX4-179" fmla="*/ 6591229 w 7325794"/>
              <a:gd name="connsiteY4-180" fmla="*/ 7495319 h 8981190"/>
              <a:gd name="connsiteX5-181" fmla="*/ 2595652 w 7325794"/>
              <a:gd name="connsiteY5-182" fmla="*/ 8034336 h 8981190"/>
              <a:gd name="connsiteX6-183" fmla="*/ 104707 w 7325794"/>
              <a:gd name="connsiteY6-184" fmla="*/ 8535626 h 8981190"/>
              <a:gd name="connsiteX0-185" fmla="*/ 73840 w 7294927"/>
              <a:gd name="connsiteY0-186" fmla="*/ 8637090 h 9096575"/>
              <a:gd name="connsiteX1-187" fmla="*/ 641856 w 7294927"/>
              <a:gd name="connsiteY1-188" fmla="*/ 888256 h 9096575"/>
              <a:gd name="connsiteX2-189" fmla="*/ 6155008 w 7294927"/>
              <a:gd name="connsiteY2-190" fmla="*/ 482105 h 9096575"/>
              <a:gd name="connsiteX3-191" fmla="*/ 7166753 w 7294927"/>
              <a:gd name="connsiteY3-192" fmla="*/ 3933568 h 9096575"/>
              <a:gd name="connsiteX4-193" fmla="*/ 6560362 w 7294927"/>
              <a:gd name="connsiteY4-194" fmla="*/ 7596783 h 9096575"/>
              <a:gd name="connsiteX5-195" fmla="*/ 2564785 w 7294927"/>
              <a:gd name="connsiteY5-196" fmla="*/ 8135800 h 9096575"/>
              <a:gd name="connsiteX6-197" fmla="*/ 73840 w 7294927"/>
              <a:gd name="connsiteY6-198" fmla="*/ 8637090 h 9096575"/>
              <a:gd name="connsiteX0-199" fmla="*/ 86780 w 7307867"/>
              <a:gd name="connsiteY0-200" fmla="*/ 8260204 h 8644739"/>
              <a:gd name="connsiteX1-201" fmla="*/ 560830 w 7307867"/>
              <a:gd name="connsiteY1-202" fmla="*/ 1548989 h 8644739"/>
              <a:gd name="connsiteX2-203" fmla="*/ 6167948 w 7307867"/>
              <a:gd name="connsiteY2-204" fmla="*/ 105219 h 8644739"/>
              <a:gd name="connsiteX3-205" fmla="*/ 7179693 w 7307867"/>
              <a:gd name="connsiteY3-206" fmla="*/ 3556682 h 8644739"/>
              <a:gd name="connsiteX4-207" fmla="*/ 6573302 w 7307867"/>
              <a:gd name="connsiteY4-208" fmla="*/ 7219897 h 8644739"/>
              <a:gd name="connsiteX5-209" fmla="*/ 2577725 w 7307867"/>
              <a:gd name="connsiteY5-210" fmla="*/ 7758914 h 8644739"/>
              <a:gd name="connsiteX6-211" fmla="*/ 86780 w 7307867"/>
              <a:gd name="connsiteY6-212" fmla="*/ 8260204 h 8644739"/>
              <a:gd name="connsiteX0-213" fmla="*/ 86780 w 7307867"/>
              <a:gd name="connsiteY0-214" fmla="*/ 8256839 h 8641374"/>
              <a:gd name="connsiteX1-215" fmla="*/ 560830 w 7307867"/>
              <a:gd name="connsiteY1-216" fmla="*/ 1545624 h 8641374"/>
              <a:gd name="connsiteX2-217" fmla="*/ 6167948 w 7307867"/>
              <a:gd name="connsiteY2-218" fmla="*/ 101854 h 8641374"/>
              <a:gd name="connsiteX3-219" fmla="*/ 7179693 w 7307867"/>
              <a:gd name="connsiteY3-220" fmla="*/ 3553317 h 8641374"/>
              <a:gd name="connsiteX4-221" fmla="*/ 6573302 w 7307867"/>
              <a:gd name="connsiteY4-222" fmla="*/ 7216532 h 8641374"/>
              <a:gd name="connsiteX5-223" fmla="*/ 2577725 w 7307867"/>
              <a:gd name="connsiteY5-224" fmla="*/ 7755549 h 8641374"/>
              <a:gd name="connsiteX6-225" fmla="*/ 86780 w 7307867"/>
              <a:gd name="connsiteY6-226" fmla="*/ 8256839 h 8641374"/>
              <a:gd name="connsiteX0-227" fmla="*/ 34032 w 7255119"/>
              <a:gd name="connsiteY0-228" fmla="*/ 8216115 h 8579478"/>
              <a:gd name="connsiteX1-229" fmla="*/ 1037587 w 7255119"/>
              <a:gd name="connsiteY1-230" fmla="*/ 1799384 h 8579478"/>
              <a:gd name="connsiteX2-231" fmla="*/ 6115200 w 7255119"/>
              <a:gd name="connsiteY2-232" fmla="*/ 61130 h 8579478"/>
              <a:gd name="connsiteX3-233" fmla="*/ 7126945 w 7255119"/>
              <a:gd name="connsiteY3-234" fmla="*/ 3512593 h 8579478"/>
              <a:gd name="connsiteX4-235" fmla="*/ 6520554 w 7255119"/>
              <a:gd name="connsiteY4-236" fmla="*/ 7175808 h 8579478"/>
              <a:gd name="connsiteX5-237" fmla="*/ 2524977 w 7255119"/>
              <a:gd name="connsiteY5-238" fmla="*/ 7714825 h 8579478"/>
              <a:gd name="connsiteX6-239" fmla="*/ 34032 w 7255119"/>
              <a:gd name="connsiteY6-240" fmla="*/ 8216115 h 8579478"/>
              <a:gd name="connsiteX0-241" fmla="*/ 198593 w 7419680"/>
              <a:gd name="connsiteY0-242" fmla="*/ 8216115 h 8579478"/>
              <a:gd name="connsiteX1-243" fmla="*/ 1202148 w 7419680"/>
              <a:gd name="connsiteY1-244" fmla="*/ 1799384 h 8579478"/>
              <a:gd name="connsiteX2-245" fmla="*/ 6279761 w 7419680"/>
              <a:gd name="connsiteY2-246" fmla="*/ 61130 h 8579478"/>
              <a:gd name="connsiteX3-247" fmla="*/ 7291506 w 7419680"/>
              <a:gd name="connsiteY3-248" fmla="*/ 3512593 h 8579478"/>
              <a:gd name="connsiteX4-249" fmla="*/ 6685115 w 7419680"/>
              <a:gd name="connsiteY4-250" fmla="*/ 7175808 h 8579478"/>
              <a:gd name="connsiteX5-251" fmla="*/ 2689538 w 7419680"/>
              <a:gd name="connsiteY5-252" fmla="*/ 7714825 h 8579478"/>
              <a:gd name="connsiteX6-253" fmla="*/ 198593 w 7419680"/>
              <a:gd name="connsiteY6-254" fmla="*/ 8216115 h 8579478"/>
              <a:gd name="connsiteX0-255" fmla="*/ 110500 w 7331587"/>
              <a:gd name="connsiteY0-256" fmla="*/ 8198429 h 8548437"/>
              <a:gd name="connsiteX1-257" fmla="*/ 1368758 w 7331587"/>
              <a:gd name="connsiteY1-258" fmla="*/ 1967823 h 8548437"/>
              <a:gd name="connsiteX2-259" fmla="*/ 6191668 w 7331587"/>
              <a:gd name="connsiteY2-260" fmla="*/ 43444 h 8548437"/>
              <a:gd name="connsiteX3-261" fmla="*/ 7203413 w 7331587"/>
              <a:gd name="connsiteY3-262" fmla="*/ 3494907 h 8548437"/>
              <a:gd name="connsiteX4-263" fmla="*/ 6597022 w 7331587"/>
              <a:gd name="connsiteY4-264" fmla="*/ 7158122 h 8548437"/>
              <a:gd name="connsiteX5-265" fmla="*/ 2601445 w 7331587"/>
              <a:gd name="connsiteY5-266" fmla="*/ 7697139 h 8548437"/>
              <a:gd name="connsiteX6-267" fmla="*/ 110500 w 7331587"/>
              <a:gd name="connsiteY6-268" fmla="*/ 8198429 h 8548437"/>
              <a:gd name="connsiteX0-269" fmla="*/ 110500 w 7331587"/>
              <a:gd name="connsiteY0-270" fmla="*/ 8219689 h 8569697"/>
              <a:gd name="connsiteX1-271" fmla="*/ 1368758 w 7331587"/>
              <a:gd name="connsiteY1-272" fmla="*/ 1989083 h 8569697"/>
              <a:gd name="connsiteX2-273" fmla="*/ 6191668 w 7331587"/>
              <a:gd name="connsiteY2-274" fmla="*/ 64704 h 8569697"/>
              <a:gd name="connsiteX3-275" fmla="*/ 7203413 w 7331587"/>
              <a:gd name="connsiteY3-276" fmla="*/ 3516167 h 8569697"/>
              <a:gd name="connsiteX4-277" fmla="*/ 6597022 w 7331587"/>
              <a:gd name="connsiteY4-278" fmla="*/ 7179382 h 8569697"/>
              <a:gd name="connsiteX5-279" fmla="*/ 2601445 w 7331587"/>
              <a:gd name="connsiteY5-280" fmla="*/ 7718399 h 8569697"/>
              <a:gd name="connsiteX6-281" fmla="*/ 110500 w 7331587"/>
              <a:gd name="connsiteY6-282" fmla="*/ 8219689 h 8569697"/>
              <a:gd name="connsiteX0-283" fmla="*/ 60068 w 7281155"/>
              <a:gd name="connsiteY0-284" fmla="*/ 8198489 h 8534978"/>
              <a:gd name="connsiteX1-285" fmla="*/ 1535019 w 7281155"/>
              <a:gd name="connsiteY1-286" fmla="*/ 2156628 h 8534978"/>
              <a:gd name="connsiteX2-287" fmla="*/ 6141236 w 7281155"/>
              <a:gd name="connsiteY2-288" fmla="*/ 43504 h 8534978"/>
              <a:gd name="connsiteX3-289" fmla="*/ 7152981 w 7281155"/>
              <a:gd name="connsiteY3-290" fmla="*/ 3494967 h 8534978"/>
              <a:gd name="connsiteX4-291" fmla="*/ 6546590 w 7281155"/>
              <a:gd name="connsiteY4-292" fmla="*/ 7158182 h 8534978"/>
              <a:gd name="connsiteX5-293" fmla="*/ 2551013 w 7281155"/>
              <a:gd name="connsiteY5-294" fmla="*/ 7697199 h 8534978"/>
              <a:gd name="connsiteX6-295" fmla="*/ 60068 w 7281155"/>
              <a:gd name="connsiteY6-296" fmla="*/ 8198489 h 8534978"/>
              <a:gd name="connsiteX0-297" fmla="*/ 60068 w 7281155"/>
              <a:gd name="connsiteY0-298" fmla="*/ 8183561 h 8520050"/>
              <a:gd name="connsiteX1-299" fmla="*/ 1535019 w 7281155"/>
              <a:gd name="connsiteY1-300" fmla="*/ 2141700 h 8520050"/>
              <a:gd name="connsiteX2-301" fmla="*/ 6141236 w 7281155"/>
              <a:gd name="connsiteY2-302" fmla="*/ 28576 h 8520050"/>
              <a:gd name="connsiteX3-303" fmla="*/ 7152981 w 7281155"/>
              <a:gd name="connsiteY3-304" fmla="*/ 3480039 h 8520050"/>
              <a:gd name="connsiteX4-305" fmla="*/ 6546590 w 7281155"/>
              <a:gd name="connsiteY4-306" fmla="*/ 7143254 h 8520050"/>
              <a:gd name="connsiteX5-307" fmla="*/ 2551013 w 7281155"/>
              <a:gd name="connsiteY5-308" fmla="*/ 7682271 h 8520050"/>
              <a:gd name="connsiteX6-309" fmla="*/ 60068 w 7281155"/>
              <a:gd name="connsiteY6-310" fmla="*/ 8183561 h 8520050"/>
              <a:gd name="connsiteX0-311" fmla="*/ 71435 w 7292522"/>
              <a:gd name="connsiteY0-312" fmla="*/ 8183561 h 8520050"/>
              <a:gd name="connsiteX1-313" fmla="*/ 1546386 w 7292522"/>
              <a:gd name="connsiteY1-314" fmla="*/ 2141700 h 8520050"/>
              <a:gd name="connsiteX2-315" fmla="*/ 6152603 w 7292522"/>
              <a:gd name="connsiteY2-316" fmla="*/ 28576 h 8520050"/>
              <a:gd name="connsiteX3-317" fmla="*/ 7164348 w 7292522"/>
              <a:gd name="connsiteY3-318" fmla="*/ 3480039 h 8520050"/>
              <a:gd name="connsiteX4-319" fmla="*/ 6557957 w 7292522"/>
              <a:gd name="connsiteY4-320" fmla="*/ 7143254 h 8520050"/>
              <a:gd name="connsiteX5-321" fmla="*/ 2562380 w 7292522"/>
              <a:gd name="connsiteY5-322" fmla="*/ 7682271 h 8520050"/>
              <a:gd name="connsiteX6-323" fmla="*/ 71435 w 7292522"/>
              <a:gd name="connsiteY6-324" fmla="*/ 8183561 h 8520050"/>
              <a:gd name="connsiteX0-325" fmla="*/ 89953 w 7311040"/>
              <a:gd name="connsiteY0-326" fmla="*/ 8176103 h 8502190"/>
              <a:gd name="connsiteX1-327" fmla="*/ 1485822 w 7311040"/>
              <a:gd name="connsiteY1-328" fmla="*/ 2279725 h 8502190"/>
              <a:gd name="connsiteX2-329" fmla="*/ 6171121 w 7311040"/>
              <a:gd name="connsiteY2-330" fmla="*/ 21118 h 8502190"/>
              <a:gd name="connsiteX3-331" fmla="*/ 7182866 w 7311040"/>
              <a:gd name="connsiteY3-332" fmla="*/ 3472581 h 8502190"/>
              <a:gd name="connsiteX4-333" fmla="*/ 6576475 w 7311040"/>
              <a:gd name="connsiteY4-334" fmla="*/ 7135796 h 8502190"/>
              <a:gd name="connsiteX5-335" fmla="*/ 2580898 w 7311040"/>
              <a:gd name="connsiteY5-336" fmla="*/ 7674813 h 8502190"/>
              <a:gd name="connsiteX6-337" fmla="*/ 89953 w 7311040"/>
              <a:gd name="connsiteY6-338" fmla="*/ 8176103 h 8502190"/>
              <a:gd name="connsiteX0-339" fmla="*/ 89953 w 7311040"/>
              <a:gd name="connsiteY0-340" fmla="*/ 8176439 h 8502526"/>
              <a:gd name="connsiteX1-341" fmla="*/ 1485822 w 7311040"/>
              <a:gd name="connsiteY1-342" fmla="*/ 2280061 h 8502526"/>
              <a:gd name="connsiteX2-343" fmla="*/ 6171121 w 7311040"/>
              <a:gd name="connsiteY2-344" fmla="*/ 21454 h 8502526"/>
              <a:gd name="connsiteX3-345" fmla="*/ 7182866 w 7311040"/>
              <a:gd name="connsiteY3-346" fmla="*/ 3472917 h 8502526"/>
              <a:gd name="connsiteX4-347" fmla="*/ 6576475 w 7311040"/>
              <a:gd name="connsiteY4-348" fmla="*/ 7136132 h 8502526"/>
              <a:gd name="connsiteX5-349" fmla="*/ 2580898 w 7311040"/>
              <a:gd name="connsiteY5-350" fmla="*/ 7675149 h 8502526"/>
              <a:gd name="connsiteX6-351" fmla="*/ 89953 w 7311040"/>
              <a:gd name="connsiteY6-352" fmla="*/ 8176439 h 8502526"/>
              <a:gd name="connsiteX0-353" fmla="*/ 89953 w 7292237"/>
              <a:gd name="connsiteY0-354" fmla="*/ 8790239 h 9116326"/>
              <a:gd name="connsiteX1-355" fmla="*/ 1485822 w 7292237"/>
              <a:gd name="connsiteY1-356" fmla="*/ 2893861 h 9116326"/>
              <a:gd name="connsiteX2-357" fmla="*/ 6675753 w 7292237"/>
              <a:gd name="connsiteY2-358" fmla="*/ 14884 h 9116326"/>
              <a:gd name="connsiteX3-359" fmla="*/ 7182866 w 7292237"/>
              <a:gd name="connsiteY3-360" fmla="*/ 4086717 h 9116326"/>
              <a:gd name="connsiteX4-361" fmla="*/ 6576475 w 7292237"/>
              <a:gd name="connsiteY4-362" fmla="*/ 7749932 h 9116326"/>
              <a:gd name="connsiteX5-363" fmla="*/ 2580898 w 7292237"/>
              <a:gd name="connsiteY5-364" fmla="*/ 8288949 h 9116326"/>
              <a:gd name="connsiteX6-365" fmla="*/ 89953 w 7292237"/>
              <a:gd name="connsiteY6-366" fmla="*/ 8790239 h 9116326"/>
              <a:gd name="connsiteX0-367" fmla="*/ 334467 w 6837667"/>
              <a:gd name="connsiteY0-368" fmla="*/ 7112592 h 8356688"/>
              <a:gd name="connsiteX1-369" fmla="*/ 1031252 w 6837667"/>
              <a:gd name="connsiteY1-370" fmla="*/ 2893861 h 8356688"/>
              <a:gd name="connsiteX2-371" fmla="*/ 6221183 w 6837667"/>
              <a:gd name="connsiteY2-372" fmla="*/ 14884 h 8356688"/>
              <a:gd name="connsiteX3-373" fmla="*/ 6728296 w 6837667"/>
              <a:gd name="connsiteY3-374" fmla="*/ 4086717 h 8356688"/>
              <a:gd name="connsiteX4-375" fmla="*/ 6121905 w 6837667"/>
              <a:gd name="connsiteY4-376" fmla="*/ 7749932 h 8356688"/>
              <a:gd name="connsiteX5-377" fmla="*/ 2126328 w 6837667"/>
              <a:gd name="connsiteY5-378" fmla="*/ 8288949 h 8356688"/>
              <a:gd name="connsiteX6-379" fmla="*/ 334467 w 6837667"/>
              <a:gd name="connsiteY6-380" fmla="*/ 7112592 h 8356688"/>
              <a:gd name="connsiteX0-381" fmla="*/ 366932 w 6870132"/>
              <a:gd name="connsiteY0-382" fmla="*/ 7112592 h 8358317"/>
              <a:gd name="connsiteX1-383" fmla="*/ 1063717 w 6870132"/>
              <a:gd name="connsiteY1-384" fmla="*/ 2893861 h 8358317"/>
              <a:gd name="connsiteX2-385" fmla="*/ 6253648 w 6870132"/>
              <a:gd name="connsiteY2-386" fmla="*/ 14884 h 8358317"/>
              <a:gd name="connsiteX3-387" fmla="*/ 6760761 w 6870132"/>
              <a:gd name="connsiteY3-388" fmla="*/ 4086717 h 8358317"/>
              <a:gd name="connsiteX4-389" fmla="*/ 6154370 w 6870132"/>
              <a:gd name="connsiteY4-390" fmla="*/ 7749932 h 8358317"/>
              <a:gd name="connsiteX5-391" fmla="*/ 2680881 w 6870132"/>
              <a:gd name="connsiteY5-392" fmla="*/ 8291151 h 8358317"/>
              <a:gd name="connsiteX6-393" fmla="*/ 366932 w 6870132"/>
              <a:gd name="connsiteY6-394" fmla="*/ 7112592 h 8358317"/>
              <a:gd name="connsiteX0-395" fmla="*/ 455986 w 6959186"/>
              <a:gd name="connsiteY0-396" fmla="*/ 7112592 h 8358317"/>
              <a:gd name="connsiteX1-397" fmla="*/ 1152771 w 6959186"/>
              <a:gd name="connsiteY1-398" fmla="*/ 2893861 h 8358317"/>
              <a:gd name="connsiteX2-399" fmla="*/ 6342702 w 6959186"/>
              <a:gd name="connsiteY2-400" fmla="*/ 14884 h 8358317"/>
              <a:gd name="connsiteX3-401" fmla="*/ 6849815 w 6959186"/>
              <a:gd name="connsiteY3-402" fmla="*/ 4086717 h 8358317"/>
              <a:gd name="connsiteX4-403" fmla="*/ 6243424 w 6959186"/>
              <a:gd name="connsiteY4-404" fmla="*/ 7749932 h 8358317"/>
              <a:gd name="connsiteX5-405" fmla="*/ 2769935 w 6959186"/>
              <a:gd name="connsiteY5-406" fmla="*/ 8291151 h 8358317"/>
              <a:gd name="connsiteX6-407" fmla="*/ 455986 w 6959186"/>
              <a:gd name="connsiteY6-408" fmla="*/ 7112592 h 8358317"/>
              <a:gd name="connsiteX0-409" fmla="*/ 366933 w 6870133"/>
              <a:gd name="connsiteY0-410" fmla="*/ 7112592 h 8358317"/>
              <a:gd name="connsiteX1-411" fmla="*/ 1063718 w 6870133"/>
              <a:gd name="connsiteY1-412" fmla="*/ 2893861 h 8358317"/>
              <a:gd name="connsiteX2-413" fmla="*/ 6253649 w 6870133"/>
              <a:gd name="connsiteY2-414" fmla="*/ 14884 h 8358317"/>
              <a:gd name="connsiteX3-415" fmla="*/ 6760762 w 6870133"/>
              <a:gd name="connsiteY3-416" fmla="*/ 4086717 h 8358317"/>
              <a:gd name="connsiteX4-417" fmla="*/ 6154371 w 6870133"/>
              <a:gd name="connsiteY4-418" fmla="*/ 7749932 h 8358317"/>
              <a:gd name="connsiteX5-419" fmla="*/ 2680882 w 6870133"/>
              <a:gd name="connsiteY5-420" fmla="*/ 8291151 h 8358317"/>
              <a:gd name="connsiteX6-421" fmla="*/ 366933 w 6870133"/>
              <a:gd name="connsiteY6-422" fmla="*/ 7112592 h 8358317"/>
              <a:gd name="connsiteX0-423" fmla="*/ 366933 w 6870133"/>
              <a:gd name="connsiteY0-424" fmla="*/ 7113509 h 8359234"/>
              <a:gd name="connsiteX1-425" fmla="*/ 1063718 w 6870133"/>
              <a:gd name="connsiteY1-426" fmla="*/ 2894778 h 8359234"/>
              <a:gd name="connsiteX2-427" fmla="*/ 6253649 w 6870133"/>
              <a:gd name="connsiteY2-428" fmla="*/ 15801 h 8359234"/>
              <a:gd name="connsiteX3-429" fmla="*/ 6760762 w 6870133"/>
              <a:gd name="connsiteY3-430" fmla="*/ 4087634 h 8359234"/>
              <a:gd name="connsiteX4-431" fmla="*/ 6154371 w 6870133"/>
              <a:gd name="connsiteY4-432" fmla="*/ 7750849 h 8359234"/>
              <a:gd name="connsiteX5-433" fmla="*/ 2680882 w 6870133"/>
              <a:gd name="connsiteY5-434" fmla="*/ 8292068 h 8359234"/>
              <a:gd name="connsiteX6-435" fmla="*/ 366933 w 6870133"/>
              <a:gd name="connsiteY6-436" fmla="*/ 7113509 h 8359234"/>
              <a:gd name="connsiteX0-437" fmla="*/ 375202 w 6878402"/>
              <a:gd name="connsiteY0-438" fmla="*/ 7113509 h 8359234"/>
              <a:gd name="connsiteX1-439" fmla="*/ 1071987 w 6878402"/>
              <a:gd name="connsiteY1-440" fmla="*/ 2894778 h 8359234"/>
              <a:gd name="connsiteX2-441" fmla="*/ 6261918 w 6878402"/>
              <a:gd name="connsiteY2-442" fmla="*/ 15801 h 8359234"/>
              <a:gd name="connsiteX3-443" fmla="*/ 6769031 w 6878402"/>
              <a:gd name="connsiteY3-444" fmla="*/ 4087634 h 8359234"/>
              <a:gd name="connsiteX4-445" fmla="*/ 6162640 w 6878402"/>
              <a:gd name="connsiteY4-446" fmla="*/ 7750849 h 8359234"/>
              <a:gd name="connsiteX5-447" fmla="*/ 2689151 w 6878402"/>
              <a:gd name="connsiteY5-448" fmla="*/ 8292068 h 8359234"/>
              <a:gd name="connsiteX6-449" fmla="*/ 375202 w 6878402"/>
              <a:gd name="connsiteY6-450" fmla="*/ 7113509 h 8359234"/>
              <a:gd name="connsiteX0-451" fmla="*/ 357667 w 6897130"/>
              <a:gd name="connsiteY0-452" fmla="*/ 7141469 h 8357163"/>
              <a:gd name="connsiteX1-453" fmla="*/ 1090715 w 6897130"/>
              <a:gd name="connsiteY1-454" fmla="*/ 2894778 h 8357163"/>
              <a:gd name="connsiteX2-455" fmla="*/ 6280646 w 6897130"/>
              <a:gd name="connsiteY2-456" fmla="*/ 15801 h 8357163"/>
              <a:gd name="connsiteX3-457" fmla="*/ 6787759 w 6897130"/>
              <a:gd name="connsiteY3-458" fmla="*/ 4087634 h 8357163"/>
              <a:gd name="connsiteX4-459" fmla="*/ 6181368 w 6897130"/>
              <a:gd name="connsiteY4-460" fmla="*/ 7750849 h 8357163"/>
              <a:gd name="connsiteX5-461" fmla="*/ 2707879 w 6897130"/>
              <a:gd name="connsiteY5-462" fmla="*/ 8292068 h 8357163"/>
              <a:gd name="connsiteX6-463" fmla="*/ 357667 w 6897130"/>
              <a:gd name="connsiteY6-464" fmla="*/ 7141469 h 8357163"/>
              <a:gd name="connsiteX0-465" fmla="*/ 377706 w 6917169"/>
              <a:gd name="connsiteY0-466" fmla="*/ 7141469 h 8357163"/>
              <a:gd name="connsiteX1-467" fmla="*/ 1110754 w 6917169"/>
              <a:gd name="connsiteY1-468" fmla="*/ 2894778 h 8357163"/>
              <a:gd name="connsiteX2-469" fmla="*/ 6300685 w 6917169"/>
              <a:gd name="connsiteY2-470" fmla="*/ 15801 h 8357163"/>
              <a:gd name="connsiteX3-471" fmla="*/ 6807798 w 6917169"/>
              <a:gd name="connsiteY3-472" fmla="*/ 4087634 h 8357163"/>
              <a:gd name="connsiteX4-473" fmla="*/ 6201407 w 6917169"/>
              <a:gd name="connsiteY4-474" fmla="*/ 7750849 h 8357163"/>
              <a:gd name="connsiteX5-475" fmla="*/ 2727918 w 6917169"/>
              <a:gd name="connsiteY5-476" fmla="*/ 8292068 h 8357163"/>
              <a:gd name="connsiteX6-477" fmla="*/ 377706 w 6917169"/>
              <a:gd name="connsiteY6-478" fmla="*/ 7141469 h 8357163"/>
              <a:gd name="connsiteX0-479" fmla="*/ 355140 w 6894603"/>
              <a:gd name="connsiteY0-480" fmla="*/ 7141469 h 8357163"/>
              <a:gd name="connsiteX1-481" fmla="*/ 1088188 w 6894603"/>
              <a:gd name="connsiteY1-482" fmla="*/ 2894778 h 8357163"/>
              <a:gd name="connsiteX2-483" fmla="*/ 6278119 w 6894603"/>
              <a:gd name="connsiteY2-484" fmla="*/ 15801 h 8357163"/>
              <a:gd name="connsiteX3-485" fmla="*/ 6785232 w 6894603"/>
              <a:gd name="connsiteY3-486" fmla="*/ 4087634 h 8357163"/>
              <a:gd name="connsiteX4-487" fmla="*/ 6178841 w 6894603"/>
              <a:gd name="connsiteY4-488" fmla="*/ 7750849 h 8357163"/>
              <a:gd name="connsiteX5-489" fmla="*/ 2705352 w 6894603"/>
              <a:gd name="connsiteY5-490" fmla="*/ 8292068 h 8357163"/>
              <a:gd name="connsiteX6-491" fmla="*/ 355140 w 6894603"/>
              <a:gd name="connsiteY6-492" fmla="*/ 7141469 h 83571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71" y="connsiteY6-72"/>
              </a:cxn>
            </a:cxnLst>
            <a:rect l="l" t="t" r="r" b="b"/>
            <a:pathLst>
              <a:path w="6894603" h="8357163">
                <a:moveTo>
                  <a:pt x="355140" y="7141469"/>
                </a:moveTo>
                <a:cubicBezTo>
                  <a:pt x="70310" y="6573960"/>
                  <a:pt x="-549736" y="5009851"/>
                  <a:pt x="1088188" y="2894778"/>
                </a:cubicBezTo>
                <a:cubicBezTo>
                  <a:pt x="2110762" y="1534574"/>
                  <a:pt x="5328612" y="-183008"/>
                  <a:pt x="6278119" y="15801"/>
                </a:cubicBezTo>
                <a:cubicBezTo>
                  <a:pt x="7227626" y="214610"/>
                  <a:pt x="6801778" y="2798459"/>
                  <a:pt x="6785232" y="4087634"/>
                </a:cubicBezTo>
                <a:cubicBezTo>
                  <a:pt x="6768686" y="5376809"/>
                  <a:pt x="7006796" y="7029622"/>
                  <a:pt x="6178841" y="7750849"/>
                </a:cubicBezTo>
                <a:cubicBezTo>
                  <a:pt x="5350886" y="8472076"/>
                  <a:pt x="3675969" y="8393631"/>
                  <a:pt x="2705352" y="8292068"/>
                </a:cubicBezTo>
                <a:cubicBezTo>
                  <a:pt x="1734735" y="8190505"/>
                  <a:pt x="639970" y="7708978"/>
                  <a:pt x="355140" y="714146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7" name="椭圆 10"/>
          <p:cNvSpPr/>
          <p:nvPr/>
        </p:nvSpPr>
        <p:spPr>
          <a:xfrm>
            <a:off x="-1147233" y="5973344"/>
            <a:ext cx="2766719" cy="1769311"/>
          </a:xfrm>
          <a:prstGeom prst="ellipse"/>
          <a:solidFill>
            <a:schemeClr val="accent6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588" name=""/>
          <p:cNvSpPr txBox="1"/>
          <p:nvPr/>
        </p:nvSpPr>
        <p:spPr>
          <a:xfrm>
            <a:off x="1172877" y="0"/>
            <a:ext cx="9846244" cy="69748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 </a:t>
            </a:r>
            <a:r>
              <a:rPr b="1" sz="4000" lang="en-GB">
                <a:solidFill>
                  <a:srgbClr val="000000"/>
                </a:solidFill>
              </a:rPr>
              <a:t>Choosing the Right Case</a:t>
            </a:r>
            <a:r>
              <a:rPr sz="2800" lang="en-GB">
                <a:solidFill>
                  <a:srgbClr val="000000"/>
                </a:solidFill>
              </a:rPr>
              <a:t>
</a:t>
            </a:r>
            <a:r>
              <a:rPr b="0" sz="2800" lang="en-GB">
                <a:solidFill>
                  <a:srgbClr val="000000"/>
                </a:solidFill>
              </a:rPr>
              <a:t>Factors to Consider:
1. Purpose: 
Gaming, office work, media streaming, etc.</a:t>
            </a:r>
            <a:endParaRPr b="0" sz="2400" lang="en-GB">
              <a:solidFill>
                <a:srgbClr val="000000"/>
              </a:solidFill>
            </a:endParaRPr>
          </a:p>
          <a:p>
            <a:pPr algn="ctr"/>
            <a:r>
              <a:rPr b="0" sz="2800" lang="en-GB">
                <a:solidFill>
                  <a:srgbClr val="000000"/>
                </a:solidFill>
              </a:rPr>
              <a:t>
2. Budget:
 Larger cases tend to be more expensive.
3. Space: 
How much room you have for the case.
4. Aesthetics:
 RGB lighting, glass panels, and design preferences.
</a:t>
            </a:r>
            <a:endParaRPr b="0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wps</cp:lastModifiedBy>
  <dcterms:created xsi:type="dcterms:W3CDTF">2019-11-22T21:48:00Z</dcterms:created>
  <dcterms:modified xsi:type="dcterms:W3CDTF">2024-10-08T10:56:04Z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3aee75cb3d714bfbba5f6c4de6d8af60</vt:lpwstr>
  </property>
  <property fmtid="{D5CDD505-2E9C-101B-9397-08002B2CF9AE}" pid="3" name="KSOProductBuildVer">
    <vt:lpwstr>1033-11.2.0.10382</vt:lpwstr>
  </property>
</Properties>
</file>