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43" r:id="rId2"/>
    <p:sldId id="2730" r:id="rId3"/>
    <p:sldId id="3639" r:id="rId4"/>
    <p:sldId id="3638" r:id="rId5"/>
    <p:sldId id="3640" r:id="rId6"/>
    <p:sldId id="2733" r:id="rId7"/>
    <p:sldId id="3642" r:id="rId8"/>
    <p:sldId id="3643" r:id="rId9"/>
    <p:sldId id="3665" r:id="rId10"/>
    <p:sldId id="3782" r:id="rId11"/>
    <p:sldId id="3661" r:id="rId12"/>
    <p:sldId id="3783" r:id="rId13"/>
    <p:sldId id="3644" r:id="rId14"/>
    <p:sldId id="3662" r:id="rId15"/>
    <p:sldId id="3645" r:id="rId16"/>
    <p:sldId id="2763" r:id="rId17"/>
    <p:sldId id="3663"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FAC87-3A2C-4C25-84BA-7925C8EF17AA}" type="datetimeFigureOut">
              <a:rPr lang="fr-FR" smtClean="0"/>
              <a:t>07/02/2024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0A5BD-C5A6-4D6D-BBE4-57E0568AE02D}" type="slidenum">
              <a:rPr lang="fr-FR" smtClean="0"/>
              <a:t>‹N°›</a:t>
            </a:fld>
            <a:endParaRPr lang="fr-FR"/>
          </a:p>
        </p:txBody>
      </p:sp>
    </p:spTree>
    <p:extLst>
      <p:ext uri="{BB962C8B-B14F-4D97-AF65-F5344CB8AC3E}">
        <p14:creationId xmlns:p14="http://schemas.microsoft.com/office/powerpoint/2010/main" val="4134651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91AFB8-84E2-4FAC-A315-B46B884A353A}"/>
              </a:ext>
            </a:extLst>
          </p:cNvPr>
          <p:cNvSpPr/>
          <p:nvPr userDrawn="1"/>
        </p:nvSpPr>
        <p:spPr>
          <a:xfrm>
            <a:off x="0" y="2259137"/>
            <a:ext cx="12192000" cy="4648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le 1">
            <a:extLst>
              <a:ext uri="{FF2B5EF4-FFF2-40B4-BE49-F238E27FC236}">
                <a16:creationId xmlns:a16="http://schemas.microsoft.com/office/drawing/2014/main" id="{9CEB543E-3B5C-437F-9DBE-E0F8CFAD46D2}"/>
              </a:ext>
            </a:extLst>
          </p:cNvPr>
          <p:cNvSpPr>
            <a:spLocks noGrp="1"/>
          </p:cNvSpPr>
          <p:nvPr>
            <p:ph type="ctrTitle" hasCustomPrompt="1"/>
          </p:nvPr>
        </p:nvSpPr>
        <p:spPr>
          <a:xfrm>
            <a:off x="1499137" y="2514238"/>
            <a:ext cx="9025857" cy="2571900"/>
          </a:xfrm>
          <a:prstGeom prst="rect">
            <a:avLst/>
          </a:prstGeom>
          <a:solidFill>
            <a:schemeClr val="bg1">
              <a:lumMod val="95000"/>
              <a:alpha val="70000"/>
            </a:schemeClr>
          </a:solidFill>
          <a:ln>
            <a:noFill/>
          </a:ln>
          <a:effectLst/>
        </p:spPr>
        <p:txBody>
          <a:bodyPr anchor="ctr">
            <a:normAutofit/>
          </a:bodyPr>
          <a:lstStyle>
            <a:lvl1pPr algn="l">
              <a:lnSpc>
                <a:spcPct val="80000"/>
              </a:lnSpc>
              <a:defRPr sz="3600" b="1">
                <a:solidFill>
                  <a:schemeClr val="tx1"/>
                </a:solidFill>
                <a:latin typeface="Arial" panose="020B0604020202020204" pitchFamily="34" charset="0"/>
                <a:cs typeface="Arial" panose="020B0604020202020204" pitchFamily="34" charset="0"/>
              </a:defRPr>
            </a:lvl1pPr>
          </a:lstStyle>
          <a:p>
            <a:r>
              <a:rPr lang="fr-FR" noProof="0"/>
              <a:t>Titre de la présentation </a:t>
            </a:r>
            <a:br>
              <a:rPr lang="fr-FR" noProof="0"/>
            </a:br>
            <a:r>
              <a:rPr lang="fr-FR" noProof="0"/>
              <a:t>sur deux lignes </a:t>
            </a:r>
            <a:br>
              <a:rPr lang="fr-FR" noProof="0"/>
            </a:br>
            <a:r>
              <a:rPr lang="fr-FR" noProof="0"/>
              <a:t>ou trois lignes </a:t>
            </a:r>
          </a:p>
        </p:txBody>
      </p:sp>
      <p:sp>
        <p:nvSpPr>
          <p:cNvPr id="34" name="Subtitle 56">
            <a:extLst>
              <a:ext uri="{FF2B5EF4-FFF2-40B4-BE49-F238E27FC236}">
                <a16:creationId xmlns:a16="http://schemas.microsoft.com/office/drawing/2014/main" id="{F27CC98D-B4FA-4871-9F56-0F847EB06B26}"/>
              </a:ext>
            </a:extLst>
          </p:cNvPr>
          <p:cNvSpPr>
            <a:spLocks noGrp="1"/>
          </p:cNvSpPr>
          <p:nvPr>
            <p:ph type="subTitle" idx="1" hasCustomPrompt="1"/>
          </p:nvPr>
        </p:nvSpPr>
        <p:spPr>
          <a:xfrm>
            <a:off x="1499137" y="5341239"/>
            <a:ext cx="9025856" cy="496869"/>
          </a:xfrm>
          <a:prstGeom prst="rect">
            <a:avLst/>
          </a:prstGeom>
          <a:solidFill>
            <a:schemeClr val="bg1">
              <a:lumMod val="95000"/>
            </a:schemeClr>
          </a:solidFill>
          <a:ln>
            <a:noFill/>
          </a:ln>
          <a:effectLst/>
        </p:spPr>
        <p:txBody>
          <a:bodyPr wrap="square" anchor="b">
            <a:noAutofit/>
          </a:bodyPr>
          <a:lstStyle>
            <a:lvl1pPr marL="0" indent="0" algn="l">
              <a:buNone/>
              <a:defRPr sz="1800" b="0" baseline="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Animateur - Date</a:t>
            </a:r>
            <a:endParaRPr lang="fr-FR"/>
          </a:p>
        </p:txBody>
      </p:sp>
      <p:sp>
        <p:nvSpPr>
          <p:cNvPr id="9" name="Freeform 5">
            <a:extLst>
              <a:ext uri="{FF2B5EF4-FFF2-40B4-BE49-F238E27FC236}">
                <a16:creationId xmlns:a16="http://schemas.microsoft.com/office/drawing/2014/main" id="{60475BC1-89B8-49B5-8A6E-4B5FA040719E}"/>
              </a:ext>
            </a:extLst>
          </p:cNvPr>
          <p:cNvSpPr>
            <a:spLocks noChangeAspect="1"/>
          </p:cNvSpPr>
          <p:nvPr userDrawn="1"/>
        </p:nvSpPr>
        <p:spPr bwMode="auto">
          <a:xfrm>
            <a:off x="10524994" y="3499284"/>
            <a:ext cx="296414" cy="601807"/>
          </a:xfrm>
          <a:custGeom>
            <a:avLst/>
            <a:gdLst>
              <a:gd name="T0" fmla="*/ 0 w 312"/>
              <a:gd name="T1" fmla="*/ 624 h 624"/>
              <a:gd name="T2" fmla="*/ 0 w 312"/>
              <a:gd name="T3" fmla="*/ 624 h 624"/>
              <a:gd name="T4" fmla="*/ 312 w 312"/>
              <a:gd name="T5" fmla="*/ 311 h 624"/>
              <a:gd name="T6" fmla="*/ 0 w 312"/>
              <a:gd name="T7" fmla="*/ 0 h 624"/>
              <a:gd name="T8" fmla="*/ 0 w 312"/>
              <a:gd name="T9" fmla="*/ 624 h 624"/>
            </a:gdLst>
            <a:ahLst/>
            <a:cxnLst>
              <a:cxn ang="0">
                <a:pos x="T0" y="T1"/>
              </a:cxn>
              <a:cxn ang="0">
                <a:pos x="T2" y="T3"/>
              </a:cxn>
              <a:cxn ang="0">
                <a:pos x="T4" y="T5"/>
              </a:cxn>
              <a:cxn ang="0">
                <a:pos x="T6" y="T7"/>
              </a:cxn>
              <a:cxn ang="0">
                <a:pos x="T8" y="T9"/>
              </a:cxn>
            </a:cxnLst>
            <a:rect l="0" t="0" r="r" b="b"/>
            <a:pathLst>
              <a:path w="312" h="624">
                <a:moveTo>
                  <a:pt x="0" y="624"/>
                </a:moveTo>
                <a:lnTo>
                  <a:pt x="0" y="624"/>
                </a:lnTo>
                <a:lnTo>
                  <a:pt x="312" y="311"/>
                </a:lnTo>
                <a:lnTo>
                  <a:pt x="0" y="0"/>
                </a:lnTo>
                <a:cubicBezTo>
                  <a:pt x="108" y="193"/>
                  <a:pt x="108" y="430"/>
                  <a:pt x="0" y="624"/>
                </a:cubicBezTo>
                <a:close/>
              </a:path>
            </a:pathLst>
          </a:custGeom>
          <a:solidFill>
            <a:srgbClr val="E425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pic>
        <p:nvPicPr>
          <p:cNvPr id="11" name="Picture 7">
            <a:extLst>
              <a:ext uri="{FF2B5EF4-FFF2-40B4-BE49-F238E27FC236}">
                <a16:creationId xmlns:a16="http://schemas.microsoft.com/office/drawing/2014/main" id="{22EEE09C-DF36-4782-96BB-538B5F0A7F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499137" y="831084"/>
            <a:ext cx="2880559" cy="453600"/>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081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Blo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fr-FR" noProof="0"/>
              <a:t>ici</a:t>
            </a:r>
            <a:r>
              <a:rPr lang="en-US"/>
              <a:t> </a:t>
            </a:r>
            <a:r>
              <a:rPr lang="fr-FR" noProof="0"/>
              <a:t>pour</a:t>
            </a:r>
            <a:r>
              <a:rPr lang="en-US"/>
              <a:t>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539357"/>
            <a:ext cx="10515600" cy="4579999"/>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buFontTx/>
              <a:buBlip>
                <a:blip r:embed="rId2"/>
              </a:buBlip>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a:extLst>
              <a:ext uri="{FF2B5EF4-FFF2-40B4-BE49-F238E27FC236}">
                <a16:creationId xmlns:a16="http://schemas.microsoft.com/office/drawing/2014/main" id="{96735E35-E691-4C5C-8D29-54404BF8FD5A}"/>
              </a:ext>
            </a:extLst>
          </p:cNvPr>
          <p:cNvPicPr>
            <a:picLocks noChangeAspect="1"/>
          </p:cNvPicPr>
          <p:nvPr userDrawn="1"/>
        </p:nvPicPr>
        <p:blipFill>
          <a:blip r:embed="rId3"/>
          <a:stretch>
            <a:fillRect/>
          </a:stretch>
        </p:blipFill>
        <p:spPr>
          <a:xfrm>
            <a:off x="11353800" y="565902"/>
            <a:ext cx="207919" cy="434740"/>
          </a:xfrm>
          <a:prstGeom prst="rect">
            <a:avLst/>
          </a:prstGeom>
        </p:spPr>
      </p:pic>
      <p:sp>
        <p:nvSpPr>
          <p:cNvPr id="7" name="Espace réservé du numéro de diapositive 5">
            <a:extLst>
              <a:ext uri="{FF2B5EF4-FFF2-40B4-BE49-F238E27FC236}">
                <a16:creationId xmlns:a16="http://schemas.microsoft.com/office/drawing/2014/main" id="{B8008C41-8FC3-4A08-9686-1F9E790A7187}"/>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67594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bloc gris">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B578F6E4-0456-46E6-B2BB-B8AC88346566}"/>
              </a:ext>
            </a:extLst>
          </p:cNvPr>
          <p:cNvSpPr>
            <a:spLocks noGrp="1"/>
          </p:cNvSpPr>
          <p:nvPr>
            <p:ph type="title" hasCustomPrompt="1"/>
          </p:nvPr>
        </p:nvSpPr>
        <p:spPr>
          <a:xfrm>
            <a:off x="838200" y="296545"/>
            <a:ext cx="9209809"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103331F3-8B8E-4CF0-9D2D-FEE75AAD22F1}"/>
              </a:ext>
            </a:extLst>
          </p:cNvPr>
          <p:cNvSpPr>
            <a:spLocks noGrp="1"/>
          </p:cNvSpPr>
          <p:nvPr>
            <p:ph idx="1" hasCustomPrompt="1"/>
          </p:nvPr>
        </p:nvSpPr>
        <p:spPr>
          <a:xfrm>
            <a:off x="838200" y="1270000"/>
            <a:ext cx="9209809"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6BB70FAB-4EA7-4228-B5B9-12265B1F8F0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407658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bloc rouge">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83995A94-4BC7-4F7A-A58A-096A42F2CC59}"/>
              </a:ext>
            </a:extLst>
          </p:cNvPr>
          <p:cNvSpPr>
            <a:spLocks noGrp="1"/>
          </p:cNvSpPr>
          <p:nvPr>
            <p:ph type="title" hasCustomPrompt="1"/>
          </p:nvPr>
        </p:nvSpPr>
        <p:spPr>
          <a:xfrm>
            <a:off x="838200" y="296545"/>
            <a:ext cx="9157855"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6A448FAC-7A09-473F-AEF8-5C3F9812EB84}"/>
              </a:ext>
            </a:extLst>
          </p:cNvPr>
          <p:cNvSpPr>
            <a:spLocks noGrp="1"/>
          </p:cNvSpPr>
          <p:nvPr>
            <p:ph idx="1" hasCustomPrompt="1"/>
          </p:nvPr>
        </p:nvSpPr>
        <p:spPr>
          <a:xfrm>
            <a:off x="838200" y="1270000"/>
            <a:ext cx="9157855"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89282FCF-47F8-489D-A595-78C84D5693E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74998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bloc gris/rouge">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68BFC1D2-EF91-4D16-87BD-41DAC25CCF7B}"/>
              </a:ext>
            </a:extLst>
          </p:cNvPr>
          <p:cNvSpPr>
            <a:spLocks noGrp="1"/>
          </p:cNvSpPr>
          <p:nvPr>
            <p:ph type="title" hasCustomPrompt="1"/>
          </p:nvPr>
        </p:nvSpPr>
        <p:spPr>
          <a:xfrm>
            <a:off x="838200" y="296545"/>
            <a:ext cx="9178636"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8B331082-572E-4A2D-8BBE-E9FF7D6B28D5}"/>
              </a:ext>
            </a:extLst>
          </p:cNvPr>
          <p:cNvSpPr>
            <a:spLocks noGrp="1"/>
          </p:cNvSpPr>
          <p:nvPr>
            <p:ph idx="1" hasCustomPrompt="1"/>
          </p:nvPr>
        </p:nvSpPr>
        <p:spPr>
          <a:xfrm>
            <a:off x="838200" y="1270000"/>
            <a:ext cx="9178636"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FC330826-9D59-4BAD-A0BA-205B91D8D6F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570773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cadré_trombo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8E9F-05DD-487E-B966-408BE32FC565}"/>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77E0C9B2-EED1-4A1A-A608-1D838974F852}"/>
              </a:ext>
            </a:extLst>
          </p:cNvPr>
          <p:cNvSpPr>
            <a:spLocks noGrp="1"/>
          </p:cNvSpPr>
          <p:nvPr>
            <p:ph idx="1" hasCustomPrompt="1"/>
          </p:nvPr>
        </p:nvSpPr>
        <p:spPr>
          <a:xfrm>
            <a:off x="838200" y="1750779"/>
            <a:ext cx="10515600" cy="4279226"/>
          </a:xfrm>
          <a:prstGeom prst="snip1Rect">
            <a:avLst/>
          </a:prstGeom>
          <a:solidFill>
            <a:schemeClr val="bg1"/>
          </a:solidFill>
          <a:ln w="28575">
            <a:solidFill>
              <a:schemeClr val="bg2">
                <a:lumMod val="75000"/>
              </a:schemeClr>
            </a:solidFill>
          </a:ln>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fr-FR" sz="1800" kern="1200" noProof="0" smtClean="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F8AF5829-8F61-43B8-BCF8-7D66173AA69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Espace réservé du texte 5">
            <a:extLst>
              <a:ext uri="{FF2B5EF4-FFF2-40B4-BE49-F238E27FC236}">
                <a16:creationId xmlns:a16="http://schemas.microsoft.com/office/drawing/2014/main" id="{D6F49C7D-A68D-4046-9D76-EDA76036F271}"/>
              </a:ext>
            </a:extLst>
          </p:cNvPr>
          <p:cNvSpPr>
            <a:spLocks noGrp="1" noChangeAspect="1"/>
          </p:cNvSpPr>
          <p:nvPr>
            <p:ph type="body" sz="quarter" idx="12"/>
          </p:nvPr>
        </p:nvSpPr>
        <p:spPr>
          <a:xfrm>
            <a:off x="10122568" y="1750779"/>
            <a:ext cx="1161152" cy="1080000"/>
          </a:xfrm>
          <a:prstGeom prst="rect">
            <a:avLst/>
          </a:prstGeom>
          <a:blipFill>
            <a:blip r:embed="rId2"/>
            <a:stretch>
              <a:fillRect b="2000"/>
            </a:stretch>
          </a:blipFill>
        </p:spPr>
        <p:txBody>
          <a:bodyPr/>
          <a:lstStyle>
            <a:lvl1pPr marL="0" indent="0">
              <a:buNone/>
              <a:defRPr sz="200">
                <a:solidFill>
                  <a:schemeClr val="bg1"/>
                </a:solidFill>
                <a:latin typeface="Arial" panose="020B0604020202020204" pitchFamily="34" charset="0"/>
                <a:cs typeface="Arial" panose="020B0604020202020204" pitchFamily="34" charset="0"/>
              </a:defRPr>
            </a:lvl1pPr>
          </a:lstStyle>
          <a:p>
            <a:pPr lvl="0"/>
            <a:r>
              <a:rPr lang="fr-FR"/>
              <a:t>Cliquez pour modifier les styles du texte du masque</a:t>
            </a:r>
          </a:p>
        </p:txBody>
      </p:sp>
      <p:sp>
        <p:nvSpPr>
          <p:cNvPr id="7" name="Espace réservé du numéro de diapositive 5">
            <a:extLst>
              <a:ext uri="{FF2B5EF4-FFF2-40B4-BE49-F238E27FC236}">
                <a16:creationId xmlns:a16="http://schemas.microsoft.com/office/drawing/2014/main" id="{8D9377E1-AA7E-4A4B-9898-4C041592521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126633DF-A4DF-4648-BDF2-94022C4BAD82}" type="slidenum">
              <a:rPr lang="fr-FR" smtClean="0"/>
              <a:pPr/>
              <a:t>‹N°›</a:t>
            </a:fld>
            <a:endParaRPr lang="fr-FR"/>
          </a:p>
        </p:txBody>
      </p:sp>
      <p:pic>
        <p:nvPicPr>
          <p:cNvPr id="9" name="Image 8">
            <a:extLst>
              <a:ext uri="{FF2B5EF4-FFF2-40B4-BE49-F238E27FC236}">
                <a16:creationId xmlns:a16="http://schemas.microsoft.com/office/drawing/2014/main" id="{885D8AD6-2B5C-4A73-BA0E-00007FBC93DC}"/>
              </a:ext>
            </a:extLst>
          </p:cNvPr>
          <p:cNvPicPr>
            <a:picLocks noChangeAspect="1"/>
          </p:cNvPicPr>
          <p:nvPr userDrawn="1"/>
        </p:nvPicPr>
        <p:blipFill>
          <a:blip r:embed="rId3"/>
          <a:stretch>
            <a:fillRect/>
          </a:stretch>
        </p:blipFill>
        <p:spPr>
          <a:xfrm>
            <a:off x="11369040" y="565902"/>
            <a:ext cx="207919" cy="434740"/>
          </a:xfrm>
          <a:prstGeom prst="rect">
            <a:avLst/>
          </a:prstGeom>
        </p:spPr>
      </p:pic>
    </p:spTree>
    <p:extLst>
      <p:ext uri="{BB962C8B-B14F-4D97-AF65-F5344CB8AC3E}">
        <p14:creationId xmlns:p14="http://schemas.microsoft.com/office/powerpoint/2010/main" val="2219682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98D9-0E0D-4076-AC14-D61CD792C95D}"/>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vl1pPr>
          </a:lstStyle>
          <a:p>
            <a:pPr lvl="0"/>
            <a:r>
              <a:rPr lang="fr-FR" noProof="0"/>
              <a:t>Cliquer ici pour ajouter un titre</a:t>
            </a:r>
          </a:p>
        </p:txBody>
      </p:sp>
      <p:sp>
        <p:nvSpPr>
          <p:cNvPr id="3" name="Footer Placeholder 4">
            <a:extLst>
              <a:ext uri="{FF2B5EF4-FFF2-40B4-BE49-F238E27FC236}">
                <a16:creationId xmlns:a16="http://schemas.microsoft.com/office/drawing/2014/main" id="{897D3E8A-B286-47AC-9E99-13F2ED8B5327}"/>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pic>
        <p:nvPicPr>
          <p:cNvPr id="5" name="Image 4">
            <a:extLst>
              <a:ext uri="{FF2B5EF4-FFF2-40B4-BE49-F238E27FC236}">
                <a16:creationId xmlns:a16="http://schemas.microsoft.com/office/drawing/2014/main" id="{3EEF53B7-31EE-4460-AA31-1ADE2DD4F9B5}"/>
              </a:ext>
            </a:extLst>
          </p:cNvPr>
          <p:cNvPicPr>
            <a:picLocks noChangeAspect="1"/>
          </p:cNvPicPr>
          <p:nvPr userDrawn="1"/>
        </p:nvPicPr>
        <p:blipFill>
          <a:blip r:embed="rId2"/>
          <a:stretch>
            <a:fillRect/>
          </a:stretch>
        </p:blipFill>
        <p:spPr>
          <a:xfrm>
            <a:off x="11353800" y="565902"/>
            <a:ext cx="207919" cy="434740"/>
          </a:xfrm>
          <a:prstGeom prst="rect">
            <a:avLst/>
          </a:prstGeom>
        </p:spPr>
      </p:pic>
      <p:sp>
        <p:nvSpPr>
          <p:cNvPr id="6" name="Espace réservé du numéro de diapositive 5">
            <a:extLst>
              <a:ext uri="{FF2B5EF4-FFF2-40B4-BE49-F238E27FC236}">
                <a16:creationId xmlns:a16="http://schemas.microsoft.com/office/drawing/2014/main" id="{1B27B5CD-BDB6-472B-80F6-D59CB4766E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290157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e avec alerte">
    <p:spTree>
      <p:nvGrpSpPr>
        <p:cNvPr id="1" name=""/>
        <p:cNvGrpSpPr/>
        <p:nvPr/>
      </p:nvGrpSpPr>
      <p:grpSpPr>
        <a:xfrm>
          <a:off x="0" y="0"/>
          <a:ext cx="0" cy="0"/>
          <a:chOff x="0" y="0"/>
          <a:chExt cx="0" cy="0"/>
        </a:xfrm>
      </p:grpSpPr>
      <p:sp>
        <p:nvSpPr>
          <p:cNvPr id="10" name="Isosceles Triangle 9"/>
          <p:cNvSpPr/>
          <p:nvPr userDrawn="1"/>
        </p:nvSpPr>
        <p:spPr>
          <a:xfrm rot="10800000" flipH="1">
            <a:off x="4408490" y="6030164"/>
            <a:ext cx="1092200" cy="558641"/>
          </a:xfrm>
          <a:prstGeom prst="triangle">
            <a:avLst>
              <a:gd name="adj" fmla="val 1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1" name="Rectangle 10"/>
          <p:cNvSpPr/>
          <p:nvPr userDrawn="1"/>
        </p:nvSpPr>
        <p:spPr>
          <a:xfrm>
            <a:off x="3559212" y="4510405"/>
            <a:ext cx="1536700" cy="15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9" name="Text Placeholder 8"/>
          <p:cNvSpPr>
            <a:spLocks noGrp="1"/>
          </p:cNvSpPr>
          <p:nvPr>
            <p:ph type="body" sz="quarter" idx="12" hasCustomPrompt="1"/>
          </p:nvPr>
        </p:nvSpPr>
        <p:spPr>
          <a:xfrm>
            <a:off x="4954589" y="4510405"/>
            <a:ext cx="4227511" cy="1584000"/>
          </a:xfrm>
          <a:prstGeom prst="rect">
            <a:avLst/>
          </a:prstGeom>
          <a:solidFill>
            <a:schemeClr val="tx2"/>
          </a:solidFill>
        </p:spPr>
        <p:txBody>
          <a:bodyPr lIns="432000" tIns="180000" rIns="360000" bIns="180000" anchor="ctr">
            <a:noAutofit/>
          </a:bodyPr>
          <a:lstStyle>
            <a:lvl1pPr marL="0" indent="0" algn="l">
              <a:buNone/>
              <a:defRPr lang="en-US" sz="1800" b="1" baseline="0" smtClean="0">
                <a:solidFill>
                  <a:schemeClr val="bg1"/>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fr-FR"/>
            </a:lvl5pPr>
          </a:lstStyle>
          <a:p>
            <a:pPr marL="228600" lvl="0" indent="-228600" algn="just">
              <a:lnSpc>
                <a:spcPct val="60000"/>
              </a:lnSpc>
            </a:pPr>
            <a:r>
              <a:rPr lang="en-US" err="1"/>
              <a:t>Texte</a:t>
            </a:r>
            <a:r>
              <a:rPr lang="en-US"/>
              <a:t> important</a:t>
            </a:r>
          </a:p>
        </p:txBody>
      </p:sp>
      <p:sp>
        <p:nvSpPr>
          <p:cNvPr id="2" name="Title 1"/>
          <p:cNvSpPr>
            <a:spLocks noGrp="1"/>
          </p:cNvSpPr>
          <p:nvPr>
            <p:ph type="title" hasCustomPrompt="1"/>
          </p:nvPr>
        </p:nvSpPr>
        <p:spPr>
          <a:xfrm>
            <a:off x="838200" y="32702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Freeform 22"/>
          <p:cNvSpPr>
            <a:spLocks noEditPoints="1"/>
          </p:cNvSpPr>
          <p:nvPr userDrawn="1"/>
        </p:nvSpPr>
        <p:spPr bwMode="auto">
          <a:xfrm>
            <a:off x="4031619" y="4898867"/>
            <a:ext cx="753742" cy="727392"/>
          </a:xfrm>
          <a:custGeom>
            <a:avLst/>
            <a:gdLst>
              <a:gd name="T0" fmla="*/ 1797 w 3735"/>
              <a:gd name="T1" fmla="*/ 2648 h 3594"/>
              <a:gd name="T2" fmla="*/ 1706 w 3735"/>
              <a:gd name="T3" fmla="*/ 2707 h 3594"/>
              <a:gd name="T4" fmla="*/ 1648 w 3735"/>
              <a:gd name="T5" fmla="*/ 2800 h 3594"/>
              <a:gd name="T6" fmla="*/ 1640 w 3735"/>
              <a:gd name="T7" fmla="*/ 2914 h 3594"/>
              <a:gd name="T8" fmla="*/ 1681 w 3735"/>
              <a:gd name="T9" fmla="*/ 3017 h 3594"/>
              <a:gd name="T10" fmla="*/ 1763 w 3735"/>
              <a:gd name="T11" fmla="*/ 3088 h 3594"/>
              <a:gd name="T12" fmla="*/ 1871 w 3735"/>
              <a:gd name="T13" fmla="*/ 3114 h 3594"/>
              <a:gd name="T14" fmla="*/ 1980 w 3735"/>
              <a:gd name="T15" fmla="*/ 3088 h 3594"/>
              <a:gd name="T16" fmla="*/ 2061 w 3735"/>
              <a:gd name="T17" fmla="*/ 3017 h 3594"/>
              <a:gd name="T18" fmla="*/ 2103 w 3735"/>
              <a:gd name="T19" fmla="*/ 2914 h 3594"/>
              <a:gd name="T20" fmla="*/ 2094 w 3735"/>
              <a:gd name="T21" fmla="*/ 2800 h 3594"/>
              <a:gd name="T22" fmla="*/ 2038 w 3735"/>
              <a:gd name="T23" fmla="*/ 2707 h 3594"/>
              <a:gd name="T24" fmla="*/ 1945 w 3735"/>
              <a:gd name="T25" fmla="*/ 2648 h 3594"/>
              <a:gd name="T26" fmla="*/ 1871 w 3735"/>
              <a:gd name="T27" fmla="*/ 962 h 3594"/>
              <a:gd name="T28" fmla="*/ 1763 w 3735"/>
              <a:gd name="T29" fmla="*/ 989 h 3594"/>
              <a:gd name="T30" fmla="*/ 1681 w 3735"/>
              <a:gd name="T31" fmla="*/ 1060 h 3594"/>
              <a:gd name="T32" fmla="*/ 1640 w 3735"/>
              <a:gd name="T33" fmla="*/ 1162 h 3594"/>
              <a:gd name="T34" fmla="*/ 1640 w 3735"/>
              <a:gd name="T35" fmla="*/ 2199 h 3594"/>
              <a:gd name="T36" fmla="*/ 1681 w 3735"/>
              <a:gd name="T37" fmla="*/ 2302 h 3594"/>
              <a:gd name="T38" fmla="*/ 1763 w 3735"/>
              <a:gd name="T39" fmla="*/ 2373 h 3594"/>
              <a:gd name="T40" fmla="*/ 1871 w 3735"/>
              <a:gd name="T41" fmla="*/ 2400 h 3594"/>
              <a:gd name="T42" fmla="*/ 1980 w 3735"/>
              <a:gd name="T43" fmla="*/ 2373 h 3594"/>
              <a:gd name="T44" fmla="*/ 2061 w 3735"/>
              <a:gd name="T45" fmla="*/ 2302 h 3594"/>
              <a:gd name="T46" fmla="*/ 2103 w 3735"/>
              <a:gd name="T47" fmla="*/ 2199 h 3594"/>
              <a:gd name="T48" fmla="*/ 2103 w 3735"/>
              <a:gd name="T49" fmla="*/ 1162 h 3594"/>
              <a:gd name="T50" fmla="*/ 2061 w 3735"/>
              <a:gd name="T51" fmla="*/ 1060 h 3594"/>
              <a:gd name="T52" fmla="*/ 1980 w 3735"/>
              <a:gd name="T53" fmla="*/ 989 h 3594"/>
              <a:gd name="T54" fmla="*/ 1871 w 3735"/>
              <a:gd name="T55" fmla="*/ 962 h 3594"/>
              <a:gd name="T56" fmla="*/ 1944 w 3735"/>
              <a:gd name="T57" fmla="*/ 12 h 3594"/>
              <a:gd name="T58" fmla="*/ 2035 w 3735"/>
              <a:gd name="T59" fmla="*/ 67 h 3594"/>
              <a:gd name="T60" fmla="*/ 3707 w 3735"/>
              <a:gd name="T61" fmla="*/ 3242 h 3594"/>
              <a:gd name="T62" fmla="*/ 3735 w 3735"/>
              <a:gd name="T63" fmla="*/ 3343 h 3594"/>
              <a:gd name="T64" fmla="*/ 3717 w 3735"/>
              <a:gd name="T65" fmla="*/ 3445 h 3594"/>
              <a:gd name="T66" fmla="*/ 3658 w 3735"/>
              <a:gd name="T67" fmla="*/ 3531 h 3594"/>
              <a:gd name="T68" fmla="*/ 3570 w 3735"/>
              <a:gd name="T69" fmla="*/ 3583 h 3594"/>
              <a:gd name="T70" fmla="*/ 235 w 3735"/>
              <a:gd name="T71" fmla="*/ 3594 h 3594"/>
              <a:gd name="T72" fmla="*/ 134 w 3735"/>
              <a:gd name="T73" fmla="*/ 3570 h 3594"/>
              <a:gd name="T74" fmla="*/ 53 w 3735"/>
              <a:gd name="T75" fmla="*/ 3507 h 3594"/>
              <a:gd name="T76" fmla="*/ 7 w 3735"/>
              <a:gd name="T77" fmla="*/ 3412 h 3594"/>
              <a:gd name="T78" fmla="*/ 5 w 3735"/>
              <a:gd name="T79" fmla="*/ 3308 h 3594"/>
              <a:gd name="T80" fmla="*/ 1665 w 3735"/>
              <a:gd name="T81" fmla="*/ 126 h 3594"/>
              <a:gd name="T82" fmla="*/ 1736 w 3735"/>
              <a:gd name="T83" fmla="*/ 44 h 3594"/>
              <a:gd name="T84" fmla="*/ 1834 w 3735"/>
              <a:gd name="T85" fmla="*/ 2 h 3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35" h="3594">
                <a:moveTo>
                  <a:pt x="1871" y="2636"/>
                </a:moveTo>
                <a:lnTo>
                  <a:pt x="1833" y="2639"/>
                </a:lnTo>
                <a:lnTo>
                  <a:pt x="1797" y="2648"/>
                </a:lnTo>
                <a:lnTo>
                  <a:pt x="1763" y="2663"/>
                </a:lnTo>
                <a:lnTo>
                  <a:pt x="1732" y="2682"/>
                </a:lnTo>
                <a:lnTo>
                  <a:pt x="1706" y="2707"/>
                </a:lnTo>
                <a:lnTo>
                  <a:pt x="1681" y="2734"/>
                </a:lnTo>
                <a:lnTo>
                  <a:pt x="1663" y="2766"/>
                </a:lnTo>
                <a:lnTo>
                  <a:pt x="1648" y="2800"/>
                </a:lnTo>
                <a:lnTo>
                  <a:pt x="1640" y="2836"/>
                </a:lnTo>
                <a:lnTo>
                  <a:pt x="1636" y="2875"/>
                </a:lnTo>
                <a:lnTo>
                  <a:pt x="1640" y="2914"/>
                </a:lnTo>
                <a:lnTo>
                  <a:pt x="1648" y="2951"/>
                </a:lnTo>
                <a:lnTo>
                  <a:pt x="1663" y="2985"/>
                </a:lnTo>
                <a:lnTo>
                  <a:pt x="1681" y="3017"/>
                </a:lnTo>
                <a:lnTo>
                  <a:pt x="1706" y="3044"/>
                </a:lnTo>
                <a:lnTo>
                  <a:pt x="1732" y="3069"/>
                </a:lnTo>
                <a:lnTo>
                  <a:pt x="1763" y="3088"/>
                </a:lnTo>
                <a:lnTo>
                  <a:pt x="1797" y="3102"/>
                </a:lnTo>
                <a:lnTo>
                  <a:pt x="1833" y="3111"/>
                </a:lnTo>
                <a:lnTo>
                  <a:pt x="1871" y="3114"/>
                </a:lnTo>
                <a:lnTo>
                  <a:pt x="1909" y="3111"/>
                </a:lnTo>
                <a:lnTo>
                  <a:pt x="1945" y="3102"/>
                </a:lnTo>
                <a:lnTo>
                  <a:pt x="1980" y="3088"/>
                </a:lnTo>
                <a:lnTo>
                  <a:pt x="2010" y="3069"/>
                </a:lnTo>
                <a:lnTo>
                  <a:pt x="2038" y="3044"/>
                </a:lnTo>
                <a:lnTo>
                  <a:pt x="2061" y="3017"/>
                </a:lnTo>
                <a:lnTo>
                  <a:pt x="2080" y="2985"/>
                </a:lnTo>
                <a:lnTo>
                  <a:pt x="2094" y="2951"/>
                </a:lnTo>
                <a:lnTo>
                  <a:pt x="2103" y="2914"/>
                </a:lnTo>
                <a:lnTo>
                  <a:pt x="2107" y="2875"/>
                </a:lnTo>
                <a:lnTo>
                  <a:pt x="2103" y="2836"/>
                </a:lnTo>
                <a:lnTo>
                  <a:pt x="2094" y="2800"/>
                </a:lnTo>
                <a:lnTo>
                  <a:pt x="2080" y="2766"/>
                </a:lnTo>
                <a:lnTo>
                  <a:pt x="2061" y="2734"/>
                </a:lnTo>
                <a:lnTo>
                  <a:pt x="2038" y="2707"/>
                </a:lnTo>
                <a:lnTo>
                  <a:pt x="2010" y="2682"/>
                </a:lnTo>
                <a:lnTo>
                  <a:pt x="1980" y="2663"/>
                </a:lnTo>
                <a:lnTo>
                  <a:pt x="1945" y="2648"/>
                </a:lnTo>
                <a:lnTo>
                  <a:pt x="1909" y="2639"/>
                </a:lnTo>
                <a:lnTo>
                  <a:pt x="1871" y="2636"/>
                </a:lnTo>
                <a:close/>
                <a:moveTo>
                  <a:pt x="1871" y="962"/>
                </a:moveTo>
                <a:lnTo>
                  <a:pt x="1833" y="965"/>
                </a:lnTo>
                <a:lnTo>
                  <a:pt x="1797" y="973"/>
                </a:lnTo>
                <a:lnTo>
                  <a:pt x="1763" y="989"/>
                </a:lnTo>
                <a:lnTo>
                  <a:pt x="1732" y="1008"/>
                </a:lnTo>
                <a:lnTo>
                  <a:pt x="1706" y="1032"/>
                </a:lnTo>
                <a:lnTo>
                  <a:pt x="1681" y="1060"/>
                </a:lnTo>
                <a:lnTo>
                  <a:pt x="1663" y="1091"/>
                </a:lnTo>
                <a:lnTo>
                  <a:pt x="1648" y="1126"/>
                </a:lnTo>
                <a:lnTo>
                  <a:pt x="1640" y="1162"/>
                </a:lnTo>
                <a:lnTo>
                  <a:pt x="1636" y="1201"/>
                </a:lnTo>
                <a:lnTo>
                  <a:pt x="1636" y="2159"/>
                </a:lnTo>
                <a:lnTo>
                  <a:pt x="1640" y="2199"/>
                </a:lnTo>
                <a:lnTo>
                  <a:pt x="1648" y="2236"/>
                </a:lnTo>
                <a:lnTo>
                  <a:pt x="1663" y="2270"/>
                </a:lnTo>
                <a:lnTo>
                  <a:pt x="1681" y="2302"/>
                </a:lnTo>
                <a:lnTo>
                  <a:pt x="1706" y="2329"/>
                </a:lnTo>
                <a:lnTo>
                  <a:pt x="1732" y="2354"/>
                </a:lnTo>
                <a:lnTo>
                  <a:pt x="1763" y="2373"/>
                </a:lnTo>
                <a:lnTo>
                  <a:pt x="1797" y="2387"/>
                </a:lnTo>
                <a:lnTo>
                  <a:pt x="1833" y="2396"/>
                </a:lnTo>
                <a:lnTo>
                  <a:pt x="1871" y="2400"/>
                </a:lnTo>
                <a:lnTo>
                  <a:pt x="1909" y="2396"/>
                </a:lnTo>
                <a:lnTo>
                  <a:pt x="1945" y="2387"/>
                </a:lnTo>
                <a:lnTo>
                  <a:pt x="1980" y="2373"/>
                </a:lnTo>
                <a:lnTo>
                  <a:pt x="2010" y="2354"/>
                </a:lnTo>
                <a:lnTo>
                  <a:pt x="2038" y="2329"/>
                </a:lnTo>
                <a:lnTo>
                  <a:pt x="2061" y="2302"/>
                </a:lnTo>
                <a:lnTo>
                  <a:pt x="2080" y="2270"/>
                </a:lnTo>
                <a:lnTo>
                  <a:pt x="2094" y="2236"/>
                </a:lnTo>
                <a:lnTo>
                  <a:pt x="2103" y="2199"/>
                </a:lnTo>
                <a:lnTo>
                  <a:pt x="2107" y="2159"/>
                </a:lnTo>
                <a:lnTo>
                  <a:pt x="2107" y="1201"/>
                </a:lnTo>
                <a:lnTo>
                  <a:pt x="2103" y="1162"/>
                </a:lnTo>
                <a:lnTo>
                  <a:pt x="2094" y="1126"/>
                </a:lnTo>
                <a:lnTo>
                  <a:pt x="2080" y="1091"/>
                </a:lnTo>
                <a:lnTo>
                  <a:pt x="2061" y="1060"/>
                </a:lnTo>
                <a:lnTo>
                  <a:pt x="2038" y="1032"/>
                </a:lnTo>
                <a:lnTo>
                  <a:pt x="2010" y="1008"/>
                </a:lnTo>
                <a:lnTo>
                  <a:pt x="1980" y="989"/>
                </a:lnTo>
                <a:lnTo>
                  <a:pt x="1945" y="973"/>
                </a:lnTo>
                <a:lnTo>
                  <a:pt x="1909" y="965"/>
                </a:lnTo>
                <a:lnTo>
                  <a:pt x="1871" y="962"/>
                </a:lnTo>
                <a:close/>
                <a:moveTo>
                  <a:pt x="1871" y="0"/>
                </a:moveTo>
                <a:lnTo>
                  <a:pt x="1908" y="2"/>
                </a:lnTo>
                <a:lnTo>
                  <a:pt x="1944" y="12"/>
                </a:lnTo>
                <a:lnTo>
                  <a:pt x="1976" y="25"/>
                </a:lnTo>
                <a:lnTo>
                  <a:pt x="2007" y="44"/>
                </a:lnTo>
                <a:lnTo>
                  <a:pt x="2035" y="67"/>
                </a:lnTo>
                <a:lnTo>
                  <a:pt x="2058" y="94"/>
                </a:lnTo>
                <a:lnTo>
                  <a:pt x="2079" y="126"/>
                </a:lnTo>
                <a:lnTo>
                  <a:pt x="3707" y="3242"/>
                </a:lnTo>
                <a:lnTo>
                  <a:pt x="3721" y="3274"/>
                </a:lnTo>
                <a:lnTo>
                  <a:pt x="3730" y="3308"/>
                </a:lnTo>
                <a:lnTo>
                  <a:pt x="3735" y="3343"/>
                </a:lnTo>
                <a:lnTo>
                  <a:pt x="3734" y="3378"/>
                </a:lnTo>
                <a:lnTo>
                  <a:pt x="3728" y="3412"/>
                </a:lnTo>
                <a:lnTo>
                  <a:pt x="3717" y="3445"/>
                </a:lnTo>
                <a:lnTo>
                  <a:pt x="3702" y="3477"/>
                </a:lnTo>
                <a:lnTo>
                  <a:pt x="3681" y="3507"/>
                </a:lnTo>
                <a:lnTo>
                  <a:pt x="3658" y="3531"/>
                </a:lnTo>
                <a:lnTo>
                  <a:pt x="3631" y="3554"/>
                </a:lnTo>
                <a:lnTo>
                  <a:pt x="3601" y="3570"/>
                </a:lnTo>
                <a:lnTo>
                  <a:pt x="3570" y="3583"/>
                </a:lnTo>
                <a:lnTo>
                  <a:pt x="3536" y="3592"/>
                </a:lnTo>
                <a:lnTo>
                  <a:pt x="3500" y="3594"/>
                </a:lnTo>
                <a:lnTo>
                  <a:pt x="235" y="3594"/>
                </a:lnTo>
                <a:lnTo>
                  <a:pt x="200" y="3592"/>
                </a:lnTo>
                <a:lnTo>
                  <a:pt x="167" y="3583"/>
                </a:lnTo>
                <a:lnTo>
                  <a:pt x="134" y="3570"/>
                </a:lnTo>
                <a:lnTo>
                  <a:pt x="104" y="3554"/>
                </a:lnTo>
                <a:lnTo>
                  <a:pt x="77" y="3531"/>
                </a:lnTo>
                <a:lnTo>
                  <a:pt x="53" y="3507"/>
                </a:lnTo>
                <a:lnTo>
                  <a:pt x="34" y="3477"/>
                </a:lnTo>
                <a:lnTo>
                  <a:pt x="17" y="3445"/>
                </a:lnTo>
                <a:lnTo>
                  <a:pt x="7" y="3412"/>
                </a:lnTo>
                <a:lnTo>
                  <a:pt x="1" y="3378"/>
                </a:lnTo>
                <a:lnTo>
                  <a:pt x="0" y="3343"/>
                </a:lnTo>
                <a:lnTo>
                  <a:pt x="5" y="3308"/>
                </a:lnTo>
                <a:lnTo>
                  <a:pt x="14" y="3274"/>
                </a:lnTo>
                <a:lnTo>
                  <a:pt x="28" y="3242"/>
                </a:lnTo>
                <a:lnTo>
                  <a:pt x="1665" y="126"/>
                </a:lnTo>
                <a:lnTo>
                  <a:pt x="1685" y="94"/>
                </a:lnTo>
                <a:lnTo>
                  <a:pt x="1708" y="67"/>
                </a:lnTo>
                <a:lnTo>
                  <a:pt x="1736" y="44"/>
                </a:lnTo>
                <a:lnTo>
                  <a:pt x="1766" y="25"/>
                </a:lnTo>
                <a:lnTo>
                  <a:pt x="1799" y="12"/>
                </a:lnTo>
                <a:lnTo>
                  <a:pt x="1834" y="2"/>
                </a:lnTo>
                <a:lnTo>
                  <a:pt x="18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12" name="Content Placeholder 2"/>
          <p:cNvSpPr>
            <a:spLocks noGrp="1"/>
          </p:cNvSpPr>
          <p:nvPr>
            <p:ph idx="1" hasCustomPrompt="1"/>
          </p:nvPr>
        </p:nvSpPr>
        <p:spPr>
          <a:xfrm>
            <a:off x="838200" y="1270000"/>
            <a:ext cx="10515600" cy="3096260"/>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marL="266700" lvl="1" indent="-177800" algn="l" defTabSz="914400" rtl="0" eaLnBrk="1" latinLnBrk="0" hangingPunct="1">
              <a:lnSpc>
                <a:spcPct val="90000"/>
              </a:lnSpc>
              <a:spcBef>
                <a:spcPts val="1200"/>
              </a:spcBef>
              <a:buFont typeface="Arial" panose="020B0604020202020204" pitchFamily="34" charset="0"/>
              <a:buChar char="•"/>
            </a:pPr>
            <a:r>
              <a:rPr lang="en-US"/>
              <a:t>Second </a:t>
            </a:r>
            <a:r>
              <a:rPr lang="en-US" err="1"/>
              <a:t>niveau</a:t>
            </a:r>
            <a:endParaRPr lang="en-US"/>
          </a:p>
          <a:p>
            <a:pPr lvl="2"/>
            <a:r>
              <a:rPr lang="en-US" err="1"/>
              <a:t>Troisième</a:t>
            </a:r>
            <a:r>
              <a:rPr lang="en-US"/>
              <a:t> </a:t>
            </a:r>
            <a:r>
              <a:rPr lang="en-US" err="1"/>
              <a:t>niveau</a:t>
            </a:r>
            <a:endParaRPr lang="en-US"/>
          </a:p>
        </p:txBody>
      </p:sp>
      <p:pic>
        <p:nvPicPr>
          <p:cNvPr id="15" name="Image 14">
            <a:extLst>
              <a:ext uri="{FF2B5EF4-FFF2-40B4-BE49-F238E27FC236}">
                <a16:creationId xmlns:a16="http://schemas.microsoft.com/office/drawing/2014/main" id="{C15905EA-C28F-41E4-A75F-182650307D45}"/>
              </a:ext>
            </a:extLst>
          </p:cNvPr>
          <p:cNvPicPr>
            <a:picLocks noChangeAspect="1"/>
          </p:cNvPicPr>
          <p:nvPr userDrawn="1"/>
        </p:nvPicPr>
        <p:blipFill>
          <a:blip r:embed="rId2"/>
          <a:stretch>
            <a:fillRect/>
          </a:stretch>
        </p:blipFill>
        <p:spPr>
          <a:xfrm>
            <a:off x="11353800" y="565902"/>
            <a:ext cx="207919" cy="434740"/>
          </a:xfrm>
          <a:prstGeom prst="rect">
            <a:avLst/>
          </a:prstGeom>
        </p:spPr>
      </p:pic>
      <p:sp>
        <p:nvSpPr>
          <p:cNvPr id="14" name="Espace réservé du numéro de diapositive 5">
            <a:extLst>
              <a:ext uri="{FF2B5EF4-FFF2-40B4-BE49-F238E27FC236}">
                <a16:creationId xmlns:a16="http://schemas.microsoft.com/office/drawing/2014/main" id="{78733ED4-FF55-453E-9BB1-2F0D985BAE5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43831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blo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3B68-8154-4C88-B010-CD4B859B1BE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6B21852D-A8D3-4C23-97D3-10DC6C5FC8C4}"/>
              </a:ext>
            </a:extLst>
          </p:cNvPr>
          <p:cNvSpPr>
            <a:spLocks noGrp="1"/>
          </p:cNvSpPr>
          <p:nvPr>
            <p:ph idx="1" hasCustomPrompt="1"/>
          </p:nvPr>
        </p:nvSpPr>
        <p:spPr>
          <a:xfrm>
            <a:off x="838200" y="1109980"/>
            <a:ext cx="5082540" cy="4986020"/>
          </a:xfrm>
          <a:prstGeom prst="rect">
            <a:avLst/>
          </a:prstGeom>
          <a:solidFill>
            <a:schemeClr val="bg1"/>
          </a:solidFill>
          <a:ln>
            <a:noFill/>
          </a:ln>
          <a:effectLst/>
        </p:spPr>
        <p:txBody>
          <a:bodyPr anchor="ct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E80A13D-0C81-46F7-A44B-D514E4858BFB}"/>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2C94AD47-33E5-4940-B6FE-B8647A909378}"/>
              </a:ext>
            </a:extLst>
          </p:cNvPr>
          <p:cNvSpPr>
            <a:spLocks noGrp="1"/>
          </p:cNvSpPr>
          <p:nvPr>
            <p:ph idx="12" hasCustomPrompt="1"/>
          </p:nvPr>
        </p:nvSpPr>
        <p:spPr>
          <a:xfrm>
            <a:off x="6286500" y="1109980"/>
            <a:ext cx="5067300" cy="4986020"/>
          </a:xfrm>
          <a:prstGeom prst="rect">
            <a:avLst/>
          </a:prstGeom>
        </p:spPr>
        <p:txBody>
          <a:bodyPr anchor="ct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42F12902-C669-4948-A6F9-A08550B3DCEC}"/>
              </a:ext>
            </a:extLst>
          </p:cNvPr>
          <p:cNvCxnSpPr/>
          <p:nvPr userDrawn="1"/>
        </p:nvCxnSpPr>
        <p:spPr>
          <a:xfrm>
            <a:off x="6111240" y="1109980"/>
            <a:ext cx="0" cy="50622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368171F0-C88F-48FA-808E-66C103BE8906}"/>
              </a:ext>
            </a:extLst>
          </p:cNvPr>
          <p:cNvPicPr>
            <a:picLocks noChangeAspect="1"/>
          </p:cNvPicPr>
          <p:nvPr userDrawn="1"/>
        </p:nvPicPr>
        <p:blipFill>
          <a:blip r:embed="rId2"/>
          <a:stretch>
            <a:fillRect/>
          </a:stretch>
        </p:blipFill>
        <p:spPr>
          <a:xfrm>
            <a:off x="11125209" y="441442"/>
            <a:ext cx="207919" cy="434740"/>
          </a:xfrm>
          <a:prstGeom prst="rect">
            <a:avLst/>
          </a:prstGeom>
        </p:spPr>
      </p:pic>
      <p:sp>
        <p:nvSpPr>
          <p:cNvPr id="9" name="Espace réservé du numéro de diapositive 5">
            <a:extLst>
              <a:ext uri="{FF2B5EF4-FFF2-40B4-BE49-F238E27FC236}">
                <a16:creationId xmlns:a16="http://schemas.microsoft.com/office/drawing/2014/main" id="{71BCB64B-9780-4768-9D4E-55042990D858}"/>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790044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blocs gr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DF37-562F-4A41-8504-761A9E8D36D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0905084E-F8A4-4642-B7F8-3B5DA953CB42}"/>
              </a:ext>
            </a:extLst>
          </p:cNvPr>
          <p:cNvSpPr>
            <a:spLocks noGrp="1"/>
          </p:cNvSpPr>
          <p:nvPr>
            <p:ph idx="1" hasCustomPrompt="1"/>
          </p:nvPr>
        </p:nvSpPr>
        <p:spPr>
          <a:xfrm>
            <a:off x="838200" y="1109980"/>
            <a:ext cx="5082540" cy="4986020"/>
          </a:xfrm>
          <a:prstGeom prst="rect">
            <a:avLst/>
          </a:prstGeom>
          <a:solidFill>
            <a:schemeClr val="bg1">
              <a:lumMod val="85000"/>
            </a:schemeClr>
          </a:solidFill>
          <a:ln>
            <a:solidFill>
              <a:schemeClr val="accent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189CF8C6-BDFC-41C4-ACC8-8F08AAE151F0}"/>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B259D98C-E70D-4F55-8F30-344274EB5892}"/>
              </a:ext>
            </a:extLst>
          </p:cNvPr>
          <p:cNvSpPr>
            <a:spLocks noGrp="1"/>
          </p:cNvSpPr>
          <p:nvPr>
            <p:ph idx="12" hasCustomPrompt="1"/>
          </p:nvPr>
        </p:nvSpPr>
        <p:spPr>
          <a:xfrm>
            <a:off x="6286500" y="1109980"/>
            <a:ext cx="5067300" cy="4986020"/>
          </a:xfrm>
          <a:prstGeom prst="rect">
            <a:avLst/>
          </a:prstGeom>
          <a:solidFill>
            <a:schemeClr val="bg1">
              <a:lumMod val="85000"/>
            </a:schemeClr>
          </a:solidFill>
          <a:ln>
            <a:solidFill>
              <a:schemeClr val="accent2">
                <a:lumMod val="75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40973AAF-7196-4EFC-BEFE-3BD42011EC39}"/>
              </a:ext>
            </a:extLst>
          </p:cNvPr>
          <p:cNvCxnSpPr/>
          <p:nvPr userDrawn="1"/>
        </p:nvCxnSpPr>
        <p:spPr>
          <a:xfrm>
            <a:off x="6111240" y="1109980"/>
            <a:ext cx="0" cy="5062220"/>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B91925A7-D4A9-4BE9-A722-DE6766050C0C}"/>
              </a:ext>
            </a:extLst>
          </p:cNvPr>
          <p:cNvPicPr>
            <a:picLocks noChangeAspect="1"/>
          </p:cNvPicPr>
          <p:nvPr userDrawn="1"/>
        </p:nvPicPr>
        <p:blipFill>
          <a:blip r:embed="rId2"/>
          <a:stretch>
            <a:fillRect/>
          </a:stretch>
        </p:blipFill>
        <p:spPr>
          <a:xfrm>
            <a:off x="11396213" y="441442"/>
            <a:ext cx="207919" cy="434740"/>
          </a:xfrm>
          <a:prstGeom prst="rect">
            <a:avLst/>
          </a:prstGeom>
        </p:spPr>
      </p:pic>
      <p:sp>
        <p:nvSpPr>
          <p:cNvPr id="12" name="Espace réservé du numéro de diapositive 5">
            <a:extLst>
              <a:ext uri="{FF2B5EF4-FFF2-40B4-BE49-F238E27FC236}">
                <a16:creationId xmlns:a16="http://schemas.microsoft.com/office/drawing/2014/main" id="{565209A3-02CE-4D64-A77A-0FDC13ED19E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422804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blocs gris décalé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E584-37C8-41FD-9EED-B463EDCD95D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5465D349-5E4F-4E52-B60C-156D2F6FAAF1}"/>
              </a:ext>
            </a:extLst>
          </p:cNvPr>
          <p:cNvSpPr>
            <a:spLocks noGrp="1"/>
          </p:cNvSpPr>
          <p:nvPr>
            <p:ph idx="1" hasCustomPrompt="1"/>
          </p:nvPr>
        </p:nvSpPr>
        <p:spPr>
          <a:xfrm>
            <a:off x="1134979" y="1101958"/>
            <a:ext cx="5082540" cy="4986020"/>
          </a:xfrm>
          <a:prstGeom prst="rect">
            <a:avLst/>
          </a:prstGeom>
          <a:solidFill>
            <a:schemeClr val="bg1">
              <a:lumMod val="95000"/>
            </a:schemeClr>
          </a:solidFill>
          <a:ln>
            <a:solidFill>
              <a:schemeClr val="accent2"/>
            </a:solid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20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735826A7-0104-4F66-B863-52E5A924425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B47494AF-4A3E-4AE2-A5B3-4BB0155F8B9F}"/>
              </a:ext>
            </a:extLst>
          </p:cNvPr>
          <p:cNvSpPr>
            <a:spLocks noGrp="1"/>
          </p:cNvSpPr>
          <p:nvPr>
            <p:ph idx="12" hasCustomPrompt="1"/>
          </p:nvPr>
        </p:nvSpPr>
        <p:spPr>
          <a:xfrm>
            <a:off x="5975684" y="1246670"/>
            <a:ext cx="5067300" cy="4986020"/>
          </a:xfrm>
          <a:prstGeom prst="rect">
            <a:avLst/>
          </a:prstGeom>
          <a:solidFill>
            <a:schemeClr val="bg2">
              <a:lumMod val="90000"/>
            </a:schemeClr>
          </a:solidFill>
          <a:ln>
            <a:solidFill>
              <a:schemeClr val="accent2"/>
            </a:solidFill>
          </a:ln>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bg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20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1A2C8E92-0D4F-4A7C-9061-ECC6DD8D33DA}"/>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A9D09270-35DC-4398-8EE5-99545960E395}" type="slidenum">
              <a:rPr lang="fr-FR" smtClean="0"/>
              <a:pPr/>
              <a:t>‹N°›</a:t>
            </a:fld>
            <a:endParaRPr lang="fr-FR"/>
          </a:p>
        </p:txBody>
      </p:sp>
      <p:pic>
        <p:nvPicPr>
          <p:cNvPr id="8" name="Image 7">
            <a:extLst>
              <a:ext uri="{FF2B5EF4-FFF2-40B4-BE49-F238E27FC236}">
                <a16:creationId xmlns:a16="http://schemas.microsoft.com/office/drawing/2014/main" id="{E70F4907-E554-4BDF-9720-CD36CB12537D}"/>
              </a:ext>
            </a:extLst>
          </p:cNvPr>
          <p:cNvPicPr>
            <a:picLocks noChangeAspect="1"/>
          </p:cNvPicPr>
          <p:nvPr userDrawn="1"/>
        </p:nvPicPr>
        <p:blipFill>
          <a:blip r:embed="rId2"/>
          <a:stretch>
            <a:fillRect/>
          </a:stretch>
        </p:blipFill>
        <p:spPr>
          <a:xfrm>
            <a:off x="11353800" y="441442"/>
            <a:ext cx="207919" cy="434740"/>
          </a:xfrm>
          <a:prstGeom prst="rect">
            <a:avLst/>
          </a:prstGeom>
        </p:spPr>
      </p:pic>
    </p:spTree>
    <p:extLst>
      <p:ext uri="{BB962C8B-B14F-4D97-AF65-F5344CB8AC3E}">
        <p14:creationId xmlns:p14="http://schemas.microsoft.com/office/powerpoint/2010/main" val="116037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D97C16-FFAC-4EE3-9597-A094D05DC9FC}"/>
              </a:ext>
            </a:extLst>
          </p:cNvPr>
          <p:cNvSpPr/>
          <p:nvPr userDrawn="1"/>
        </p:nvSpPr>
        <p:spPr>
          <a:xfrm>
            <a:off x="114298" y="1323275"/>
            <a:ext cx="11953875" cy="2220024"/>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58DF885F-9668-4E70-B497-101F614A0ADC}"/>
              </a:ext>
            </a:extLst>
          </p:cNvPr>
          <p:cNvSpPr/>
          <p:nvPr userDrawn="1"/>
        </p:nvSpPr>
        <p:spPr>
          <a:xfrm>
            <a:off x="114298" y="3819525"/>
            <a:ext cx="11953875" cy="2220024"/>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9" name="Text Placeholder 24">
            <a:extLst>
              <a:ext uri="{FF2B5EF4-FFF2-40B4-BE49-F238E27FC236}">
                <a16:creationId xmlns:a16="http://schemas.microsoft.com/office/drawing/2014/main" id="{F9E4AFFA-5851-4C75-BCC7-87C9755715ED}"/>
              </a:ext>
            </a:extLst>
          </p:cNvPr>
          <p:cNvSpPr>
            <a:spLocks noGrp="1"/>
          </p:cNvSpPr>
          <p:nvPr>
            <p:ph type="body" sz="quarter" idx="11" hasCustomPrompt="1"/>
          </p:nvPr>
        </p:nvSpPr>
        <p:spPr>
          <a:xfrm>
            <a:off x="114300" y="1323975"/>
            <a:ext cx="11953875" cy="2219325"/>
          </a:xfrm>
          <a:prstGeom prst="rect">
            <a:avLst/>
          </a:prstGeom>
          <a:noFill/>
        </p:spPr>
        <p:txBody>
          <a:bodyPr wrap="none" lIns="1044000" tIns="288000" rtlCol="0">
            <a:noAutofit/>
          </a:bodyPr>
          <a:lstStyle>
            <a:lvl1pPr marL="0" indent="0">
              <a:buNone/>
              <a:defRPr lang="en-US" sz="1600" b="1" dirty="0" smtClean="0">
                <a:solidFill>
                  <a:schemeClr val="tx2"/>
                </a:solidFill>
                <a:latin typeface="Arial" panose="020B0604020202020204" pitchFamily="34" charset="0"/>
                <a:cs typeface="Arial" panose="020B0604020202020204" pitchFamily="34" charset="0"/>
              </a:defRPr>
            </a:lvl1pPr>
          </a:lstStyle>
          <a:p>
            <a:pPr marL="0" lvl="0"/>
            <a:r>
              <a:rPr lang="en-US" err="1"/>
              <a:t>Titre</a:t>
            </a:r>
            <a:r>
              <a:rPr lang="en-US"/>
              <a:t> des parties</a:t>
            </a:r>
          </a:p>
        </p:txBody>
      </p:sp>
      <p:sp>
        <p:nvSpPr>
          <p:cNvPr id="11" name="Rectangle 10">
            <a:extLst>
              <a:ext uri="{FF2B5EF4-FFF2-40B4-BE49-F238E27FC236}">
                <a16:creationId xmlns:a16="http://schemas.microsoft.com/office/drawing/2014/main" id="{6EBB840C-57B1-4191-A295-57057B4F5544}"/>
              </a:ext>
            </a:extLst>
          </p:cNvPr>
          <p:cNvSpPr/>
          <p:nvPr userDrawn="1"/>
        </p:nvSpPr>
        <p:spPr>
          <a:xfrm>
            <a:off x="114874" y="76200"/>
            <a:ext cx="11962826" cy="1247075"/>
          </a:xfrm>
          <a:prstGeom prst="rect">
            <a:avLst/>
          </a:prstGeom>
          <a:gradFill flip="none" rotWithShape="1">
            <a:gsLst>
              <a:gs pos="0">
                <a:schemeClr val="accent1"/>
              </a:gs>
              <a:gs pos="99684">
                <a:schemeClr val="accent1">
                  <a:lumMod val="75000"/>
                </a:schemeClr>
              </a:gs>
            </a:gsLst>
            <a:path path="circle">
              <a:fillToRect l="50000" t="50000" r="50000" b="50000"/>
            </a:path>
            <a:tileRect/>
          </a:gradFill>
          <a:ln>
            <a:noFill/>
          </a:ln>
          <a:effectLst>
            <a:innerShdw blurRad="63500" dist="38100" dir="54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8B89A943-D444-4437-A5AB-57AD8B2C2CBC}"/>
              </a:ext>
            </a:extLst>
          </p:cNvPr>
          <p:cNvSpPr txBox="1">
            <a:spLocks/>
          </p:cNvSpPr>
          <p:nvPr userDrawn="1"/>
        </p:nvSpPr>
        <p:spPr>
          <a:xfrm>
            <a:off x="838200" y="177417"/>
            <a:ext cx="10515600" cy="114585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Arial" panose="020B0604020202020204" pitchFamily="34" charset="0"/>
                <a:cs typeface="Arial" panose="020B0604020202020204" pitchFamily="34" charset="0"/>
              </a:rPr>
              <a:t>SOMMAIRE</a:t>
            </a:r>
            <a:endParaRPr lang="fr-FR">
              <a:solidFill>
                <a:schemeClr val="bg1"/>
              </a:solidFill>
              <a:latin typeface="Arial" panose="020B0604020202020204" pitchFamily="34" charset="0"/>
              <a:cs typeface="Arial" panose="020B0604020202020204" pitchFamily="34" charset="0"/>
            </a:endParaRPr>
          </a:p>
        </p:txBody>
      </p:sp>
      <p:grpSp>
        <p:nvGrpSpPr>
          <p:cNvPr id="13" name="Group 20">
            <a:extLst>
              <a:ext uri="{FF2B5EF4-FFF2-40B4-BE49-F238E27FC236}">
                <a16:creationId xmlns:a16="http://schemas.microsoft.com/office/drawing/2014/main" id="{F85EE045-E8FA-4540-90C9-1D014ECCB1A6}"/>
              </a:ext>
            </a:extLst>
          </p:cNvPr>
          <p:cNvGrpSpPr/>
          <p:nvPr userDrawn="1"/>
        </p:nvGrpSpPr>
        <p:grpSpPr>
          <a:xfrm>
            <a:off x="5482867" y="-1196177"/>
            <a:ext cx="6585306" cy="2562688"/>
            <a:chOff x="8260998" y="5093736"/>
            <a:chExt cx="4313917" cy="1678771"/>
          </a:xfrm>
          <a:solidFill>
            <a:schemeClr val="accent2">
              <a:alpha val="8000"/>
            </a:schemeClr>
          </a:solidFill>
        </p:grpSpPr>
        <p:sp>
          <p:nvSpPr>
            <p:cNvPr id="14" name="Freeform 21">
              <a:extLst>
                <a:ext uri="{FF2B5EF4-FFF2-40B4-BE49-F238E27FC236}">
                  <a16:creationId xmlns:a16="http://schemas.microsoft.com/office/drawing/2014/main" id="{37524CA6-B829-4F76-B0CA-D4A2EBB7ADD2}"/>
                </a:ext>
              </a:extLst>
            </p:cNvPr>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orbel" panose="020B0503020204020204" pitchFamily="34" charset="0"/>
              </a:endParaRPr>
            </a:p>
          </p:txBody>
        </p:sp>
        <p:sp>
          <p:nvSpPr>
            <p:cNvPr id="15" name="Freeform 22">
              <a:extLst>
                <a:ext uri="{FF2B5EF4-FFF2-40B4-BE49-F238E27FC236}">
                  <a16:creationId xmlns:a16="http://schemas.microsoft.com/office/drawing/2014/main" id="{C6C622AD-5ACA-4654-AFA2-01812B162C9D}"/>
                </a:ext>
              </a:extLst>
            </p:cNvPr>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orbel" panose="020B0503020204020204" pitchFamily="34" charset="0"/>
              </a:endParaRPr>
            </a:p>
          </p:txBody>
        </p:sp>
      </p:grpSp>
      <p:grpSp>
        <p:nvGrpSpPr>
          <p:cNvPr id="16" name="Group 4">
            <a:extLst>
              <a:ext uri="{FF2B5EF4-FFF2-40B4-BE49-F238E27FC236}">
                <a16:creationId xmlns:a16="http://schemas.microsoft.com/office/drawing/2014/main" id="{46C4F358-8BF7-4AB6-A14C-56C455E301E7}"/>
              </a:ext>
            </a:extLst>
          </p:cNvPr>
          <p:cNvGrpSpPr>
            <a:grpSpLocks noChangeAspect="1"/>
          </p:cNvGrpSpPr>
          <p:nvPr userDrawn="1"/>
        </p:nvGrpSpPr>
        <p:grpSpPr bwMode="auto">
          <a:xfrm>
            <a:off x="9505146" y="550239"/>
            <a:ext cx="703906" cy="769078"/>
            <a:chOff x="2427" y="620"/>
            <a:chExt cx="2819" cy="3080"/>
          </a:xfrm>
          <a:solidFill>
            <a:schemeClr val="tx1"/>
          </a:solidFill>
        </p:grpSpPr>
        <p:sp>
          <p:nvSpPr>
            <p:cNvPr id="17" name="Freeform 6">
              <a:extLst>
                <a:ext uri="{FF2B5EF4-FFF2-40B4-BE49-F238E27FC236}">
                  <a16:creationId xmlns:a16="http://schemas.microsoft.com/office/drawing/2014/main" id="{56571E5D-13BD-4F6D-A376-B725768EF2B1}"/>
                </a:ext>
              </a:extLst>
            </p:cNvPr>
            <p:cNvSpPr>
              <a:spLocks/>
            </p:cNvSpPr>
            <p:nvPr/>
          </p:nvSpPr>
          <p:spPr bwMode="auto">
            <a:xfrm>
              <a:off x="3185" y="620"/>
              <a:ext cx="1296" cy="1620"/>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18" name="Freeform 7">
              <a:extLst>
                <a:ext uri="{FF2B5EF4-FFF2-40B4-BE49-F238E27FC236}">
                  <a16:creationId xmlns:a16="http://schemas.microsoft.com/office/drawing/2014/main" id="{7328AFC4-94E5-4B26-A1C2-9101AD134C29}"/>
                </a:ext>
              </a:extLst>
            </p:cNvPr>
            <p:cNvSpPr>
              <a:spLocks/>
            </p:cNvSpPr>
            <p:nvPr/>
          </p:nvSpPr>
          <p:spPr bwMode="auto">
            <a:xfrm>
              <a:off x="2427" y="2421"/>
              <a:ext cx="2819" cy="1279"/>
            </a:xfrm>
            <a:custGeom>
              <a:avLst/>
              <a:gdLst>
                <a:gd name="T0" fmla="*/ 3215 w 5639"/>
                <a:gd name="T1" fmla="*/ 3 h 2557"/>
                <a:gd name="T2" fmla="*/ 3295 w 5639"/>
                <a:gd name="T3" fmla="*/ 60 h 2557"/>
                <a:gd name="T4" fmla="*/ 3301 w 5639"/>
                <a:gd name="T5" fmla="*/ 161 h 2557"/>
                <a:gd name="T6" fmla="*/ 3267 w 5639"/>
                <a:gd name="T7" fmla="*/ 232 h 2557"/>
                <a:gd name="T8" fmla="*/ 3222 w 5639"/>
                <a:gd name="T9" fmla="*/ 326 h 2557"/>
                <a:gd name="T10" fmla="*/ 3162 w 5639"/>
                <a:gd name="T11" fmla="*/ 452 h 2557"/>
                <a:gd name="T12" fmla="*/ 3100 w 5639"/>
                <a:gd name="T13" fmla="*/ 581 h 2557"/>
                <a:gd name="T14" fmla="*/ 3049 w 5639"/>
                <a:gd name="T15" fmla="*/ 690 h 2557"/>
                <a:gd name="T16" fmla="*/ 3019 w 5639"/>
                <a:gd name="T17" fmla="*/ 750 h 2557"/>
                <a:gd name="T18" fmla="*/ 3095 w 5639"/>
                <a:gd name="T19" fmla="*/ 1495 h 2557"/>
                <a:gd name="T20" fmla="*/ 3226 w 5639"/>
                <a:gd name="T21" fmla="*/ 1229 h 2557"/>
                <a:gd name="T22" fmla="*/ 3365 w 5639"/>
                <a:gd name="T23" fmla="*/ 919 h 2557"/>
                <a:gd name="T24" fmla="*/ 3500 w 5639"/>
                <a:gd name="T25" fmla="*/ 609 h 2557"/>
                <a:gd name="T26" fmla="*/ 3613 w 5639"/>
                <a:gd name="T27" fmla="*/ 341 h 2557"/>
                <a:gd name="T28" fmla="*/ 3658 w 5639"/>
                <a:gd name="T29" fmla="*/ 268 h 2557"/>
                <a:gd name="T30" fmla="*/ 3769 w 5639"/>
                <a:gd name="T31" fmla="*/ 204 h 2557"/>
                <a:gd name="T32" fmla="*/ 3883 w 5639"/>
                <a:gd name="T33" fmla="*/ 212 h 2557"/>
                <a:gd name="T34" fmla="*/ 3915 w 5639"/>
                <a:gd name="T35" fmla="*/ 225 h 2557"/>
                <a:gd name="T36" fmla="*/ 4024 w 5639"/>
                <a:gd name="T37" fmla="*/ 272 h 2557"/>
                <a:gd name="T38" fmla="*/ 4199 w 5639"/>
                <a:gd name="T39" fmla="*/ 349 h 2557"/>
                <a:gd name="T40" fmla="*/ 4416 w 5639"/>
                <a:gd name="T41" fmla="*/ 446 h 2557"/>
                <a:gd name="T42" fmla="*/ 4662 w 5639"/>
                <a:gd name="T43" fmla="*/ 561 h 2557"/>
                <a:gd name="T44" fmla="*/ 4920 w 5639"/>
                <a:gd name="T45" fmla="*/ 683 h 2557"/>
                <a:gd name="T46" fmla="*/ 5169 w 5639"/>
                <a:gd name="T47" fmla="*/ 805 h 2557"/>
                <a:gd name="T48" fmla="*/ 5414 w 5639"/>
                <a:gd name="T49" fmla="*/ 942 h 2557"/>
                <a:gd name="T50" fmla="*/ 5581 w 5639"/>
                <a:gd name="T51" fmla="*/ 1105 h 2557"/>
                <a:gd name="T52" fmla="*/ 5639 w 5639"/>
                <a:gd name="T53" fmla="*/ 1283 h 2557"/>
                <a:gd name="T54" fmla="*/ 0 w 5639"/>
                <a:gd name="T55" fmla="*/ 1283 h 2557"/>
                <a:gd name="T56" fmla="*/ 60 w 5639"/>
                <a:gd name="T57" fmla="*/ 1105 h 2557"/>
                <a:gd name="T58" fmla="*/ 227 w 5639"/>
                <a:gd name="T59" fmla="*/ 942 h 2557"/>
                <a:gd name="T60" fmla="*/ 469 w 5639"/>
                <a:gd name="T61" fmla="*/ 805 h 2557"/>
                <a:gd name="T62" fmla="*/ 719 w 5639"/>
                <a:gd name="T63" fmla="*/ 683 h 2557"/>
                <a:gd name="T64" fmla="*/ 976 w 5639"/>
                <a:gd name="T65" fmla="*/ 561 h 2557"/>
                <a:gd name="T66" fmla="*/ 1222 w 5639"/>
                <a:gd name="T67" fmla="*/ 446 h 2557"/>
                <a:gd name="T68" fmla="*/ 1442 w 5639"/>
                <a:gd name="T69" fmla="*/ 349 h 2557"/>
                <a:gd name="T70" fmla="*/ 1615 w 5639"/>
                <a:gd name="T71" fmla="*/ 272 h 2557"/>
                <a:gd name="T72" fmla="*/ 1726 w 5639"/>
                <a:gd name="T73" fmla="*/ 225 h 2557"/>
                <a:gd name="T74" fmla="*/ 1756 w 5639"/>
                <a:gd name="T75" fmla="*/ 212 h 2557"/>
                <a:gd name="T76" fmla="*/ 1872 w 5639"/>
                <a:gd name="T77" fmla="*/ 204 h 2557"/>
                <a:gd name="T78" fmla="*/ 1983 w 5639"/>
                <a:gd name="T79" fmla="*/ 268 h 2557"/>
                <a:gd name="T80" fmla="*/ 2026 w 5639"/>
                <a:gd name="T81" fmla="*/ 341 h 2557"/>
                <a:gd name="T82" fmla="*/ 2139 w 5639"/>
                <a:gd name="T83" fmla="*/ 609 h 2557"/>
                <a:gd name="T84" fmla="*/ 2274 w 5639"/>
                <a:gd name="T85" fmla="*/ 919 h 2557"/>
                <a:gd name="T86" fmla="*/ 2415 w 5639"/>
                <a:gd name="T87" fmla="*/ 1229 h 2557"/>
                <a:gd name="T88" fmla="*/ 2544 w 5639"/>
                <a:gd name="T89" fmla="*/ 1495 h 2557"/>
                <a:gd name="T90" fmla="*/ 2619 w 5639"/>
                <a:gd name="T91" fmla="*/ 750 h 2557"/>
                <a:gd name="T92" fmla="*/ 2591 w 5639"/>
                <a:gd name="T93" fmla="*/ 690 h 2557"/>
                <a:gd name="T94" fmla="*/ 2539 w 5639"/>
                <a:gd name="T95" fmla="*/ 581 h 2557"/>
                <a:gd name="T96" fmla="*/ 2477 w 5639"/>
                <a:gd name="T97" fmla="*/ 452 h 2557"/>
                <a:gd name="T98" fmla="*/ 2417 w 5639"/>
                <a:gd name="T99" fmla="*/ 326 h 2557"/>
                <a:gd name="T100" fmla="*/ 2372 w 5639"/>
                <a:gd name="T101" fmla="*/ 232 h 2557"/>
                <a:gd name="T102" fmla="*/ 2338 w 5639"/>
                <a:gd name="T103" fmla="*/ 161 h 2557"/>
                <a:gd name="T104" fmla="*/ 2343 w 5639"/>
                <a:gd name="T105" fmla="*/ 60 h 2557"/>
                <a:gd name="T106" fmla="*/ 2424 w 5639"/>
                <a:gd name="T107" fmla="*/ 3 h 2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39" h="2557">
                  <a:moveTo>
                    <a:pt x="2465" y="0"/>
                  </a:moveTo>
                  <a:lnTo>
                    <a:pt x="3173" y="0"/>
                  </a:lnTo>
                  <a:lnTo>
                    <a:pt x="3215" y="3"/>
                  </a:lnTo>
                  <a:lnTo>
                    <a:pt x="3248" y="15"/>
                  </a:lnTo>
                  <a:lnTo>
                    <a:pt x="3277" y="33"/>
                  </a:lnTo>
                  <a:lnTo>
                    <a:pt x="3295" y="60"/>
                  </a:lnTo>
                  <a:lnTo>
                    <a:pt x="3307" y="90"/>
                  </a:lnTo>
                  <a:lnTo>
                    <a:pt x="3309" y="123"/>
                  </a:lnTo>
                  <a:lnTo>
                    <a:pt x="3301" y="161"/>
                  </a:lnTo>
                  <a:lnTo>
                    <a:pt x="3284" y="200"/>
                  </a:lnTo>
                  <a:lnTo>
                    <a:pt x="3279" y="212"/>
                  </a:lnTo>
                  <a:lnTo>
                    <a:pt x="3267" y="232"/>
                  </a:lnTo>
                  <a:lnTo>
                    <a:pt x="3256" y="259"/>
                  </a:lnTo>
                  <a:lnTo>
                    <a:pt x="3239" y="289"/>
                  </a:lnTo>
                  <a:lnTo>
                    <a:pt x="3222" y="326"/>
                  </a:lnTo>
                  <a:lnTo>
                    <a:pt x="3203" y="366"/>
                  </a:lnTo>
                  <a:lnTo>
                    <a:pt x="3183" y="407"/>
                  </a:lnTo>
                  <a:lnTo>
                    <a:pt x="3162" y="452"/>
                  </a:lnTo>
                  <a:lnTo>
                    <a:pt x="3141" y="495"/>
                  </a:lnTo>
                  <a:lnTo>
                    <a:pt x="3121" y="540"/>
                  </a:lnTo>
                  <a:lnTo>
                    <a:pt x="3100" y="581"/>
                  </a:lnTo>
                  <a:lnTo>
                    <a:pt x="3081" y="623"/>
                  </a:lnTo>
                  <a:lnTo>
                    <a:pt x="3064" y="658"/>
                  </a:lnTo>
                  <a:lnTo>
                    <a:pt x="3049" y="690"/>
                  </a:lnTo>
                  <a:lnTo>
                    <a:pt x="3036" y="718"/>
                  </a:lnTo>
                  <a:lnTo>
                    <a:pt x="3027" y="737"/>
                  </a:lnTo>
                  <a:lnTo>
                    <a:pt x="3019" y="750"/>
                  </a:lnTo>
                  <a:lnTo>
                    <a:pt x="3018" y="756"/>
                  </a:lnTo>
                  <a:lnTo>
                    <a:pt x="3057" y="1566"/>
                  </a:lnTo>
                  <a:lnTo>
                    <a:pt x="3095" y="1495"/>
                  </a:lnTo>
                  <a:lnTo>
                    <a:pt x="3136" y="1414"/>
                  </a:lnTo>
                  <a:lnTo>
                    <a:pt x="3179" y="1324"/>
                  </a:lnTo>
                  <a:lnTo>
                    <a:pt x="3226" y="1229"/>
                  </a:lnTo>
                  <a:lnTo>
                    <a:pt x="3271" y="1127"/>
                  </a:lnTo>
                  <a:lnTo>
                    <a:pt x="3318" y="1024"/>
                  </a:lnTo>
                  <a:lnTo>
                    <a:pt x="3365" y="919"/>
                  </a:lnTo>
                  <a:lnTo>
                    <a:pt x="3412" y="814"/>
                  </a:lnTo>
                  <a:lnTo>
                    <a:pt x="3457" y="709"/>
                  </a:lnTo>
                  <a:lnTo>
                    <a:pt x="3500" y="609"/>
                  </a:lnTo>
                  <a:lnTo>
                    <a:pt x="3541" y="512"/>
                  </a:lnTo>
                  <a:lnTo>
                    <a:pt x="3579" y="422"/>
                  </a:lnTo>
                  <a:lnTo>
                    <a:pt x="3613" y="341"/>
                  </a:lnTo>
                  <a:lnTo>
                    <a:pt x="3613" y="341"/>
                  </a:lnTo>
                  <a:lnTo>
                    <a:pt x="3632" y="302"/>
                  </a:lnTo>
                  <a:lnTo>
                    <a:pt x="3658" y="268"/>
                  </a:lnTo>
                  <a:lnTo>
                    <a:pt x="3690" y="240"/>
                  </a:lnTo>
                  <a:lnTo>
                    <a:pt x="3725" y="217"/>
                  </a:lnTo>
                  <a:lnTo>
                    <a:pt x="3769" y="204"/>
                  </a:lnTo>
                  <a:lnTo>
                    <a:pt x="3812" y="200"/>
                  </a:lnTo>
                  <a:lnTo>
                    <a:pt x="3849" y="202"/>
                  </a:lnTo>
                  <a:lnTo>
                    <a:pt x="3883" y="212"/>
                  </a:lnTo>
                  <a:lnTo>
                    <a:pt x="3885" y="212"/>
                  </a:lnTo>
                  <a:lnTo>
                    <a:pt x="3894" y="215"/>
                  </a:lnTo>
                  <a:lnTo>
                    <a:pt x="3915" y="225"/>
                  </a:lnTo>
                  <a:lnTo>
                    <a:pt x="3943" y="236"/>
                  </a:lnTo>
                  <a:lnTo>
                    <a:pt x="3981" y="253"/>
                  </a:lnTo>
                  <a:lnTo>
                    <a:pt x="4024" y="272"/>
                  </a:lnTo>
                  <a:lnTo>
                    <a:pt x="4077" y="294"/>
                  </a:lnTo>
                  <a:lnTo>
                    <a:pt x="4135" y="320"/>
                  </a:lnTo>
                  <a:lnTo>
                    <a:pt x="4199" y="349"/>
                  </a:lnTo>
                  <a:lnTo>
                    <a:pt x="4266" y="379"/>
                  </a:lnTo>
                  <a:lnTo>
                    <a:pt x="4339" y="412"/>
                  </a:lnTo>
                  <a:lnTo>
                    <a:pt x="4416" y="446"/>
                  </a:lnTo>
                  <a:lnTo>
                    <a:pt x="4497" y="484"/>
                  </a:lnTo>
                  <a:lnTo>
                    <a:pt x="4578" y="521"/>
                  </a:lnTo>
                  <a:lnTo>
                    <a:pt x="4662" y="561"/>
                  </a:lnTo>
                  <a:lnTo>
                    <a:pt x="4749" y="600"/>
                  </a:lnTo>
                  <a:lnTo>
                    <a:pt x="4833" y="641"/>
                  </a:lnTo>
                  <a:lnTo>
                    <a:pt x="4920" y="683"/>
                  </a:lnTo>
                  <a:lnTo>
                    <a:pt x="5004" y="722"/>
                  </a:lnTo>
                  <a:lnTo>
                    <a:pt x="5089" y="763"/>
                  </a:lnTo>
                  <a:lnTo>
                    <a:pt x="5169" y="805"/>
                  </a:lnTo>
                  <a:lnTo>
                    <a:pt x="5250" y="844"/>
                  </a:lnTo>
                  <a:lnTo>
                    <a:pt x="5337" y="891"/>
                  </a:lnTo>
                  <a:lnTo>
                    <a:pt x="5414" y="942"/>
                  </a:lnTo>
                  <a:lnTo>
                    <a:pt x="5479" y="994"/>
                  </a:lnTo>
                  <a:lnTo>
                    <a:pt x="5536" y="1049"/>
                  </a:lnTo>
                  <a:lnTo>
                    <a:pt x="5581" y="1105"/>
                  </a:lnTo>
                  <a:lnTo>
                    <a:pt x="5613" y="1163"/>
                  </a:lnTo>
                  <a:lnTo>
                    <a:pt x="5633" y="1223"/>
                  </a:lnTo>
                  <a:lnTo>
                    <a:pt x="5639" y="1283"/>
                  </a:lnTo>
                  <a:lnTo>
                    <a:pt x="5639" y="2557"/>
                  </a:lnTo>
                  <a:lnTo>
                    <a:pt x="0" y="2557"/>
                  </a:lnTo>
                  <a:lnTo>
                    <a:pt x="0" y="1283"/>
                  </a:lnTo>
                  <a:lnTo>
                    <a:pt x="8" y="1223"/>
                  </a:lnTo>
                  <a:lnTo>
                    <a:pt x="26" y="1163"/>
                  </a:lnTo>
                  <a:lnTo>
                    <a:pt x="60" y="1105"/>
                  </a:lnTo>
                  <a:lnTo>
                    <a:pt x="103" y="1049"/>
                  </a:lnTo>
                  <a:lnTo>
                    <a:pt x="160" y="994"/>
                  </a:lnTo>
                  <a:lnTo>
                    <a:pt x="227" y="942"/>
                  </a:lnTo>
                  <a:lnTo>
                    <a:pt x="304" y="891"/>
                  </a:lnTo>
                  <a:lnTo>
                    <a:pt x="391" y="844"/>
                  </a:lnTo>
                  <a:lnTo>
                    <a:pt x="469" y="805"/>
                  </a:lnTo>
                  <a:lnTo>
                    <a:pt x="550" y="763"/>
                  </a:lnTo>
                  <a:lnTo>
                    <a:pt x="635" y="722"/>
                  </a:lnTo>
                  <a:lnTo>
                    <a:pt x="719" y="683"/>
                  </a:lnTo>
                  <a:lnTo>
                    <a:pt x="806" y="641"/>
                  </a:lnTo>
                  <a:lnTo>
                    <a:pt x="892" y="600"/>
                  </a:lnTo>
                  <a:lnTo>
                    <a:pt x="976" y="561"/>
                  </a:lnTo>
                  <a:lnTo>
                    <a:pt x="1061" y="521"/>
                  </a:lnTo>
                  <a:lnTo>
                    <a:pt x="1144" y="484"/>
                  </a:lnTo>
                  <a:lnTo>
                    <a:pt x="1222" y="446"/>
                  </a:lnTo>
                  <a:lnTo>
                    <a:pt x="1299" y="412"/>
                  </a:lnTo>
                  <a:lnTo>
                    <a:pt x="1373" y="379"/>
                  </a:lnTo>
                  <a:lnTo>
                    <a:pt x="1442" y="349"/>
                  </a:lnTo>
                  <a:lnTo>
                    <a:pt x="1506" y="320"/>
                  </a:lnTo>
                  <a:lnTo>
                    <a:pt x="1562" y="294"/>
                  </a:lnTo>
                  <a:lnTo>
                    <a:pt x="1615" y="272"/>
                  </a:lnTo>
                  <a:lnTo>
                    <a:pt x="1660" y="253"/>
                  </a:lnTo>
                  <a:lnTo>
                    <a:pt x="1696" y="236"/>
                  </a:lnTo>
                  <a:lnTo>
                    <a:pt x="1726" y="225"/>
                  </a:lnTo>
                  <a:lnTo>
                    <a:pt x="1744" y="215"/>
                  </a:lnTo>
                  <a:lnTo>
                    <a:pt x="1756" y="212"/>
                  </a:lnTo>
                  <a:lnTo>
                    <a:pt x="1756" y="212"/>
                  </a:lnTo>
                  <a:lnTo>
                    <a:pt x="1791" y="202"/>
                  </a:lnTo>
                  <a:lnTo>
                    <a:pt x="1827" y="200"/>
                  </a:lnTo>
                  <a:lnTo>
                    <a:pt x="1872" y="204"/>
                  </a:lnTo>
                  <a:lnTo>
                    <a:pt x="1913" y="217"/>
                  </a:lnTo>
                  <a:lnTo>
                    <a:pt x="1951" y="240"/>
                  </a:lnTo>
                  <a:lnTo>
                    <a:pt x="1983" y="268"/>
                  </a:lnTo>
                  <a:lnTo>
                    <a:pt x="2007" y="302"/>
                  </a:lnTo>
                  <a:lnTo>
                    <a:pt x="2026" y="341"/>
                  </a:lnTo>
                  <a:lnTo>
                    <a:pt x="2026" y="341"/>
                  </a:lnTo>
                  <a:lnTo>
                    <a:pt x="2062" y="422"/>
                  </a:lnTo>
                  <a:lnTo>
                    <a:pt x="2099" y="512"/>
                  </a:lnTo>
                  <a:lnTo>
                    <a:pt x="2139" y="609"/>
                  </a:lnTo>
                  <a:lnTo>
                    <a:pt x="2182" y="709"/>
                  </a:lnTo>
                  <a:lnTo>
                    <a:pt x="2227" y="814"/>
                  </a:lnTo>
                  <a:lnTo>
                    <a:pt x="2274" y="919"/>
                  </a:lnTo>
                  <a:lnTo>
                    <a:pt x="2321" y="1024"/>
                  </a:lnTo>
                  <a:lnTo>
                    <a:pt x="2368" y="1127"/>
                  </a:lnTo>
                  <a:lnTo>
                    <a:pt x="2415" y="1229"/>
                  </a:lnTo>
                  <a:lnTo>
                    <a:pt x="2460" y="1324"/>
                  </a:lnTo>
                  <a:lnTo>
                    <a:pt x="2503" y="1414"/>
                  </a:lnTo>
                  <a:lnTo>
                    <a:pt x="2544" y="1495"/>
                  </a:lnTo>
                  <a:lnTo>
                    <a:pt x="2584" y="1566"/>
                  </a:lnTo>
                  <a:lnTo>
                    <a:pt x="2621" y="756"/>
                  </a:lnTo>
                  <a:lnTo>
                    <a:pt x="2619" y="750"/>
                  </a:lnTo>
                  <a:lnTo>
                    <a:pt x="2614" y="737"/>
                  </a:lnTo>
                  <a:lnTo>
                    <a:pt x="2603" y="718"/>
                  </a:lnTo>
                  <a:lnTo>
                    <a:pt x="2591" y="690"/>
                  </a:lnTo>
                  <a:lnTo>
                    <a:pt x="2576" y="658"/>
                  </a:lnTo>
                  <a:lnTo>
                    <a:pt x="2557" y="623"/>
                  </a:lnTo>
                  <a:lnTo>
                    <a:pt x="2539" y="581"/>
                  </a:lnTo>
                  <a:lnTo>
                    <a:pt x="2520" y="540"/>
                  </a:lnTo>
                  <a:lnTo>
                    <a:pt x="2497" y="495"/>
                  </a:lnTo>
                  <a:lnTo>
                    <a:pt x="2477" y="452"/>
                  </a:lnTo>
                  <a:lnTo>
                    <a:pt x="2456" y="407"/>
                  </a:lnTo>
                  <a:lnTo>
                    <a:pt x="2435" y="366"/>
                  </a:lnTo>
                  <a:lnTo>
                    <a:pt x="2417" y="326"/>
                  </a:lnTo>
                  <a:lnTo>
                    <a:pt x="2400" y="289"/>
                  </a:lnTo>
                  <a:lnTo>
                    <a:pt x="2385" y="259"/>
                  </a:lnTo>
                  <a:lnTo>
                    <a:pt x="2372" y="232"/>
                  </a:lnTo>
                  <a:lnTo>
                    <a:pt x="2362" y="212"/>
                  </a:lnTo>
                  <a:lnTo>
                    <a:pt x="2355" y="200"/>
                  </a:lnTo>
                  <a:lnTo>
                    <a:pt x="2338" y="161"/>
                  </a:lnTo>
                  <a:lnTo>
                    <a:pt x="2330" y="123"/>
                  </a:lnTo>
                  <a:lnTo>
                    <a:pt x="2332" y="90"/>
                  </a:lnTo>
                  <a:lnTo>
                    <a:pt x="2343" y="60"/>
                  </a:lnTo>
                  <a:lnTo>
                    <a:pt x="2364" y="33"/>
                  </a:lnTo>
                  <a:lnTo>
                    <a:pt x="2390" y="15"/>
                  </a:lnTo>
                  <a:lnTo>
                    <a:pt x="2424" y="3"/>
                  </a:lnTo>
                  <a:lnTo>
                    <a:pt x="24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grpSp>
      <p:grpSp>
        <p:nvGrpSpPr>
          <p:cNvPr id="19" name="Group 14">
            <a:extLst>
              <a:ext uri="{FF2B5EF4-FFF2-40B4-BE49-F238E27FC236}">
                <a16:creationId xmlns:a16="http://schemas.microsoft.com/office/drawing/2014/main" id="{44BE9D8D-C30A-4EED-B044-DB88891790D6}"/>
              </a:ext>
            </a:extLst>
          </p:cNvPr>
          <p:cNvGrpSpPr/>
          <p:nvPr userDrawn="1"/>
        </p:nvGrpSpPr>
        <p:grpSpPr>
          <a:xfrm>
            <a:off x="8964301" y="639298"/>
            <a:ext cx="703906" cy="682790"/>
            <a:chOff x="8627102" y="639387"/>
            <a:chExt cx="703906" cy="682790"/>
          </a:xfrm>
          <a:solidFill>
            <a:schemeClr val="tx1"/>
          </a:solidFill>
        </p:grpSpPr>
        <p:sp>
          <p:nvSpPr>
            <p:cNvPr id="20" name="Freeform 6">
              <a:extLst>
                <a:ext uri="{FF2B5EF4-FFF2-40B4-BE49-F238E27FC236}">
                  <a16:creationId xmlns:a16="http://schemas.microsoft.com/office/drawing/2014/main" id="{41575B17-3CF7-46A8-A39B-29C278216A2C}"/>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21" name="Freeform 16">
              <a:extLst>
                <a:ext uri="{FF2B5EF4-FFF2-40B4-BE49-F238E27FC236}">
                  <a16:creationId xmlns:a16="http://schemas.microsoft.com/office/drawing/2014/main" id="{72C03DE4-2F49-4E74-B73B-1A8D9823C2B6}"/>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grpSp>
        <p:nvGrpSpPr>
          <p:cNvPr id="22" name="Group 17">
            <a:extLst>
              <a:ext uri="{FF2B5EF4-FFF2-40B4-BE49-F238E27FC236}">
                <a16:creationId xmlns:a16="http://schemas.microsoft.com/office/drawing/2014/main" id="{E5716DFE-D7DC-404E-BFFE-FFCAAA11A558}"/>
              </a:ext>
            </a:extLst>
          </p:cNvPr>
          <p:cNvGrpSpPr/>
          <p:nvPr userDrawn="1"/>
        </p:nvGrpSpPr>
        <p:grpSpPr>
          <a:xfrm>
            <a:off x="10039748" y="779346"/>
            <a:ext cx="570852" cy="536768"/>
            <a:chOff x="8627102" y="639387"/>
            <a:chExt cx="703906" cy="682790"/>
          </a:xfrm>
          <a:solidFill>
            <a:schemeClr val="tx1"/>
          </a:solidFill>
        </p:grpSpPr>
        <p:sp>
          <p:nvSpPr>
            <p:cNvPr id="23" name="Freeform 6">
              <a:extLst>
                <a:ext uri="{FF2B5EF4-FFF2-40B4-BE49-F238E27FC236}">
                  <a16:creationId xmlns:a16="http://schemas.microsoft.com/office/drawing/2014/main" id="{9FE8D79A-1DCE-4DE8-B9DB-EB4C2756798A}"/>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24" name="Freeform 19">
              <a:extLst>
                <a:ext uri="{FF2B5EF4-FFF2-40B4-BE49-F238E27FC236}">
                  <a16:creationId xmlns:a16="http://schemas.microsoft.com/office/drawing/2014/main" id="{1BA0C859-4923-4E6C-8608-8AF4AC4D4DD1}"/>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sp>
        <p:nvSpPr>
          <p:cNvPr id="25" name="Text Placeholder 24">
            <a:extLst>
              <a:ext uri="{FF2B5EF4-FFF2-40B4-BE49-F238E27FC236}">
                <a16:creationId xmlns:a16="http://schemas.microsoft.com/office/drawing/2014/main" id="{328B152C-308E-4A1F-B302-5EED8522AD00}"/>
              </a:ext>
            </a:extLst>
          </p:cNvPr>
          <p:cNvSpPr>
            <a:spLocks noGrp="1"/>
          </p:cNvSpPr>
          <p:nvPr>
            <p:ph type="body" sz="quarter" idx="13" hasCustomPrompt="1"/>
          </p:nvPr>
        </p:nvSpPr>
        <p:spPr>
          <a:xfrm>
            <a:off x="114298" y="3819525"/>
            <a:ext cx="11953875" cy="2219325"/>
          </a:xfrm>
          <a:prstGeom prst="rect">
            <a:avLst/>
          </a:prstGeom>
          <a:noFill/>
        </p:spPr>
        <p:txBody>
          <a:bodyPr wrap="none" lIns="1044000" tIns="288000" rtlCol="0">
            <a:noAutofit/>
          </a:bodyPr>
          <a:lstStyle>
            <a:lvl1pPr marL="0" indent="0">
              <a:buNone/>
              <a:defRPr lang="en-US" sz="1600" b="1" dirty="0" smtClean="0">
                <a:solidFill>
                  <a:schemeClr val="tx2"/>
                </a:solidFill>
                <a:latin typeface="Arial" panose="020B0604020202020204" pitchFamily="34" charset="0"/>
                <a:cs typeface="Arial" panose="020B0604020202020204" pitchFamily="34" charset="0"/>
              </a:defRPr>
            </a:lvl1pPr>
          </a:lstStyle>
          <a:p>
            <a:pPr marL="0" lvl="0"/>
            <a:r>
              <a:rPr lang="en-US" err="1"/>
              <a:t>Titre</a:t>
            </a:r>
            <a:r>
              <a:rPr lang="en-US"/>
              <a:t> des parties</a:t>
            </a:r>
          </a:p>
        </p:txBody>
      </p:sp>
      <p:cxnSp>
        <p:nvCxnSpPr>
          <p:cNvPr id="26" name="Straight Connector 28">
            <a:extLst>
              <a:ext uri="{FF2B5EF4-FFF2-40B4-BE49-F238E27FC236}">
                <a16:creationId xmlns:a16="http://schemas.microsoft.com/office/drawing/2014/main" id="{B7766872-6DDF-49F6-BAA5-277D7D584464}"/>
              </a:ext>
            </a:extLst>
          </p:cNvPr>
          <p:cNvCxnSpPr/>
          <p:nvPr userDrawn="1"/>
        </p:nvCxnSpPr>
        <p:spPr>
          <a:xfrm>
            <a:off x="1151548" y="4363054"/>
            <a:ext cx="1024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Text Placeholder 26">
            <a:extLst>
              <a:ext uri="{FF2B5EF4-FFF2-40B4-BE49-F238E27FC236}">
                <a16:creationId xmlns:a16="http://schemas.microsoft.com/office/drawing/2014/main" id="{E2266EBD-2D5A-48E3-B63C-366E50A45D1B}"/>
              </a:ext>
            </a:extLst>
          </p:cNvPr>
          <p:cNvSpPr>
            <a:spLocks noGrp="1"/>
          </p:cNvSpPr>
          <p:nvPr>
            <p:ph type="body" sz="quarter" idx="14" hasCustomPrompt="1"/>
          </p:nvPr>
        </p:nvSpPr>
        <p:spPr>
          <a:xfrm>
            <a:off x="980586" y="4495800"/>
            <a:ext cx="10728324" cy="1543050"/>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sp>
        <p:nvSpPr>
          <p:cNvPr id="28" name="Text Placeholder 26">
            <a:extLst>
              <a:ext uri="{FF2B5EF4-FFF2-40B4-BE49-F238E27FC236}">
                <a16:creationId xmlns:a16="http://schemas.microsoft.com/office/drawing/2014/main" id="{4B977EB1-EE86-4758-893F-613D3E361C8C}"/>
              </a:ext>
            </a:extLst>
          </p:cNvPr>
          <p:cNvSpPr>
            <a:spLocks noGrp="1"/>
          </p:cNvSpPr>
          <p:nvPr>
            <p:ph type="body" sz="quarter" idx="12" hasCustomPrompt="1"/>
          </p:nvPr>
        </p:nvSpPr>
        <p:spPr>
          <a:xfrm>
            <a:off x="980588" y="1999276"/>
            <a:ext cx="10728324" cy="1544023"/>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cxnSp>
        <p:nvCxnSpPr>
          <p:cNvPr id="29" name="Straight Connector 9">
            <a:extLst>
              <a:ext uri="{FF2B5EF4-FFF2-40B4-BE49-F238E27FC236}">
                <a16:creationId xmlns:a16="http://schemas.microsoft.com/office/drawing/2014/main" id="{65A041DA-91E7-419E-9BC9-05C2CC492C60}"/>
              </a:ext>
            </a:extLst>
          </p:cNvPr>
          <p:cNvCxnSpPr/>
          <p:nvPr userDrawn="1"/>
        </p:nvCxnSpPr>
        <p:spPr>
          <a:xfrm>
            <a:off x="1151550" y="1867504"/>
            <a:ext cx="1024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Espace réservé du numéro de diapositive 5">
            <a:extLst>
              <a:ext uri="{FF2B5EF4-FFF2-40B4-BE49-F238E27FC236}">
                <a16:creationId xmlns:a16="http://schemas.microsoft.com/office/drawing/2014/main" id="{DCC7AD99-FDAA-499F-B927-87C88972FB0D}"/>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EBFD240C-889E-4C00-BE37-D9D1B588C0AB}" type="slidenum">
              <a:rPr lang="fr-FR" smtClean="0"/>
              <a:pPr/>
              <a:t>‹N°›</a:t>
            </a:fld>
            <a:endParaRPr lang="fr-FR"/>
          </a:p>
        </p:txBody>
      </p:sp>
    </p:spTree>
    <p:extLst>
      <p:ext uri="{BB962C8B-B14F-4D97-AF65-F5344CB8AC3E}">
        <p14:creationId xmlns:p14="http://schemas.microsoft.com/office/powerpoint/2010/main" val="2037617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blocs gris flèch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7EFE6-2E83-4337-978D-E37B0F207239}"/>
              </a:ext>
            </a:extLst>
          </p:cNvPr>
          <p:cNvSpPr/>
          <p:nvPr userDrawn="1"/>
        </p:nvSpPr>
        <p:spPr>
          <a:xfrm>
            <a:off x="5920739" y="1109978"/>
            <a:ext cx="5075583" cy="4990531"/>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orme libre 9">
            <a:extLst>
              <a:ext uri="{FF2B5EF4-FFF2-40B4-BE49-F238E27FC236}">
                <a16:creationId xmlns:a16="http://schemas.microsoft.com/office/drawing/2014/main" id="{70E34A73-B04D-40F4-A30B-DB668A25CF74}"/>
              </a:ext>
            </a:extLst>
          </p:cNvPr>
          <p:cNvSpPr/>
          <p:nvPr userDrawn="1"/>
        </p:nvSpPr>
        <p:spPr>
          <a:xfrm rot="5400000">
            <a:off x="1236342" y="897367"/>
            <a:ext cx="4986022" cy="5411247"/>
          </a:xfrm>
          <a:custGeom>
            <a:avLst/>
            <a:gdLst>
              <a:gd name="connsiteX0" fmla="*/ 0 w 4986020"/>
              <a:gd name="connsiteY0" fmla="*/ 5748131 h 5748131"/>
              <a:gd name="connsiteX1" fmla="*/ 0 w 4986020"/>
              <a:gd name="connsiteY1" fmla="*/ 675861 h 5748131"/>
              <a:gd name="connsiteX2" fmla="*/ 2022559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0" fmla="*/ 0 w 4986020"/>
              <a:gd name="connsiteY0" fmla="*/ 5748131 h 5748131"/>
              <a:gd name="connsiteX1" fmla="*/ 0 w 4986020"/>
              <a:gd name="connsiteY1" fmla="*/ 675861 h 5748131"/>
              <a:gd name="connsiteX2" fmla="*/ 2022562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7" fmla="*/ 0 w 4986020"/>
              <a:gd name="connsiteY7" fmla="*/ 5748131 h 5748131"/>
              <a:gd name="connsiteX0" fmla="*/ 0 w 4986020"/>
              <a:gd name="connsiteY0" fmla="*/ 5411247 h 5411247"/>
              <a:gd name="connsiteX1" fmla="*/ 0 w 4986020"/>
              <a:gd name="connsiteY1" fmla="*/ 338977 h 5411247"/>
              <a:gd name="connsiteX2" fmla="*/ 2022562 w 4986020"/>
              <a:gd name="connsiteY2" fmla="*/ 338977 h 5411247"/>
              <a:gd name="connsiteX3" fmla="*/ 2493012 w 4986020"/>
              <a:gd name="connsiteY3" fmla="*/ 0 h 5411247"/>
              <a:gd name="connsiteX4" fmla="*/ 2963462 w 4986020"/>
              <a:gd name="connsiteY4" fmla="*/ 338977 h 5411247"/>
              <a:gd name="connsiteX5" fmla="*/ 4986020 w 4986020"/>
              <a:gd name="connsiteY5" fmla="*/ 338977 h 5411247"/>
              <a:gd name="connsiteX6" fmla="*/ 4986020 w 4986020"/>
              <a:gd name="connsiteY6" fmla="*/ 5411247 h 5411247"/>
              <a:gd name="connsiteX7" fmla="*/ 0 w 4986020"/>
              <a:gd name="connsiteY7" fmla="*/ 5411247 h 541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020" h="5411247">
                <a:moveTo>
                  <a:pt x="0" y="5411247"/>
                </a:moveTo>
                <a:lnTo>
                  <a:pt x="0" y="338977"/>
                </a:lnTo>
                <a:lnTo>
                  <a:pt x="2022562" y="338977"/>
                </a:lnTo>
                <a:lnTo>
                  <a:pt x="2493012" y="0"/>
                </a:lnTo>
                <a:lnTo>
                  <a:pt x="2963462" y="338977"/>
                </a:lnTo>
                <a:lnTo>
                  <a:pt x="4986020" y="338977"/>
                </a:lnTo>
                <a:lnTo>
                  <a:pt x="4986020" y="5411247"/>
                </a:lnTo>
                <a:lnTo>
                  <a:pt x="0" y="5411247"/>
                </a:lnTo>
                <a:close/>
              </a:path>
            </a:pathLst>
          </a:cu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99AE88AA-74D1-4BEF-8648-5F066D6DC233}"/>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5" name="Content Placeholder 2">
            <a:extLst>
              <a:ext uri="{FF2B5EF4-FFF2-40B4-BE49-F238E27FC236}">
                <a16:creationId xmlns:a16="http://schemas.microsoft.com/office/drawing/2014/main" id="{AE3C806D-18DB-442B-A266-CC73EE76D3AC}"/>
              </a:ext>
            </a:extLst>
          </p:cNvPr>
          <p:cNvSpPr>
            <a:spLocks noGrp="1"/>
          </p:cNvSpPr>
          <p:nvPr>
            <p:ph idx="1" hasCustomPrompt="1"/>
          </p:nvPr>
        </p:nvSpPr>
        <p:spPr>
          <a:xfrm>
            <a:off x="1023728" y="1114486"/>
            <a:ext cx="4897011" cy="4981514"/>
          </a:xfrm>
          <a:prstGeom prst="rect">
            <a:avLst/>
          </a:prstGeom>
          <a:no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6" name="Footer Placeholder 4">
            <a:extLst>
              <a:ext uri="{FF2B5EF4-FFF2-40B4-BE49-F238E27FC236}">
                <a16:creationId xmlns:a16="http://schemas.microsoft.com/office/drawing/2014/main" id="{4AA93E76-1ACD-4AA4-8A61-991618B636B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Content Placeholder 2">
            <a:extLst>
              <a:ext uri="{FF2B5EF4-FFF2-40B4-BE49-F238E27FC236}">
                <a16:creationId xmlns:a16="http://schemas.microsoft.com/office/drawing/2014/main" id="{51D5F7BF-0B92-4632-99F5-ADE609003921}"/>
              </a:ext>
            </a:extLst>
          </p:cNvPr>
          <p:cNvSpPr>
            <a:spLocks noGrp="1"/>
          </p:cNvSpPr>
          <p:nvPr>
            <p:ph idx="12" hasCustomPrompt="1"/>
          </p:nvPr>
        </p:nvSpPr>
        <p:spPr>
          <a:xfrm>
            <a:off x="6771861" y="1109980"/>
            <a:ext cx="4224461" cy="4986020"/>
          </a:xfrm>
          <a:prstGeom prst="rect">
            <a:avLst/>
          </a:prstGeom>
          <a:noFill/>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bg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pic>
        <p:nvPicPr>
          <p:cNvPr id="10" name="Image 9">
            <a:extLst>
              <a:ext uri="{FF2B5EF4-FFF2-40B4-BE49-F238E27FC236}">
                <a16:creationId xmlns:a16="http://schemas.microsoft.com/office/drawing/2014/main" id="{121C866E-5814-4CF1-911A-8E3F95DECFAF}"/>
              </a:ext>
            </a:extLst>
          </p:cNvPr>
          <p:cNvPicPr>
            <a:picLocks noChangeAspect="1"/>
          </p:cNvPicPr>
          <p:nvPr userDrawn="1"/>
        </p:nvPicPr>
        <p:blipFill>
          <a:blip r:embed="rId2"/>
          <a:stretch>
            <a:fillRect/>
          </a:stretch>
        </p:blipFill>
        <p:spPr>
          <a:xfrm>
            <a:off x="11366329" y="441442"/>
            <a:ext cx="185592" cy="388056"/>
          </a:xfrm>
          <a:prstGeom prst="rect">
            <a:avLst/>
          </a:prstGeom>
        </p:spPr>
      </p:pic>
      <p:sp>
        <p:nvSpPr>
          <p:cNvPr id="11" name="Espace réservé du numéro de diapositive 5">
            <a:extLst>
              <a:ext uri="{FF2B5EF4-FFF2-40B4-BE49-F238E27FC236}">
                <a16:creationId xmlns:a16="http://schemas.microsoft.com/office/drawing/2014/main" id="{14CDCEC7-5182-4C94-817C-4738A5446E4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2151114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blocs bulles roug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A081ED4-8CCB-4052-96EB-7DA315955D8C}"/>
              </a:ext>
            </a:extLst>
          </p:cNvPr>
          <p:cNvSpPr>
            <a:spLocks noGrp="1"/>
          </p:cNvSpPr>
          <p:nvPr>
            <p:ph idx="1" hasCustomPrompt="1"/>
          </p:nvPr>
        </p:nvSpPr>
        <p:spPr>
          <a:xfrm>
            <a:off x="207290" y="296545"/>
            <a:ext cx="6300000" cy="3240000"/>
          </a:xfrm>
          <a:prstGeom prst="wedgeRectCallout">
            <a:avLst>
              <a:gd name="adj1" fmla="val -36697"/>
              <a:gd name="adj2" fmla="val 67751"/>
            </a:avLst>
          </a:prstGeom>
          <a:solidFill>
            <a:schemeClr val="bg1"/>
          </a:solidFill>
          <a:ln w="28575">
            <a:solidFill>
              <a:srgbClr val="E41E13"/>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643B4635-24D6-4EEB-B6C3-28D4C715ABE8}"/>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a:t>
            </a:r>
            <a:r>
              <a:rPr lang="en-US"/>
              <a:t>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F8A51301-040D-4916-B30B-69BE1A9B366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F5457FF2-F8EE-41EC-8929-337B9FF32ED3}"/>
              </a:ext>
            </a:extLst>
          </p:cNvPr>
          <p:cNvSpPr>
            <a:spLocks noGrp="1"/>
          </p:cNvSpPr>
          <p:nvPr>
            <p:ph idx="12" hasCustomPrompt="1"/>
          </p:nvPr>
        </p:nvSpPr>
        <p:spPr>
          <a:xfrm>
            <a:off x="5656882" y="2572720"/>
            <a:ext cx="6300000" cy="3240000"/>
          </a:xfrm>
          <a:prstGeom prst="wedgeRectCallout">
            <a:avLst>
              <a:gd name="adj1" fmla="val -4969"/>
              <a:gd name="adj2" fmla="val 64141"/>
            </a:avLst>
          </a:prstGeom>
          <a:solidFill>
            <a:schemeClr val="bg1"/>
          </a:solidFill>
          <a:ln w="28575">
            <a:solidFill>
              <a:schemeClr val="tx2"/>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B5E71089-35A7-4D85-94D5-1DF1957031A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1C5B5511-3915-4B70-AAAA-3C09669C2851}" type="slidenum">
              <a:rPr lang="fr-FR" smtClean="0"/>
              <a:pPr/>
              <a:t>‹N°›</a:t>
            </a:fld>
            <a:endParaRPr lang="fr-FR"/>
          </a:p>
        </p:txBody>
      </p:sp>
      <p:pic>
        <p:nvPicPr>
          <p:cNvPr id="8" name="Image 7">
            <a:extLst>
              <a:ext uri="{FF2B5EF4-FFF2-40B4-BE49-F238E27FC236}">
                <a16:creationId xmlns:a16="http://schemas.microsoft.com/office/drawing/2014/main" id="{4D63F72F-459F-41AA-B67F-F531972265CF}"/>
              </a:ext>
            </a:extLst>
          </p:cNvPr>
          <p:cNvPicPr>
            <a:picLocks noChangeAspect="1"/>
          </p:cNvPicPr>
          <p:nvPr userDrawn="1"/>
        </p:nvPicPr>
        <p:blipFill>
          <a:blip r:embed="rId2"/>
          <a:stretch>
            <a:fillRect/>
          </a:stretch>
        </p:blipFill>
        <p:spPr>
          <a:xfrm>
            <a:off x="11409328" y="441442"/>
            <a:ext cx="207919" cy="434740"/>
          </a:xfrm>
          <a:prstGeom prst="rect">
            <a:avLst/>
          </a:prstGeom>
        </p:spPr>
      </p:pic>
    </p:spTree>
    <p:extLst>
      <p:ext uri="{BB962C8B-B14F-4D97-AF65-F5344CB8AC3E}">
        <p14:creationId xmlns:p14="http://schemas.microsoft.com/office/powerpoint/2010/main" val="12416279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blocs bulles gris">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D27404-8A9E-4429-AA27-820247D10E30}"/>
              </a:ext>
            </a:extLst>
          </p:cNvPr>
          <p:cNvSpPr>
            <a:spLocks noGrp="1"/>
          </p:cNvSpPr>
          <p:nvPr>
            <p:ph idx="1" hasCustomPrompt="1"/>
          </p:nvPr>
        </p:nvSpPr>
        <p:spPr>
          <a:xfrm>
            <a:off x="207290" y="296545"/>
            <a:ext cx="6300000" cy="3240000"/>
          </a:xfrm>
          <a:prstGeom prst="wedgeRectCallout">
            <a:avLst>
              <a:gd name="adj1" fmla="val -40911"/>
              <a:gd name="adj2" fmla="val 70967"/>
            </a:avLst>
          </a:prstGeom>
          <a:solidFill>
            <a:schemeClr val="bg1">
              <a:lumMod val="95000"/>
            </a:schemeClr>
          </a:solidFill>
          <a:ln w="28575">
            <a:solidFill>
              <a:schemeClr val="bg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4C850C18-300B-44FF-A5E6-4EAB156BAFD9}"/>
              </a:ext>
            </a:extLst>
          </p:cNvPr>
          <p:cNvSpPr>
            <a:spLocks noGrp="1"/>
          </p:cNvSpPr>
          <p:nvPr>
            <p:ph type="title" hasCustomPrompt="1"/>
          </p:nvPr>
        </p:nvSpPr>
        <p:spPr>
          <a:xfrm>
            <a:off x="6865750" y="296545"/>
            <a:ext cx="4488050" cy="1147942"/>
          </a:xfrm>
          <a:prstGeom prst="rect">
            <a:avLst/>
          </a:prstGeom>
          <a:solidFill>
            <a:schemeClr val="tx2"/>
          </a:solidFill>
          <a:ln>
            <a:solidFill>
              <a:schemeClr val="tx2"/>
            </a:solidFill>
          </a:ln>
        </p:spPr>
        <p:txBody>
          <a:bodyPr>
            <a:normAutofit/>
          </a:bodyPr>
          <a:lstStyle>
            <a:lvl1pPr>
              <a:defRPr lang="fr-FR" sz="2400" b="1" baseline="0">
                <a:solidFill>
                  <a:schemeClr val="bg1"/>
                </a:solidFill>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A798FB3F-D839-4E74-A148-B7F4402E7E1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A746BF7E-43A9-4E55-8680-13FEDCD84680}"/>
              </a:ext>
            </a:extLst>
          </p:cNvPr>
          <p:cNvSpPr>
            <a:spLocks noGrp="1"/>
          </p:cNvSpPr>
          <p:nvPr>
            <p:ph idx="12" hasCustomPrompt="1"/>
          </p:nvPr>
        </p:nvSpPr>
        <p:spPr>
          <a:xfrm>
            <a:off x="5656882" y="2572720"/>
            <a:ext cx="6300000" cy="3240000"/>
          </a:xfrm>
          <a:prstGeom prst="wedgeRectCallout">
            <a:avLst>
              <a:gd name="adj1" fmla="val -4867"/>
              <a:gd name="adj2" fmla="val 66263"/>
            </a:avLst>
          </a:prstGeom>
          <a:solidFill>
            <a:schemeClr val="bg1">
              <a:lumMod val="95000"/>
            </a:schemeClr>
          </a:solidFill>
          <a:ln w="28575">
            <a:solidFill>
              <a:schemeClr val="accent1">
                <a:lumMod val="40000"/>
                <a:lumOff val="60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8" name="Espace réservé du numéro de diapositive 5">
            <a:extLst>
              <a:ext uri="{FF2B5EF4-FFF2-40B4-BE49-F238E27FC236}">
                <a16:creationId xmlns:a16="http://schemas.microsoft.com/office/drawing/2014/main" id="{D6CBE870-AD68-4E5F-88D1-8D8CBEC721E3}"/>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0392823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blocs bulles rouge/gris">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AE99111-55C7-4CF2-8D5C-435FA9EDD31C}"/>
              </a:ext>
            </a:extLst>
          </p:cNvPr>
          <p:cNvSpPr>
            <a:spLocks noGrp="1"/>
          </p:cNvSpPr>
          <p:nvPr>
            <p:ph idx="1" hasCustomPrompt="1"/>
          </p:nvPr>
        </p:nvSpPr>
        <p:spPr>
          <a:xfrm>
            <a:off x="207290" y="296545"/>
            <a:ext cx="6300000" cy="3240000"/>
          </a:xfrm>
          <a:prstGeom prst="wedgeRectCallout">
            <a:avLst>
              <a:gd name="adj1" fmla="val -40186"/>
              <a:gd name="adj2" fmla="val 64852"/>
            </a:avLst>
          </a:prstGeom>
          <a:solidFill>
            <a:schemeClr val="bg1"/>
          </a:solidFill>
          <a:ln w="28575">
            <a:solidFill>
              <a:schemeClr val="tx2"/>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65ECE1C2-4FD6-4072-9588-ECCB68778890}"/>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DDFB795F-A0DA-43F3-9737-5BBC539C8550}"/>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C5AD65C9-34CC-44C6-8BBE-17719D87D2E8}"/>
              </a:ext>
            </a:extLst>
          </p:cNvPr>
          <p:cNvSpPr>
            <a:spLocks noGrp="1"/>
          </p:cNvSpPr>
          <p:nvPr>
            <p:ph idx="12" hasCustomPrompt="1"/>
          </p:nvPr>
        </p:nvSpPr>
        <p:spPr>
          <a:xfrm>
            <a:off x="5656882" y="2572720"/>
            <a:ext cx="6300000" cy="3240000"/>
          </a:xfrm>
          <a:prstGeom prst="wedgeRectCallout">
            <a:avLst>
              <a:gd name="adj1" fmla="val -4142"/>
              <a:gd name="adj2" fmla="val 63441"/>
            </a:avLst>
          </a:prstGeom>
          <a:solidFill>
            <a:schemeClr val="bg1">
              <a:lumMod val="95000"/>
            </a:schemeClr>
          </a:solidFill>
          <a:ln w="28575">
            <a:solidFill>
              <a:schemeClr val="accent1">
                <a:lumMod val="40000"/>
                <a:lumOff val="60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a:extLst>
              <a:ext uri="{FF2B5EF4-FFF2-40B4-BE49-F238E27FC236}">
                <a16:creationId xmlns:a16="http://schemas.microsoft.com/office/drawing/2014/main" id="{4265B247-5E76-4AE2-BED5-E41C3D82F2D8}"/>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9" name="Espace réservé du numéro de diapositive 5">
            <a:extLst>
              <a:ext uri="{FF2B5EF4-FFF2-40B4-BE49-F238E27FC236}">
                <a16:creationId xmlns:a16="http://schemas.microsoft.com/office/drawing/2014/main" id="{B9074FBA-D633-4652-820C-DAFBC0510BE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750567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blocs bulles gris/roug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0470232-04E0-4EF7-A80E-616720EA5FFC}"/>
              </a:ext>
            </a:extLst>
          </p:cNvPr>
          <p:cNvSpPr>
            <a:spLocks noGrp="1"/>
          </p:cNvSpPr>
          <p:nvPr>
            <p:ph idx="1" hasCustomPrompt="1"/>
          </p:nvPr>
        </p:nvSpPr>
        <p:spPr>
          <a:xfrm>
            <a:off x="207290" y="296545"/>
            <a:ext cx="6300000" cy="3240000"/>
          </a:xfrm>
          <a:prstGeom prst="wedgeRectCallout">
            <a:avLst>
              <a:gd name="adj1" fmla="val -40911"/>
              <a:gd name="adj2" fmla="val 64381"/>
            </a:avLst>
          </a:prstGeom>
          <a:solidFill>
            <a:schemeClr val="bg1">
              <a:lumMod val="95000"/>
            </a:schemeClr>
          </a:solidFill>
          <a:ln w="28575">
            <a:solidFill>
              <a:schemeClr val="bg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36F9E778-6FCB-4C01-84F0-2B25E89826AC}"/>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fr-FR" noProof="0"/>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F1A45FB6-DD38-4223-9252-19DFFC6F98A7}"/>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DD9C752D-465B-4297-A5F8-1F4854454043}"/>
              </a:ext>
            </a:extLst>
          </p:cNvPr>
          <p:cNvSpPr>
            <a:spLocks noGrp="1"/>
          </p:cNvSpPr>
          <p:nvPr>
            <p:ph idx="12" hasCustomPrompt="1"/>
          </p:nvPr>
        </p:nvSpPr>
        <p:spPr>
          <a:xfrm>
            <a:off x="5656882" y="2572720"/>
            <a:ext cx="6300000" cy="3240000"/>
          </a:xfrm>
          <a:prstGeom prst="wedgeRectCallout">
            <a:avLst>
              <a:gd name="adj1" fmla="val -2932"/>
              <a:gd name="adj2" fmla="val 64852"/>
            </a:avLst>
          </a:prstGeom>
          <a:solidFill>
            <a:schemeClr val="bg1"/>
          </a:solidFill>
          <a:ln w="28575">
            <a:solidFill>
              <a:schemeClr val="tx2"/>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a:extLst>
              <a:ext uri="{FF2B5EF4-FFF2-40B4-BE49-F238E27FC236}">
                <a16:creationId xmlns:a16="http://schemas.microsoft.com/office/drawing/2014/main" id="{27DE7BAA-1D03-4CBF-9622-93E69B5435D4}"/>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9" name="Espace réservé du numéro de diapositive 5">
            <a:extLst>
              <a:ext uri="{FF2B5EF4-FFF2-40B4-BE49-F238E27FC236}">
                <a16:creationId xmlns:a16="http://schemas.microsoft.com/office/drawing/2014/main" id="{5AE474BB-E52D-4680-A5B3-C6B8872C771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7570379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bloc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3C5C-5A32-43E1-96F9-F3B743632510}"/>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6476D8A5-3DBC-4C37-B2FE-9C5550088F81}"/>
              </a:ext>
            </a:extLst>
          </p:cNvPr>
          <p:cNvSpPr>
            <a:spLocks noGrp="1"/>
          </p:cNvSpPr>
          <p:nvPr>
            <p:ph idx="1" hasCustomPrompt="1"/>
          </p:nvPr>
        </p:nvSpPr>
        <p:spPr>
          <a:xfrm>
            <a:off x="190500" y="1303020"/>
            <a:ext cx="3908576" cy="4792980"/>
          </a:xfrm>
          <a:prstGeom prst="rect">
            <a:avLst/>
          </a:prstGeom>
          <a:solidFill>
            <a:schemeClr val="bg1"/>
          </a:solidFill>
          <a:ln>
            <a:noFill/>
          </a:ln>
          <a:effectLst>
            <a:outerShdw dist="6350" algn="l" rotWithShape="0">
              <a:schemeClr val="accent2"/>
            </a:outerShdw>
          </a:effectLst>
        </p:spPr>
        <p:txBody>
          <a:bodyPr tIns="144000" r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792E889C-1BA4-4873-9071-09179E6513D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306C1B8F-5725-47CE-8A5E-A2F63648066B}"/>
              </a:ext>
            </a:extLst>
          </p:cNvPr>
          <p:cNvSpPr>
            <a:spLocks noGrp="1"/>
          </p:cNvSpPr>
          <p:nvPr>
            <p:ph idx="12" hasCustomPrompt="1"/>
          </p:nvPr>
        </p:nvSpPr>
        <p:spPr>
          <a:xfrm>
            <a:off x="4182412" y="1303020"/>
            <a:ext cx="3916678" cy="4792980"/>
          </a:xfrm>
          <a:prstGeom prst="rect">
            <a:avLst/>
          </a:prstGeom>
          <a:solidFill>
            <a:schemeClr val="bg1"/>
          </a:solidFill>
          <a:ln>
            <a:noFill/>
          </a:ln>
          <a:effectLst>
            <a:outerShdw dist="6350" algn="l" rotWithShape="0">
              <a:schemeClr val="accent2"/>
            </a:outerShdw>
          </a:effectLst>
        </p:spPr>
        <p:txBody>
          <a:bodyPr tIns="144000" r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Content Placeholder 2">
            <a:extLst>
              <a:ext uri="{FF2B5EF4-FFF2-40B4-BE49-F238E27FC236}">
                <a16:creationId xmlns:a16="http://schemas.microsoft.com/office/drawing/2014/main" id="{943D711A-2F19-4D5F-86D6-421F0851205A}"/>
              </a:ext>
            </a:extLst>
          </p:cNvPr>
          <p:cNvSpPr>
            <a:spLocks noGrp="1"/>
          </p:cNvSpPr>
          <p:nvPr>
            <p:ph idx="13" hasCustomPrompt="1"/>
          </p:nvPr>
        </p:nvSpPr>
        <p:spPr>
          <a:xfrm>
            <a:off x="8174323" y="1303020"/>
            <a:ext cx="3840480" cy="4792980"/>
          </a:xfrm>
          <a:prstGeom prst="rect">
            <a:avLst/>
          </a:prstGeom>
          <a:solidFill>
            <a:schemeClr val="bg1"/>
          </a:solidFill>
          <a:ln>
            <a:noFill/>
          </a:ln>
          <a:effectLst/>
        </p:spPr>
        <p:txBody>
          <a:bodyPr t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a:extLst>
              <a:ext uri="{FF2B5EF4-FFF2-40B4-BE49-F238E27FC236}">
                <a16:creationId xmlns:a16="http://schemas.microsoft.com/office/drawing/2014/main" id="{5F7687A1-EFD8-4476-B85B-3703F54EC50D}"/>
              </a:ext>
            </a:extLst>
          </p:cNvPr>
          <p:cNvPicPr>
            <a:picLocks noChangeAspect="1"/>
          </p:cNvPicPr>
          <p:nvPr userDrawn="1"/>
        </p:nvPicPr>
        <p:blipFill>
          <a:blip r:embed="rId2"/>
          <a:stretch>
            <a:fillRect/>
          </a:stretch>
        </p:blipFill>
        <p:spPr>
          <a:xfrm>
            <a:off x="11409328" y="441442"/>
            <a:ext cx="207919" cy="434740"/>
          </a:xfrm>
          <a:prstGeom prst="rect">
            <a:avLst/>
          </a:prstGeom>
        </p:spPr>
      </p:pic>
      <p:sp>
        <p:nvSpPr>
          <p:cNvPr id="10" name="Espace réservé du numéro de diapositive 5">
            <a:extLst>
              <a:ext uri="{FF2B5EF4-FFF2-40B4-BE49-F238E27FC236}">
                <a16:creationId xmlns:a16="http://schemas.microsoft.com/office/drawing/2014/main" id="{D2C3149B-BD60-43B0-A771-94B9C65E0D1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30776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bloc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FB4D6D62-F49B-43CE-A2D7-4DBC2CCA546C}"/>
              </a:ext>
            </a:extLst>
          </p:cNvPr>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838200" y="3479800"/>
            <a:ext cx="105156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9" name="Straight Connector 7">
            <a:extLst>
              <a:ext uri="{FF2B5EF4-FFF2-40B4-BE49-F238E27FC236}">
                <a16:creationId xmlns:a16="http://schemas.microsoft.com/office/drawing/2014/main" id="{A0A7BA4A-06A8-4924-A1AB-B96EF2FC724B}"/>
              </a:ext>
            </a:extLst>
          </p:cNvPr>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38C8B397-7AFE-4453-8770-2712946E6883}"/>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2" name="Espace réservé du numéro de diapositive 5">
            <a:extLst>
              <a:ext uri="{FF2B5EF4-FFF2-40B4-BE49-F238E27FC236}">
                <a16:creationId xmlns:a16="http://schemas.microsoft.com/office/drawing/2014/main" id="{A41F3D3E-A400-44B7-9D4F-8A521CDFF354}"/>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0396200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blocs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79"/>
            <a:ext cx="5082540" cy="5054599"/>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6286500" y="3479800"/>
            <a:ext cx="50673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a:extLst>
              <a:ext uri="{FF2B5EF4-FFF2-40B4-BE49-F238E27FC236}">
                <a16:creationId xmlns:a16="http://schemas.microsoft.com/office/drawing/2014/main" id="{ECA016E0-D195-45D7-B21E-6C3720CD75FE}"/>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0" name="Espace réservé du numéro de diapositive 5">
            <a:extLst>
              <a:ext uri="{FF2B5EF4-FFF2-40B4-BE49-F238E27FC236}">
                <a16:creationId xmlns:a16="http://schemas.microsoft.com/office/drawing/2014/main" id="{595E647C-8A00-4D47-91A3-FF1D215E3F2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6778160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blocs (4)">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E85FD2-E51F-4770-8696-A77C36B1CB6A}"/>
              </a:ext>
            </a:extLst>
          </p:cNvPr>
          <p:cNvSpPr/>
          <p:nvPr userDrawn="1"/>
        </p:nvSpPr>
        <p:spPr>
          <a:xfrm>
            <a:off x="0" y="-11757"/>
            <a:ext cx="12192000" cy="6338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fr-FR" sz="1400">
              <a:latin typeface="Arial" panose="020B0604020202020204" pitchFamily="34" charset="0"/>
              <a:cs typeface="Arial" panose="020B0604020202020204" pitchFamily="34" charset="0"/>
            </a:endParaRPr>
          </a:p>
        </p:txBody>
      </p:sp>
      <p:sp>
        <p:nvSpPr>
          <p:cNvPr id="3" name="Footer Placeholder 4">
            <a:extLst>
              <a:ext uri="{FF2B5EF4-FFF2-40B4-BE49-F238E27FC236}">
                <a16:creationId xmlns:a16="http://schemas.microsoft.com/office/drawing/2014/main" id="{ABF9D20A-7695-496D-A10C-AC3F2D6E7AC6}"/>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Rectangle 7">
            <a:extLst>
              <a:ext uri="{FF2B5EF4-FFF2-40B4-BE49-F238E27FC236}">
                <a16:creationId xmlns:a16="http://schemas.microsoft.com/office/drawing/2014/main" id="{611EA527-A329-45C3-8ECF-1A4261FC1955}"/>
              </a:ext>
            </a:extLst>
          </p:cNvPr>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noProof="0">
              <a:solidFill>
                <a:schemeClr val="lt1"/>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7123089C-BDA8-4E70-8472-113BF2D8B770}"/>
              </a:ext>
            </a:extLst>
          </p:cNvPr>
          <p:cNvSpPr>
            <a:spLocks noGrp="1"/>
          </p:cNvSpPr>
          <p:nvPr>
            <p:ph idx="13" hasCustomPrompt="1"/>
          </p:nvPr>
        </p:nvSpPr>
        <p:spPr>
          <a:xfrm>
            <a:off x="2195770" y="1270000"/>
            <a:ext cx="9158030" cy="1637018"/>
          </a:xfrm>
          <a:prstGeom prst="rect">
            <a:avLst/>
          </a:prstGeom>
        </p:spPr>
        <p:txBody>
          <a:bodyPr anchor="ctr">
            <a:normAutofit/>
          </a:bodyPr>
          <a:lstStyle>
            <a:lvl1pPr marL="0" indent="0" algn="just" defTabSz="914400" rtl="0" eaLnBrk="1" latinLnBrk="0" hangingPunct="1">
              <a:lnSpc>
                <a:spcPct val="9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 en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fr-FR" noProof="0"/>
              <a:t>Second niveau</a:t>
            </a:r>
          </a:p>
          <a:p>
            <a:pPr lvl="2"/>
            <a:r>
              <a:rPr lang="fr-FR" noProof="0"/>
              <a:t>Troisième niveau</a:t>
            </a:r>
          </a:p>
        </p:txBody>
      </p:sp>
      <p:sp>
        <p:nvSpPr>
          <p:cNvPr id="10" name="Text Placeholder 31">
            <a:extLst>
              <a:ext uri="{FF2B5EF4-FFF2-40B4-BE49-F238E27FC236}">
                <a16:creationId xmlns:a16="http://schemas.microsoft.com/office/drawing/2014/main" id="{DFC00AF2-E789-473E-9838-0B92DF2239A7}"/>
              </a:ext>
            </a:extLst>
          </p:cNvPr>
          <p:cNvSpPr>
            <a:spLocks noGrp="1"/>
          </p:cNvSpPr>
          <p:nvPr>
            <p:ph type="body" sz="quarter" idx="15" hasCustomPrompt="1"/>
          </p:nvPr>
        </p:nvSpPr>
        <p:spPr>
          <a:xfrm>
            <a:off x="241749" y="3264634"/>
            <a:ext cx="1754006" cy="2856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un</a:t>
            </a:r>
          </a:p>
        </p:txBody>
      </p:sp>
      <p:sp>
        <p:nvSpPr>
          <p:cNvPr id="11" name="Text Placeholder 31">
            <a:extLst>
              <a:ext uri="{FF2B5EF4-FFF2-40B4-BE49-F238E27FC236}">
                <a16:creationId xmlns:a16="http://schemas.microsoft.com/office/drawing/2014/main" id="{BDA1C3BD-5F36-4777-ACE9-523AEBAA961F}"/>
              </a:ext>
            </a:extLst>
          </p:cNvPr>
          <p:cNvSpPr>
            <a:spLocks noGrp="1"/>
          </p:cNvSpPr>
          <p:nvPr>
            <p:ph type="body" sz="quarter" idx="16" hasCustomPrompt="1"/>
          </p:nvPr>
        </p:nvSpPr>
        <p:spPr>
          <a:xfrm>
            <a:off x="246837" y="3550285"/>
            <a:ext cx="5782488"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atin typeface="Arial" panose="020B0604020202020204" pitchFamily="34" charset="0"/>
                <a:cs typeface="Arial" panose="020B0604020202020204" pitchFamily="34" charset="0"/>
              </a:defRPr>
            </a:lvl1pPr>
          </a:lstStyle>
          <a:p>
            <a:pPr marL="228600" lvl="0" indent="-228600" algn="just"/>
            <a:r>
              <a:rPr lang="fr-FR" noProof="0"/>
              <a:t>Insert texte ici</a:t>
            </a:r>
          </a:p>
        </p:txBody>
      </p:sp>
      <p:sp>
        <p:nvSpPr>
          <p:cNvPr id="12" name="Text Placeholder 31">
            <a:extLst>
              <a:ext uri="{FF2B5EF4-FFF2-40B4-BE49-F238E27FC236}">
                <a16:creationId xmlns:a16="http://schemas.microsoft.com/office/drawing/2014/main" id="{236CD61A-ECAF-4D17-8E1F-A6371C340164}"/>
              </a:ext>
            </a:extLst>
          </p:cNvPr>
          <p:cNvSpPr>
            <a:spLocks noGrp="1"/>
          </p:cNvSpPr>
          <p:nvPr>
            <p:ph type="body" sz="quarter" idx="17" hasCustomPrompt="1"/>
          </p:nvPr>
        </p:nvSpPr>
        <p:spPr>
          <a:xfrm>
            <a:off x="6182842" y="3243580"/>
            <a:ext cx="1754006" cy="2856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3" name="Text Placeholder 31">
            <a:extLst>
              <a:ext uri="{FF2B5EF4-FFF2-40B4-BE49-F238E27FC236}">
                <a16:creationId xmlns:a16="http://schemas.microsoft.com/office/drawing/2014/main" id="{D2820C29-1315-4DE0-B95B-5FD31F155ACC}"/>
              </a:ext>
            </a:extLst>
          </p:cNvPr>
          <p:cNvSpPr>
            <a:spLocks noGrp="1"/>
          </p:cNvSpPr>
          <p:nvPr>
            <p:ph type="body" sz="quarter" idx="18" hasCustomPrompt="1"/>
          </p:nvPr>
        </p:nvSpPr>
        <p:spPr>
          <a:xfrm>
            <a:off x="6182842" y="3550285"/>
            <a:ext cx="5643399"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atin typeface="Arial" panose="020B0604020202020204" pitchFamily="34" charset="0"/>
                <a:cs typeface="Arial" panose="020B0604020202020204" pitchFamily="34" charset="0"/>
              </a:defRPr>
            </a:lvl1pPr>
          </a:lstStyle>
          <a:p>
            <a:pPr marL="228600" lvl="0" indent="-228600" algn="just"/>
            <a:r>
              <a:rPr lang="fr-FR" noProof="0"/>
              <a:t>Insert texte ici</a:t>
            </a:r>
          </a:p>
        </p:txBody>
      </p:sp>
      <p:sp>
        <p:nvSpPr>
          <p:cNvPr id="14" name="Title 11">
            <a:extLst>
              <a:ext uri="{FF2B5EF4-FFF2-40B4-BE49-F238E27FC236}">
                <a16:creationId xmlns:a16="http://schemas.microsoft.com/office/drawing/2014/main" id="{E5F7F21B-1D85-4DC3-BB77-7DB10286BBB6}"/>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marL="0" lvl="0"/>
            <a:r>
              <a:rPr lang="fr-FR" noProof="0"/>
              <a:t>Cliquer ici pour ajouter un titre</a:t>
            </a:r>
          </a:p>
        </p:txBody>
      </p:sp>
      <p:pic>
        <p:nvPicPr>
          <p:cNvPr id="16" name="Image 15">
            <a:extLst>
              <a:ext uri="{FF2B5EF4-FFF2-40B4-BE49-F238E27FC236}">
                <a16:creationId xmlns:a16="http://schemas.microsoft.com/office/drawing/2014/main" id="{FA7506B3-5203-43ED-A4B3-6BD827E979B8}"/>
              </a:ext>
            </a:extLst>
          </p:cNvPr>
          <p:cNvPicPr>
            <a:picLocks noChangeAspect="1"/>
          </p:cNvPicPr>
          <p:nvPr userDrawn="1"/>
        </p:nvPicPr>
        <p:blipFill>
          <a:blip r:embed="rId2"/>
          <a:stretch>
            <a:fillRect/>
          </a:stretch>
        </p:blipFill>
        <p:spPr>
          <a:xfrm>
            <a:off x="11353800" y="453526"/>
            <a:ext cx="207919" cy="434740"/>
          </a:xfrm>
          <a:prstGeom prst="rect">
            <a:avLst/>
          </a:prstGeom>
        </p:spPr>
      </p:pic>
      <p:sp>
        <p:nvSpPr>
          <p:cNvPr id="17" name="Espace réservé du numéro de diapositive 5">
            <a:extLst>
              <a:ext uri="{FF2B5EF4-FFF2-40B4-BE49-F238E27FC236}">
                <a16:creationId xmlns:a16="http://schemas.microsoft.com/office/drawing/2014/main" id="{0859A012-BC8E-42C4-8289-75F26BC3BB3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0870121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bloc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FB4D6D62-F49B-43CE-A2D7-4DBC2CCA546C}"/>
              </a:ext>
            </a:extLst>
          </p:cNvPr>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838200" y="3479800"/>
            <a:ext cx="508254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9" name="Straight Connector 7">
            <a:extLst>
              <a:ext uri="{FF2B5EF4-FFF2-40B4-BE49-F238E27FC236}">
                <a16:creationId xmlns:a16="http://schemas.microsoft.com/office/drawing/2014/main" id="{A0A7BA4A-06A8-4924-A1AB-B96EF2FC724B}"/>
              </a:ext>
            </a:extLst>
          </p:cNvPr>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D4FF2BF-0F7E-49E0-BC16-9B393F3311E1}"/>
              </a:ext>
            </a:extLst>
          </p:cNvPr>
          <p:cNvSpPr>
            <a:spLocks noGrp="1"/>
          </p:cNvSpPr>
          <p:nvPr>
            <p:ph idx="14" hasCustomPrompt="1"/>
          </p:nvPr>
        </p:nvSpPr>
        <p:spPr>
          <a:xfrm>
            <a:off x="6286500" y="3479800"/>
            <a:ext cx="50673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11" name="Straight Connector 7">
            <a:extLst>
              <a:ext uri="{FF2B5EF4-FFF2-40B4-BE49-F238E27FC236}">
                <a16:creationId xmlns:a16="http://schemas.microsoft.com/office/drawing/2014/main" id="{7B21ED1B-D0C1-470E-98E6-3235880AEFD5}"/>
              </a:ext>
            </a:extLst>
          </p:cNvPr>
          <p:cNvCxnSpPr>
            <a:cxnSpLocks/>
          </p:cNvCxnSpPr>
          <p:nvPr userDrawn="1"/>
        </p:nvCxnSpPr>
        <p:spPr>
          <a:xfrm>
            <a:off x="6122161" y="3390900"/>
            <a:ext cx="0" cy="277367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5F8EC516-8BBC-4A6D-9ED1-4FC62363544E}"/>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4" name="Espace réservé du numéro de diapositive 5">
            <a:extLst>
              <a:ext uri="{FF2B5EF4-FFF2-40B4-BE49-F238E27FC236}">
                <a16:creationId xmlns:a16="http://schemas.microsoft.com/office/drawing/2014/main" id="{8388C943-9840-4508-A722-746DB9E700CA}"/>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50294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2">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ED2EF61-B146-4F10-8C4A-3657B53719CD}"/>
              </a:ext>
            </a:extLst>
          </p:cNvPr>
          <p:cNvSpPr/>
          <p:nvPr userDrawn="1"/>
        </p:nvSpPr>
        <p:spPr>
          <a:xfrm>
            <a:off x="114298" y="1323275"/>
            <a:ext cx="11953875" cy="4897008"/>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74BEA57A-2B25-49DF-A698-2B62D030B967}"/>
              </a:ext>
            </a:extLst>
          </p:cNvPr>
          <p:cNvSpPr/>
          <p:nvPr userDrawn="1"/>
        </p:nvSpPr>
        <p:spPr>
          <a:xfrm>
            <a:off x="114874" y="76200"/>
            <a:ext cx="11962826" cy="1247075"/>
          </a:xfrm>
          <a:prstGeom prst="rect">
            <a:avLst/>
          </a:prstGeom>
          <a:gradFill flip="none" rotWithShape="1">
            <a:gsLst>
              <a:gs pos="0">
                <a:schemeClr val="accent1"/>
              </a:gs>
              <a:gs pos="99684">
                <a:schemeClr val="accent1">
                  <a:lumMod val="75000"/>
                </a:schemeClr>
              </a:gs>
            </a:gsLst>
            <a:path path="circle">
              <a:fillToRect l="50000" t="50000" r="50000" b="50000"/>
            </a:path>
            <a:tileRect/>
          </a:gradFill>
          <a:ln>
            <a:noFill/>
          </a:ln>
          <a:effectLst>
            <a:innerShdw blurRad="63500" dist="38100" dir="54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3" name="Title 1">
            <a:extLst>
              <a:ext uri="{FF2B5EF4-FFF2-40B4-BE49-F238E27FC236}">
                <a16:creationId xmlns:a16="http://schemas.microsoft.com/office/drawing/2014/main" id="{2ED8E6DA-E039-4EAA-9E02-FE65A8E17D9C}"/>
              </a:ext>
            </a:extLst>
          </p:cNvPr>
          <p:cNvSpPr txBox="1">
            <a:spLocks/>
          </p:cNvSpPr>
          <p:nvPr userDrawn="1"/>
        </p:nvSpPr>
        <p:spPr>
          <a:xfrm>
            <a:off x="838200" y="177417"/>
            <a:ext cx="10515600" cy="114585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Arial" panose="020B0604020202020204" pitchFamily="34" charset="0"/>
                <a:cs typeface="Arial" panose="020B0604020202020204" pitchFamily="34" charset="0"/>
              </a:rPr>
              <a:t>SOMMAIRE</a:t>
            </a:r>
            <a:endParaRPr lang="fr-FR">
              <a:solidFill>
                <a:schemeClr val="bg1"/>
              </a:solidFill>
              <a:latin typeface="Arial" panose="020B0604020202020204" pitchFamily="34" charset="0"/>
              <a:cs typeface="Arial" panose="020B0604020202020204" pitchFamily="34" charset="0"/>
            </a:endParaRPr>
          </a:p>
        </p:txBody>
      </p:sp>
      <p:grpSp>
        <p:nvGrpSpPr>
          <p:cNvPr id="34" name="Group 20">
            <a:extLst>
              <a:ext uri="{FF2B5EF4-FFF2-40B4-BE49-F238E27FC236}">
                <a16:creationId xmlns:a16="http://schemas.microsoft.com/office/drawing/2014/main" id="{686868B9-C3A3-4584-9F2D-76AE118ABBED}"/>
              </a:ext>
            </a:extLst>
          </p:cNvPr>
          <p:cNvGrpSpPr/>
          <p:nvPr userDrawn="1"/>
        </p:nvGrpSpPr>
        <p:grpSpPr>
          <a:xfrm>
            <a:off x="5482867" y="-1196177"/>
            <a:ext cx="6585306" cy="2562688"/>
            <a:chOff x="8260998" y="5093736"/>
            <a:chExt cx="4313917" cy="1678771"/>
          </a:xfrm>
          <a:solidFill>
            <a:schemeClr val="accent2">
              <a:alpha val="8000"/>
            </a:schemeClr>
          </a:solidFill>
        </p:grpSpPr>
        <p:sp>
          <p:nvSpPr>
            <p:cNvPr id="35" name="Freeform 21">
              <a:extLst>
                <a:ext uri="{FF2B5EF4-FFF2-40B4-BE49-F238E27FC236}">
                  <a16:creationId xmlns:a16="http://schemas.microsoft.com/office/drawing/2014/main" id="{E08897B0-6B74-4D8A-9A06-DC785CDD4A50}"/>
                </a:ext>
              </a:extLst>
            </p:cNvPr>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6" name="Freeform 22">
              <a:extLst>
                <a:ext uri="{FF2B5EF4-FFF2-40B4-BE49-F238E27FC236}">
                  <a16:creationId xmlns:a16="http://schemas.microsoft.com/office/drawing/2014/main" id="{F46A0709-AF1D-47BB-AAAF-2B58F2C5D0AF}"/>
                </a:ext>
              </a:extLst>
            </p:cNvPr>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grpSp>
      <p:grpSp>
        <p:nvGrpSpPr>
          <p:cNvPr id="37" name="Group 4">
            <a:extLst>
              <a:ext uri="{FF2B5EF4-FFF2-40B4-BE49-F238E27FC236}">
                <a16:creationId xmlns:a16="http://schemas.microsoft.com/office/drawing/2014/main" id="{769F0789-0B8D-4E98-8A17-CD15D77D3460}"/>
              </a:ext>
            </a:extLst>
          </p:cNvPr>
          <p:cNvGrpSpPr>
            <a:grpSpLocks noChangeAspect="1"/>
          </p:cNvGrpSpPr>
          <p:nvPr userDrawn="1"/>
        </p:nvGrpSpPr>
        <p:grpSpPr bwMode="auto">
          <a:xfrm>
            <a:off x="9505146" y="550239"/>
            <a:ext cx="703906" cy="769078"/>
            <a:chOff x="2427" y="620"/>
            <a:chExt cx="2819" cy="3080"/>
          </a:xfrm>
          <a:solidFill>
            <a:schemeClr val="tx1"/>
          </a:solidFill>
        </p:grpSpPr>
        <p:sp>
          <p:nvSpPr>
            <p:cNvPr id="38" name="Freeform 6">
              <a:extLst>
                <a:ext uri="{FF2B5EF4-FFF2-40B4-BE49-F238E27FC236}">
                  <a16:creationId xmlns:a16="http://schemas.microsoft.com/office/drawing/2014/main" id="{FC106C26-87C4-4C8D-BBDF-93493DC28E4E}"/>
                </a:ext>
              </a:extLst>
            </p:cNvPr>
            <p:cNvSpPr>
              <a:spLocks/>
            </p:cNvSpPr>
            <p:nvPr/>
          </p:nvSpPr>
          <p:spPr bwMode="auto">
            <a:xfrm>
              <a:off x="3185" y="620"/>
              <a:ext cx="1296" cy="1620"/>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39" name="Freeform 7">
              <a:extLst>
                <a:ext uri="{FF2B5EF4-FFF2-40B4-BE49-F238E27FC236}">
                  <a16:creationId xmlns:a16="http://schemas.microsoft.com/office/drawing/2014/main" id="{2AB8133C-3458-401E-8C43-D494DA3B40B2}"/>
                </a:ext>
              </a:extLst>
            </p:cNvPr>
            <p:cNvSpPr>
              <a:spLocks/>
            </p:cNvSpPr>
            <p:nvPr/>
          </p:nvSpPr>
          <p:spPr bwMode="auto">
            <a:xfrm>
              <a:off x="2427" y="2421"/>
              <a:ext cx="2819" cy="1279"/>
            </a:xfrm>
            <a:custGeom>
              <a:avLst/>
              <a:gdLst>
                <a:gd name="T0" fmla="*/ 3215 w 5639"/>
                <a:gd name="T1" fmla="*/ 3 h 2557"/>
                <a:gd name="T2" fmla="*/ 3295 w 5639"/>
                <a:gd name="T3" fmla="*/ 60 h 2557"/>
                <a:gd name="T4" fmla="*/ 3301 w 5639"/>
                <a:gd name="T5" fmla="*/ 161 h 2557"/>
                <a:gd name="T6" fmla="*/ 3267 w 5639"/>
                <a:gd name="T7" fmla="*/ 232 h 2557"/>
                <a:gd name="T8" fmla="*/ 3222 w 5639"/>
                <a:gd name="T9" fmla="*/ 326 h 2557"/>
                <a:gd name="T10" fmla="*/ 3162 w 5639"/>
                <a:gd name="T11" fmla="*/ 452 h 2557"/>
                <a:gd name="T12" fmla="*/ 3100 w 5639"/>
                <a:gd name="T13" fmla="*/ 581 h 2557"/>
                <a:gd name="T14" fmla="*/ 3049 w 5639"/>
                <a:gd name="T15" fmla="*/ 690 h 2557"/>
                <a:gd name="T16" fmla="*/ 3019 w 5639"/>
                <a:gd name="T17" fmla="*/ 750 h 2557"/>
                <a:gd name="T18" fmla="*/ 3095 w 5639"/>
                <a:gd name="T19" fmla="*/ 1495 h 2557"/>
                <a:gd name="T20" fmla="*/ 3226 w 5639"/>
                <a:gd name="T21" fmla="*/ 1229 h 2557"/>
                <a:gd name="T22" fmla="*/ 3365 w 5639"/>
                <a:gd name="T23" fmla="*/ 919 h 2557"/>
                <a:gd name="T24" fmla="*/ 3500 w 5639"/>
                <a:gd name="T25" fmla="*/ 609 h 2557"/>
                <a:gd name="T26" fmla="*/ 3613 w 5639"/>
                <a:gd name="T27" fmla="*/ 341 h 2557"/>
                <a:gd name="T28" fmla="*/ 3658 w 5639"/>
                <a:gd name="T29" fmla="*/ 268 h 2557"/>
                <a:gd name="T30" fmla="*/ 3769 w 5639"/>
                <a:gd name="T31" fmla="*/ 204 h 2557"/>
                <a:gd name="T32" fmla="*/ 3883 w 5639"/>
                <a:gd name="T33" fmla="*/ 212 h 2557"/>
                <a:gd name="T34" fmla="*/ 3915 w 5639"/>
                <a:gd name="T35" fmla="*/ 225 h 2557"/>
                <a:gd name="T36" fmla="*/ 4024 w 5639"/>
                <a:gd name="T37" fmla="*/ 272 h 2557"/>
                <a:gd name="T38" fmla="*/ 4199 w 5639"/>
                <a:gd name="T39" fmla="*/ 349 h 2557"/>
                <a:gd name="T40" fmla="*/ 4416 w 5639"/>
                <a:gd name="T41" fmla="*/ 446 h 2557"/>
                <a:gd name="T42" fmla="*/ 4662 w 5639"/>
                <a:gd name="T43" fmla="*/ 561 h 2557"/>
                <a:gd name="T44" fmla="*/ 4920 w 5639"/>
                <a:gd name="T45" fmla="*/ 683 h 2557"/>
                <a:gd name="T46" fmla="*/ 5169 w 5639"/>
                <a:gd name="T47" fmla="*/ 805 h 2557"/>
                <a:gd name="T48" fmla="*/ 5414 w 5639"/>
                <a:gd name="T49" fmla="*/ 942 h 2557"/>
                <a:gd name="T50" fmla="*/ 5581 w 5639"/>
                <a:gd name="T51" fmla="*/ 1105 h 2557"/>
                <a:gd name="T52" fmla="*/ 5639 w 5639"/>
                <a:gd name="T53" fmla="*/ 1283 h 2557"/>
                <a:gd name="T54" fmla="*/ 0 w 5639"/>
                <a:gd name="T55" fmla="*/ 1283 h 2557"/>
                <a:gd name="T56" fmla="*/ 60 w 5639"/>
                <a:gd name="T57" fmla="*/ 1105 h 2557"/>
                <a:gd name="T58" fmla="*/ 227 w 5639"/>
                <a:gd name="T59" fmla="*/ 942 h 2557"/>
                <a:gd name="T60" fmla="*/ 469 w 5639"/>
                <a:gd name="T61" fmla="*/ 805 h 2557"/>
                <a:gd name="T62" fmla="*/ 719 w 5639"/>
                <a:gd name="T63" fmla="*/ 683 h 2557"/>
                <a:gd name="T64" fmla="*/ 976 w 5639"/>
                <a:gd name="T65" fmla="*/ 561 h 2557"/>
                <a:gd name="T66" fmla="*/ 1222 w 5639"/>
                <a:gd name="T67" fmla="*/ 446 h 2557"/>
                <a:gd name="T68" fmla="*/ 1442 w 5639"/>
                <a:gd name="T69" fmla="*/ 349 h 2557"/>
                <a:gd name="T70" fmla="*/ 1615 w 5639"/>
                <a:gd name="T71" fmla="*/ 272 h 2557"/>
                <a:gd name="T72" fmla="*/ 1726 w 5639"/>
                <a:gd name="T73" fmla="*/ 225 h 2557"/>
                <a:gd name="T74" fmla="*/ 1756 w 5639"/>
                <a:gd name="T75" fmla="*/ 212 h 2557"/>
                <a:gd name="T76" fmla="*/ 1872 w 5639"/>
                <a:gd name="T77" fmla="*/ 204 h 2557"/>
                <a:gd name="T78" fmla="*/ 1983 w 5639"/>
                <a:gd name="T79" fmla="*/ 268 h 2557"/>
                <a:gd name="T80" fmla="*/ 2026 w 5639"/>
                <a:gd name="T81" fmla="*/ 341 h 2557"/>
                <a:gd name="T82" fmla="*/ 2139 w 5639"/>
                <a:gd name="T83" fmla="*/ 609 h 2557"/>
                <a:gd name="T84" fmla="*/ 2274 w 5639"/>
                <a:gd name="T85" fmla="*/ 919 h 2557"/>
                <a:gd name="T86" fmla="*/ 2415 w 5639"/>
                <a:gd name="T87" fmla="*/ 1229 h 2557"/>
                <a:gd name="T88" fmla="*/ 2544 w 5639"/>
                <a:gd name="T89" fmla="*/ 1495 h 2557"/>
                <a:gd name="T90" fmla="*/ 2619 w 5639"/>
                <a:gd name="T91" fmla="*/ 750 h 2557"/>
                <a:gd name="T92" fmla="*/ 2591 w 5639"/>
                <a:gd name="T93" fmla="*/ 690 h 2557"/>
                <a:gd name="T94" fmla="*/ 2539 w 5639"/>
                <a:gd name="T95" fmla="*/ 581 h 2557"/>
                <a:gd name="T96" fmla="*/ 2477 w 5639"/>
                <a:gd name="T97" fmla="*/ 452 h 2557"/>
                <a:gd name="T98" fmla="*/ 2417 w 5639"/>
                <a:gd name="T99" fmla="*/ 326 h 2557"/>
                <a:gd name="T100" fmla="*/ 2372 w 5639"/>
                <a:gd name="T101" fmla="*/ 232 h 2557"/>
                <a:gd name="T102" fmla="*/ 2338 w 5639"/>
                <a:gd name="T103" fmla="*/ 161 h 2557"/>
                <a:gd name="T104" fmla="*/ 2343 w 5639"/>
                <a:gd name="T105" fmla="*/ 60 h 2557"/>
                <a:gd name="T106" fmla="*/ 2424 w 5639"/>
                <a:gd name="T107" fmla="*/ 3 h 2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39" h="2557">
                  <a:moveTo>
                    <a:pt x="2465" y="0"/>
                  </a:moveTo>
                  <a:lnTo>
                    <a:pt x="3173" y="0"/>
                  </a:lnTo>
                  <a:lnTo>
                    <a:pt x="3215" y="3"/>
                  </a:lnTo>
                  <a:lnTo>
                    <a:pt x="3248" y="15"/>
                  </a:lnTo>
                  <a:lnTo>
                    <a:pt x="3277" y="33"/>
                  </a:lnTo>
                  <a:lnTo>
                    <a:pt x="3295" y="60"/>
                  </a:lnTo>
                  <a:lnTo>
                    <a:pt x="3307" y="90"/>
                  </a:lnTo>
                  <a:lnTo>
                    <a:pt x="3309" y="123"/>
                  </a:lnTo>
                  <a:lnTo>
                    <a:pt x="3301" y="161"/>
                  </a:lnTo>
                  <a:lnTo>
                    <a:pt x="3284" y="200"/>
                  </a:lnTo>
                  <a:lnTo>
                    <a:pt x="3279" y="212"/>
                  </a:lnTo>
                  <a:lnTo>
                    <a:pt x="3267" y="232"/>
                  </a:lnTo>
                  <a:lnTo>
                    <a:pt x="3256" y="259"/>
                  </a:lnTo>
                  <a:lnTo>
                    <a:pt x="3239" y="289"/>
                  </a:lnTo>
                  <a:lnTo>
                    <a:pt x="3222" y="326"/>
                  </a:lnTo>
                  <a:lnTo>
                    <a:pt x="3203" y="366"/>
                  </a:lnTo>
                  <a:lnTo>
                    <a:pt x="3183" y="407"/>
                  </a:lnTo>
                  <a:lnTo>
                    <a:pt x="3162" y="452"/>
                  </a:lnTo>
                  <a:lnTo>
                    <a:pt x="3141" y="495"/>
                  </a:lnTo>
                  <a:lnTo>
                    <a:pt x="3121" y="540"/>
                  </a:lnTo>
                  <a:lnTo>
                    <a:pt x="3100" y="581"/>
                  </a:lnTo>
                  <a:lnTo>
                    <a:pt x="3081" y="623"/>
                  </a:lnTo>
                  <a:lnTo>
                    <a:pt x="3064" y="658"/>
                  </a:lnTo>
                  <a:lnTo>
                    <a:pt x="3049" y="690"/>
                  </a:lnTo>
                  <a:lnTo>
                    <a:pt x="3036" y="718"/>
                  </a:lnTo>
                  <a:lnTo>
                    <a:pt x="3027" y="737"/>
                  </a:lnTo>
                  <a:lnTo>
                    <a:pt x="3019" y="750"/>
                  </a:lnTo>
                  <a:lnTo>
                    <a:pt x="3018" y="756"/>
                  </a:lnTo>
                  <a:lnTo>
                    <a:pt x="3057" y="1566"/>
                  </a:lnTo>
                  <a:lnTo>
                    <a:pt x="3095" y="1495"/>
                  </a:lnTo>
                  <a:lnTo>
                    <a:pt x="3136" y="1414"/>
                  </a:lnTo>
                  <a:lnTo>
                    <a:pt x="3179" y="1324"/>
                  </a:lnTo>
                  <a:lnTo>
                    <a:pt x="3226" y="1229"/>
                  </a:lnTo>
                  <a:lnTo>
                    <a:pt x="3271" y="1127"/>
                  </a:lnTo>
                  <a:lnTo>
                    <a:pt x="3318" y="1024"/>
                  </a:lnTo>
                  <a:lnTo>
                    <a:pt x="3365" y="919"/>
                  </a:lnTo>
                  <a:lnTo>
                    <a:pt x="3412" y="814"/>
                  </a:lnTo>
                  <a:lnTo>
                    <a:pt x="3457" y="709"/>
                  </a:lnTo>
                  <a:lnTo>
                    <a:pt x="3500" y="609"/>
                  </a:lnTo>
                  <a:lnTo>
                    <a:pt x="3541" y="512"/>
                  </a:lnTo>
                  <a:lnTo>
                    <a:pt x="3579" y="422"/>
                  </a:lnTo>
                  <a:lnTo>
                    <a:pt x="3613" y="341"/>
                  </a:lnTo>
                  <a:lnTo>
                    <a:pt x="3613" y="341"/>
                  </a:lnTo>
                  <a:lnTo>
                    <a:pt x="3632" y="302"/>
                  </a:lnTo>
                  <a:lnTo>
                    <a:pt x="3658" y="268"/>
                  </a:lnTo>
                  <a:lnTo>
                    <a:pt x="3690" y="240"/>
                  </a:lnTo>
                  <a:lnTo>
                    <a:pt x="3725" y="217"/>
                  </a:lnTo>
                  <a:lnTo>
                    <a:pt x="3769" y="204"/>
                  </a:lnTo>
                  <a:lnTo>
                    <a:pt x="3812" y="200"/>
                  </a:lnTo>
                  <a:lnTo>
                    <a:pt x="3849" y="202"/>
                  </a:lnTo>
                  <a:lnTo>
                    <a:pt x="3883" y="212"/>
                  </a:lnTo>
                  <a:lnTo>
                    <a:pt x="3885" y="212"/>
                  </a:lnTo>
                  <a:lnTo>
                    <a:pt x="3894" y="215"/>
                  </a:lnTo>
                  <a:lnTo>
                    <a:pt x="3915" y="225"/>
                  </a:lnTo>
                  <a:lnTo>
                    <a:pt x="3943" y="236"/>
                  </a:lnTo>
                  <a:lnTo>
                    <a:pt x="3981" y="253"/>
                  </a:lnTo>
                  <a:lnTo>
                    <a:pt x="4024" y="272"/>
                  </a:lnTo>
                  <a:lnTo>
                    <a:pt x="4077" y="294"/>
                  </a:lnTo>
                  <a:lnTo>
                    <a:pt x="4135" y="320"/>
                  </a:lnTo>
                  <a:lnTo>
                    <a:pt x="4199" y="349"/>
                  </a:lnTo>
                  <a:lnTo>
                    <a:pt x="4266" y="379"/>
                  </a:lnTo>
                  <a:lnTo>
                    <a:pt x="4339" y="412"/>
                  </a:lnTo>
                  <a:lnTo>
                    <a:pt x="4416" y="446"/>
                  </a:lnTo>
                  <a:lnTo>
                    <a:pt x="4497" y="484"/>
                  </a:lnTo>
                  <a:lnTo>
                    <a:pt x="4578" y="521"/>
                  </a:lnTo>
                  <a:lnTo>
                    <a:pt x="4662" y="561"/>
                  </a:lnTo>
                  <a:lnTo>
                    <a:pt x="4749" y="600"/>
                  </a:lnTo>
                  <a:lnTo>
                    <a:pt x="4833" y="641"/>
                  </a:lnTo>
                  <a:lnTo>
                    <a:pt x="4920" y="683"/>
                  </a:lnTo>
                  <a:lnTo>
                    <a:pt x="5004" y="722"/>
                  </a:lnTo>
                  <a:lnTo>
                    <a:pt x="5089" y="763"/>
                  </a:lnTo>
                  <a:lnTo>
                    <a:pt x="5169" y="805"/>
                  </a:lnTo>
                  <a:lnTo>
                    <a:pt x="5250" y="844"/>
                  </a:lnTo>
                  <a:lnTo>
                    <a:pt x="5337" y="891"/>
                  </a:lnTo>
                  <a:lnTo>
                    <a:pt x="5414" y="942"/>
                  </a:lnTo>
                  <a:lnTo>
                    <a:pt x="5479" y="994"/>
                  </a:lnTo>
                  <a:lnTo>
                    <a:pt x="5536" y="1049"/>
                  </a:lnTo>
                  <a:lnTo>
                    <a:pt x="5581" y="1105"/>
                  </a:lnTo>
                  <a:lnTo>
                    <a:pt x="5613" y="1163"/>
                  </a:lnTo>
                  <a:lnTo>
                    <a:pt x="5633" y="1223"/>
                  </a:lnTo>
                  <a:lnTo>
                    <a:pt x="5639" y="1283"/>
                  </a:lnTo>
                  <a:lnTo>
                    <a:pt x="5639" y="2557"/>
                  </a:lnTo>
                  <a:lnTo>
                    <a:pt x="0" y="2557"/>
                  </a:lnTo>
                  <a:lnTo>
                    <a:pt x="0" y="1283"/>
                  </a:lnTo>
                  <a:lnTo>
                    <a:pt x="8" y="1223"/>
                  </a:lnTo>
                  <a:lnTo>
                    <a:pt x="26" y="1163"/>
                  </a:lnTo>
                  <a:lnTo>
                    <a:pt x="60" y="1105"/>
                  </a:lnTo>
                  <a:lnTo>
                    <a:pt x="103" y="1049"/>
                  </a:lnTo>
                  <a:lnTo>
                    <a:pt x="160" y="994"/>
                  </a:lnTo>
                  <a:lnTo>
                    <a:pt x="227" y="942"/>
                  </a:lnTo>
                  <a:lnTo>
                    <a:pt x="304" y="891"/>
                  </a:lnTo>
                  <a:lnTo>
                    <a:pt x="391" y="844"/>
                  </a:lnTo>
                  <a:lnTo>
                    <a:pt x="469" y="805"/>
                  </a:lnTo>
                  <a:lnTo>
                    <a:pt x="550" y="763"/>
                  </a:lnTo>
                  <a:lnTo>
                    <a:pt x="635" y="722"/>
                  </a:lnTo>
                  <a:lnTo>
                    <a:pt x="719" y="683"/>
                  </a:lnTo>
                  <a:lnTo>
                    <a:pt x="806" y="641"/>
                  </a:lnTo>
                  <a:lnTo>
                    <a:pt x="892" y="600"/>
                  </a:lnTo>
                  <a:lnTo>
                    <a:pt x="976" y="561"/>
                  </a:lnTo>
                  <a:lnTo>
                    <a:pt x="1061" y="521"/>
                  </a:lnTo>
                  <a:lnTo>
                    <a:pt x="1144" y="484"/>
                  </a:lnTo>
                  <a:lnTo>
                    <a:pt x="1222" y="446"/>
                  </a:lnTo>
                  <a:lnTo>
                    <a:pt x="1299" y="412"/>
                  </a:lnTo>
                  <a:lnTo>
                    <a:pt x="1373" y="379"/>
                  </a:lnTo>
                  <a:lnTo>
                    <a:pt x="1442" y="349"/>
                  </a:lnTo>
                  <a:lnTo>
                    <a:pt x="1506" y="320"/>
                  </a:lnTo>
                  <a:lnTo>
                    <a:pt x="1562" y="294"/>
                  </a:lnTo>
                  <a:lnTo>
                    <a:pt x="1615" y="272"/>
                  </a:lnTo>
                  <a:lnTo>
                    <a:pt x="1660" y="253"/>
                  </a:lnTo>
                  <a:lnTo>
                    <a:pt x="1696" y="236"/>
                  </a:lnTo>
                  <a:lnTo>
                    <a:pt x="1726" y="225"/>
                  </a:lnTo>
                  <a:lnTo>
                    <a:pt x="1744" y="215"/>
                  </a:lnTo>
                  <a:lnTo>
                    <a:pt x="1756" y="212"/>
                  </a:lnTo>
                  <a:lnTo>
                    <a:pt x="1756" y="212"/>
                  </a:lnTo>
                  <a:lnTo>
                    <a:pt x="1791" y="202"/>
                  </a:lnTo>
                  <a:lnTo>
                    <a:pt x="1827" y="200"/>
                  </a:lnTo>
                  <a:lnTo>
                    <a:pt x="1872" y="204"/>
                  </a:lnTo>
                  <a:lnTo>
                    <a:pt x="1913" y="217"/>
                  </a:lnTo>
                  <a:lnTo>
                    <a:pt x="1951" y="240"/>
                  </a:lnTo>
                  <a:lnTo>
                    <a:pt x="1983" y="268"/>
                  </a:lnTo>
                  <a:lnTo>
                    <a:pt x="2007" y="302"/>
                  </a:lnTo>
                  <a:lnTo>
                    <a:pt x="2026" y="341"/>
                  </a:lnTo>
                  <a:lnTo>
                    <a:pt x="2026" y="341"/>
                  </a:lnTo>
                  <a:lnTo>
                    <a:pt x="2062" y="422"/>
                  </a:lnTo>
                  <a:lnTo>
                    <a:pt x="2099" y="512"/>
                  </a:lnTo>
                  <a:lnTo>
                    <a:pt x="2139" y="609"/>
                  </a:lnTo>
                  <a:lnTo>
                    <a:pt x="2182" y="709"/>
                  </a:lnTo>
                  <a:lnTo>
                    <a:pt x="2227" y="814"/>
                  </a:lnTo>
                  <a:lnTo>
                    <a:pt x="2274" y="919"/>
                  </a:lnTo>
                  <a:lnTo>
                    <a:pt x="2321" y="1024"/>
                  </a:lnTo>
                  <a:lnTo>
                    <a:pt x="2368" y="1127"/>
                  </a:lnTo>
                  <a:lnTo>
                    <a:pt x="2415" y="1229"/>
                  </a:lnTo>
                  <a:lnTo>
                    <a:pt x="2460" y="1324"/>
                  </a:lnTo>
                  <a:lnTo>
                    <a:pt x="2503" y="1414"/>
                  </a:lnTo>
                  <a:lnTo>
                    <a:pt x="2544" y="1495"/>
                  </a:lnTo>
                  <a:lnTo>
                    <a:pt x="2584" y="1566"/>
                  </a:lnTo>
                  <a:lnTo>
                    <a:pt x="2621" y="756"/>
                  </a:lnTo>
                  <a:lnTo>
                    <a:pt x="2619" y="750"/>
                  </a:lnTo>
                  <a:lnTo>
                    <a:pt x="2614" y="737"/>
                  </a:lnTo>
                  <a:lnTo>
                    <a:pt x="2603" y="718"/>
                  </a:lnTo>
                  <a:lnTo>
                    <a:pt x="2591" y="690"/>
                  </a:lnTo>
                  <a:lnTo>
                    <a:pt x="2576" y="658"/>
                  </a:lnTo>
                  <a:lnTo>
                    <a:pt x="2557" y="623"/>
                  </a:lnTo>
                  <a:lnTo>
                    <a:pt x="2539" y="581"/>
                  </a:lnTo>
                  <a:lnTo>
                    <a:pt x="2520" y="540"/>
                  </a:lnTo>
                  <a:lnTo>
                    <a:pt x="2497" y="495"/>
                  </a:lnTo>
                  <a:lnTo>
                    <a:pt x="2477" y="452"/>
                  </a:lnTo>
                  <a:lnTo>
                    <a:pt x="2456" y="407"/>
                  </a:lnTo>
                  <a:lnTo>
                    <a:pt x="2435" y="366"/>
                  </a:lnTo>
                  <a:lnTo>
                    <a:pt x="2417" y="326"/>
                  </a:lnTo>
                  <a:lnTo>
                    <a:pt x="2400" y="289"/>
                  </a:lnTo>
                  <a:lnTo>
                    <a:pt x="2385" y="259"/>
                  </a:lnTo>
                  <a:lnTo>
                    <a:pt x="2372" y="232"/>
                  </a:lnTo>
                  <a:lnTo>
                    <a:pt x="2362" y="212"/>
                  </a:lnTo>
                  <a:lnTo>
                    <a:pt x="2355" y="200"/>
                  </a:lnTo>
                  <a:lnTo>
                    <a:pt x="2338" y="161"/>
                  </a:lnTo>
                  <a:lnTo>
                    <a:pt x="2330" y="123"/>
                  </a:lnTo>
                  <a:lnTo>
                    <a:pt x="2332" y="90"/>
                  </a:lnTo>
                  <a:lnTo>
                    <a:pt x="2343" y="60"/>
                  </a:lnTo>
                  <a:lnTo>
                    <a:pt x="2364" y="33"/>
                  </a:lnTo>
                  <a:lnTo>
                    <a:pt x="2390" y="15"/>
                  </a:lnTo>
                  <a:lnTo>
                    <a:pt x="2424" y="3"/>
                  </a:lnTo>
                  <a:lnTo>
                    <a:pt x="24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grpSp>
      <p:grpSp>
        <p:nvGrpSpPr>
          <p:cNvPr id="40" name="Group 14">
            <a:extLst>
              <a:ext uri="{FF2B5EF4-FFF2-40B4-BE49-F238E27FC236}">
                <a16:creationId xmlns:a16="http://schemas.microsoft.com/office/drawing/2014/main" id="{1CBE7EA2-CCF0-4DC4-AF9C-AF37CB65F187}"/>
              </a:ext>
            </a:extLst>
          </p:cNvPr>
          <p:cNvGrpSpPr/>
          <p:nvPr userDrawn="1"/>
        </p:nvGrpSpPr>
        <p:grpSpPr>
          <a:xfrm>
            <a:off x="8964301" y="639298"/>
            <a:ext cx="703906" cy="682790"/>
            <a:chOff x="8627102" y="639387"/>
            <a:chExt cx="703906" cy="682790"/>
          </a:xfrm>
          <a:solidFill>
            <a:schemeClr val="tx1"/>
          </a:solidFill>
        </p:grpSpPr>
        <p:sp>
          <p:nvSpPr>
            <p:cNvPr id="41" name="Freeform 6">
              <a:extLst>
                <a:ext uri="{FF2B5EF4-FFF2-40B4-BE49-F238E27FC236}">
                  <a16:creationId xmlns:a16="http://schemas.microsoft.com/office/drawing/2014/main" id="{08614F01-A2D9-4D3F-9C75-EEAD42A7042E}"/>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42" name="Freeform 16">
              <a:extLst>
                <a:ext uri="{FF2B5EF4-FFF2-40B4-BE49-F238E27FC236}">
                  <a16:creationId xmlns:a16="http://schemas.microsoft.com/office/drawing/2014/main" id="{2F601461-9F89-4EF4-B76C-B3634A26E38A}"/>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grpSp>
        <p:nvGrpSpPr>
          <p:cNvPr id="43" name="Group 17">
            <a:extLst>
              <a:ext uri="{FF2B5EF4-FFF2-40B4-BE49-F238E27FC236}">
                <a16:creationId xmlns:a16="http://schemas.microsoft.com/office/drawing/2014/main" id="{667E9B93-5F5C-46E0-ADEF-5EA4E6B1C34C}"/>
              </a:ext>
            </a:extLst>
          </p:cNvPr>
          <p:cNvGrpSpPr/>
          <p:nvPr userDrawn="1"/>
        </p:nvGrpSpPr>
        <p:grpSpPr>
          <a:xfrm>
            <a:off x="10039748" y="779346"/>
            <a:ext cx="570852" cy="536768"/>
            <a:chOff x="8627102" y="639387"/>
            <a:chExt cx="703906" cy="682790"/>
          </a:xfrm>
          <a:solidFill>
            <a:schemeClr val="tx1"/>
          </a:solidFill>
        </p:grpSpPr>
        <p:sp>
          <p:nvSpPr>
            <p:cNvPr id="44" name="Freeform 6">
              <a:extLst>
                <a:ext uri="{FF2B5EF4-FFF2-40B4-BE49-F238E27FC236}">
                  <a16:creationId xmlns:a16="http://schemas.microsoft.com/office/drawing/2014/main" id="{52E793E8-03AE-42FC-A6CC-8A57225E4702}"/>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45" name="Freeform 19">
              <a:extLst>
                <a:ext uri="{FF2B5EF4-FFF2-40B4-BE49-F238E27FC236}">
                  <a16:creationId xmlns:a16="http://schemas.microsoft.com/office/drawing/2014/main" id="{F6DECE36-8C48-4C47-A6A8-9882B8E7933B}"/>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sp>
        <p:nvSpPr>
          <p:cNvPr id="46" name="Text Placeholder 26">
            <a:extLst>
              <a:ext uri="{FF2B5EF4-FFF2-40B4-BE49-F238E27FC236}">
                <a16:creationId xmlns:a16="http://schemas.microsoft.com/office/drawing/2014/main" id="{5F086871-75E1-4A13-BB8A-7E80A6877FB2}"/>
              </a:ext>
            </a:extLst>
          </p:cNvPr>
          <p:cNvSpPr>
            <a:spLocks noGrp="1"/>
          </p:cNvSpPr>
          <p:nvPr>
            <p:ph type="body" sz="quarter" idx="12" hasCustomPrompt="1"/>
          </p:nvPr>
        </p:nvSpPr>
        <p:spPr>
          <a:xfrm>
            <a:off x="980588" y="1735032"/>
            <a:ext cx="10728324" cy="4259368"/>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sp>
        <p:nvSpPr>
          <p:cNvPr id="19" name="Espace réservé du numéro de diapositive 5">
            <a:extLst>
              <a:ext uri="{FF2B5EF4-FFF2-40B4-BE49-F238E27FC236}">
                <a16:creationId xmlns:a16="http://schemas.microsoft.com/office/drawing/2014/main" id="{00D58EB5-9FDB-419E-87E4-11A9838490A2}"/>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7249429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blocs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8BF7A-80E7-4CA2-A805-A3DB6082EFE9}"/>
              </a:ext>
            </a:extLst>
          </p:cNvPr>
          <p:cNvSpPr/>
          <p:nvPr userDrawn="1"/>
        </p:nvSpPr>
        <p:spPr>
          <a:xfrm>
            <a:off x="0" y="-5241"/>
            <a:ext cx="12192000" cy="6255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F58AACB-B1C8-4281-9199-59092847EB7A}"/>
              </a:ext>
            </a:extLst>
          </p:cNvPr>
          <p:cNvSpPr/>
          <p:nvPr userDrawn="1"/>
        </p:nvSpPr>
        <p:spPr>
          <a:xfrm>
            <a:off x="35501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4" name="Text Placeholder 31">
            <a:extLst>
              <a:ext uri="{FF2B5EF4-FFF2-40B4-BE49-F238E27FC236}">
                <a16:creationId xmlns:a16="http://schemas.microsoft.com/office/drawing/2014/main" id="{50ADF51C-1A9D-425C-8A71-B748507C6561}"/>
              </a:ext>
            </a:extLst>
          </p:cNvPr>
          <p:cNvSpPr>
            <a:spLocks noGrp="1"/>
          </p:cNvSpPr>
          <p:nvPr>
            <p:ph type="body" sz="quarter" idx="16" hasCustomPrompt="1"/>
          </p:nvPr>
        </p:nvSpPr>
        <p:spPr>
          <a:xfrm>
            <a:off x="35501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fr-FR" noProof="0"/>
              <a:t>Insert texte</a:t>
            </a:r>
          </a:p>
        </p:txBody>
      </p:sp>
      <p:sp>
        <p:nvSpPr>
          <p:cNvPr id="5" name="Footer Placeholder 4">
            <a:extLst>
              <a:ext uri="{FF2B5EF4-FFF2-40B4-BE49-F238E27FC236}">
                <a16:creationId xmlns:a16="http://schemas.microsoft.com/office/drawing/2014/main" id="{4882E556-5178-4402-8CD6-53A2E30C71DA}"/>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0" name="Text Placeholder 31">
            <a:extLst>
              <a:ext uri="{FF2B5EF4-FFF2-40B4-BE49-F238E27FC236}">
                <a16:creationId xmlns:a16="http://schemas.microsoft.com/office/drawing/2014/main" id="{1250F4B6-3B77-4BD4-9AFE-E040A22496D5}"/>
              </a:ext>
            </a:extLst>
          </p:cNvPr>
          <p:cNvSpPr>
            <a:spLocks noGrp="1"/>
          </p:cNvSpPr>
          <p:nvPr>
            <p:ph type="body" sz="quarter" idx="15" hasCustomPrompt="1"/>
          </p:nvPr>
        </p:nvSpPr>
        <p:spPr>
          <a:xfrm>
            <a:off x="35501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a:t>
            </a:r>
            <a:r>
              <a:rPr lang="en-US"/>
              <a:t> un</a:t>
            </a:r>
          </a:p>
        </p:txBody>
      </p:sp>
      <p:sp>
        <p:nvSpPr>
          <p:cNvPr id="11" name="Title 11">
            <a:extLst>
              <a:ext uri="{FF2B5EF4-FFF2-40B4-BE49-F238E27FC236}">
                <a16:creationId xmlns:a16="http://schemas.microsoft.com/office/drawing/2014/main" id="{CB465CC9-45FC-427F-AB4B-9AF4BA97BAA4}"/>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marL="0" lvl="0"/>
            <a:r>
              <a:rPr lang="fr-FR" noProof="0"/>
              <a:t>Cliquer ici pour ajouter un titre</a:t>
            </a:r>
          </a:p>
        </p:txBody>
      </p:sp>
      <p:sp>
        <p:nvSpPr>
          <p:cNvPr id="12" name="Rectangle 11">
            <a:extLst>
              <a:ext uri="{FF2B5EF4-FFF2-40B4-BE49-F238E27FC236}">
                <a16:creationId xmlns:a16="http://schemas.microsoft.com/office/drawing/2014/main" id="{830B03F3-595C-4619-A6DA-ACD2E666207D}"/>
              </a:ext>
            </a:extLst>
          </p:cNvPr>
          <p:cNvSpPr/>
          <p:nvPr userDrawn="1"/>
        </p:nvSpPr>
        <p:spPr>
          <a:xfrm>
            <a:off x="320849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noProof="0">
              <a:latin typeface="Arial" panose="020B0604020202020204" pitchFamily="34" charset="0"/>
              <a:cs typeface="Arial" panose="020B0604020202020204" pitchFamily="34" charset="0"/>
            </a:endParaRPr>
          </a:p>
        </p:txBody>
      </p:sp>
      <p:sp>
        <p:nvSpPr>
          <p:cNvPr id="13" name="Text Placeholder 31">
            <a:extLst>
              <a:ext uri="{FF2B5EF4-FFF2-40B4-BE49-F238E27FC236}">
                <a16:creationId xmlns:a16="http://schemas.microsoft.com/office/drawing/2014/main" id="{ACF24E39-30A4-4EC7-9A4A-6818CFCC8D49}"/>
              </a:ext>
            </a:extLst>
          </p:cNvPr>
          <p:cNvSpPr>
            <a:spLocks noGrp="1"/>
          </p:cNvSpPr>
          <p:nvPr>
            <p:ph type="body" sz="quarter" idx="17" hasCustomPrompt="1"/>
          </p:nvPr>
        </p:nvSpPr>
        <p:spPr>
          <a:xfrm>
            <a:off x="320849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en-US"/>
              <a:t>Insert </a:t>
            </a:r>
            <a:r>
              <a:rPr lang="fr-FR" noProof="0"/>
              <a:t>texte</a:t>
            </a:r>
          </a:p>
        </p:txBody>
      </p:sp>
      <p:sp>
        <p:nvSpPr>
          <p:cNvPr id="14" name="Text Placeholder 31">
            <a:extLst>
              <a:ext uri="{FF2B5EF4-FFF2-40B4-BE49-F238E27FC236}">
                <a16:creationId xmlns:a16="http://schemas.microsoft.com/office/drawing/2014/main" id="{80A8DCC2-DAB8-4067-B145-D3B91B4F46B1}"/>
              </a:ext>
            </a:extLst>
          </p:cNvPr>
          <p:cNvSpPr>
            <a:spLocks noGrp="1"/>
          </p:cNvSpPr>
          <p:nvPr>
            <p:ph type="body" sz="quarter" idx="18" hasCustomPrompt="1"/>
          </p:nvPr>
        </p:nvSpPr>
        <p:spPr>
          <a:xfrm>
            <a:off x="320849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5" name="Rectangle 14">
            <a:extLst>
              <a:ext uri="{FF2B5EF4-FFF2-40B4-BE49-F238E27FC236}">
                <a16:creationId xmlns:a16="http://schemas.microsoft.com/office/drawing/2014/main" id="{084FF332-5687-430F-A338-65587D962084}"/>
              </a:ext>
            </a:extLst>
          </p:cNvPr>
          <p:cNvSpPr/>
          <p:nvPr userDrawn="1"/>
        </p:nvSpPr>
        <p:spPr>
          <a:xfrm>
            <a:off x="606197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16" name="Text Placeholder 31">
            <a:extLst>
              <a:ext uri="{FF2B5EF4-FFF2-40B4-BE49-F238E27FC236}">
                <a16:creationId xmlns:a16="http://schemas.microsoft.com/office/drawing/2014/main" id="{B0783838-EAD3-4F43-8994-9267D9FAC3EC}"/>
              </a:ext>
            </a:extLst>
          </p:cNvPr>
          <p:cNvSpPr>
            <a:spLocks noGrp="1"/>
          </p:cNvSpPr>
          <p:nvPr>
            <p:ph type="body" sz="quarter" idx="19" hasCustomPrompt="1"/>
          </p:nvPr>
        </p:nvSpPr>
        <p:spPr>
          <a:xfrm>
            <a:off x="606197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en-US"/>
              <a:t>Insert </a:t>
            </a:r>
            <a:r>
              <a:rPr lang="fr-FR" noProof="0"/>
              <a:t>texte</a:t>
            </a:r>
          </a:p>
        </p:txBody>
      </p:sp>
      <p:sp>
        <p:nvSpPr>
          <p:cNvPr id="17" name="Text Placeholder 31">
            <a:extLst>
              <a:ext uri="{FF2B5EF4-FFF2-40B4-BE49-F238E27FC236}">
                <a16:creationId xmlns:a16="http://schemas.microsoft.com/office/drawing/2014/main" id="{C9FA8CFE-3F95-41C0-BB1F-9DCE7502E2BD}"/>
              </a:ext>
            </a:extLst>
          </p:cNvPr>
          <p:cNvSpPr>
            <a:spLocks noGrp="1"/>
          </p:cNvSpPr>
          <p:nvPr>
            <p:ph type="body" sz="quarter" idx="20" hasCustomPrompt="1"/>
          </p:nvPr>
        </p:nvSpPr>
        <p:spPr>
          <a:xfrm>
            <a:off x="606197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trois</a:t>
            </a:r>
          </a:p>
        </p:txBody>
      </p:sp>
      <p:sp>
        <p:nvSpPr>
          <p:cNvPr id="18" name="Rectangle 17">
            <a:extLst>
              <a:ext uri="{FF2B5EF4-FFF2-40B4-BE49-F238E27FC236}">
                <a16:creationId xmlns:a16="http://schemas.microsoft.com/office/drawing/2014/main" id="{A907C162-727B-458A-8BB9-CA52951F614E}"/>
              </a:ext>
            </a:extLst>
          </p:cNvPr>
          <p:cNvSpPr/>
          <p:nvPr userDrawn="1"/>
        </p:nvSpPr>
        <p:spPr>
          <a:xfrm>
            <a:off x="8915455"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19" name="Text Placeholder 31">
            <a:extLst>
              <a:ext uri="{FF2B5EF4-FFF2-40B4-BE49-F238E27FC236}">
                <a16:creationId xmlns:a16="http://schemas.microsoft.com/office/drawing/2014/main" id="{D97BAD1F-39A5-421C-83FB-9AEC3C2F1735}"/>
              </a:ext>
            </a:extLst>
          </p:cNvPr>
          <p:cNvSpPr>
            <a:spLocks noGrp="1"/>
          </p:cNvSpPr>
          <p:nvPr>
            <p:ph type="body" sz="quarter" idx="21" hasCustomPrompt="1"/>
          </p:nvPr>
        </p:nvSpPr>
        <p:spPr>
          <a:xfrm>
            <a:off x="8915455"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fr-FR" noProof="0"/>
              <a:t>Insert texte</a:t>
            </a:r>
          </a:p>
        </p:txBody>
      </p:sp>
      <p:sp>
        <p:nvSpPr>
          <p:cNvPr id="20" name="Text Placeholder 31">
            <a:extLst>
              <a:ext uri="{FF2B5EF4-FFF2-40B4-BE49-F238E27FC236}">
                <a16:creationId xmlns:a16="http://schemas.microsoft.com/office/drawing/2014/main" id="{C8BBDC66-E5ED-46D5-A8DF-EC72B237144D}"/>
              </a:ext>
            </a:extLst>
          </p:cNvPr>
          <p:cNvSpPr>
            <a:spLocks noGrp="1"/>
          </p:cNvSpPr>
          <p:nvPr>
            <p:ph type="body" sz="quarter" idx="22" hasCustomPrompt="1"/>
          </p:nvPr>
        </p:nvSpPr>
        <p:spPr>
          <a:xfrm>
            <a:off x="8915456"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quatre</a:t>
            </a:r>
          </a:p>
        </p:txBody>
      </p:sp>
      <p:pic>
        <p:nvPicPr>
          <p:cNvPr id="23" name="Image 22">
            <a:extLst>
              <a:ext uri="{FF2B5EF4-FFF2-40B4-BE49-F238E27FC236}">
                <a16:creationId xmlns:a16="http://schemas.microsoft.com/office/drawing/2014/main" id="{271CD325-14A3-4A05-86BF-5C5756F93957}"/>
              </a:ext>
            </a:extLst>
          </p:cNvPr>
          <p:cNvPicPr>
            <a:picLocks noChangeAspect="1"/>
          </p:cNvPicPr>
          <p:nvPr userDrawn="1"/>
        </p:nvPicPr>
        <p:blipFill>
          <a:blip r:embed="rId2"/>
          <a:stretch>
            <a:fillRect/>
          </a:stretch>
        </p:blipFill>
        <p:spPr>
          <a:xfrm>
            <a:off x="11353800" y="425276"/>
            <a:ext cx="207919" cy="434740"/>
          </a:xfrm>
          <a:prstGeom prst="rect">
            <a:avLst/>
          </a:prstGeom>
        </p:spPr>
      </p:pic>
      <p:sp>
        <p:nvSpPr>
          <p:cNvPr id="22" name="Espace réservé du numéro de diapositive 5">
            <a:extLst>
              <a:ext uri="{FF2B5EF4-FFF2-40B4-BE49-F238E27FC236}">
                <a16:creationId xmlns:a16="http://schemas.microsoft.com/office/drawing/2014/main" id="{2F531BFE-7172-424C-B152-F353BA14187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1798891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blocs (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A78FF7-335A-4C04-B730-65786198A44B}"/>
              </a:ext>
            </a:extLst>
          </p:cNvPr>
          <p:cNvSpPr/>
          <p:nvPr userDrawn="1"/>
        </p:nvSpPr>
        <p:spPr>
          <a:xfrm>
            <a:off x="0" y="-634"/>
            <a:ext cx="12192000" cy="62825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2">
            <a:extLst>
              <a:ext uri="{FF2B5EF4-FFF2-40B4-BE49-F238E27FC236}">
                <a16:creationId xmlns:a16="http://schemas.microsoft.com/office/drawing/2014/main" id="{51529F5D-3D36-4936-B9F9-B391B4B86A60}"/>
              </a:ext>
            </a:extLst>
          </p:cNvPr>
          <p:cNvSpPr txBox="1">
            <a:spLocks/>
          </p:cNvSpPr>
          <p:nvPr userDrawn="1"/>
        </p:nvSpPr>
        <p:spPr>
          <a:xfrm>
            <a:off x="3339103" y="3592949"/>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a:p>
          <a:p>
            <a:pPr marL="0" indent="0" algn="just">
              <a:buFont typeface="Arial" panose="020B0604020202020204" pitchFamily="34" charset="0"/>
              <a:buNone/>
            </a:pPr>
            <a:endParaRPr lang="fr-FR" sz="1200"/>
          </a:p>
        </p:txBody>
      </p:sp>
      <p:sp>
        <p:nvSpPr>
          <p:cNvPr id="4" name="Espace réservé du texte 2">
            <a:extLst>
              <a:ext uri="{FF2B5EF4-FFF2-40B4-BE49-F238E27FC236}">
                <a16:creationId xmlns:a16="http://schemas.microsoft.com/office/drawing/2014/main" id="{99365412-BB36-424F-8001-94447A1492F8}"/>
              </a:ext>
            </a:extLst>
          </p:cNvPr>
          <p:cNvSpPr txBox="1">
            <a:spLocks/>
          </p:cNvSpPr>
          <p:nvPr userDrawn="1"/>
        </p:nvSpPr>
        <p:spPr>
          <a:xfrm>
            <a:off x="6177662" y="3605523"/>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noProof="0"/>
          </a:p>
          <a:p>
            <a:pPr marL="0" indent="0" algn="just">
              <a:buFont typeface="Arial" panose="020B0604020202020204" pitchFamily="34" charset="0"/>
              <a:buNone/>
            </a:pPr>
            <a:endParaRPr lang="fr-FR" sz="1200" noProof="0"/>
          </a:p>
        </p:txBody>
      </p:sp>
      <p:sp>
        <p:nvSpPr>
          <p:cNvPr id="5" name="Espace réservé du texte 2">
            <a:extLst>
              <a:ext uri="{FF2B5EF4-FFF2-40B4-BE49-F238E27FC236}">
                <a16:creationId xmlns:a16="http://schemas.microsoft.com/office/drawing/2014/main" id="{15E61A7E-F85B-4B8C-81CC-1311DCC76FA7}"/>
              </a:ext>
            </a:extLst>
          </p:cNvPr>
          <p:cNvSpPr txBox="1">
            <a:spLocks/>
          </p:cNvSpPr>
          <p:nvPr userDrawn="1"/>
        </p:nvSpPr>
        <p:spPr>
          <a:xfrm>
            <a:off x="9069344" y="3605523"/>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a:p>
          <a:p>
            <a:pPr marL="0" indent="0" algn="just">
              <a:buFont typeface="Arial" panose="020B0604020202020204" pitchFamily="34" charset="0"/>
              <a:buNone/>
            </a:pPr>
            <a:endParaRPr lang="fr-FR" sz="1200"/>
          </a:p>
        </p:txBody>
      </p:sp>
      <p:sp>
        <p:nvSpPr>
          <p:cNvPr id="6" name="Footer Placeholder 4">
            <a:extLst>
              <a:ext uri="{FF2B5EF4-FFF2-40B4-BE49-F238E27FC236}">
                <a16:creationId xmlns:a16="http://schemas.microsoft.com/office/drawing/2014/main" id="{810F544C-C820-4D40-8957-6CF88A926633}"/>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11" name="Rectangle 10">
            <a:extLst>
              <a:ext uri="{FF2B5EF4-FFF2-40B4-BE49-F238E27FC236}">
                <a16:creationId xmlns:a16="http://schemas.microsoft.com/office/drawing/2014/main" id="{B4F5A764-AF1E-4834-B897-CAA3DC27F6C7}"/>
              </a:ext>
            </a:extLst>
          </p:cNvPr>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lt1"/>
              </a:solidFill>
            </a:endParaRPr>
          </a:p>
        </p:txBody>
      </p:sp>
      <p:sp>
        <p:nvSpPr>
          <p:cNvPr id="12" name="Espace réservé du texte 2">
            <a:extLst>
              <a:ext uri="{FF2B5EF4-FFF2-40B4-BE49-F238E27FC236}">
                <a16:creationId xmlns:a16="http://schemas.microsoft.com/office/drawing/2014/main" id="{30312CC6-995C-4457-9F35-46CFD19DD1F4}"/>
              </a:ext>
            </a:extLst>
          </p:cNvPr>
          <p:cNvSpPr txBox="1">
            <a:spLocks/>
          </p:cNvSpPr>
          <p:nvPr userDrawn="1"/>
        </p:nvSpPr>
        <p:spPr>
          <a:xfrm>
            <a:off x="241749" y="3592949"/>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54000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0"/>
              </a:spcBef>
              <a:buNone/>
            </a:pPr>
            <a:endParaRPr lang="fr-FR" sz="1400" b="1" noProof="0">
              <a:solidFill>
                <a:schemeClr val="tx2"/>
              </a:solidFill>
            </a:endParaRPr>
          </a:p>
        </p:txBody>
      </p:sp>
      <p:cxnSp>
        <p:nvCxnSpPr>
          <p:cNvPr id="13" name="Straight Connector 28">
            <a:extLst>
              <a:ext uri="{FF2B5EF4-FFF2-40B4-BE49-F238E27FC236}">
                <a16:creationId xmlns:a16="http://schemas.microsoft.com/office/drawing/2014/main" id="{B4C50895-8965-41B4-8FAE-E107B5A242F5}"/>
              </a:ext>
            </a:extLst>
          </p:cNvPr>
          <p:cNvCxnSpPr/>
          <p:nvPr userDrawn="1"/>
        </p:nvCxnSpPr>
        <p:spPr>
          <a:xfrm>
            <a:off x="529082" y="4229100"/>
            <a:ext cx="218222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88FE927-54DD-47D3-83E1-543441B632E3}"/>
              </a:ext>
            </a:extLst>
          </p:cNvPr>
          <p:cNvSpPr>
            <a:spLocks noGrp="1"/>
          </p:cNvSpPr>
          <p:nvPr>
            <p:ph idx="13" hasCustomPrompt="1"/>
          </p:nvPr>
        </p:nvSpPr>
        <p:spPr>
          <a:xfrm>
            <a:off x="733425" y="1270000"/>
            <a:ext cx="10620375" cy="1637018"/>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 en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fr-FR" noProof="0"/>
              <a:t>Second niveau</a:t>
            </a:r>
          </a:p>
          <a:p>
            <a:pPr lvl="2"/>
            <a:r>
              <a:rPr lang="fr-FR" noProof="0"/>
              <a:t>Troisième niveau</a:t>
            </a:r>
          </a:p>
        </p:txBody>
      </p:sp>
      <p:sp>
        <p:nvSpPr>
          <p:cNvPr id="15" name="Text Placeholder 31">
            <a:extLst>
              <a:ext uri="{FF2B5EF4-FFF2-40B4-BE49-F238E27FC236}">
                <a16:creationId xmlns:a16="http://schemas.microsoft.com/office/drawing/2014/main" id="{89F5F91B-F732-4C8A-9860-B8835D8F2C52}"/>
              </a:ext>
            </a:extLst>
          </p:cNvPr>
          <p:cNvSpPr>
            <a:spLocks noGrp="1"/>
          </p:cNvSpPr>
          <p:nvPr>
            <p:ph type="body" sz="quarter" idx="14" hasCustomPrompt="1"/>
          </p:nvPr>
        </p:nvSpPr>
        <p:spPr>
          <a:xfrm>
            <a:off x="241749" y="4284227"/>
            <a:ext cx="2756897" cy="1162050"/>
          </a:xfrm>
          <a:prstGeom prst="rect">
            <a:avLst/>
          </a:prstGeom>
          <a:solidFill>
            <a:schemeClr val="bg1"/>
          </a:solidFill>
          <a:effectLst/>
        </p:spPr>
        <p:txBody>
          <a:bodyPr lIns="360000" tIns="36000" rIns="360000" bIns="36000" anchor="ctr">
            <a:noAutofit/>
          </a:bodyPr>
          <a:lstStyle>
            <a:lvl1pPr marL="0" indent="0" algn="l">
              <a:lnSpc>
                <a:spcPct val="100000"/>
              </a:lnSpc>
              <a:buNone/>
              <a:defRPr lang="en-US" sz="1800" b="1" dirty="0" smtClean="0">
                <a:solidFill>
                  <a:schemeClr val="tx2"/>
                </a:solidFill>
              </a:defRPr>
            </a:lvl1pPr>
            <a:lvl2pPr>
              <a:defRPr lang="en-US" dirty="0" smtClean="0"/>
            </a:lvl2pPr>
            <a:lvl3pPr>
              <a:defRPr lang="en-US" dirty="0" smtClean="0"/>
            </a:lvl3pPr>
            <a:lvl4pPr>
              <a:defRPr lang="en-US" dirty="0" smtClean="0"/>
            </a:lvl4pPr>
            <a:lvl5pPr>
              <a:defRPr lang="fr-FR" dirty="0"/>
            </a:lvl5pPr>
          </a:lstStyle>
          <a:p>
            <a:pPr marL="228600" lvl="0" indent="-228600" algn="ctr">
              <a:spcBef>
                <a:spcPts val="3000"/>
              </a:spcBef>
            </a:pPr>
            <a:r>
              <a:rPr lang="fr-FR" noProof="0"/>
              <a:t>Insert texte ici</a:t>
            </a:r>
          </a:p>
        </p:txBody>
      </p:sp>
      <p:sp>
        <p:nvSpPr>
          <p:cNvPr id="16" name="Text Placeholder 31">
            <a:extLst>
              <a:ext uri="{FF2B5EF4-FFF2-40B4-BE49-F238E27FC236}">
                <a16:creationId xmlns:a16="http://schemas.microsoft.com/office/drawing/2014/main" id="{D49956A6-1DF3-416B-B49E-3F288541E42F}"/>
              </a:ext>
            </a:extLst>
          </p:cNvPr>
          <p:cNvSpPr>
            <a:spLocks noGrp="1"/>
          </p:cNvSpPr>
          <p:nvPr>
            <p:ph type="body" sz="quarter" idx="15" hasCustomPrompt="1"/>
          </p:nvPr>
        </p:nvSpPr>
        <p:spPr>
          <a:xfrm>
            <a:off x="3352097" y="3320271"/>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un</a:t>
            </a:r>
          </a:p>
        </p:txBody>
      </p:sp>
      <p:sp>
        <p:nvSpPr>
          <p:cNvPr id="17" name="Text Placeholder 31">
            <a:extLst>
              <a:ext uri="{FF2B5EF4-FFF2-40B4-BE49-F238E27FC236}">
                <a16:creationId xmlns:a16="http://schemas.microsoft.com/office/drawing/2014/main" id="{443FE583-1517-4361-9324-F1889B72CCCB}"/>
              </a:ext>
            </a:extLst>
          </p:cNvPr>
          <p:cNvSpPr>
            <a:spLocks noGrp="1"/>
          </p:cNvSpPr>
          <p:nvPr>
            <p:ph type="body" sz="quarter" idx="16" hasCustomPrompt="1"/>
          </p:nvPr>
        </p:nvSpPr>
        <p:spPr>
          <a:xfrm>
            <a:off x="3285979"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18" name="Text Placeholder 31">
            <a:extLst>
              <a:ext uri="{FF2B5EF4-FFF2-40B4-BE49-F238E27FC236}">
                <a16:creationId xmlns:a16="http://schemas.microsoft.com/office/drawing/2014/main" id="{6C64F33B-DC3B-41B6-AE9E-B0776F8C0FAA}"/>
              </a:ext>
            </a:extLst>
          </p:cNvPr>
          <p:cNvSpPr>
            <a:spLocks noGrp="1"/>
          </p:cNvSpPr>
          <p:nvPr>
            <p:ph type="body" sz="quarter" idx="17" hasCustomPrompt="1"/>
          </p:nvPr>
        </p:nvSpPr>
        <p:spPr>
          <a:xfrm>
            <a:off x="6181948" y="3338335"/>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9" name="Text Placeholder 31">
            <a:extLst>
              <a:ext uri="{FF2B5EF4-FFF2-40B4-BE49-F238E27FC236}">
                <a16:creationId xmlns:a16="http://schemas.microsoft.com/office/drawing/2014/main" id="{916FBAC6-5CC5-4683-867A-330F405752F3}"/>
              </a:ext>
            </a:extLst>
          </p:cNvPr>
          <p:cNvSpPr>
            <a:spLocks noGrp="1"/>
          </p:cNvSpPr>
          <p:nvPr>
            <p:ph type="body" sz="quarter" idx="18" hasCustomPrompt="1"/>
          </p:nvPr>
        </p:nvSpPr>
        <p:spPr>
          <a:xfrm>
            <a:off x="6177294"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20" name="Text Placeholder 31">
            <a:extLst>
              <a:ext uri="{FF2B5EF4-FFF2-40B4-BE49-F238E27FC236}">
                <a16:creationId xmlns:a16="http://schemas.microsoft.com/office/drawing/2014/main" id="{763237B9-E4BB-49FE-91A4-938AEDF671B4}"/>
              </a:ext>
            </a:extLst>
          </p:cNvPr>
          <p:cNvSpPr>
            <a:spLocks noGrp="1"/>
          </p:cNvSpPr>
          <p:nvPr>
            <p:ph type="body" sz="quarter" idx="19" hasCustomPrompt="1"/>
          </p:nvPr>
        </p:nvSpPr>
        <p:spPr>
          <a:xfrm>
            <a:off x="9068608" y="3338335"/>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trois</a:t>
            </a:r>
          </a:p>
        </p:txBody>
      </p:sp>
      <p:sp>
        <p:nvSpPr>
          <p:cNvPr id="21" name="Text Placeholder 31">
            <a:extLst>
              <a:ext uri="{FF2B5EF4-FFF2-40B4-BE49-F238E27FC236}">
                <a16:creationId xmlns:a16="http://schemas.microsoft.com/office/drawing/2014/main" id="{16AE8BB2-8D97-42CA-8B9C-9044A50D579F}"/>
              </a:ext>
            </a:extLst>
          </p:cNvPr>
          <p:cNvSpPr>
            <a:spLocks noGrp="1"/>
          </p:cNvSpPr>
          <p:nvPr>
            <p:ph type="body" sz="quarter" idx="20" hasCustomPrompt="1"/>
          </p:nvPr>
        </p:nvSpPr>
        <p:spPr>
          <a:xfrm>
            <a:off x="9068608"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22" name="Title 11">
            <a:extLst>
              <a:ext uri="{FF2B5EF4-FFF2-40B4-BE49-F238E27FC236}">
                <a16:creationId xmlns:a16="http://schemas.microsoft.com/office/drawing/2014/main" id="{66FBEA4D-F713-4BC2-BEBB-3DF8EAA05C68}"/>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vl1pPr>
          </a:lstStyle>
          <a:p>
            <a:pPr marL="0" lvl="0"/>
            <a:r>
              <a:rPr lang="fr-FR" noProof="0"/>
              <a:t>Cliquer ici pour ajouter un titre</a:t>
            </a:r>
          </a:p>
        </p:txBody>
      </p:sp>
      <p:pic>
        <p:nvPicPr>
          <p:cNvPr id="25" name="Image 24">
            <a:extLst>
              <a:ext uri="{FF2B5EF4-FFF2-40B4-BE49-F238E27FC236}">
                <a16:creationId xmlns:a16="http://schemas.microsoft.com/office/drawing/2014/main" id="{6AB62AA7-8F8E-4312-B182-AC9E12BF01C4}"/>
              </a:ext>
            </a:extLst>
          </p:cNvPr>
          <p:cNvPicPr>
            <a:picLocks noChangeAspect="1"/>
          </p:cNvPicPr>
          <p:nvPr userDrawn="1"/>
        </p:nvPicPr>
        <p:blipFill>
          <a:blip r:embed="rId2"/>
          <a:stretch>
            <a:fillRect/>
          </a:stretch>
        </p:blipFill>
        <p:spPr>
          <a:xfrm>
            <a:off x="11353800" y="424381"/>
            <a:ext cx="207919" cy="434740"/>
          </a:xfrm>
          <a:prstGeom prst="rect">
            <a:avLst/>
          </a:prstGeom>
        </p:spPr>
      </p:pic>
      <p:sp>
        <p:nvSpPr>
          <p:cNvPr id="24" name="Espace réservé du numéro de diapositive 5">
            <a:extLst>
              <a:ext uri="{FF2B5EF4-FFF2-40B4-BE49-F238E27FC236}">
                <a16:creationId xmlns:a16="http://schemas.microsoft.com/office/drawing/2014/main" id="{18B42CE2-AE9C-4E07-97CE-392978453B88}"/>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3885931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marqu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E35807-AF5E-4AEE-A538-8C8E1F8C0594}"/>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Rectangle 3">
            <a:extLst>
              <a:ext uri="{FF2B5EF4-FFF2-40B4-BE49-F238E27FC236}">
                <a16:creationId xmlns:a16="http://schemas.microsoft.com/office/drawing/2014/main" id="{CE96F90E-4974-480F-86FB-44B433615922}"/>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5" name="Title 13">
            <a:extLst>
              <a:ext uri="{FF2B5EF4-FFF2-40B4-BE49-F238E27FC236}">
                <a16:creationId xmlns:a16="http://schemas.microsoft.com/office/drawing/2014/main" id="{5B24F775-6F99-41E4-BEA7-6113E5536432}"/>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Remarque</a:t>
            </a:r>
            <a:endParaRPr lang="fr-FR" sz="3200" b="0">
              <a:solidFill>
                <a:schemeClr val="tx1"/>
              </a:solidFill>
              <a:latin typeface="Arial" panose="020B0604020202020204" pitchFamily="34" charset="0"/>
              <a:cs typeface="Arial" panose="020B0604020202020204" pitchFamily="34" charset="0"/>
            </a:endParaRPr>
          </a:p>
        </p:txBody>
      </p:sp>
      <p:sp>
        <p:nvSpPr>
          <p:cNvPr id="7" name="Footer Placeholder 4">
            <a:extLst>
              <a:ext uri="{FF2B5EF4-FFF2-40B4-BE49-F238E27FC236}">
                <a16:creationId xmlns:a16="http://schemas.microsoft.com/office/drawing/2014/main" id="{3D9CAF46-0969-438E-9596-6C2ED2E7DF1B}"/>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descr="Mégaphone1 avec un remplissage uni">
            <a:extLst>
              <a:ext uri="{FF2B5EF4-FFF2-40B4-BE49-F238E27FC236}">
                <a16:creationId xmlns:a16="http://schemas.microsoft.com/office/drawing/2014/main" id="{65F9CB5D-7C13-445F-9A98-A27C90C8E5A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97308" y="1225991"/>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DFFDAF2C-0C28-441E-95B1-7442C38662F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584378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trée en vigueur">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4128C99-1C5B-4B1B-9474-7AA1CF12C308}"/>
              </a:ext>
            </a:extLst>
          </p:cNvPr>
          <p:cNvSpPr>
            <a:spLocks noGrp="1"/>
          </p:cNvSpPr>
          <p:nvPr>
            <p:ph idx="1" hasCustomPrompt="1"/>
          </p:nvPr>
        </p:nvSpPr>
        <p:spPr>
          <a:xfrm>
            <a:off x="4309403"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Rectangle 3">
            <a:extLst>
              <a:ext uri="{FF2B5EF4-FFF2-40B4-BE49-F238E27FC236}">
                <a16:creationId xmlns:a16="http://schemas.microsoft.com/office/drawing/2014/main" id="{341E51BA-6E9D-4FC1-888B-64343B44507F}"/>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7" name="Footer Placeholder 4">
            <a:extLst>
              <a:ext uri="{FF2B5EF4-FFF2-40B4-BE49-F238E27FC236}">
                <a16:creationId xmlns:a16="http://schemas.microsoft.com/office/drawing/2014/main" id="{F7FAB87A-59F1-426D-A372-2EA98C6F10E4}"/>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descr="Calendrier journalier contour">
            <a:extLst>
              <a:ext uri="{FF2B5EF4-FFF2-40B4-BE49-F238E27FC236}">
                <a16:creationId xmlns:a16="http://schemas.microsoft.com/office/drawing/2014/main" id="{C760A3B7-4049-4030-AD46-0D66E9A9B13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864577" y="1270000"/>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6029C216-3C5B-4C4B-B351-5DE53AC666E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D12544C1-3877-4CD4-94DD-829810057AF0}"/>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0" noProof="0">
                <a:solidFill>
                  <a:schemeClr val="tx1"/>
                </a:solidFill>
                <a:latin typeface="Arial" panose="020B0604020202020204" pitchFamily="34" charset="0"/>
                <a:cs typeface="Arial" panose="020B0604020202020204" pitchFamily="34" charset="0"/>
              </a:rPr>
              <a:t>Entrée en vigueur</a:t>
            </a:r>
            <a:endParaRPr lang="fr-FR" sz="3200" b="0" noProof="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3457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an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C915E4-B8FD-4462-A187-E81611E4F54E}"/>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Footer Placeholder 4">
            <a:extLst>
              <a:ext uri="{FF2B5EF4-FFF2-40B4-BE49-F238E27FC236}">
                <a16:creationId xmlns:a16="http://schemas.microsoft.com/office/drawing/2014/main" id="{4A4D034D-AFC7-42B3-8191-AAA59A7A0E5E}"/>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7" name="Content Placeholder 2">
            <a:extLst>
              <a:ext uri="{FF2B5EF4-FFF2-40B4-BE49-F238E27FC236}">
                <a16:creationId xmlns:a16="http://schemas.microsoft.com/office/drawing/2014/main" id="{F96237F0-3A11-4618-B637-659075C61C1F}"/>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descr="Haute tension contour">
            <a:extLst>
              <a:ext uri="{FF2B5EF4-FFF2-40B4-BE49-F238E27FC236}">
                <a16:creationId xmlns:a16="http://schemas.microsoft.com/office/drawing/2014/main" id="{00D216C9-1FBC-4E5C-8A5A-AB25755AD6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454359"/>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D5D113EB-0351-44DC-86A0-C9BD9FA55F9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9BCA0CE6-02D8-4986-90AE-4D715F999D1A}"/>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Sanction</a:t>
            </a:r>
            <a:endParaRPr lang="fr-FR" sz="32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92353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ynthès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FB41AA-D0CC-4B12-BC40-136279F1810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oter Placeholder 4">
            <a:extLst>
              <a:ext uri="{FF2B5EF4-FFF2-40B4-BE49-F238E27FC236}">
                <a16:creationId xmlns:a16="http://schemas.microsoft.com/office/drawing/2014/main" id="{01777EE7-105F-4526-BC1E-987098C5CB6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12" name="Content Placeholder 2">
            <a:extLst>
              <a:ext uri="{FF2B5EF4-FFF2-40B4-BE49-F238E27FC236}">
                <a16:creationId xmlns:a16="http://schemas.microsoft.com/office/drawing/2014/main" id="{95DD2617-669D-4D3F-86D5-F52A5D24DFD4}"/>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9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13" name="Image 12" descr="Ouverture contour">
            <a:extLst>
              <a:ext uri="{FF2B5EF4-FFF2-40B4-BE49-F238E27FC236}">
                <a16:creationId xmlns:a16="http://schemas.microsoft.com/office/drawing/2014/main" id="{5F46BDC4-63C8-4FB6-B638-20B5063E5C2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1200" y="1270000"/>
            <a:ext cx="1800000" cy="1800000"/>
          </a:xfrm>
          <a:prstGeom prst="rect">
            <a:avLst/>
          </a:prstGeom>
        </p:spPr>
      </p:pic>
      <p:sp>
        <p:nvSpPr>
          <p:cNvPr id="8" name="Espace réservé du numéro de diapositive 5">
            <a:extLst>
              <a:ext uri="{FF2B5EF4-FFF2-40B4-BE49-F238E27FC236}">
                <a16:creationId xmlns:a16="http://schemas.microsoft.com/office/drawing/2014/main" id="{8E02C00F-2196-46A7-8508-86774BAA7BD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9" name="Title 13">
            <a:extLst>
              <a:ext uri="{FF2B5EF4-FFF2-40B4-BE49-F238E27FC236}">
                <a16:creationId xmlns:a16="http://schemas.microsoft.com/office/drawing/2014/main" id="{6594D8F7-E46A-4583-8B43-F7379B5B44D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0" noProof="0">
                <a:solidFill>
                  <a:schemeClr val="tx1"/>
                </a:solidFill>
                <a:latin typeface="Arial" panose="020B0604020202020204" pitchFamily="34" charset="0"/>
                <a:cs typeface="Arial" panose="020B0604020202020204" pitchFamily="34" charset="0"/>
              </a:rPr>
              <a:t>Synthèse</a:t>
            </a:r>
            <a:endParaRPr lang="fr-FR" sz="3600" b="0" noProof="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6190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ratiq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B07E7A-542B-4EBF-9833-C4747CBD963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Footer Placeholder 4">
            <a:extLst>
              <a:ext uri="{FF2B5EF4-FFF2-40B4-BE49-F238E27FC236}">
                <a16:creationId xmlns:a16="http://schemas.microsoft.com/office/drawing/2014/main" id="{FDDEB0E0-0224-474F-A3CA-DCCE7D36C93E}"/>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7" name="Content Placeholder 2">
            <a:extLst>
              <a:ext uri="{FF2B5EF4-FFF2-40B4-BE49-F238E27FC236}">
                <a16:creationId xmlns:a16="http://schemas.microsoft.com/office/drawing/2014/main" id="{6BB0C1FF-22AE-4B44-B461-E58ADFF3FAE5}"/>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descr="Engrenages contour">
            <a:extLst>
              <a:ext uri="{FF2B5EF4-FFF2-40B4-BE49-F238E27FC236}">
                <a16:creationId xmlns:a16="http://schemas.microsoft.com/office/drawing/2014/main" id="{A032CFC6-7739-4673-B912-36DA111C8A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454359"/>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8BB93C53-675D-4735-B61C-7867B675243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424E948E-5926-4EBD-AE13-6623665D4325}"/>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Pratique</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26298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xemp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4FE029-E055-43FB-895D-ABE8F4CC4A8F}"/>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Footer Placeholder 4">
            <a:extLst>
              <a:ext uri="{FF2B5EF4-FFF2-40B4-BE49-F238E27FC236}">
                <a16:creationId xmlns:a16="http://schemas.microsoft.com/office/drawing/2014/main" id="{3F269BD2-03FD-45DF-BAF1-3A8B3EF7CE7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3" name="Content Placeholder 2">
            <a:extLst>
              <a:ext uri="{FF2B5EF4-FFF2-40B4-BE49-F238E27FC236}">
                <a16:creationId xmlns:a16="http://schemas.microsoft.com/office/drawing/2014/main" id="{7572517C-2DDB-4A62-A3AD-27A8A867110E}"/>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15" name="Espace réservé du numéro de diapositive 5">
            <a:extLst>
              <a:ext uri="{FF2B5EF4-FFF2-40B4-BE49-F238E27FC236}">
                <a16:creationId xmlns:a16="http://schemas.microsoft.com/office/drawing/2014/main" id="{908827A2-732C-46F3-83DF-EB6341F2DE9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pic>
        <p:nvPicPr>
          <p:cNvPr id="16" name="Graphique 15" descr="Fiole contour">
            <a:extLst>
              <a:ext uri="{FF2B5EF4-FFF2-40B4-BE49-F238E27FC236}">
                <a16:creationId xmlns:a16="http://schemas.microsoft.com/office/drawing/2014/main" id="{2ED29142-CA4B-4706-BE84-C625A541131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534" y="1430479"/>
            <a:ext cx="2033489" cy="2033489"/>
          </a:xfrm>
          <a:prstGeom prst="rect">
            <a:avLst/>
          </a:prstGeom>
        </p:spPr>
      </p:pic>
      <p:sp>
        <p:nvSpPr>
          <p:cNvPr id="17" name="Title 13">
            <a:extLst>
              <a:ext uri="{FF2B5EF4-FFF2-40B4-BE49-F238E27FC236}">
                <a16:creationId xmlns:a16="http://schemas.microsoft.com/office/drawing/2014/main" id="{A7940067-DFD5-4FDB-8832-15588473BB60}"/>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err="1">
                <a:solidFill>
                  <a:schemeClr val="tx1"/>
                </a:solidFill>
                <a:latin typeface="Arial" panose="020B0604020202020204" pitchFamily="34" charset="0"/>
                <a:cs typeface="Arial" panose="020B0604020202020204" pitchFamily="34" charset="0"/>
              </a:rPr>
              <a:t>Exemple</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28710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Zoom">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D30D2DA-B166-4C6C-8035-B0F7A5320E5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D743542D-662B-4DC4-9C0E-29DE6C358FB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21" name="Content Placeholder 2">
            <a:extLst>
              <a:ext uri="{FF2B5EF4-FFF2-40B4-BE49-F238E27FC236}">
                <a16:creationId xmlns:a16="http://schemas.microsoft.com/office/drawing/2014/main" id="{144B1350-4742-462E-B30B-7CAE9FB71F5A}"/>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descr="Loupe contour">
            <a:extLst>
              <a:ext uri="{FF2B5EF4-FFF2-40B4-BE49-F238E27FC236}">
                <a16:creationId xmlns:a16="http://schemas.microsoft.com/office/drawing/2014/main" id="{EB5E59C2-722B-4B20-8C91-9D16F34C28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362208"/>
            <a:ext cx="1800000" cy="1800000"/>
          </a:xfrm>
          <a:prstGeom prst="rect">
            <a:avLst/>
          </a:prstGeom>
          <a:noFill/>
          <a:ln>
            <a:noFill/>
          </a:ln>
        </p:spPr>
      </p:pic>
      <p:sp>
        <p:nvSpPr>
          <p:cNvPr id="8" name="Espace réservé du numéro de diapositive 5">
            <a:extLst>
              <a:ext uri="{FF2B5EF4-FFF2-40B4-BE49-F238E27FC236}">
                <a16:creationId xmlns:a16="http://schemas.microsoft.com/office/drawing/2014/main" id="{383E2BC2-E382-40FE-9744-57E3235CAF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0" name="Title 13">
            <a:extLst>
              <a:ext uri="{FF2B5EF4-FFF2-40B4-BE49-F238E27FC236}">
                <a16:creationId xmlns:a16="http://schemas.microsoft.com/office/drawing/2014/main" id="{9ABE13A3-552B-48D4-A48A-81493902FA9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Zoom</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335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D30D2DA-B166-4C6C-8035-B0F7A5320E5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D743542D-662B-4DC4-9C0E-29DE6C358FB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9" name="Image 8" descr="Questions avec un remplissage uni">
            <a:extLst>
              <a:ext uri="{FF2B5EF4-FFF2-40B4-BE49-F238E27FC236}">
                <a16:creationId xmlns:a16="http://schemas.microsoft.com/office/drawing/2014/main" id="{EB5E59C2-722B-4B20-8C91-9D16F34C28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362208"/>
            <a:ext cx="1800000" cy="1800000"/>
          </a:xfrm>
          <a:prstGeom prst="rect">
            <a:avLst/>
          </a:prstGeom>
          <a:noFill/>
          <a:ln>
            <a:noFill/>
          </a:ln>
        </p:spPr>
      </p:pic>
      <p:sp>
        <p:nvSpPr>
          <p:cNvPr id="8" name="Espace réservé du numéro de diapositive 5">
            <a:extLst>
              <a:ext uri="{FF2B5EF4-FFF2-40B4-BE49-F238E27FC236}">
                <a16:creationId xmlns:a16="http://schemas.microsoft.com/office/drawing/2014/main" id="{383E2BC2-E382-40FE-9744-57E3235CAF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0" name="Title 13">
            <a:extLst>
              <a:ext uri="{FF2B5EF4-FFF2-40B4-BE49-F238E27FC236}">
                <a16:creationId xmlns:a16="http://schemas.microsoft.com/office/drawing/2014/main" id="{9ABE13A3-552B-48D4-A48A-81493902FA9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Quiz</a:t>
            </a:r>
            <a:endParaRPr lang="fr-FR" sz="3600" b="0">
              <a:solidFill>
                <a:schemeClr val="tx1"/>
              </a:solidFill>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223B2A20-F5D4-4104-8762-847447EDB1ED}"/>
              </a:ext>
            </a:extLst>
          </p:cNvPr>
          <p:cNvSpPr>
            <a:spLocks noGrp="1"/>
          </p:cNvSpPr>
          <p:nvPr>
            <p:ph idx="1" hasCustomPrompt="1"/>
          </p:nvPr>
        </p:nvSpPr>
        <p:spPr>
          <a:xfrm>
            <a:off x="4335780" y="1270000"/>
            <a:ext cx="7018020" cy="4978400"/>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b="0" kern="1200" baseline="0" dirty="0">
                <a:solidFill>
                  <a:schemeClr val="tx2"/>
                </a:solidFill>
                <a:latin typeface="+mn-lt"/>
                <a:ea typeface="+mn-ea"/>
                <a:cs typeface="+mn-cs"/>
                <a:sym typeface="Wingdings" panose="05000000000000000000" pitchFamily="2" charset="2"/>
              </a:defRPr>
            </a:lvl1pPr>
            <a:lvl2pPr marL="431800" indent="-342900">
              <a:spcBef>
                <a:spcPts val="1200"/>
              </a:spcBef>
              <a:buFont typeface="+mj-lt"/>
              <a:buAutoNum type="alphaLcPeriod"/>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a:lnSpc>
                <a:spcPct val="100000"/>
              </a:lnSpc>
              <a:spcBef>
                <a:spcPts val="0"/>
              </a:spcBef>
            </a:pPr>
            <a:r>
              <a:rPr lang="fr-FR">
                <a:latin typeface="Arial" panose="020B0604020202020204" pitchFamily="34" charset="0"/>
                <a:cs typeface="Arial" panose="020B0604020202020204" pitchFamily="34" charset="0"/>
              </a:rPr>
              <a:t>1 -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a:lnSpc>
                <a:spcPct val="100000"/>
              </a:lnSpc>
              <a:spcBef>
                <a:spcPts val="0"/>
              </a:spcBef>
            </a:pPr>
            <a:r>
              <a:rPr lang="fr-FR">
                <a:latin typeface="Arial" panose="020B0604020202020204" pitchFamily="34" charset="0"/>
                <a:cs typeface="Arial" panose="020B0604020202020204" pitchFamily="34" charset="0"/>
              </a:rPr>
              <a:t>2 -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a:lnSpc>
                <a:spcPct val="100000"/>
              </a:lnSpc>
              <a:spcBef>
                <a:spcPts val="0"/>
              </a:spcBef>
            </a:pPr>
            <a:r>
              <a:rPr lang="fr-FR">
                <a:latin typeface="Arial" panose="020B0604020202020204" pitchFamily="34" charset="0"/>
                <a:cs typeface="Arial" panose="020B0604020202020204" pitchFamily="34" charset="0"/>
              </a:rPr>
              <a:t>3 -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endParaRPr lang="en-US"/>
          </a:p>
        </p:txBody>
      </p:sp>
    </p:spTree>
    <p:extLst>
      <p:ext uri="{BB962C8B-B14F-4D97-AF65-F5344CB8AC3E}">
        <p14:creationId xmlns:p14="http://schemas.microsoft.com/office/powerpoint/2010/main" val="3627387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1 (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2CEFF8E-1275-4F7B-ACF3-D359A8458A3C}"/>
              </a:ext>
            </a:extLst>
          </p:cNvPr>
          <p:cNvSpPr>
            <a:spLocks noGrp="1"/>
          </p:cNvSpPr>
          <p:nvPr>
            <p:ph type="title" hasCustomPrompt="1"/>
          </p:nvPr>
        </p:nvSpPr>
        <p:spPr>
          <a:xfrm>
            <a:off x="6192514" y="19915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fr-FR" noProof="0"/>
              <a:t>Titre </a:t>
            </a:r>
            <a:br>
              <a:rPr lang="fr-FR" noProof="0"/>
            </a:br>
            <a:r>
              <a:rPr lang="fr-FR" noProof="0"/>
              <a:t>de la partie</a:t>
            </a:r>
          </a:p>
        </p:txBody>
      </p:sp>
      <p:sp>
        <p:nvSpPr>
          <p:cNvPr id="8" name="Footer Placeholder 4">
            <a:extLst>
              <a:ext uri="{FF2B5EF4-FFF2-40B4-BE49-F238E27FC236}">
                <a16:creationId xmlns:a16="http://schemas.microsoft.com/office/drawing/2014/main" id="{C310EA6D-C1CD-4A0B-932D-4DA7C7A96D0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0" name="Rectangle 9">
            <a:extLst>
              <a:ext uri="{FF2B5EF4-FFF2-40B4-BE49-F238E27FC236}">
                <a16:creationId xmlns:a16="http://schemas.microsoft.com/office/drawing/2014/main" id="{55D0CD7F-112C-4843-A17E-9EACBFDD4A2F}"/>
              </a:ext>
            </a:extLst>
          </p:cNvPr>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1" name="Pie 8">
            <a:extLst>
              <a:ext uri="{FF2B5EF4-FFF2-40B4-BE49-F238E27FC236}">
                <a16:creationId xmlns:a16="http://schemas.microsoft.com/office/drawing/2014/main" id="{C7C88ACE-69BE-46E3-BB0A-9E971026E265}"/>
              </a:ext>
            </a:extLst>
          </p:cNvPr>
          <p:cNvSpPr/>
          <p:nvPr userDrawn="1"/>
        </p:nvSpPr>
        <p:spPr>
          <a:xfrm>
            <a:off x="1565974" y="1927477"/>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2" name="Pie 9">
            <a:extLst>
              <a:ext uri="{FF2B5EF4-FFF2-40B4-BE49-F238E27FC236}">
                <a16:creationId xmlns:a16="http://schemas.microsoft.com/office/drawing/2014/main" id="{8FDEFFA4-210D-4293-B3AD-91C1BBB0F941}"/>
              </a:ext>
            </a:extLst>
          </p:cNvPr>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3" name="Pie 10">
            <a:extLst>
              <a:ext uri="{FF2B5EF4-FFF2-40B4-BE49-F238E27FC236}">
                <a16:creationId xmlns:a16="http://schemas.microsoft.com/office/drawing/2014/main" id="{BC77D559-295B-4169-8818-FFE29E27928B}"/>
              </a:ext>
            </a:extLst>
          </p:cNvPr>
          <p:cNvSpPr/>
          <p:nvPr userDrawn="1"/>
        </p:nvSpPr>
        <p:spPr>
          <a:xfrm flipH="1" flipV="1">
            <a:off x="1704231" y="2060350"/>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4" name="Pie 11">
            <a:extLst>
              <a:ext uri="{FF2B5EF4-FFF2-40B4-BE49-F238E27FC236}">
                <a16:creationId xmlns:a16="http://schemas.microsoft.com/office/drawing/2014/main" id="{70B0AB0C-D707-4CA9-BA77-E2E1C0D4D9D4}"/>
              </a:ext>
            </a:extLst>
          </p:cNvPr>
          <p:cNvSpPr/>
          <p:nvPr userDrawn="1"/>
        </p:nvSpPr>
        <p:spPr>
          <a:xfrm flipV="1">
            <a:off x="1565974" y="2056765"/>
            <a:ext cx="2507538" cy="2507538"/>
          </a:xfrm>
          <a:prstGeom prst="pie">
            <a:avLst>
              <a:gd name="adj1" fmla="val 1082458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5" name="Espace réservé du numéro de diapositive 5">
            <a:extLst>
              <a:ext uri="{FF2B5EF4-FFF2-40B4-BE49-F238E27FC236}">
                <a16:creationId xmlns:a16="http://schemas.microsoft.com/office/drawing/2014/main" id="{B96BD466-5768-4EEC-B969-3AC5BF36C53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969306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in">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7">
            <a:extLst>
              <a:ext uri="{FF2B5EF4-FFF2-40B4-BE49-F238E27FC236}">
                <a16:creationId xmlns:a16="http://schemas.microsoft.com/office/drawing/2014/main" id="{4C428CB4-7F86-49EE-B3B3-9C09575E10B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450109" y="2689665"/>
            <a:ext cx="5291782" cy="833294"/>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76540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Couverture 1">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33" name="Picture 32"/>
          <p:cNvPicPr>
            <a:picLocks noChangeAspect="1"/>
          </p:cNvPicPr>
          <p:nvPr userDrawn="1"/>
        </p:nvPicPr>
        <p:blipFill rotWithShape="1">
          <a:blip r:embed="rId2">
            <a:extLst>
              <a:ext uri="{28A0092B-C50C-407E-A947-70E740481C1C}">
                <a14:useLocalDpi xmlns:a14="http://schemas.microsoft.com/office/drawing/2010/main" val="0"/>
              </a:ext>
            </a:extLst>
          </a:blip>
          <a:srcRect l="12791" b="2464"/>
          <a:stretch/>
        </p:blipFill>
        <p:spPr>
          <a:xfrm>
            <a:off x="101124" y="77236"/>
            <a:ext cx="11989360" cy="6704564"/>
          </a:xfrm>
          <a:prstGeom prst="rect">
            <a:avLst/>
          </a:prstGeom>
          <a:effectLst>
            <a:outerShdw blurRad="63500" algn="ctr" rotWithShape="0">
              <a:prstClr val="black">
                <a:alpha val="20000"/>
              </a:prstClr>
            </a:outerShdw>
          </a:effectLst>
        </p:spPr>
      </p:pic>
      <p:grpSp>
        <p:nvGrpSpPr>
          <p:cNvPr id="25" name="Group 24"/>
          <p:cNvGrpSpPr/>
          <p:nvPr userDrawn="1"/>
        </p:nvGrpSpPr>
        <p:grpSpPr>
          <a:xfrm>
            <a:off x="91935" y="77236"/>
            <a:ext cx="11996919" cy="6704564"/>
            <a:chOff x="4730371" y="2380467"/>
            <a:chExt cx="7844544" cy="4392040"/>
          </a:xfrm>
          <a:solidFill>
            <a:schemeClr val="accent1">
              <a:alpha val="15000"/>
            </a:schemeClr>
          </a:solidFill>
        </p:grpSpPr>
        <p:sp>
          <p:nvSpPr>
            <p:cNvPr id="26" name="Freeform 25"/>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reeform 26"/>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reeform 27"/>
            <p:cNvSpPr/>
            <p:nvPr userDrawn="1"/>
          </p:nvSpPr>
          <p:spPr>
            <a:xfrm flipH="1" flipV="1">
              <a:off x="8067844"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reeform 28"/>
            <p:cNvSpPr/>
            <p:nvPr userDrawn="1"/>
          </p:nvSpPr>
          <p:spPr>
            <a:xfrm>
              <a:off x="4733596"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reeform 29"/>
            <p:cNvSpPr/>
            <p:nvPr userDrawn="1"/>
          </p:nvSpPr>
          <p:spPr>
            <a:xfrm flipH="1" flipV="1">
              <a:off x="4730371"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Rectangle 6"/>
          <p:cNvSpPr/>
          <p:nvPr userDrawn="1"/>
        </p:nvSpPr>
        <p:spPr>
          <a:xfrm>
            <a:off x="101124" y="77236"/>
            <a:ext cx="11987731" cy="6704564"/>
          </a:xfrm>
          <a:prstGeom prst="rect">
            <a:avLst/>
          </a:prstGeom>
          <a:gradFill flip="none" rotWithShape="1">
            <a:gsLst>
              <a:gs pos="0">
                <a:schemeClr val="accent2">
                  <a:alpha val="9000"/>
                </a:schemeClr>
              </a:gs>
              <a:gs pos="100000">
                <a:schemeClr val="accent2">
                  <a:alpha val="63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ctrTitle" hasCustomPrompt="1"/>
          </p:nvPr>
        </p:nvSpPr>
        <p:spPr>
          <a:xfrm>
            <a:off x="1524000" y="1528519"/>
            <a:ext cx="9144000" cy="2547937"/>
          </a:xfrm>
          <a:prstGeom prst="rect">
            <a:avLst/>
          </a:prstGeom>
          <a:solidFill>
            <a:schemeClr val="tx1">
              <a:alpha val="70000"/>
            </a:schemeClr>
          </a:solidFill>
          <a:effectLst/>
        </p:spPr>
        <p:txBody>
          <a:bodyPr anchor="ctr"/>
          <a:lstStyle>
            <a:lvl1pPr algn="ctr">
              <a:lnSpc>
                <a:spcPct val="80000"/>
              </a:lnSpc>
              <a:defRPr sz="5400" b="1">
                <a:solidFill>
                  <a:schemeClr val="bg1"/>
                </a:solidFill>
              </a:defRPr>
            </a:lvl1pPr>
          </a:lstStyle>
          <a:p>
            <a:r>
              <a:rPr lang="en-US" dirty="0" err="1"/>
              <a:t>Titre</a:t>
            </a:r>
            <a:r>
              <a:rPr lang="en-US" dirty="0"/>
              <a:t> de la presentation </a:t>
            </a:r>
            <a:br>
              <a:rPr lang="en-US" dirty="0"/>
            </a:br>
            <a:r>
              <a:rPr lang="en-US" dirty="0"/>
              <a:t>sur </a:t>
            </a:r>
            <a:r>
              <a:rPr lang="en-US" dirty="0" err="1"/>
              <a:t>deux</a:t>
            </a:r>
            <a:r>
              <a:rPr lang="en-US" dirty="0"/>
              <a:t> </a:t>
            </a:r>
            <a:r>
              <a:rPr lang="en-US" dirty="0" err="1"/>
              <a:t>lignes</a:t>
            </a:r>
            <a:r>
              <a:rPr lang="en-US" dirty="0"/>
              <a:t> </a:t>
            </a:r>
            <a:br>
              <a:rPr lang="en-US" dirty="0"/>
            </a:br>
            <a:r>
              <a:rPr lang="en-US" dirty="0" err="1"/>
              <a:t>ou</a:t>
            </a:r>
            <a:r>
              <a:rPr lang="en-US" dirty="0"/>
              <a:t> trois </a:t>
            </a:r>
            <a:r>
              <a:rPr lang="en-US" dirty="0" err="1"/>
              <a:t>lignes</a:t>
            </a:r>
            <a:endParaRPr lang="fr-FR" dirty="0"/>
          </a:p>
        </p:txBody>
      </p:sp>
      <p:sp>
        <p:nvSpPr>
          <p:cNvPr id="57" name="Subtitle 56"/>
          <p:cNvSpPr>
            <a:spLocks noGrp="1"/>
          </p:cNvSpPr>
          <p:nvPr>
            <p:ph type="subTitle" idx="1" hasCustomPrompt="1"/>
          </p:nvPr>
        </p:nvSpPr>
        <p:spPr>
          <a:xfrm rot="120000">
            <a:off x="6405071" y="4004725"/>
            <a:ext cx="4102100" cy="496869"/>
          </a:xfrm>
          <a:custGeom>
            <a:avLst/>
            <a:gdLst>
              <a:gd name="connsiteX0" fmla="*/ 0 w 4102100"/>
              <a:gd name="connsiteY0" fmla="*/ 143248 h 496869"/>
              <a:gd name="connsiteX1" fmla="*/ 4102100 w 4102100"/>
              <a:gd name="connsiteY1" fmla="*/ 0 h 496869"/>
              <a:gd name="connsiteX2" fmla="*/ 4102100 w 4102100"/>
              <a:gd name="connsiteY2" fmla="*/ 496869 h 496869"/>
              <a:gd name="connsiteX3" fmla="*/ 0 w 4102100"/>
              <a:gd name="connsiteY3" fmla="*/ 496869 h 496869"/>
            </a:gdLst>
            <a:ahLst/>
            <a:cxnLst>
              <a:cxn ang="0">
                <a:pos x="connsiteX0" y="connsiteY0"/>
              </a:cxn>
              <a:cxn ang="0">
                <a:pos x="connsiteX1" y="connsiteY1"/>
              </a:cxn>
              <a:cxn ang="0">
                <a:pos x="connsiteX2" y="connsiteY2"/>
              </a:cxn>
              <a:cxn ang="0">
                <a:pos x="connsiteX3" y="connsiteY3"/>
              </a:cxn>
            </a:cxnLst>
            <a:rect l="l" t="t" r="r" b="b"/>
            <a:pathLst>
              <a:path w="4102100" h="496869">
                <a:moveTo>
                  <a:pt x="0" y="143248"/>
                </a:moveTo>
                <a:lnTo>
                  <a:pt x="4102100" y="0"/>
                </a:lnTo>
                <a:lnTo>
                  <a:pt x="4102100" y="496869"/>
                </a:lnTo>
                <a:lnTo>
                  <a:pt x="0" y="496869"/>
                </a:lnTo>
                <a:close/>
              </a:path>
            </a:pathLst>
          </a:custGeom>
          <a:solidFill>
            <a:schemeClr val="accent1"/>
          </a:solidFill>
          <a:effectLst>
            <a:outerShdw blurRad="63500" sx="101000" sy="101000" algn="ctr" rotWithShape="0">
              <a:prstClr val="black">
                <a:alpha val="14000"/>
              </a:prstClr>
            </a:outerShdw>
          </a:effectLst>
        </p:spPr>
        <p:txBody>
          <a:bodyPr wrap="square" anchor="b">
            <a:noAutofit/>
          </a:bodyPr>
          <a:lstStyle>
            <a:lvl1pPr marL="0" indent="0" algn="ctr">
              <a:buNone/>
              <a:defRPr sz="18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ANIMATEUR NOM EN MAJUSCULE</a:t>
            </a:r>
            <a:endParaRPr lang="fr-FR" dirty="0"/>
          </a:p>
        </p:txBody>
      </p:sp>
      <p:sp>
        <p:nvSpPr>
          <p:cNvPr id="42" name="Freeform 41"/>
          <p:cNvSpPr/>
          <p:nvPr userDrawn="1"/>
        </p:nvSpPr>
        <p:spPr>
          <a:xfrm>
            <a:off x="952195" y="988601"/>
            <a:ext cx="3753156" cy="548658"/>
          </a:xfrm>
          <a:custGeom>
            <a:avLst/>
            <a:gdLst>
              <a:gd name="connsiteX0" fmla="*/ 393700 w 3516827"/>
              <a:gd name="connsiteY0" fmla="*/ 0 h 514110"/>
              <a:gd name="connsiteX1" fmla="*/ 3259772 w 3516827"/>
              <a:gd name="connsiteY1" fmla="*/ 0 h 514110"/>
              <a:gd name="connsiteX2" fmla="*/ 3516827 w 3516827"/>
              <a:gd name="connsiteY2" fmla="*/ 257055 h 514110"/>
              <a:gd name="connsiteX3" fmla="*/ 3516826 w 3516827"/>
              <a:gd name="connsiteY3" fmla="*/ 257055 h 514110"/>
              <a:gd name="connsiteX4" fmla="*/ 3259771 w 3516827"/>
              <a:gd name="connsiteY4" fmla="*/ 514110 h 514110"/>
              <a:gd name="connsiteX5" fmla="*/ 0 w 3516827"/>
              <a:gd name="connsiteY5" fmla="*/ 514109 h 514110"/>
              <a:gd name="connsiteX0" fmla="*/ 393700 w 3516827"/>
              <a:gd name="connsiteY0" fmla="*/ 0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93700 w 3516827"/>
              <a:gd name="connsiteY7" fmla="*/ 0 h 514110"/>
              <a:gd name="connsiteX0" fmla="*/ 393700 w 3516827"/>
              <a:gd name="connsiteY0" fmla="*/ 0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8" fmla="*/ 393700 w 3516827"/>
              <a:gd name="connsiteY8" fmla="*/ 0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6827" h="514110">
                <a:moveTo>
                  <a:pt x="355906" y="48043"/>
                </a:moveTo>
                <a:cubicBezTo>
                  <a:pt x="402473" y="-9107"/>
                  <a:pt x="422051" y="2006"/>
                  <a:pt x="486081" y="418"/>
                </a:cubicBezTo>
                <a:lnTo>
                  <a:pt x="3259772" y="0"/>
                </a:lnTo>
                <a:cubicBezTo>
                  <a:pt x="3401740" y="0"/>
                  <a:pt x="3516827" y="115087"/>
                  <a:pt x="3516827" y="257055"/>
                </a:cubicBezTo>
                <a:lnTo>
                  <a:pt x="3516826" y="257055"/>
                </a:lnTo>
                <a:cubicBezTo>
                  <a:pt x="3516826" y="399023"/>
                  <a:pt x="3401739" y="514110"/>
                  <a:pt x="3259771" y="514110"/>
                </a:cubicBezTo>
                <a:lnTo>
                  <a:pt x="0" y="514109"/>
                </a:lnTo>
                <a:lnTo>
                  <a:pt x="355906" y="480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ext Placeholder 54"/>
          <p:cNvSpPr>
            <a:spLocks noGrp="1"/>
          </p:cNvSpPr>
          <p:nvPr>
            <p:ph type="body" sz="quarter" idx="10" hasCustomPrompt="1"/>
          </p:nvPr>
        </p:nvSpPr>
        <p:spPr>
          <a:xfrm>
            <a:off x="5081166" y="6515100"/>
            <a:ext cx="2029668" cy="342900"/>
          </a:xfrm>
          <a:custGeom>
            <a:avLst/>
            <a:gdLst>
              <a:gd name="connsiteX0" fmla="*/ 1900744 w 2029668"/>
              <a:gd name="connsiteY0" fmla="*/ 129749 h 342900"/>
              <a:gd name="connsiteX1" fmla="*/ 1857566 w 2029668"/>
              <a:gd name="connsiteY1" fmla="*/ 171450 h 342900"/>
              <a:gd name="connsiteX2" fmla="*/ 1900744 w 2029668"/>
              <a:gd name="connsiteY2" fmla="*/ 213151 h 342900"/>
              <a:gd name="connsiteX3" fmla="*/ 1943922 w 2029668"/>
              <a:gd name="connsiteY3" fmla="*/ 171450 h 342900"/>
              <a:gd name="connsiteX4" fmla="*/ 1900744 w 2029668"/>
              <a:gd name="connsiteY4" fmla="*/ 129749 h 342900"/>
              <a:gd name="connsiteX5" fmla="*/ 128925 w 2029668"/>
              <a:gd name="connsiteY5" fmla="*/ 129749 h 342900"/>
              <a:gd name="connsiteX6" fmla="*/ 85747 w 2029668"/>
              <a:gd name="connsiteY6" fmla="*/ 171450 h 342900"/>
              <a:gd name="connsiteX7" fmla="*/ 128925 w 2029668"/>
              <a:gd name="connsiteY7" fmla="*/ 213151 h 342900"/>
              <a:gd name="connsiteX8" fmla="*/ 172103 w 2029668"/>
              <a:gd name="connsiteY8" fmla="*/ 171450 h 342900"/>
              <a:gd name="connsiteX9" fmla="*/ 128925 w 2029668"/>
              <a:gd name="connsiteY9" fmla="*/ 129749 h 342900"/>
              <a:gd name="connsiteX10" fmla="*/ 85725 w 2029668"/>
              <a:gd name="connsiteY10" fmla="*/ 0 h 342900"/>
              <a:gd name="connsiteX11" fmla="*/ 1943943 w 2029668"/>
              <a:gd name="connsiteY11" fmla="*/ 0 h 342900"/>
              <a:gd name="connsiteX12" fmla="*/ 2029668 w 2029668"/>
              <a:gd name="connsiteY12" fmla="*/ 342900 h 342900"/>
              <a:gd name="connsiteX13" fmla="*/ 0 w 2029668"/>
              <a:gd name="connsiteY13"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29668" h="342900">
                <a:moveTo>
                  <a:pt x="1900744" y="129749"/>
                </a:moveTo>
                <a:cubicBezTo>
                  <a:pt x="1876897" y="129749"/>
                  <a:pt x="1857566" y="148419"/>
                  <a:pt x="1857566" y="171450"/>
                </a:cubicBezTo>
                <a:cubicBezTo>
                  <a:pt x="1857566" y="194481"/>
                  <a:pt x="1876897" y="213151"/>
                  <a:pt x="1900744" y="213151"/>
                </a:cubicBezTo>
                <a:cubicBezTo>
                  <a:pt x="1924591" y="213151"/>
                  <a:pt x="1943922" y="194481"/>
                  <a:pt x="1943922" y="171450"/>
                </a:cubicBezTo>
                <a:cubicBezTo>
                  <a:pt x="1943922" y="148419"/>
                  <a:pt x="1924591" y="129749"/>
                  <a:pt x="1900744" y="129749"/>
                </a:cubicBezTo>
                <a:close/>
                <a:moveTo>
                  <a:pt x="128925" y="129749"/>
                </a:moveTo>
                <a:cubicBezTo>
                  <a:pt x="105078" y="129749"/>
                  <a:pt x="85747" y="148419"/>
                  <a:pt x="85747" y="171450"/>
                </a:cubicBezTo>
                <a:cubicBezTo>
                  <a:pt x="85747" y="194481"/>
                  <a:pt x="105078" y="213151"/>
                  <a:pt x="128925" y="213151"/>
                </a:cubicBezTo>
                <a:cubicBezTo>
                  <a:pt x="152772" y="213151"/>
                  <a:pt x="172103" y="194481"/>
                  <a:pt x="172103" y="171450"/>
                </a:cubicBezTo>
                <a:cubicBezTo>
                  <a:pt x="172103" y="148419"/>
                  <a:pt x="152772" y="129749"/>
                  <a:pt x="128925" y="129749"/>
                </a:cubicBezTo>
                <a:close/>
                <a:moveTo>
                  <a:pt x="85725" y="0"/>
                </a:moveTo>
                <a:lnTo>
                  <a:pt x="1943943" y="0"/>
                </a:lnTo>
                <a:lnTo>
                  <a:pt x="2029668" y="342900"/>
                </a:lnTo>
                <a:lnTo>
                  <a:pt x="0" y="342900"/>
                </a:lnTo>
                <a:close/>
              </a:path>
            </a:pathLst>
          </a:custGeom>
          <a:solidFill>
            <a:schemeClr val="tx2"/>
          </a:solidFill>
        </p:spPr>
        <p:txBody>
          <a:bodyPr wrap="square">
            <a:noAutofit/>
          </a:bodyPr>
          <a:lstStyle>
            <a:lvl1pPr marL="0" indent="0" algn="ctr">
              <a:buNone/>
              <a:defRPr sz="1600" baseline="0">
                <a:solidFill>
                  <a:schemeClr val="bg1"/>
                </a:solidFill>
              </a:defRPr>
            </a:lvl1pPr>
          </a:lstStyle>
          <a:p>
            <a:pPr lvl="0"/>
            <a:r>
              <a:rPr lang="en-US" dirty="0"/>
              <a:t>MOIS  - 2017</a:t>
            </a:r>
          </a:p>
        </p:txBody>
      </p:sp>
      <p:pic>
        <p:nvPicPr>
          <p:cNvPr id="15"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434952" y="1046215"/>
            <a:ext cx="2916000" cy="459181"/>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757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Quiz">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5780" y="296545"/>
            <a:ext cx="7018020" cy="671195"/>
          </a:xfrm>
          <a:prstGeom prst="rect">
            <a:avLst/>
          </a:prstGeom>
        </p:spPr>
        <p:txBody>
          <a:bodyPr/>
          <a:lstStyle>
            <a:lvl1pPr>
              <a:defRPr lang="fr-FR" sz="24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18" name="Rectangle 17"/>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17" name="Title 13"/>
          <p:cNvSpPr txBox="1">
            <a:spLocks/>
          </p:cNvSpPr>
          <p:nvPr userDrawn="1"/>
        </p:nvSpPr>
        <p:spPr>
          <a:xfrm rot="21345072">
            <a:off x="-32801" y="3588289"/>
            <a:ext cx="4028004" cy="736061"/>
          </a:xfrm>
          <a:custGeom>
            <a:avLst/>
            <a:gdLst>
              <a:gd name="connsiteX0" fmla="*/ 4028004 w 4028004"/>
              <a:gd name="connsiteY0" fmla="*/ 0 h 736061"/>
              <a:gd name="connsiteX1" fmla="*/ 3973320 w 4028004"/>
              <a:gd name="connsiteY1" fmla="*/ 736061 h 736061"/>
              <a:gd name="connsiteX2" fmla="*/ 0 w 4028004"/>
              <a:gd name="connsiteY2" fmla="*/ 736061 h 736061"/>
              <a:gd name="connsiteX3" fmla="*/ 54683 w 4028004"/>
              <a:gd name="connsiteY3" fmla="*/ 0 h 736061"/>
            </a:gdLst>
            <a:ahLst/>
            <a:cxnLst>
              <a:cxn ang="0">
                <a:pos x="connsiteX0" y="connsiteY0"/>
              </a:cxn>
              <a:cxn ang="0">
                <a:pos x="connsiteX1" y="connsiteY1"/>
              </a:cxn>
              <a:cxn ang="0">
                <a:pos x="connsiteX2" y="connsiteY2"/>
              </a:cxn>
              <a:cxn ang="0">
                <a:pos x="connsiteX3" y="connsiteY3"/>
              </a:cxn>
            </a:cxnLst>
            <a:rect l="l" t="t" r="r" b="b"/>
            <a:pathLst>
              <a:path w="4028004" h="736061">
                <a:moveTo>
                  <a:pt x="4028004" y="0"/>
                </a:moveTo>
                <a:lnTo>
                  <a:pt x="3973320" y="736061"/>
                </a:lnTo>
                <a:lnTo>
                  <a:pt x="0" y="736061"/>
                </a:lnTo>
                <a:lnTo>
                  <a:pt x="54683" y="0"/>
                </a:lnTo>
                <a:close/>
              </a:path>
            </a:pathLst>
          </a:custGeom>
          <a:solidFill>
            <a:schemeClr val="accent3">
              <a:alpha val="41000"/>
            </a:schemeClr>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0" kern="1200" dirty="0">
                <a:solidFill>
                  <a:schemeClr val="tx1"/>
                </a:solidFill>
                <a:latin typeface="+mj-lt"/>
                <a:ea typeface="+mj-ea"/>
                <a:cs typeface="+mj-cs"/>
              </a:rPr>
              <a:t>Quiz</a:t>
            </a:r>
            <a:endParaRPr lang="fr-FR" sz="3600" b="0" kern="1200" dirty="0">
              <a:solidFill>
                <a:schemeClr val="tx1"/>
              </a:solidFill>
              <a:latin typeface="+mj-lt"/>
              <a:ea typeface="+mj-ea"/>
              <a:cs typeface="+mj-cs"/>
            </a:endParaRPr>
          </a:p>
        </p:txBody>
      </p:sp>
      <p:sp>
        <p:nvSpPr>
          <p:cNvPr id="11" name="Content Placeholder 2"/>
          <p:cNvSpPr>
            <a:spLocks noGrp="1"/>
          </p:cNvSpPr>
          <p:nvPr>
            <p:ph idx="1" hasCustomPrompt="1"/>
          </p:nvPr>
        </p:nvSpPr>
        <p:spPr>
          <a:xfrm>
            <a:off x="4335780" y="1270000"/>
            <a:ext cx="7018020" cy="4978400"/>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b="1" kern="1200" baseline="0" dirty="0">
                <a:solidFill>
                  <a:schemeClr val="tx2"/>
                </a:solidFill>
                <a:latin typeface="+mn-lt"/>
                <a:ea typeface="+mn-ea"/>
                <a:cs typeface="+mn-cs"/>
              </a:defRPr>
            </a:lvl1pPr>
            <a:lvl2pPr marL="431800" indent="-342900">
              <a:spcBef>
                <a:spcPts val="1200"/>
              </a:spcBef>
              <a:buFont typeface="+mj-lt"/>
              <a:buAutoNum type="alphaLcPeriod"/>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dirty="0"/>
              <a:t>Question</a:t>
            </a:r>
          </a:p>
          <a:p>
            <a:pPr lvl="1"/>
            <a:r>
              <a:rPr lang="en-US" dirty="0" err="1"/>
              <a:t>Réponses</a:t>
            </a:r>
            <a:endParaRPr lang="en-US" dirty="0"/>
          </a:p>
        </p:txBody>
      </p:sp>
      <p:pic>
        <p:nvPicPr>
          <p:cNvPr id="13" name="Image 12">
            <a:extLst>
              <a:ext uri="{FF2B5EF4-FFF2-40B4-BE49-F238E27FC236}">
                <a16:creationId xmlns:a16="http://schemas.microsoft.com/office/drawing/2014/main" id="{55BA40FA-EB50-4AA5-84D4-0BCB826F1424}"/>
              </a:ext>
            </a:extLst>
          </p:cNvPr>
          <p:cNvPicPr>
            <a:picLocks noChangeAspect="1"/>
          </p:cNvPicPr>
          <p:nvPr userDrawn="1"/>
        </p:nvPicPr>
        <p:blipFill>
          <a:blip r:embed="rId2">
            <a:biLevel thresh="25000"/>
          </a:blip>
          <a:stretch>
            <a:fillRect/>
          </a:stretch>
        </p:blipFill>
        <p:spPr>
          <a:xfrm rot="20994269">
            <a:off x="1002776" y="1355539"/>
            <a:ext cx="1774557" cy="1774557"/>
          </a:xfrm>
          <a:prstGeom prst="rect">
            <a:avLst/>
          </a:prstGeom>
        </p:spPr>
      </p:pic>
    </p:spTree>
    <p:extLst>
      <p:ext uri="{BB962C8B-B14F-4D97-AF65-F5344CB8AC3E}">
        <p14:creationId xmlns:p14="http://schemas.microsoft.com/office/powerpoint/2010/main" val="2194358564"/>
      </p:ext>
    </p:extLst>
  </p:cSld>
  <p:clrMapOvr>
    <a:masterClrMapping/>
  </p:clrMapOvr>
  <p:transition spd="slow">
    <p:push/>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Page titr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2514" y="2296316"/>
            <a:ext cx="5138854" cy="2385273"/>
          </a:xfrm>
          <a:prstGeom prst="rect">
            <a:avLst/>
          </a:prstGeom>
        </p:spPr>
        <p:txBody>
          <a:bodyPr/>
          <a:lstStyle>
            <a:lvl1pPr>
              <a:defRPr lang="fr-FR" sz="5400" b="1">
                <a:solidFill>
                  <a:schemeClr val="accent1"/>
                </a:solidFill>
              </a:defRPr>
            </a:lvl1pPr>
          </a:lstStyle>
          <a:p>
            <a:pPr marL="0" lvl="0"/>
            <a:r>
              <a:rPr lang="en-US" dirty="0" err="1"/>
              <a:t>Titre</a:t>
            </a:r>
            <a:r>
              <a:rPr lang="en-US" dirty="0"/>
              <a:t> </a:t>
            </a:r>
            <a:br>
              <a:rPr lang="en-US" dirty="0"/>
            </a:br>
            <a:r>
              <a:rPr lang="en-US" dirty="0"/>
              <a:t>de la </a:t>
            </a:r>
            <a:r>
              <a:rPr lang="en-US" dirty="0" err="1"/>
              <a:t>partie</a:t>
            </a:r>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462084" y="6588805"/>
            <a:ext cx="627418"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8" name="Rectangle 7"/>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Pie 8"/>
          <p:cNvSpPr/>
          <p:nvPr userDrawn="1"/>
        </p:nvSpPr>
        <p:spPr>
          <a:xfrm>
            <a:off x="1565974" y="1927477"/>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Pie 9"/>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Pie 10"/>
          <p:cNvSpPr/>
          <p:nvPr userDrawn="1"/>
        </p:nvSpPr>
        <p:spPr>
          <a:xfrm flipH="1" flipV="1">
            <a:off x="1704231" y="2060350"/>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Pie 11"/>
          <p:cNvSpPr/>
          <p:nvPr userDrawn="1"/>
        </p:nvSpPr>
        <p:spPr>
          <a:xfrm flipV="1">
            <a:off x="1565974" y="2056765"/>
            <a:ext cx="2507538" cy="2507538"/>
          </a:xfrm>
          <a:prstGeom prst="pie">
            <a:avLst>
              <a:gd name="adj1" fmla="val 1082458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879763295"/>
      </p:ext>
    </p:extLst>
  </p:cSld>
  <p:clrMapOvr>
    <a:masterClrMapping/>
  </p:clrMapOvr>
  <p:transition spd="slow">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Page titre + sous-titre 1">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6192514" y="2288338"/>
            <a:ext cx="5409262" cy="548484"/>
          </a:xfrm>
          <a:custGeom>
            <a:avLst/>
            <a:gdLst>
              <a:gd name="connsiteX0" fmla="*/ 482600 w 5409262"/>
              <a:gd name="connsiteY0" fmla="*/ 0 h 548484"/>
              <a:gd name="connsiteX1" fmla="*/ 5138854 w 5409262"/>
              <a:gd name="connsiteY1" fmla="*/ 0 h 548484"/>
              <a:gd name="connsiteX2" fmla="*/ 5138854 w 5409262"/>
              <a:gd name="connsiteY2" fmla="*/ 964 h 548484"/>
              <a:gd name="connsiteX3" fmla="*/ 5190802 w 5409262"/>
              <a:gd name="connsiteY3" fmla="*/ 6201 h 548484"/>
              <a:gd name="connsiteX4" fmla="*/ 5409262 w 5409262"/>
              <a:gd name="connsiteY4" fmla="*/ 274242 h 548484"/>
              <a:gd name="connsiteX5" fmla="*/ 5190802 w 5409262"/>
              <a:gd name="connsiteY5" fmla="*/ 542284 h 548484"/>
              <a:gd name="connsiteX6" fmla="*/ 5138854 w 5409262"/>
              <a:gd name="connsiteY6" fmla="*/ 547520 h 548484"/>
              <a:gd name="connsiteX7" fmla="*/ 5138854 w 5409262"/>
              <a:gd name="connsiteY7" fmla="*/ 548484 h 548484"/>
              <a:gd name="connsiteX8" fmla="*/ 0 w 5409262"/>
              <a:gd name="connsiteY8" fmla="*/ 548484 h 54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09262" h="548484">
                <a:moveTo>
                  <a:pt x="482600" y="0"/>
                </a:moveTo>
                <a:lnTo>
                  <a:pt x="5138854" y="0"/>
                </a:lnTo>
                <a:lnTo>
                  <a:pt x="5138854" y="964"/>
                </a:lnTo>
                <a:lnTo>
                  <a:pt x="5190802" y="6201"/>
                </a:lnTo>
                <a:cubicBezTo>
                  <a:pt x="5315477" y="31713"/>
                  <a:pt x="5409262" y="142025"/>
                  <a:pt x="5409262" y="274242"/>
                </a:cubicBezTo>
                <a:cubicBezTo>
                  <a:pt x="5409262" y="406459"/>
                  <a:pt x="5315477" y="516771"/>
                  <a:pt x="5190802" y="542284"/>
                </a:cubicBezTo>
                <a:lnTo>
                  <a:pt x="5138854" y="547520"/>
                </a:lnTo>
                <a:lnTo>
                  <a:pt x="5138854" y="548484"/>
                </a:lnTo>
                <a:lnTo>
                  <a:pt x="0" y="54848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lgn="ctr">
              <a:buFont typeface="Arial" panose="020B0604020202020204" pitchFamily="34" charset="0"/>
              <a:buNone/>
              <a:defRPr lang="fr-FR" sz="2400" dirty="0">
                <a:solidFill>
                  <a:schemeClr val="lt1"/>
                </a:solidFill>
                <a:latin typeface="+mn-lt"/>
                <a:ea typeface="+mn-ea"/>
                <a:cs typeface="+mn-cs"/>
              </a:defRPr>
            </a:lvl1pPr>
          </a:lstStyle>
          <a:p>
            <a:pPr marL="0" lvl="0" algn="ctr"/>
            <a:r>
              <a:rPr lang="en-US" dirty="0" err="1"/>
              <a:t>Titre</a:t>
            </a:r>
            <a:r>
              <a:rPr lang="en-US" dirty="0"/>
              <a:t> de la </a:t>
            </a:r>
            <a:r>
              <a:rPr lang="en-US" dirty="0" err="1"/>
              <a:t>partie</a:t>
            </a:r>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89895" y="6588805"/>
            <a:ext cx="699607"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8" name="Rectangle 7"/>
          <p:cNvSpPr/>
          <p:nvPr userDrawn="1"/>
        </p:nvSpPr>
        <p:spPr>
          <a:xfrm>
            <a:off x="0" y="0"/>
            <a:ext cx="59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Pie 8"/>
          <p:cNvSpPr/>
          <p:nvPr userDrawn="1"/>
        </p:nvSpPr>
        <p:spPr>
          <a:xfrm>
            <a:off x="1565974" y="1927477"/>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Pie 10"/>
          <p:cNvSpPr/>
          <p:nvPr userDrawn="1"/>
        </p:nvSpPr>
        <p:spPr>
          <a:xfrm flipH="1" flipV="1">
            <a:off x="1704231" y="2060350"/>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Pie 11"/>
          <p:cNvSpPr/>
          <p:nvPr userDrawn="1"/>
        </p:nvSpPr>
        <p:spPr>
          <a:xfrm flipV="1">
            <a:off x="1565974" y="2056765"/>
            <a:ext cx="2507538" cy="2507538"/>
          </a:xfrm>
          <a:prstGeom prst="pie">
            <a:avLst>
              <a:gd name="adj1" fmla="val 1082458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Pie 14"/>
          <p:cNvSpPr/>
          <p:nvPr userDrawn="1"/>
        </p:nvSpPr>
        <p:spPr>
          <a:xfrm rot="5400000">
            <a:off x="2331898" y="2325584"/>
            <a:ext cx="1528717" cy="1528717"/>
          </a:xfrm>
          <a:prstGeom prst="pie">
            <a:avLst>
              <a:gd name="adj1" fmla="val 1082373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Pie 9"/>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Text Placeholder 2"/>
          <p:cNvSpPr>
            <a:spLocks noGrp="1"/>
          </p:cNvSpPr>
          <p:nvPr>
            <p:ph type="body" sz="quarter" idx="13" hasCustomPrompt="1"/>
          </p:nvPr>
        </p:nvSpPr>
        <p:spPr>
          <a:xfrm>
            <a:off x="6995532" y="2948375"/>
            <a:ext cx="4304293" cy="2195512"/>
          </a:xfrm>
          <a:prstGeom prst="rect">
            <a:avLst/>
          </a:prstGeom>
        </p:spPr>
        <p:txBody>
          <a:bodyPr/>
          <a:lstStyle>
            <a:lvl1pPr marL="228600" indent="-228600">
              <a:spcAft>
                <a:spcPts val="1200"/>
              </a:spcAft>
              <a:buClr>
                <a:schemeClr val="accent2"/>
              </a:buClr>
              <a:buSzPct val="80000"/>
              <a:buFont typeface="Wingdings" panose="05000000000000000000" pitchFamily="2" charset="2"/>
              <a:buChar char="§"/>
              <a:defRPr sz="2600" b="1">
                <a:solidFill>
                  <a:schemeClr val="tx1"/>
                </a:solidFill>
              </a:defRPr>
            </a:lvl1pPr>
          </a:lstStyle>
          <a:p>
            <a:pPr lvl="0"/>
            <a:r>
              <a:rPr lang="en-US" dirty="0" err="1"/>
              <a:t>Texte</a:t>
            </a:r>
            <a:endParaRPr lang="en-US" dirty="0"/>
          </a:p>
          <a:p>
            <a:pPr lvl="0"/>
            <a:endParaRPr lang="en-US" dirty="0"/>
          </a:p>
        </p:txBody>
      </p:sp>
    </p:spTree>
    <p:extLst>
      <p:ext uri="{BB962C8B-B14F-4D97-AF65-F5344CB8AC3E}">
        <p14:creationId xmlns:p14="http://schemas.microsoft.com/office/powerpoint/2010/main" val="1174139614"/>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exte 2 colonnes #7">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07290" y="296545"/>
            <a:ext cx="6300000" cy="3240000"/>
          </a:xfrm>
          <a:prstGeom prst="wedgeRoundRectCallout">
            <a:avLst>
              <a:gd name="adj1" fmla="val -38906"/>
              <a:gd name="adj2" fmla="val 72122"/>
              <a:gd name="adj3" fmla="val 16667"/>
            </a:avLst>
          </a:prstGeom>
          <a:solidFill>
            <a:schemeClr val="bg1"/>
          </a:solidFill>
          <a:ln w="76200">
            <a:solidFill>
              <a:schemeClr val="tx2"/>
            </a:solid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2" name="Title 1"/>
          <p:cNvSpPr>
            <a:spLocks noGrp="1"/>
          </p:cNvSpPr>
          <p:nvPr>
            <p:ph type="title" hasCustomPrompt="1"/>
          </p:nvPr>
        </p:nvSpPr>
        <p:spPr>
          <a:xfrm>
            <a:off x="6865750" y="296545"/>
            <a:ext cx="448805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5656882" y="2572720"/>
            <a:ext cx="6300000" cy="3240000"/>
          </a:xfrm>
          <a:prstGeom prst="wedgeRoundRectCallout">
            <a:avLst>
              <a:gd name="adj1" fmla="val 34652"/>
              <a:gd name="adj2" fmla="val 63334"/>
              <a:gd name="adj3" fmla="val 16667"/>
            </a:avLst>
          </a:prstGeom>
          <a:solidFill>
            <a:schemeClr val="bg1">
              <a:lumMod val="95000"/>
            </a:schemeClr>
          </a:solidFill>
          <a:ln w="76200">
            <a:solidFill>
              <a:schemeClr val="accent1">
                <a:lumMod val="40000"/>
                <a:lumOff val="60000"/>
              </a:schemeClr>
            </a:solidFill>
          </a:ln>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Tree>
    <p:extLst>
      <p:ext uri="{BB962C8B-B14F-4D97-AF65-F5344CB8AC3E}">
        <p14:creationId xmlns:p14="http://schemas.microsoft.com/office/powerpoint/2010/main" val="427622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exte 1 colonn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750779"/>
            <a:ext cx="10515600" cy="4279226"/>
          </a:xfrm>
          <a:prstGeom prst="snip1Rect">
            <a:avLst/>
          </a:prstGeom>
          <a:solidFill>
            <a:schemeClr val="bg1"/>
          </a:solidFill>
          <a:ln w="28575">
            <a:solidFill>
              <a:schemeClr val="bg2">
                <a:lumMod val="75000"/>
              </a:schemeClr>
            </a:solidFill>
          </a:ln>
        </p:spPr>
        <p:txBody>
          <a:bodyPr/>
          <a:lstStyle>
            <a:lvl1pPr marL="88900" indent="-88900" algn="l" defTabSz="914400" rtl="0" eaLnBrk="1" latinLnBrk="0" hangingPunct="1">
              <a:lnSpc>
                <a:spcPct val="9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Espace réservé du texte 5"/>
          <p:cNvSpPr>
            <a:spLocks noGrp="1" noChangeAspect="1"/>
          </p:cNvSpPr>
          <p:nvPr>
            <p:ph type="body" sz="quarter" idx="12"/>
          </p:nvPr>
        </p:nvSpPr>
        <p:spPr>
          <a:xfrm>
            <a:off x="10122568" y="1750779"/>
            <a:ext cx="1161152" cy="1080000"/>
          </a:xfrm>
          <a:prstGeom prst="rect">
            <a:avLst/>
          </a:prstGeom>
          <a:blipFill>
            <a:blip r:embed="rId2"/>
            <a:stretch>
              <a:fillRect b="2000"/>
            </a:stretch>
          </a:blipFill>
        </p:spPr>
        <p:txBody>
          <a:bodyPr/>
          <a:lstStyle>
            <a:lvl1pPr marL="0" indent="0">
              <a:buNone/>
              <a:defRPr sz="200">
                <a:solidFill>
                  <a:schemeClr val="bg1"/>
                </a:solidFill>
              </a:defRPr>
            </a:lvl1pPr>
          </a:lstStyle>
          <a:p>
            <a:pPr lvl="0"/>
            <a:r>
              <a:rPr lang="fr-FR"/>
              <a:t>Modifier les styles du texte du masque</a:t>
            </a:r>
          </a:p>
        </p:txBody>
      </p:sp>
    </p:spTree>
    <p:extLst>
      <p:ext uri="{BB962C8B-B14F-4D97-AF65-F5344CB8AC3E}">
        <p14:creationId xmlns:p14="http://schemas.microsoft.com/office/powerpoint/2010/main" val="208583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exte 2 colonne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109980"/>
            <a:ext cx="5082540" cy="4986020"/>
          </a:xfrm>
          <a:prstGeom prst="rect">
            <a:avLst/>
          </a:prstGeom>
          <a:solidFill>
            <a:schemeClr val="bg1"/>
          </a:solidFill>
          <a:ln>
            <a:noFill/>
          </a:ln>
          <a:effectLst/>
        </p:spPr>
        <p:txBody>
          <a:bodyPr anchor="ct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6286500" y="1109980"/>
            <a:ext cx="5067300" cy="4986020"/>
          </a:xfrm>
          <a:prstGeom prst="rect">
            <a:avLst/>
          </a:prstGeom>
        </p:spPr>
        <p:txBody>
          <a:bodyPr anchor="ct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cxnSp>
        <p:nvCxnSpPr>
          <p:cNvPr id="8" name="Straight Connector 7"/>
          <p:cNvCxnSpPr/>
          <p:nvPr userDrawn="1"/>
        </p:nvCxnSpPr>
        <p:spPr>
          <a:xfrm>
            <a:off x="6111240" y="1109980"/>
            <a:ext cx="0" cy="50622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00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exte 3 colonnes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190500" y="1303020"/>
            <a:ext cx="3908576" cy="4792980"/>
          </a:xfrm>
          <a:prstGeom prst="rect">
            <a:avLst/>
          </a:prstGeom>
          <a:solidFill>
            <a:schemeClr val="bg1"/>
          </a:solidFill>
          <a:ln>
            <a:noFill/>
          </a:ln>
          <a:effectLst>
            <a:outerShdw dist="6350" algn="l" rotWithShape="0">
              <a:schemeClr val="accent2"/>
            </a:outerShdw>
          </a:effectLst>
        </p:spPr>
        <p:txBody>
          <a:bodyPr tIns="144000" r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1" y="6611815"/>
            <a:ext cx="735702" cy="24618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13" name="Content Placeholder 2"/>
          <p:cNvSpPr>
            <a:spLocks noGrp="1"/>
          </p:cNvSpPr>
          <p:nvPr>
            <p:ph idx="12" hasCustomPrompt="1"/>
          </p:nvPr>
        </p:nvSpPr>
        <p:spPr>
          <a:xfrm>
            <a:off x="4182412" y="1303020"/>
            <a:ext cx="3916678" cy="4792980"/>
          </a:xfrm>
          <a:prstGeom prst="rect">
            <a:avLst/>
          </a:prstGeom>
          <a:solidFill>
            <a:schemeClr val="bg1"/>
          </a:solidFill>
          <a:ln>
            <a:noFill/>
          </a:ln>
          <a:effectLst>
            <a:outerShdw dist="6350" algn="l" rotWithShape="0">
              <a:schemeClr val="accent2"/>
            </a:outerShdw>
          </a:effectLst>
        </p:spPr>
        <p:txBody>
          <a:bodyPr tIns="144000" r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14" name="Content Placeholder 2"/>
          <p:cNvSpPr>
            <a:spLocks noGrp="1"/>
          </p:cNvSpPr>
          <p:nvPr>
            <p:ph idx="13" hasCustomPrompt="1"/>
          </p:nvPr>
        </p:nvSpPr>
        <p:spPr>
          <a:xfrm>
            <a:off x="8174323" y="1303020"/>
            <a:ext cx="3840480" cy="4792980"/>
          </a:xfrm>
          <a:prstGeom prst="rect">
            <a:avLst/>
          </a:prstGeom>
          <a:solidFill>
            <a:schemeClr val="bg1"/>
          </a:solidFill>
          <a:ln>
            <a:noFill/>
          </a:ln>
          <a:effectLst/>
        </p:spPr>
        <p:txBody>
          <a:bodyPr t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Tree>
    <p:extLst>
      <p:ext uri="{BB962C8B-B14F-4D97-AF65-F5344CB8AC3E}">
        <p14:creationId xmlns:p14="http://schemas.microsoft.com/office/powerpoint/2010/main" val="121107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exte 3 bloc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6286500" y="1109980"/>
            <a:ext cx="5067300" cy="2178652"/>
          </a:xfrm>
          <a:prstGeom prst="rect">
            <a:avLst/>
          </a:prstGeom>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cxnSp>
        <p:nvCxnSpPr>
          <p:cNvPr id="8" name="Straight Connector 7"/>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3" hasCustomPrompt="1"/>
          </p:nvPr>
        </p:nvSpPr>
        <p:spPr>
          <a:xfrm>
            <a:off x="838200" y="3479800"/>
            <a:ext cx="10515600" cy="2684779"/>
          </a:xfrm>
          <a:prstGeom prst="rect">
            <a:avLst/>
          </a:prstGeom>
        </p:spPr>
        <p:txBody>
          <a:bodyPr numCol="2"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cxnSp>
        <p:nvCxnSpPr>
          <p:cNvPr id="10" name="Straight Connector 7"/>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582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1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02AA-8EAE-4817-B518-BA46B7053833}"/>
              </a:ext>
            </a:extLst>
          </p:cNvPr>
          <p:cNvSpPr>
            <a:spLocks noGrp="1"/>
          </p:cNvSpPr>
          <p:nvPr>
            <p:ph type="title" hasCustomPrompt="1"/>
          </p:nvPr>
        </p:nvSpPr>
        <p:spPr>
          <a:xfrm>
            <a:off x="6192514" y="22963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en-US"/>
              <a:t>TITRE </a:t>
            </a:r>
            <a:br>
              <a:rPr lang="en-US"/>
            </a:br>
            <a:r>
              <a:rPr lang="en-US"/>
              <a:t>DE LA PARTIE</a:t>
            </a:r>
            <a:endParaRPr lang="fr-FR"/>
          </a:p>
        </p:txBody>
      </p:sp>
      <p:sp>
        <p:nvSpPr>
          <p:cNvPr id="3" name="Footer Placeholder 4">
            <a:extLst>
              <a:ext uri="{FF2B5EF4-FFF2-40B4-BE49-F238E27FC236}">
                <a16:creationId xmlns:a16="http://schemas.microsoft.com/office/drawing/2014/main" id="{9CE6DE19-35F1-4F01-B042-9E3B20844A7C}"/>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5" name="Rectangle 4">
            <a:extLst>
              <a:ext uri="{FF2B5EF4-FFF2-40B4-BE49-F238E27FC236}">
                <a16:creationId xmlns:a16="http://schemas.microsoft.com/office/drawing/2014/main" id="{F3D8A7B0-584C-4854-92E3-3C0CE3CEF7AF}"/>
              </a:ext>
            </a:extLst>
          </p:cNvPr>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7" name="Espace réservé du numéro de diapositive 5">
            <a:extLst>
              <a:ext uri="{FF2B5EF4-FFF2-40B4-BE49-F238E27FC236}">
                <a16:creationId xmlns:a16="http://schemas.microsoft.com/office/drawing/2014/main" id="{BE7DAFA1-46DC-4705-94B8-D74D7D29127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2225729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exte 2 colonnes #4">
    <p:spTree>
      <p:nvGrpSpPr>
        <p:cNvPr id="1" name=""/>
        <p:cNvGrpSpPr/>
        <p:nvPr/>
      </p:nvGrpSpPr>
      <p:grpSpPr>
        <a:xfrm>
          <a:off x="0" y="0"/>
          <a:ext cx="0" cy="0"/>
          <a:chOff x="0" y="0"/>
          <a:chExt cx="0" cy="0"/>
        </a:xfrm>
      </p:grpSpPr>
      <p:sp>
        <p:nvSpPr>
          <p:cNvPr id="11" name="Rectangle 10"/>
          <p:cNvSpPr/>
          <p:nvPr userDrawn="1"/>
        </p:nvSpPr>
        <p:spPr>
          <a:xfrm>
            <a:off x="5920739" y="1109978"/>
            <a:ext cx="5075583" cy="4990531"/>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9"/>
          <p:cNvSpPr/>
          <p:nvPr userDrawn="1"/>
        </p:nvSpPr>
        <p:spPr>
          <a:xfrm rot="5400000">
            <a:off x="1236342" y="897367"/>
            <a:ext cx="4986022" cy="5411247"/>
          </a:xfrm>
          <a:custGeom>
            <a:avLst/>
            <a:gdLst>
              <a:gd name="connsiteX0" fmla="*/ 0 w 4986020"/>
              <a:gd name="connsiteY0" fmla="*/ 5748131 h 5748131"/>
              <a:gd name="connsiteX1" fmla="*/ 0 w 4986020"/>
              <a:gd name="connsiteY1" fmla="*/ 675861 h 5748131"/>
              <a:gd name="connsiteX2" fmla="*/ 2022559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0" fmla="*/ 0 w 4986020"/>
              <a:gd name="connsiteY0" fmla="*/ 5748131 h 5748131"/>
              <a:gd name="connsiteX1" fmla="*/ 0 w 4986020"/>
              <a:gd name="connsiteY1" fmla="*/ 675861 h 5748131"/>
              <a:gd name="connsiteX2" fmla="*/ 2022562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7" fmla="*/ 0 w 4986020"/>
              <a:gd name="connsiteY7" fmla="*/ 5748131 h 5748131"/>
              <a:gd name="connsiteX0" fmla="*/ 0 w 4986020"/>
              <a:gd name="connsiteY0" fmla="*/ 5411247 h 5411247"/>
              <a:gd name="connsiteX1" fmla="*/ 0 w 4986020"/>
              <a:gd name="connsiteY1" fmla="*/ 338977 h 5411247"/>
              <a:gd name="connsiteX2" fmla="*/ 2022562 w 4986020"/>
              <a:gd name="connsiteY2" fmla="*/ 338977 h 5411247"/>
              <a:gd name="connsiteX3" fmla="*/ 2493012 w 4986020"/>
              <a:gd name="connsiteY3" fmla="*/ 0 h 5411247"/>
              <a:gd name="connsiteX4" fmla="*/ 2963462 w 4986020"/>
              <a:gd name="connsiteY4" fmla="*/ 338977 h 5411247"/>
              <a:gd name="connsiteX5" fmla="*/ 4986020 w 4986020"/>
              <a:gd name="connsiteY5" fmla="*/ 338977 h 5411247"/>
              <a:gd name="connsiteX6" fmla="*/ 4986020 w 4986020"/>
              <a:gd name="connsiteY6" fmla="*/ 5411247 h 5411247"/>
              <a:gd name="connsiteX7" fmla="*/ 0 w 4986020"/>
              <a:gd name="connsiteY7" fmla="*/ 5411247 h 541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020" h="5411247">
                <a:moveTo>
                  <a:pt x="0" y="5411247"/>
                </a:moveTo>
                <a:lnTo>
                  <a:pt x="0" y="338977"/>
                </a:lnTo>
                <a:lnTo>
                  <a:pt x="2022562" y="338977"/>
                </a:lnTo>
                <a:lnTo>
                  <a:pt x="2493012" y="0"/>
                </a:lnTo>
                <a:lnTo>
                  <a:pt x="2963462" y="338977"/>
                </a:lnTo>
                <a:lnTo>
                  <a:pt x="4986020" y="338977"/>
                </a:lnTo>
                <a:lnTo>
                  <a:pt x="4986020" y="5411247"/>
                </a:lnTo>
                <a:lnTo>
                  <a:pt x="0" y="5411247"/>
                </a:lnTo>
                <a:close/>
              </a:path>
            </a:pathLst>
          </a:cu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1023728" y="1114486"/>
            <a:ext cx="4897011" cy="4981514"/>
          </a:xfrm>
          <a:prstGeom prst="rect">
            <a:avLst/>
          </a:prstGeom>
          <a:noFill/>
          <a:ln>
            <a:no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1"/>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6771861" y="1109980"/>
            <a:ext cx="4224461" cy="4986020"/>
          </a:xfrm>
          <a:prstGeom prst="rect">
            <a:avLst/>
          </a:prstGeom>
          <a:noFill/>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bg1"/>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Tree>
    <p:extLst>
      <p:ext uri="{BB962C8B-B14F-4D97-AF65-F5344CB8AC3E}">
        <p14:creationId xmlns:p14="http://schemas.microsoft.com/office/powerpoint/2010/main" val="378287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Page structurée 2">
    <p:spTree>
      <p:nvGrpSpPr>
        <p:cNvPr id="1" name=""/>
        <p:cNvGrpSpPr/>
        <p:nvPr/>
      </p:nvGrpSpPr>
      <p:grpSpPr>
        <a:xfrm>
          <a:off x="0" y="0"/>
          <a:ext cx="0" cy="0"/>
          <a:chOff x="0" y="0"/>
          <a:chExt cx="0" cy="0"/>
        </a:xfrm>
      </p:grpSpPr>
      <p:sp>
        <p:nvSpPr>
          <p:cNvPr id="4" name="Rectangle 3"/>
          <p:cNvSpPr/>
          <p:nvPr userDrawn="1"/>
        </p:nvSpPr>
        <p:spPr>
          <a:xfrm>
            <a:off x="0" y="52037"/>
            <a:ext cx="12192000" cy="658880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grpSp>
        <p:nvGrpSpPr>
          <p:cNvPr id="6" name="Group 5"/>
          <p:cNvGrpSpPr/>
          <p:nvPr userDrawn="1"/>
        </p:nvGrpSpPr>
        <p:grpSpPr>
          <a:xfrm>
            <a:off x="9166225" y="6327775"/>
            <a:ext cx="2066925" cy="530225"/>
            <a:chOff x="9166225" y="6327775"/>
            <a:chExt cx="2066925" cy="530225"/>
          </a:xfrm>
        </p:grpSpPr>
        <p:sp>
          <p:nvSpPr>
            <p:cNvPr id="9" name="Rectangle 8"/>
            <p:cNvSpPr/>
            <p:nvPr userDrawn="1"/>
          </p:nvSpPr>
          <p:spPr>
            <a:xfrm>
              <a:off x="9166225" y="6327775"/>
              <a:ext cx="2066925" cy="530225"/>
            </a:xfrm>
            <a:prstGeom prst="rect">
              <a:avLst/>
            </a:prstGeom>
            <a:solidFill>
              <a:schemeClr val="accent2"/>
            </a:solidFill>
            <a:ln>
              <a:noFill/>
            </a:ln>
            <a:effectLst>
              <a:outerShdw blurRad="635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7"/>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4845" t="14347" r="48643" b="73436"/>
            <a:stretch/>
          </p:blipFill>
          <p:spPr bwMode="auto">
            <a:xfrm>
              <a:off x="9192598" y="6351089"/>
              <a:ext cx="2019777" cy="506911"/>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Rectangle 10"/>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lt1"/>
              </a:solidFill>
            </a:endParaRPr>
          </a:p>
        </p:txBody>
      </p:sp>
      <p:sp>
        <p:nvSpPr>
          <p:cNvPr id="31" name="Content Placeholder 2"/>
          <p:cNvSpPr>
            <a:spLocks noGrp="1"/>
          </p:cNvSpPr>
          <p:nvPr>
            <p:ph idx="13" hasCustomPrompt="1"/>
          </p:nvPr>
        </p:nvSpPr>
        <p:spPr>
          <a:xfrm>
            <a:off x="2195770" y="1270000"/>
            <a:ext cx="9158030" cy="1637018"/>
          </a:xfrm>
          <a:prstGeom prst="rect">
            <a:avLst/>
          </a:prstGeom>
        </p:spPr>
        <p:txBody>
          <a:bodyPr anchor="ctr"/>
          <a:lstStyle>
            <a:lvl1pPr marL="0" indent="0" algn="just" defTabSz="914400" rtl="0" eaLnBrk="1" latinLnBrk="0" hangingPunct="1">
              <a:lnSpc>
                <a:spcPct val="9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r>
              <a:rPr lang="en-US" dirty="0"/>
              <a:t> </a:t>
            </a:r>
            <a:r>
              <a:rPr lang="en-US" dirty="0" err="1"/>
              <a:t>en</a:t>
            </a:r>
            <a:r>
              <a:rPr lang="en-US" dirty="0"/>
              <a:t>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33" name="Text Placeholder 31"/>
          <p:cNvSpPr>
            <a:spLocks noGrp="1"/>
          </p:cNvSpPr>
          <p:nvPr>
            <p:ph type="body" sz="quarter" idx="15" hasCustomPrompt="1"/>
          </p:nvPr>
        </p:nvSpPr>
        <p:spPr>
          <a:xfrm>
            <a:off x="397242" y="3141743"/>
            <a:ext cx="1754006" cy="40167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defRPr>
            </a:lvl1pPr>
          </a:lstStyle>
          <a:p>
            <a:pPr marL="0" lvl="0" algn="ctr"/>
            <a:r>
              <a:rPr lang="en-US" dirty="0" err="1"/>
              <a:t>Titre</a:t>
            </a:r>
            <a:r>
              <a:rPr lang="en-US" dirty="0"/>
              <a:t> un</a:t>
            </a:r>
          </a:p>
        </p:txBody>
      </p:sp>
      <p:sp>
        <p:nvSpPr>
          <p:cNvPr id="34" name="Text Placeholder 31"/>
          <p:cNvSpPr>
            <a:spLocks noGrp="1"/>
          </p:cNvSpPr>
          <p:nvPr>
            <p:ph type="body" sz="quarter" idx="16" hasCustomPrompt="1"/>
          </p:nvPr>
        </p:nvSpPr>
        <p:spPr>
          <a:xfrm>
            <a:off x="246837" y="3550285"/>
            <a:ext cx="5782488"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vl1pPr>
          </a:lstStyle>
          <a:p>
            <a:pPr marL="228600" lvl="0" indent="-228600" algn="just"/>
            <a:r>
              <a:rPr lang="en-US" dirty="0"/>
              <a:t>Insert </a:t>
            </a:r>
            <a:r>
              <a:rPr lang="en-US" dirty="0" err="1"/>
              <a:t>texte</a:t>
            </a:r>
            <a:r>
              <a:rPr lang="en-US" dirty="0"/>
              <a:t> </a:t>
            </a:r>
            <a:r>
              <a:rPr lang="en-US" dirty="0" err="1"/>
              <a:t>ici</a:t>
            </a:r>
            <a:endParaRPr lang="en-US" dirty="0"/>
          </a:p>
        </p:txBody>
      </p:sp>
      <p:sp>
        <p:nvSpPr>
          <p:cNvPr id="35" name="Text Placeholder 31"/>
          <p:cNvSpPr>
            <a:spLocks noGrp="1"/>
          </p:cNvSpPr>
          <p:nvPr>
            <p:ph type="body" sz="quarter" idx="17" hasCustomPrompt="1"/>
          </p:nvPr>
        </p:nvSpPr>
        <p:spPr>
          <a:xfrm>
            <a:off x="6301764" y="3176935"/>
            <a:ext cx="1754006" cy="40167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defRPr>
            </a:lvl1pPr>
          </a:lstStyle>
          <a:p>
            <a:pPr marL="0" lvl="0" algn="ctr"/>
            <a:r>
              <a:rPr lang="en-US" dirty="0" err="1"/>
              <a:t>Titre</a:t>
            </a:r>
            <a:r>
              <a:rPr lang="en-US" dirty="0"/>
              <a:t> </a:t>
            </a:r>
            <a:r>
              <a:rPr lang="en-US" dirty="0" err="1"/>
              <a:t>deux</a:t>
            </a:r>
            <a:endParaRPr lang="en-US" dirty="0"/>
          </a:p>
        </p:txBody>
      </p:sp>
      <p:sp>
        <p:nvSpPr>
          <p:cNvPr id="36" name="Text Placeholder 31"/>
          <p:cNvSpPr>
            <a:spLocks noGrp="1"/>
          </p:cNvSpPr>
          <p:nvPr>
            <p:ph type="body" sz="quarter" idx="18" hasCustomPrompt="1"/>
          </p:nvPr>
        </p:nvSpPr>
        <p:spPr>
          <a:xfrm>
            <a:off x="6182842" y="3550285"/>
            <a:ext cx="5643399"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vl1pPr>
          </a:lstStyle>
          <a:p>
            <a:pPr marL="228600" lvl="0" indent="-228600" algn="just"/>
            <a:r>
              <a:rPr lang="en-US" dirty="0"/>
              <a:t>Insert </a:t>
            </a:r>
            <a:r>
              <a:rPr lang="en-US" dirty="0" err="1"/>
              <a:t>texte</a:t>
            </a:r>
            <a:r>
              <a:rPr lang="en-US" dirty="0"/>
              <a:t> </a:t>
            </a:r>
            <a:r>
              <a:rPr lang="en-US" dirty="0" err="1"/>
              <a:t>ici</a:t>
            </a:r>
            <a:endParaRPr lang="en-US" dirty="0"/>
          </a:p>
        </p:txBody>
      </p:sp>
      <p:sp>
        <p:nvSpPr>
          <p:cNvPr id="12" name="Title 11"/>
          <p:cNvSpPr>
            <a:spLocks noGrp="1"/>
          </p:cNvSpPr>
          <p:nvPr>
            <p:ph type="title" hasCustomPrompt="1"/>
          </p:nvPr>
        </p:nvSpPr>
        <p:spPr>
          <a:xfrm>
            <a:off x="838200" y="365126"/>
            <a:ext cx="10515600" cy="698196"/>
          </a:xfrm>
          <a:prstGeom prst="rect">
            <a:avLst/>
          </a:prstGeom>
        </p:spPr>
        <p:txBody>
          <a:bodyPr/>
          <a:lstStyle>
            <a:lvl1pPr>
              <a:defRPr lang="fr-FR" sz="3600" b="1" baseline="0"/>
            </a:lvl1pPr>
          </a:lstStyle>
          <a:p>
            <a:pPr marL="0"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Tree>
    <p:extLst>
      <p:ext uri="{BB962C8B-B14F-4D97-AF65-F5344CB8AC3E}">
        <p14:creationId xmlns:p14="http://schemas.microsoft.com/office/powerpoint/2010/main" val="138521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exte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270000"/>
            <a:ext cx="10515600" cy="4351338"/>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kern="1200" baseline="0" dirty="0">
                <a:solidFill>
                  <a:schemeClr val="tx2"/>
                </a:solidFill>
                <a:latin typeface="+mn-lt"/>
                <a:ea typeface="+mn-ea"/>
                <a:cs typeface="+mn-cs"/>
              </a:defRPr>
            </a:lvl1pPr>
            <a:lvl2pPr marL="266700" indent="-177800" algn="just">
              <a:spcBef>
                <a:spcPts val="1200"/>
              </a:spcBef>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dirty="0"/>
              <a:t>PREMIER NIVEAU EN CAPITAL</a:t>
            </a:r>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Tree>
    <p:extLst>
      <p:ext uri="{BB962C8B-B14F-4D97-AF65-F5344CB8AC3E}">
        <p14:creationId xmlns:p14="http://schemas.microsoft.com/office/powerpoint/2010/main" val="1397258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re + Bullet points">
    <p:spTree>
      <p:nvGrpSpPr>
        <p:cNvPr id="1" name=""/>
        <p:cNvGrpSpPr/>
        <p:nvPr/>
      </p:nvGrpSpPr>
      <p:grpSpPr>
        <a:xfrm>
          <a:off x="0" y="0"/>
          <a:ext cx="0" cy="0"/>
          <a:chOff x="0" y="0"/>
          <a:chExt cx="0" cy="0"/>
        </a:xfrm>
      </p:grpSpPr>
      <p:sp>
        <p:nvSpPr>
          <p:cNvPr id="2" name="Title 1"/>
          <p:cNvSpPr>
            <a:spLocks noGrp="1"/>
          </p:cNvSpPr>
          <p:nvPr>
            <p:ph type="title"/>
          </p:nvPr>
        </p:nvSpPr>
        <p:spPr>
          <a:xfrm>
            <a:off x="838200" y="516836"/>
            <a:ext cx="10515600" cy="1025718"/>
          </a:xfrm>
        </p:spPr>
        <p:txBody>
          <a:bodyPr anchor="b">
            <a:noAutofit/>
          </a:bodyPr>
          <a:lstStyle>
            <a:lvl1pPr>
              <a:defRPr sz="2800" b="1">
                <a:solidFill>
                  <a:schemeClr val="accent1"/>
                </a:solidFill>
              </a:defRPr>
            </a:lvl1pPr>
          </a:lstStyle>
          <a:p>
            <a:r>
              <a:rPr lang="fr-FR"/>
              <a:t>Modifiez le style du titre</a:t>
            </a:r>
          </a:p>
        </p:txBody>
      </p:sp>
      <p:sp>
        <p:nvSpPr>
          <p:cNvPr id="4" name="Date Placeholder 3"/>
          <p:cNvSpPr>
            <a:spLocks noGrp="1"/>
          </p:cNvSpPr>
          <p:nvPr>
            <p:ph type="dt" sz="half" idx="10"/>
          </p:nvPr>
        </p:nvSpPr>
        <p:spPr/>
        <p:txBody>
          <a:bodyPr/>
          <a:lstStyle/>
          <a:p>
            <a:fld id="{F522CC28-2A88-4D58-8F0D-EF76C320F102}" type="datetime1">
              <a:rPr lang="fr-FR" smtClean="0"/>
              <a:t>07/02/2024</a:t>
            </a:fld>
            <a:endParaRPr lang="fr-FR"/>
          </a:p>
        </p:txBody>
      </p:sp>
      <p:sp>
        <p:nvSpPr>
          <p:cNvPr id="5" name="Footer Placeholder 4"/>
          <p:cNvSpPr>
            <a:spLocks noGrp="1"/>
          </p:cNvSpPr>
          <p:nvPr>
            <p:ph type="ftr" sz="quarter" idx="11"/>
          </p:nvPr>
        </p:nvSpPr>
        <p:spPr/>
        <p:txBody>
          <a:bodyPr/>
          <a:lstStyle/>
          <a:p>
            <a:r>
              <a:rPr lang="fr-FR"/>
              <a:t>WWW.FROMONT-BRIENS.COM</a:t>
            </a:r>
          </a:p>
        </p:txBody>
      </p:sp>
      <p:sp>
        <p:nvSpPr>
          <p:cNvPr id="6" name="Slide Number Placeholder 5"/>
          <p:cNvSpPr>
            <a:spLocks noGrp="1"/>
          </p:cNvSpPr>
          <p:nvPr>
            <p:ph type="sldNum" sz="quarter" idx="12"/>
          </p:nvPr>
        </p:nvSpPr>
        <p:spPr/>
        <p:txBody>
          <a:bodyPr/>
          <a:lstStyle/>
          <a:p>
            <a:fld id="{A563DDDE-2A76-4907-9BE7-3DCC4A4FF148}" type="slidenum">
              <a:rPr lang="fr-FR" smtClean="0"/>
              <a:t>‹N°›</a:t>
            </a:fld>
            <a:endParaRPr lang="fr-FR"/>
          </a:p>
        </p:txBody>
      </p:sp>
      <p:sp>
        <p:nvSpPr>
          <p:cNvPr id="8" name="Text Placeholder 7"/>
          <p:cNvSpPr>
            <a:spLocks noGrp="1"/>
          </p:cNvSpPr>
          <p:nvPr>
            <p:ph type="body" sz="quarter" idx="13"/>
          </p:nvPr>
        </p:nvSpPr>
        <p:spPr>
          <a:xfrm>
            <a:off x="838200" y="1804988"/>
            <a:ext cx="10515600" cy="4086225"/>
          </a:xfrm>
        </p:spPr>
        <p:txBody>
          <a:bodyPr>
            <a:normAutofit/>
          </a:bodyPr>
          <a:lstStyle>
            <a:lvl1pPr marL="228600" indent="-228600">
              <a:buFontTx/>
              <a:buBlip>
                <a:blip r:embed="rId2"/>
              </a:buBlip>
              <a:defRPr sz="1600">
                <a:solidFill>
                  <a:schemeClr val="accent3"/>
                </a:solidFill>
                <a:latin typeface="+mj-lt"/>
              </a:defRPr>
            </a:lvl1pPr>
            <a:lvl2pPr marL="685800" indent="-228600">
              <a:buFontTx/>
              <a:buBlip>
                <a:blip r:embed="rId2"/>
              </a:buBlip>
              <a:defRPr sz="1600">
                <a:solidFill>
                  <a:schemeClr val="accent3"/>
                </a:solidFill>
                <a:latin typeface="+mj-lt"/>
              </a:defRPr>
            </a:lvl2pPr>
            <a:lvl3pPr marL="1143000" indent="-228600">
              <a:buFontTx/>
              <a:buBlip>
                <a:blip r:embed="rId2"/>
              </a:buBlip>
              <a:defRPr sz="1600">
                <a:solidFill>
                  <a:schemeClr val="accent3"/>
                </a:solidFill>
                <a:latin typeface="+mj-lt"/>
              </a:defRPr>
            </a:lvl3pPr>
            <a:lvl4pPr marL="1600200" indent="-228600">
              <a:buFontTx/>
              <a:buBlip>
                <a:blip r:embed="rId2"/>
              </a:buBlip>
              <a:defRPr sz="1600">
                <a:solidFill>
                  <a:schemeClr val="accent3"/>
                </a:solidFill>
                <a:latin typeface="+mj-lt"/>
              </a:defRPr>
            </a:lvl4pPr>
            <a:lvl5pPr marL="2057400" indent="-228600">
              <a:buFontTx/>
              <a:buBlip>
                <a:blip r:embed="rId2"/>
              </a:buBlip>
              <a:defRPr sz="1600">
                <a:solidFill>
                  <a:schemeClr val="accent3"/>
                </a:solidFill>
                <a:latin typeface="+mj-lt"/>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64330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1_Vide">
    <p:spTree>
      <p:nvGrpSpPr>
        <p:cNvPr id="1" name=""/>
        <p:cNvGrpSpPr/>
        <p:nvPr/>
      </p:nvGrpSpPr>
      <p:grpSpPr>
        <a:xfrm>
          <a:off x="0" y="0"/>
          <a:ext cx="0" cy="0"/>
          <a:chOff x="0" y="0"/>
          <a:chExt cx="0" cy="0"/>
        </a:xfrm>
      </p:grpSpPr>
      <p:sp>
        <p:nvSpPr>
          <p:cNvPr id="5" name="Espace réservé du pied de page 3"/>
          <p:cNvSpPr>
            <a:spLocks noGrp="1"/>
          </p:cNvSpPr>
          <p:nvPr>
            <p:ph type="ftr" sz="quarter" idx="10"/>
          </p:nvPr>
        </p:nvSpPr>
        <p:spPr>
          <a:xfrm>
            <a:off x="2975117" y="6302335"/>
            <a:ext cx="7884148" cy="456337"/>
          </a:xfrm>
        </p:spPr>
        <p:txBody>
          <a:bodyPr/>
          <a:lstStyle>
            <a:lvl1pPr algn="r">
              <a:defRPr>
                <a:solidFill>
                  <a:srgbClr val="3E3934"/>
                </a:solidFill>
              </a:defRPr>
            </a:lvl1pPr>
          </a:lstStyle>
          <a:p>
            <a:endParaRPr lang="fr-FR" dirty="0"/>
          </a:p>
        </p:txBody>
      </p:sp>
      <p:sp>
        <p:nvSpPr>
          <p:cNvPr id="4" name="Espace réservé du numéro de diapositive 4">
            <a:extLst>
              <a:ext uri="{FF2B5EF4-FFF2-40B4-BE49-F238E27FC236}">
                <a16:creationId xmlns:a16="http://schemas.microsoft.com/office/drawing/2014/main" id="{04B799FA-3E4C-4F66-86D1-2522766F6D1A}"/>
              </a:ext>
            </a:extLst>
          </p:cNvPr>
          <p:cNvSpPr>
            <a:spLocks noGrp="1"/>
          </p:cNvSpPr>
          <p:nvPr>
            <p:ph type="sldNum" sz="quarter" idx="12"/>
          </p:nvPr>
        </p:nvSpPr>
        <p:spPr>
          <a:xfrm>
            <a:off x="9110930" y="6356350"/>
            <a:ext cx="2743200" cy="365125"/>
          </a:xfrm>
        </p:spPr>
        <p:txBody>
          <a:bodyPr/>
          <a:lstStyle/>
          <a:p>
            <a:fld id="{A563DDDE-2A76-4907-9BE7-3DCC4A4FF148}" type="slidenum">
              <a:rPr lang="fr-FR" smtClean="0"/>
              <a:pPr/>
              <a:t>‹N°›</a:t>
            </a:fld>
            <a:endParaRPr lang="fr-FR" dirty="0"/>
          </a:p>
        </p:txBody>
      </p:sp>
    </p:spTree>
    <p:extLst>
      <p:ext uri="{BB962C8B-B14F-4D97-AF65-F5344CB8AC3E}">
        <p14:creationId xmlns:p14="http://schemas.microsoft.com/office/powerpoint/2010/main" val="18038571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0" i="0">
                <a:solidFill>
                  <a:srgbClr val="3E3934"/>
                </a:solidFill>
                <a:latin typeface="Trebuchet MS" charset="0"/>
                <a:ea typeface="Trebuchet MS" charset="0"/>
                <a:cs typeface="Trebuchet MS" charset="0"/>
              </a:defRPr>
            </a:lvl1pPr>
          </a:lstStyle>
          <a:p>
            <a:r>
              <a:rPr lang="fr-FR"/>
              <a:t>Modifiez le style du titre</a:t>
            </a:r>
            <a:endParaRPr lang="fr-FR" dirty="0"/>
          </a:p>
        </p:txBody>
      </p:sp>
      <p:sp>
        <p:nvSpPr>
          <p:cNvPr id="3" name="Espace réservé du contenu 2"/>
          <p:cNvSpPr>
            <a:spLocks noGrp="1"/>
          </p:cNvSpPr>
          <p:nvPr>
            <p:ph idx="1"/>
          </p:nvPr>
        </p:nvSpPr>
        <p:spPr>
          <a:xfrm>
            <a:off x="429156" y="1861986"/>
            <a:ext cx="11498470" cy="4374782"/>
          </a:xfrm>
        </p:spPr>
        <p:txBody>
          <a:bodyPr/>
          <a:lstStyle>
            <a:lvl1pPr>
              <a:defRPr b="0" i="0">
                <a:latin typeface="Trebuchet MS" charset="0"/>
                <a:ea typeface="Trebuchet MS" charset="0"/>
                <a:cs typeface="Trebuchet MS" charset="0"/>
              </a:defRPr>
            </a:lvl1pPr>
            <a:lvl2pPr marL="331095" indent="-129559">
              <a:buFont typeface="LucidaGrande" charset="0"/>
              <a:buChar char="▸"/>
              <a:tabLst/>
              <a:defRPr b="1" i="0">
                <a:latin typeface="Trebuchet MS" charset="0"/>
                <a:ea typeface="Trebuchet MS" charset="0"/>
                <a:cs typeface="Trebuchet MS" charset="0"/>
              </a:defRPr>
            </a:lvl2pPr>
            <a:lvl3pPr>
              <a:defRPr b="1" i="0">
                <a:solidFill>
                  <a:srgbClr val="C50049"/>
                </a:solidFill>
                <a:latin typeface="Trebuchet MS" charset="0"/>
                <a:ea typeface="Trebuchet MS" charset="0"/>
                <a:cs typeface="Trebuchet MS" charset="0"/>
              </a:defRPr>
            </a:lvl3pPr>
            <a:lvl4pPr>
              <a:defRPr b="0" i="0">
                <a:latin typeface="Trebuchet MS" charset="0"/>
                <a:ea typeface="Trebuchet MS" charset="0"/>
                <a:cs typeface="Trebuchet MS" charset="0"/>
              </a:defRPr>
            </a:lvl4pPr>
            <a:lvl5pPr>
              <a:defRPr b="0" i="1">
                <a:latin typeface="Trebuchet MS" charset="0"/>
                <a:ea typeface="Trebuchet MS" charset="0"/>
                <a:cs typeface="Trebuchet MS"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Espace réservé du pied de page 3"/>
          <p:cNvSpPr>
            <a:spLocks noGrp="1"/>
          </p:cNvSpPr>
          <p:nvPr>
            <p:ph type="ftr" sz="quarter" idx="10"/>
          </p:nvPr>
        </p:nvSpPr>
        <p:spPr/>
        <p:txBody>
          <a:bodyPr/>
          <a:lstStyle>
            <a:lvl1pPr algn="r">
              <a:defRPr>
                <a:solidFill>
                  <a:srgbClr val="3E3934"/>
                </a:solidFill>
                <a:latin typeface="Trebuchet MS" charset="0"/>
                <a:ea typeface="Trebuchet MS" charset="0"/>
                <a:cs typeface="Trebuchet MS" charset="0"/>
              </a:defRPr>
            </a:lvl1pPr>
          </a:lstStyle>
          <a:p>
            <a:endParaRPr lang="fr-FR" dirty="0"/>
          </a:p>
        </p:txBody>
      </p:sp>
      <p:sp>
        <p:nvSpPr>
          <p:cNvPr id="6" name="Espace réservé du numéro de diapositive 4">
            <a:extLst>
              <a:ext uri="{FF2B5EF4-FFF2-40B4-BE49-F238E27FC236}">
                <a16:creationId xmlns:a16="http://schemas.microsoft.com/office/drawing/2014/main" id="{A4CCA63A-77DF-4268-9088-270FF1F04119}"/>
              </a:ext>
            </a:extLst>
          </p:cNvPr>
          <p:cNvSpPr>
            <a:spLocks noGrp="1"/>
          </p:cNvSpPr>
          <p:nvPr>
            <p:ph type="sldNum" sz="quarter" idx="12"/>
          </p:nvPr>
        </p:nvSpPr>
        <p:spPr>
          <a:xfrm>
            <a:off x="8610600" y="6356350"/>
            <a:ext cx="2743200" cy="365125"/>
          </a:xfrm>
        </p:spPr>
        <p:txBody>
          <a:bodyPr/>
          <a:lstStyle/>
          <a:p>
            <a:fld id="{A563DDDE-2A76-4907-9BE7-3DCC4A4FF148}" type="slidenum">
              <a:rPr lang="fr-FR" smtClean="0"/>
              <a:pPr/>
              <a:t>‹N°›</a:t>
            </a:fld>
            <a:endParaRPr lang="fr-FR" dirty="0"/>
          </a:p>
        </p:txBody>
      </p:sp>
    </p:spTree>
    <p:extLst>
      <p:ext uri="{BB962C8B-B14F-4D97-AF65-F5344CB8AC3E}">
        <p14:creationId xmlns:p14="http://schemas.microsoft.com/office/powerpoint/2010/main" val="15817059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cSld name="1_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609375" y="251358"/>
            <a:ext cx="10231967" cy="711200"/>
          </a:xfrm>
        </p:spPr>
        <p:txBody>
          <a:bodyPr/>
          <a:lstStyle>
            <a:lvl1pPr>
              <a:defRPr baseline="0"/>
            </a:lvl1pPr>
          </a:lstStyle>
          <a:p>
            <a:r>
              <a:rPr lang="fr-FR" noProof="0"/>
              <a:t>Click to edit Master title style</a:t>
            </a:r>
            <a:endParaRPr lang="en-GB" noProof="0"/>
          </a:p>
        </p:txBody>
      </p:sp>
      <p:sp>
        <p:nvSpPr>
          <p:cNvPr id="3" name="Espace réservé du contenu 2"/>
          <p:cNvSpPr>
            <a:spLocks noGrp="1"/>
          </p:cNvSpPr>
          <p:nvPr>
            <p:ph sz="half" idx="1"/>
          </p:nvPr>
        </p:nvSpPr>
        <p:spPr>
          <a:xfrm>
            <a:off x="1636893" y="1379021"/>
            <a:ext cx="4171244" cy="4135438"/>
          </a:xfrm>
        </p:spPr>
        <p:txBody>
          <a:bodyPr/>
          <a:lstStyle>
            <a:lvl1pPr marL="0" indent="0" algn="l">
              <a:spcBef>
                <a:spcPts val="0"/>
              </a:spcBef>
              <a:defRPr sz="2000">
                <a:solidFill>
                  <a:srgbClr val="333333"/>
                </a:solidFill>
              </a:defRPr>
            </a:lvl1pPr>
            <a:lvl2pPr marL="0" indent="0" algn="l">
              <a:spcBef>
                <a:spcPts val="0"/>
              </a:spcBef>
              <a:defRPr sz="1800">
                <a:solidFill>
                  <a:srgbClr val="333333"/>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GB" noProof="0"/>
          </a:p>
        </p:txBody>
      </p:sp>
      <p:sp>
        <p:nvSpPr>
          <p:cNvPr id="4" name="Espace réservé du contenu 3"/>
          <p:cNvSpPr>
            <a:spLocks noGrp="1"/>
          </p:cNvSpPr>
          <p:nvPr>
            <p:ph sz="half" idx="2"/>
          </p:nvPr>
        </p:nvSpPr>
        <p:spPr>
          <a:xfrm>
            <a:off x="6011333" y="1379021"/>
            <a:ext cx="5723467" cy="4135438"/>
          </a:xfrm>
        </p:spPr>
        <p:txBody>
          <a:bodyPr/>
          <a:lstStyle>
            <a:lvl1pPr marL="0" indent="0" algn="l">
              <a:spcBef>
                <a:spcPts val="0"/>
              </a:spcBef>
              <a:defRPr sz="2000">
                <a:solidFill>
                  <a:srgbClr val="333333"/>
                </a:solidFill>
              </a:defRPr>
            </a:lvl1pPr>
            <a:lvl2pPr marL="0" indent="0" algn="l">
              <a:spcBef>
                <a:spcPts val="0"/>
              </a:spcBef>
              <a:defRPr sz="2000">
                <a:solidFill>
                  <a:srgbClr val="333333"/>
                </a:solidFill>
              </a:defRPr>
            </a:lvl2pPr>
            <a:lvl3pPr marL="0" indent="0" algn="l">
              <a:spcBef>
                <a:spcPts val="0"/>
              </a:spcBef>
              <a:defRPr sz="2000">
                <a:solidFill>
                  <a:srgbClr val="333333"/>
                </a:solidFill>
              </a:defRPr>
            </a:lvl3pPr>
            <a:lvl4pPr marL="0" indent="0" algn="l">
              <a:spcBef>
                <a:spcPts val="0"/>
              </a:spcBef>
              <a:defRPr sz="1800"/>
            </a:lvl4pPr>
            <a:lvl5pPr marL="0" indent="0" algn="l">
              <a:spcBef>
                <a:spcPts val="0"/>
              </a:spcBef>
              <a:defRPr sz="1800"/>
            </a:lvl5pPr>
            <a:lvl6pPr>
              <a:defRPr sz="1800"/>
            </a:lvl6pPr>
            <a:lvl7pPr>
              <a:defRPr sz="1800"/>
            </a:lvl7pPr>
            <a:lvl8pPr>
              <a:defRPr sz="1800"/>
            </a:lvl8pPr>
            <a:lvl9pPr>
              <a:defRPr sz="1800"/>
            </a:lvl9pPr>
          </a:lstStyle>
          <a:p>
            <a:pPr lvl="0"/>
            <a:endParaRPr lang="en-GB" noProof="0"/>
          </a:p>
        </p:txBody>
      </p:sp>
      <p:sp>
        <p:nvSpPr>
          <p:cNvPr id="5" name="Rectangle 5">
            <a:extLst>
              <a:ext uri="{FF2B5EF4-FFF2-40B4-BE49-F238E27FC236}">
                <a16:creationId xmlns:a16="http://schemas.microsoft.com/office/drawing/2014/main" id="{EF72EBA7-A62C-8485-10F2-2E5956280F0C}"/>
              </a:ext>
            </a:extLst>
          </p:cNvPr>
          <p:cNvSpPr>
            <a:spLocks noGrp="1" noChangeArrowheads="1"/>
          </p:cNvSpPr>
          <p:nvPr>
            <p:ph type="sldNum" sz="quarter" idx="10"/>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3CE9C5-4681-458A-9B9E-A27A3816BA4F}" type="slidenum">
              <a:rPr kumimoji="0" lang="en-GB" altLang="fr-FR" sz="800" b="0" i="0" u="none" strike="noStrike" kern="1200" cap="none" spc="0" normalizeH="0" baseline="0" noProof="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GB" altLang="fr-FR" sz="800" b="0" i="0" u="none" strike="noStrike" kern="1200" cap="none" spc="0" normalizeH="0" baseline="0" noProof="0">
              <a:ln>
                <a:noFill/>
              </a:ln>
              <a:solidFill>
                <a:srgbClr val="E42710"/>
              </a:solidFill>
              <a:effectLst/>
              <a:uLnTx/>
              <a:uFillTx/>
              <a:latin typeface="Trebuchet MS" panose="020B0603020202020204" pitchFamily="34" charset="0"/>
              <a:ea typeface="+mn-ea"/>
              <a:cs typeface="Arial" panose="020B0604020202020204" pitchFamily="34" charset="0"/>
            </a:endParaRPr>
          </a:p>
        </p:txBody>
      </p:sp>
    </p:spTree>
    <p:extLst>
      <p:ext uri="{BB962C8B-B14F-4D97-AF65-F5344CB8AC3E}">
        <p14:creationId xmlns:p14="http://schemas.microsoft.com/office/powerpoint/2010/main" val="19618695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dirty="0"/>
          </a:p>
        </p:txBody>
      </p:sp>
    </p:spTree>
    <p:extLst>
      <p:ext uri="{BB962C8B-B14F-4D97-AF65-F5344CB8AC3E}">
        <p14:creationId xmlns:p14="http://schemas.microsoft.com/office/powerpoint/2010/main" val="322819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1 (3)">
    <p:spTree>
      <p:nvGrpSpPr>
        <p:cNvPr id="1" name=""/>
        <p:cNvGrpSpPr/>
        <p:nvPr/>
      </p:nvGrpSpPr>
      <p:grpSpPr>
        <a:xfrm>
          <a:off x="0" y="0"/>
          <a:ext cx="0" cy="0"/>
          <a:chOff x="0" y="0"/>
          <a:chExt cx="0" cy="0"/>
        </a:xfrm>
      </p:grpSpPr>
      <p:sp>
        <p:nvSpPr>
          <p:cNvPr id="2" name="Picture Placeholder 5">
            <a:extLst>
              <a:ext uri="{FF2B5EF4-FFF2-40B4-BE49-F238E27FC236}">
                <a16:creationId xmlns:a16="http://schemas.microsoft.com/office/drawing/2014/main" id="{21104BDE-A5A4-4387-9CDF-34CAB6398D34}"/>
              </a:ext>
            </a:extLst>
          </p:cNvPr>
          <p:cNvSpPr>
            <a:spLocks noGrp="1"/>
          </p:cNvSpPr>
          <p:nvPr>
            <p:ph type="pic" sz="quarter" idx="12" hasCustomPrompt="1"/>
          </p:nvPr>
        </p:nvSpPr>
        <p:spPr>
          <a:xfrm>
            <a:off x="0" y="0"/>
            <a:ext cx="5921375" cy="6858000"/>
          </a:xfrm>
          <a:prstGeom prst="rect">
            <a:avLst/>
          </a:prstGeom>
          <a:solidFill>
            <a:schemeClr val="accent2">
              <a:lumMod val="20000"/>
              <a:lumOff val="80000"/>
            </a:schemeClr>
          </a:solidFill>
        </p:spPr>
        <p:txBody>
          <a:bodyPr anchor="ctr"/>
          <a:lstStyle>
            <a:lvl1pPr marL="0" indent="0">
              <a:buNone/>
              <a:defRPr baseline="0">
                <a:latin typeface="Arial" panose="020B0604020202020204" pitchFamily="34" charset="0"/>
                <a:cs typeface="Arial" panose="020B0604020202020204" pitchFamily="34" charset="0"/>
              </a:defRPr>
            </a:lvl1pPr>
          </a:lstStyle>
          <a:p>
            <a:r>
              <a:rPr lang="en-US"/>
              <a:t>Photo</a:t>
            </a:r>
            <a:endParaRPr lang="fr-FR"/>
          </a:p>
        </p:txBody>
      </p:sp>
      <p:sp>
        <p:nvSpPr>
          <p:cNvPr id="3" name="Title 1">
            <a:extLst>
              <a:ext uri="{FF2B5EF4-FFF2-40B4-BE49-F238E27FC236}">
                <a16:creationId xmlns:a16="http://schemas.microsoft.com/office/drawing/2014/main" id="{AB03B488-DF31-47F5-83B0-14D24B8A094F}"/>
              </a:ext>
            </a:extLst>
          </p:cNvPr>
          <p:cNvSpPr>
            <a:spLocks noGrp="1"/>
          </p:cNvSpPr>
          <p:nvPr>
            <p:ph type="title" hasCustomPrompt="1"/>
          </p:nvPr>
        </p:nvSpPr>
        <p:spPr>
          <a:xfrm>
            <a:off x="6192514" y="22963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en-US"/>
              <a:t>TITRE </a:t>
            </a:r>
            <a:br>
              <a:rPr lang="en-US"/>
            </a:br>
            <a:r>
              <a:rPr lang="en-US"/>
              <a:t>DE LA PARTIE</a:t>
            </a:r>
            <a:endParaRPr lang="fr-FR"/>
          </a:p>
        </p:txBody>
      </p:sp>
      <p:sp>
        <p:nvSpPr>
          <p:cNvPr id="4" name="Footer Placeholder 4">
            <a:extLst>
              <a:ext uri="{FF2B5EF4-FFF2-40B4-BE49-F238E27FC236}">
                <a16:creationId xmlns:a16="http://schemas.microsoft.com/office/drawing/2014/main" id="{479239D7-F92E-4013-B06A-96FFCCB44CBA}"/>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grpSp>
        <p:nvGrpSpPr>
          <p:cNvPr id="6" name="Group 13">
            <a:extLst>
              <a:ext uri="{FF2B5EF4-FFF2-40B4-BE49-F238E27FC236}">
                <a16:creationId xmlns:a16="http://schemas.microsoft.com/office/drawing/2014/main" id="{CFE5D3D3-9C1F-4E38-86F5-CF8E4E8BE3A4}"/>
              </a:ext>
            </a:extLst>
          </p:cNvPr>
          <p:cNvGrpSpPr/>
          <p:nvPr userDrawn="1"/>
        </p:nvGrpSpPr>
        <p:grpSpPr>
          <a:xfrm>
            <a:off x="29718" y="0"/>
            <a:ext cx="5891197" cy="6858000"/>
            <a:chOff x="4733596" y="2380467"/>
            <a:chExt cx="3765950" cy="4392040"/>
          </a:xfrm>
          <a:solidFill>
            <a:schemeClr val="accent1">
              <a:alpha val="15000"/>
            </a:schemeClr>
          </a:solidFill>
        </p:grpSpPr>
        <p:sp>
          <p:nvSpPr>
            <p:cNvPr id="7" name="Freeform 17">
              <a:extLst>
                <a:ext uri="{FF2B5EF4-FFF2-40B4-BE49-F238E27FC236}">
                  <a16:creationId xmlns:a16="http://schemas.microsoft.com/office/drawing/2014/main" id="{200C0460-451D-4CA7-8512-99A5514167D7}"/>
                </a:ext>
              </a:extLst>
            </p:cNvPr>
            <p:cNvSpPr/>
            <p:nvPr userDrawn="1"/>
          </p:nvSpPr>
          <p:spPr>
            <a:xfrm>
              <a:off x="4733596"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8" name="Freeform 18">
              <a:extLst>
                <a:ext uri="{FF2B5EF4-FFF2-40B4-BE49-F238E27FC236}">
                  <a16:creationId xmlns:a16="http://schemas.microsoft.com/office/drawing/2014/main" id="{12C7DC35-1FC1-43A8-A1AF-6793FD32FD6E}"/>
                </a:ext>
              </a:extLst>
            </p:cNvPr>
            <p:cNvSpPr/>
            <p:nvPr userDrawn="1"/>
          </p:nvSpPr>
          <p:spPr>
            <a:xfrm flipH="1" flipV="1">
              <a:off x="6667926"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grpSp>
      <p:sp>
        <p:nvSpPr>
          <p:cNvPr id="11" name="Espace réservé du numéro de diapositive 5">
            <a:extLst>
              <a:ext uri="{FF2B5EF4-FFF2-40B4-BE49-F238E27FC236}">
                <a16:creationId xmlns:a16="http://schemas.microsoft.com/office/drawing/2014/main" id="{2BDA2E2A-FEAF-4066-BACA-27F32207CAF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12743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2 ">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9E56BD46-38D3-41A5-A4D0-52D894EB93B2}"/>
              </a:ext>
            </a:extLst>
          </p:cNvPr>
          <p:cNvSpPr>
            <a:spLocks noGrp="1"/>
          </p:cNvSpPr>
          <p:nvPr>
            <p:ph type="title" hasCustomPrompt="1"/>
          </p:nvPr>
        </p:nvSpPr>
        <p:spPr>
          <a:xfrm>
            <a:off x="6192514" y="2288338"/>
            <a:ext cx="5409262" cy="5484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lgn="ctr">
              <a:buFont typeface="Arial" panose="020B0604020202020204" pitchFamily="34" charset="0"/>
              <a:buNone/>
              <a:defRPr lang="fr-FR" sz="2400" b="1" dirty="0">
                <a:solidFill>
                  <a:schemeClr val="lt1"/>
                </a:solidFill>
                <a:latin typeface="Arial" panose="020B0604020202020204" pitchFamily="34" charset="0"/>
                <a:ea typeface="+mn-ea"/>
                <a:cs typeface="Arial" panose="020B0604020202020204" pitchFamily="34" charset="0"/>
              </a:defRPr>
            </a:lvl1pPr>
          </a:lstStyle>
          <a:p>
            <a:pPr marL="0" lvl="0" algn="ctr"/>
            <a:r>
              <a:rPr lang="fr-FR" noProof="0"/>
              <a:t>Titre de la partie</a:t>
            </a:r>
          </a:p>
        </p:txBody>
      </p:sp>
      <p:sp>
        <p:nvSpPr>
          <p:cNvPr id="3" name="Footer Placeholder 4">
            <a:extLst>
              <a:ext uri="{FF2B5EF4-FFF2-40B4-BE49-F238E27FC236}">
                <a16:creationId xmlns:a16="http://schemas.microsoft.com/office/drawing/2014/main" id="{3486408E-7F48-4A18-844A-1D723F22C7C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5" name="Rectangle 4">
            <a:extLst>
              <a:ext uri="{FF2B5EF4-FFF2-40B4-BE49-F238E27FC236}">
                <a16:creationId xmlns:a16="http://schemas.microsoft.com/office/drawing/2014/main" id="{B4A056D7-0041-4868-8BC6-53236BDF13B0}"/>
              </a:ext>
            </a:extLst>
          </p:cNvPr>
          <p:cNvSpPr/>
          <p:nvPr userDrawn="1"/>
        </p:nvSpPr>
        <p:spPr>
          <a:xfrm>
            <a:off x="0" y="0"/>
            <a:ext cx="59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Pie 8">
            <a:extLst>
              <a:ext uri="{FF2B5EF4-FFF2-40B4-BE49-F238E27FC236}">
                <a16:creationId xmlns:a16="http://schemas.microsoft.com/office/drawing/2014/main" id="{63917891-26A7-4700-BB45-8C6972C6C381}"/>
              </a:ext>
            </a:extLst>
          </p:cNvPr>
          <p:cNvSpPr/>
          <p:nvPr userDrawn="1"/>
        </p:nvSpPr>
        <p:spPr>
          <a:xfrm>
            <a:off x="1565974" y="1927477"/>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7" name="Pie 10">
            <a:extLst>
              <a:ext uri="{FF2B5EF4-FFF2-40B4-BE49-F238E27FC236}">
                <a16:creationId xmlns:a16="http://schemas.microsoft.com/office/drawing/2014/main" id="{73097180-B5AB-4782-A071-CCC580666C64}"/>
              </a:ext>
            </a:extLst>
          </p:cNvPr>
          <p:cNvSpPr/>
          <p:nvPr userDrawn="1"/>
        </p:nvSpPr>
        <p:spPr>
          <a:xfrm flipH="1" flipV="1">
            <a:off x="1704231" y="2060350"/>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8" name="Pie 11">
            <a:extLst>
              <a:ext uri="{FF2B5EF4-FFF2-40B4-BE49-F238E27FC236}">
                <a16:creationId xmlns:a16="http://schemas.microsoft.com/office/drawing/2014/main" id="{F0D072F4-CB06-42DA-A68C-DFA15DECCC3A}"/>
              </a:ext>
            </a:extLst>
          </p:cNvPr>
          <p:cNvSpPr/>
          <p:nvPr userDrawn="1"/>
        </p:nvSpPr>
        <p:spPr>
          <a:xfrm flipV="1">
            <a:off x="1565974" y="2056765"/>
            <a:ext cx="2507538" cy="2507538"/>
          </a:xfrm>
          <a:prstGeom prst="pie">
            <a:avLst>
              <a:gd name="adj1" fmla="val 1082458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9" name="Pie 14">
            <a:extLst>
              <a:ext uri="{FF2B5EF4-FFF2-40B4-BE49-F238E27FC236}">
                <a16:creationId xmlns:a16="http://schemas.microsoft.com/office/drawing/2014/main" id="{90F12C15-A833-4FFE-878E-DA07E7B5C714}"/>
              </a:ext>
            </a:extLst>
          </p:cNvPr>
          <p:cNvSpPr/>
          <p:nvPr userDrawn="1"/>
        </p:nvSpPr>
        <p:spPr>
          <a:xfrm rot="5400000">
            <a:off x="2331898" y="2325584"/>
            <a:ext cx="1528717" cy="1528717"/>
          </a:xfrm>
          <a:prstGeom prst="pie">
            <a:avLst>
              <a:gd name="adj1" fmla="val 1082373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0" name="Pie 9">
            <a:extLst>
              <a:ext uri="{FF2B5EF4-FFF2-40B4-BE49-F238E27FC236}">
                <a16:creationId xmlns:a16="http://schemas.microsoft.com/office/drawing/2014/main" id="{18FFEC70-D3ED-4407-B88D-9BECB218C9F1}"/>
              </a:ext>
            </a:extLst>
          </p:cNvPr>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1" name="Text Placeholder 2">
            <a:extLst>
              <a:ext uri="{FF2B5EF4-FFF2-40B4-BE49-F238E27FC236}">
                <a16:creationId xmlns:a16="http://schemas.microsoft.com/office/drawing/2014/main" id="{89EF2AB5-611B-4D3F-BF69-2FDA6C6D61EA}"/>
              </a:ext>
            </a:extLst>
          </p:cNvPr>
          <p:cNvSpPr>
            <a:spLocks noGrp="1"/>
          </p:cNvSpPr>
          <p:nvPr>
            <p:ph type="body" sz="quarter" idx="13" hasCustomPrompt="1"/>
          </p:nvPr>
        </p:nvSpPr>
        <p:spPr>
          <a:xfrm>
            <a:off x="6995532" y="2948375"/>
            <a:ext cx="4304293" cy="2195512"/>
          </a:xfrm>
          <a:prstGeom prst="rect">
            <a:avLst/>
          </a:prstGeom>
        </p:spPr>
        <p:txBody>
          <a:bodyPr/>
          <a:lstStyle>
            <a:lvl1pPr marL="228600" indent="-228600">
              <a:spcAft>
                <a:spcPts val="1200"/>
              </a:spcAft>
              <a:buClr>
                <a:schemeClr val="accent2"/>
              </a:buClr>
              <a:buSzPct val="80000"/>
              <a:buFont typeface="Wingdings" panose="05000000000000000000" pitchFamily="2" charset="2"/>
              <a:buChar char="§"/>
              <a:defRPr sz="2600" b="1">
                <a:solidFill>
                  <a:schemeClr val="tx1"/>
                </a:solidFill>
                <a:latin typeface="Arial" panose="020B0604020202020204" pitchFamily="34" charset="0"/>
                <a:cs typeface="Arial" panose="020B0604020202020204" pitchFamily="34" charset="0"/>
              </a:defRPr>
            </a:lvl1pPr>
          </a:lstStyle>
          <a:p>
            <a:pPr lvl="0"/>
            <a:r>
              <a:rPr lang="en-US" err="1"/>
              <a:t>Texte</a:t>
            </a:r>
            <a:endParaRPr lang="en-US"/>
          </a:p>
          <a:p>
            <a:pPr lvl="0"/>
            <a:endParaRPr lang="en-US"/>
          </a:p>
        </p:txBody>
      </p:sp>
      <p:sp>
        <p:nvSpPr>
          <p:cNvPr id="13" name="Espace réservé du numéro de diapositive 5">
            <a:extLst>
              <a:ext uri="{FF2B5EF4-FFF2-40B4-BE49-F238E27FC236}">
                <a16:creationId xmlns:a16="http://schemas.microsoft.com/office/drawing/2014/main" id="{DD0E19E1-CD3F-424E-A9E3-231BACAC552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85189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3 Actu + source">
    <p:spTree>
      <p:nvGrpSpPr>
        <p:cNvPr id="1" name=""/>
        <p:cNvGrpSpPr/>
        <p:nvPr/>
      </p:nvGrpSpPr>
      <p:grpSpPr>
        <a:xfrm>
          <a:off x="0" y="0"/>
          <a:ext cx="0" cy="0"/>
          <a:chOff x="0" y="0"/>
          <a:chExt cx="0" cy="0"/>
        </a:xfrm>
      </p:grpSpPr>
      <p:sp>
        <p:nvSpPr>
          <p:cNvPr id="22" name="Rectangle 21"/>
          <p:cNvSpPr/>
          <p:nvPr userDrawn="1"/>
        </p:nvSpPr>
        <p:spPr>
          <a:xfrm>
            <a:off x="0" y="0"/>
            <a:ext cx="33453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2" name="Title 1"/>
          <p:cNvSpPr>
            <a:spLocks noGrp="1"/>
          </p:cNvSpPr>
          <p:nvPr>
            <p:ph type="title" hasCustomPrompt="1"/>
          </p:nvPr>
        </p:nvSpPr>
        <p:spPr>
          <a:xfrm>
            <a:off x="3439384" y="2403819"/>
            <a:ext cx="8427307" cy="1344417"/>
          </a:xfrm>
          <a:prstGeom prst="rect">
            <a:avLst/>
          </a:prstGeom>
        </p:spPr>
        <p:txBody>
          <a:bodyPr>
            <a:normAutofit/>
          </a:bodyPr>
          <a:lstStyle>
            <a:lvl1pPr>
              <a:defRPr sz="2400" b="1">
                <a:latin typeface="Arial" panose="020B0604020202020204" pitchFamily="34" charset="0"/>
                <a:cs typeface="Arial" panose="020B0604020202020204" pitchFamily="34" charset="0"/>
              </a:defRPr>
            </a:lvl1pPr>
          </a:lstStyle>
          <a:p>
            <a:r>
              <a:rPr lang="fr-FR" noProof="0"/>
              <a:t>Titre</a:t>
            </a:r>
            <a:r>
              <a:rPr lang="en-US"/>
              <a:t> </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8" name="Content Placeholder 2"/>
          <p:cNvSpPr>
            <a:spLocks noGrp="1"/>
          </p:cNvSpPr>
          <p:nvPr>
            <p:ph idx="12" hasCustomPrompt="1"/>
          </p:nvPr>
        </p:nvSpPr>
        <p:spPr>
          <a:xfrm>
            <a:off x="3439384" y="4059043"/>
            <a:ext cx="8427307" cy="289976"/>
          </a:xfrm>
          <a:prstGeom prst="rect">
            <a:avLst/>
          </a:prstGeom>
        </p:spPr>
        <p:txBody>
          <a:bodyPr anchor="t"/>
          <a:lstStyle>
            <a:lvl1pPr marL="0" indent="0" algn="l">
              <a:buNone/>
              <a:defRPr lang="en-US" sz="1800" b="0" i="1" dirty="0">
                <a:solidFill>
                  <a:schemeClr val="tx1"/>
                </a:solidFill>
                <a:latin typeface="Arial" panose="020B0604020202020204" pitchFamily="34" charset="0"/>
                <a:cs typeface="Arial" panose="020B0604020202020204" pitchFamily="34" charset="0"/>
              </a:defRPr>
            </a:lvl1pPr>
          </a:lstStyle>
          <a:p>
            <a:pPr marL="228600" lvl="0" indent="-228600"/>
            <a:r>
              <a:rPr lang="en-US"/>
              <a:t>Source </a:t>
            </a:r>
          </a:p>
        </p:txBody>
      </p:sp>
      <p:sp>
        <p:nvSpPr>
          <p:cNvPr id="21" name="Freeform 24"/>
          <p:cNvSpPr>
            <a:spLocks noEditPoints="1"/>
          </p:cNvSpPr>
          <p:nvPr userDrawn="1"/>
        </p:nvSpPr>
        <p:spPr bwMode="auto">
          <a:xfrm>
            <a:off x="501791" y="2304097"/>
            <a:ext cx="2044549" cy="1754946"/>
          </a:xfrm>
          <a:custGeom>
            <a:avLst/>
            <a:gdLst>
              <a:gd name="T0" fmla="*/ 1577 w 3592"/>
              <a:gd name="T1" fmla="*/ 2589 h 2773"/>
              <a:gd name="T2" fmla="*/ 3152 w 3592"/>
              <a:gd name="T3" fmla="*/ 1998 h 2773"/>
              <a:gd name="T4" fmla="*/ 195 w 3592"/>
              <a:gd name="T5" fmla="*/ 1752 h 2773"/>
              <a:gd name="T6" fmla="*/ 113 w 3592"/>
              <a:gd name="T7" fmla="*/ 1924 h 2773"/>
              <a:gd name="T8" fmla="*/ 155 w 3592"/>
              <a:gd name="T9" fmla="*/ 2167 h 2773"/>
              <a:gd name="T10" fmla="*/ 228 w 3592"/>
              <a:gd name="T11" fmla="*/ 2236 h 2773"/>
              <a:gd name="T12" fmla="*/ 1521 w 3592"/>
              <a:gd name="T13" fmla="*/ 2161 h 2773"/>
              <a:gd name="T14" fmla="*/ 286 w 3592"/>
              <a:gd name="T15" fmla="*/ 1173 h 2773"/>
              <a:gd name="T16" fmla="*/ 331 w 3592"/>
              <a:gd name="T17" fmla="*/ 1451 h 2773"/>
              <a:gd name="T18" fmla="*/ 1613 w 3592"/>
              <a:gd name="T19" fmla="*/ 1443 h 2773"/>
              <a:gd name="T20" fmla="*/ 3240 w 3592"/>
              <a:gd name="T21" fmla="*/ 1083 h 2773"/>
              <a:gd name="T22" fmla="*/ 3242 w 3592"/>
              <a:gd name="T23" fmla="*/ 1573 h 2773"/>
              <a:gd name="T24" fmla="*/ 3295 w 3592"/>
              <a:gd name="T25" fmla="*/ 1546 h 2773"/>
              <a:gd name="T26" fmla="*/ 3364 w 3592"/>
              <a:gd name="T27" fmla="*/ 1389 h 2773"/>
              <a:gd name="T28" fmla="*/ 3337 w 3592"/>
              <a:gd name="T29" fmla="*/ 1128 h 2773"/>
              <a:gd name="T30" fmla="*/ 3140 w 3592"/>
              <a:gd name="T31" fmla="*/ 541 h 2773"/>
              <a:gd name="T32" fmla="*/ 3264 w 3592"/>
              <a:gd name="T33" fmla="*/ 819 h 2773"/>
              <a:gd name="T34" fmla="*/ 3288 w 3592"/>
              <a:gd name="T35" fmla="*/ 545 h 2773"/>
              <a:gd name="T36" fmla="*/ 255 w 3592"/>
              <a:gd name="T37" fmla="*/ 463 h 2773"/>
              <a:gd name="T38" fmla="*/ 229 w 3592"/>
              <a:gd name="T39" fmla="*/ 723 h 2773"/>
              <a:gd name="T40" fmla="*/ 298 w 3592"/>
              <a:gd name="T41" fmla="*/ 882 h 2773"/>
              <a:gd name="T42" fmla="*/ 351 w 3592"/>
              <a:gd name="T43" fmla="*/ 908 h 2773"/>
              <a:gd name="T44" fmla="*/ 1205 w 3592"/>
              <a:gd name="T45" fmla="*/ 693 h 2773"/>
              <a:gd name="T46" fmla="*/ 2298 w 3592"/>
              <a:gd name="T47" fmla="*/ 0 h 2773"/>
              <a:gd name="T48" fmla="*/ 3497 w 3592"/>
              <a:gd name="T49" fmla="*/ 448 h 2773"/>
              <a:gd name="T50" fmla="*/ 3381 w 3592"/>
              <a:gd name="T51" fmla="*/ 519 h 2773"/>
              <a:gd name="T52" fmla="*/ 3329 w 3592"/>
              <a:gd name="T53" fmla="*/ 722 h 2773"/>
              <a:gd name="T54" fmla="*/ 3469 w 3592"/>
              <a:gd name="T55" fmla="*/ 880 h 2773"/>
              <a:gd name="T56" fmla="*/ 3589 w 3592"/>
              <a:gd name="T57" fmla="*/ 945 h 2773"/>
              <a:gd name="T58" fmla="*/ 3576 w 3592"/>
              <a:gd name="T59" fmla="*/ 972 h 2773"/>
              <a:gd name="T60" fmla="*/ 3446 w 3592"/>
              <a:gd name="T61" fmla="*/ 1082 h 2773"/>
              <a:gd name="T62" fmla="*/ 3478 w 3592"/>
              <a:gd name="T63" fmla="*/ 1370 h 2773"/>
              <a:gd name="T64" fmla="*/ 3399 w 3592"/>
              <a:gd name="T65" fmla="*/ 1603 h 2773"/>
              <a:gd name="T66" fmla="*/ 3423 w 3592"/>
              <a:gd name="T67" fmla="*/ 1712 h 2773"/>
              <a:gd name="T68" fmla="*/ 3343 w 3592"/>
              <a:gd name="T69" fmla="*/ 1800 h 2773"/>
              <a:gd name="T70" fmla="*/ 3244 w 3592"/>
              <a:gd name="T71" fmla="*/ 1900 h 2773"/>
              <a:gd name="T72" fmla="*/ 3221 w 3592"/>
              <a:gd name="T73" fmla="*/ 2114 h 2773"/>
              <a:gd name="T74" fmla="*/ 3417 w 3592"/>
              <a:gd name="T75" fmla="*/ 2234 h 2773"/>
              <a:gd name="T76" fmla="*/ 3483 w 3592"/>
              <a:gd name="T77" fmla="*/ 2287 h 2773"/>
              <a:gd name="T78" fmla="*/ 3461 w 3592"/>
              <a:gd name="T79" fmla="*/ 2305 h 2773"/>
              <a:gd name="T80" fmla="*/ 186 w 3592"/>
              <a:gd name="T81" fmla="*/ 2351 h 2773"/>
              <a:gd name="T82" fmla="*/ 89 w 3592"/>
              <a:gd name="T83" fmla="*/ 2275 h 2773"/>
              <a:gd name="T84" fmla="*/ 5 w 3592"/>
              <a:gd name="T85" fmla="*/ 2036 h 2773"/>
              <a:gd name="T86" fmla="*/ 33 w 3592"/>
              <a:gd name="T87" fmla="*/ 1759 h 2773"/>
              <a:gd name="T88" fmla="*/ 22 w 3592"/>
              <a:gd name="T89" fmla="*/ 1639 h 2773"/>
              <a:gd name="T90" fmla="*/ 0 w 3592"/>
              <a:gd name="T91" fmla="*/ 1621 h 2773"/>
              <a:gd name="T92" fmla="*/ 66 w 3592"/>
              <a:gd name="T93" fmla="*/ 1568 h 2773"/>
              <a:gd name="T94" fmla="*/ 262 w 3592"/>
              <a:gd name="T95" fmla="*/ 1450 h 2773"/>
              <a:gd name="T96" fmla="*/ 238 w 3592"/>
              <a:gd name="T97" fmla="*/ 1234 h 2773"/>
              <a:gd name="T98" fmla="*/ 140 w 3592"/>
              <a:gd name="T99" fmla="*/ 1134 h 2773"/>
              <a:gd name="T100" fmla="*/ 60 w 3592"/>
              <a:gd name="T101" fmla="*/ 1046 h 2773"/>
              <a:gd name="T102" fmla="*/ 163 w 3592"/>
              <a:gd name="T103" fmla="*/ 886 h 2773"/>
              <a:gd name="T104" fmla="*/ 109 w 3592"/>
              <a:gd name="T105" fmla="*/ 604 h 2773"/>
              <a:gd name="T106" fmla="*/ 174 w 3592"/>
              <a:gd name="T107" fmla="*/ 369 h 2773"/>
              <a:gd name="T108" fmla="*/ 282 w 3592"/>
              <a:gd name="T109" fmla="*/ 283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92" h="2773">
                <a:moveTo>
                  <a:pt x="3197" y="1839"/>
                </a:moveTo>
                <a:lnTo>
                  <a:pt x="3031" y="1873"/>
                </a:lnTo>
                <a:lnTo>
                  <a:pt x="2166" y="2048"/>
                </a:lnTo>
                <a:lnTo>
                  <a:pt x="1979" y="2108"/>
                </a:lnTo>
                <a:lnTo>
                  <a:pt x="1930" y="2096"/>
                </a:lnTo>
                <a:lnTo>
                  <a:pt x="1590" y="2165"/>
                </a:lnTo>
                <a:lnTo>
                  <a:pt x="1577" y="2589"/>
                </a:lnTo>
                <a:lnTo>
                  <a:pt x="3161" y="2199"/>
                </a:lnTo>
                <a:lnTo>
                  <a:pt x="3158" y="2176"/>
                </a:lnTo>
                <a:lnTo>
                  <a:pt x="3154" y="2150"/>
                </a:lnTo>
                <a:lnTo>
                  <a:pt x="3152" y="2115"/>
                </a:lnTo>
                <a:lnTo>
                  <a:pt x="3150" y="2079"/>
                </a:lnTo>
                <a:lnTo>
                  <a:pt x="3150" y="2040"/>
                </a:lnTo>
                <a:lnTo>
                  <a:pt x="3152" y="1998"/>
                </a:lnTo>
                <a:lnTo>
                  <a:pt x="3158" y="1957"/>
                </a:lnTo>
                <a:lnTo>
                  <a:pt x="3166" y="1916"/>
                </a:lnTo>
                <a:lnTo>
                  <a:pt x="3179" y="1876"/>
                </a:lnTo>
                <a:lnTo>
                  <a:pt x="3197" y="1839"/>
                </a:lnTo>
                <a:close/>
                <a:moveTo>
                  <a:pt x="226" y="1748"/>
                </a:moveTo>
                <a:lnTo>
                  <a:pt x="212" y="1749"/>
                </a:lnTo>
                <a:lnTo>
                  <a:pt x="195" y="1752"/>
                </a:lnTo>
                <a:lnTo>
                  <a:pt x="178" y="1761"/>
                </a:lnTo>
                <a:lnTo>
                  <a:pt x="161" y="1774"/>
                </a:lnTo>
                <a:lnTo>
                  <a:pt x="146" y="1793"/>
                </a:lnTo>
                <a:lnTo>
                  <a:pt x="134" y="1818"/>
                </a:lnTo>
                <a:lnTo>
                  <a:pt x="124" y="1849"/>
                </a:lnTo>
                <a:lnTo>
                  <a:pt x="117" y="1884"/>
                </a:lnTo>
                <a:lnTo>
                  <a:pt x="113" y="1924"/>
                </a:lnTo>
                <a:lnTo>
                  <a:pt x="113" y="1968"/>
                </a:lnTo>
                <a:lnTo>
                  <a:pt x="115" y="2014"/>
                </a:lnTo>
                <a:lnTo>
                  <a:pt x="120" y="2054"/>
                </a:lnTo>
                <a:lnTo>
                  <a:pt x="126" y="2089"/>
                </a:lnTo>
                <a:lnTo>
                  <a:pt x="135" y="2120"/>
                </a:lnTo>
                <a:lnTo>
                  <a:pt x="145" y="2146"/>
                </a:lnTo>
                <a:lnTo>
                  <a:pt x="155" y="2167"/>
                </a:lnTo>
                <a:lnTo>
                  <a:pt x="166" y="2186"/>
                </a:lnTo>
                <a:lnTo>
                  <a:pt x="178" y="2200"/>
                </a:lnTo>
                <a:lnTo>
                  <a:pt x="189" y="2212"/>
                </a:lnTo>
                <a:lnTo>
                  <a:pt x="201" y="2222"/>
                </a:lnTo>
                <a:lnTo>
                  <a:pt x="211" y="2228"/>
                </a:lnTo>
                <a:lnTo>
                  <a:pt x="220" y="2232"/>
                </a:lnTo>
                <a:lnTo>
                  <a:pt x="228" y="2236"/>
                </a:lnTo>
                <a:lnTo>
                  <a:pt x="235" y="2238"/>
                </a:lnTo>
                <a:lnTo>
                  <a:pt x="239" y="2238"/>
                </a:lnTo>
                <a:lnTo>
                  <a:pt x="241" y="2239"/>
                </a:lnTo>
                <a:lnTo>
                  <a:pt x="246" y="2239"/>
                </a:lnTo>
                <a:lnTo>
                  <a:pt x="250" y="2240"/>
                </a:lnTo>
                <a:lnTo>
                  <a:pt x="1508" y="2588"/>
                </a:lnTo>
                <a:lnTo>
                  <a:pt x="1521" y="2161"/>
                </a:lnTo>
                <a:lnTo>
                  <a:pt x="241" y="1749"/>
                </a:lnTo>
                <a:lnTo>
                  <a:pt x="241" y="1749"/>
                </a:lnTo>
                <a:lnTo>
                  <a:pt x="239" y="1749"/>
                </a:lnTo>
                <a:lnTo>
                  <a:pt x="235" y="1748"/>
                </a:lnTo>
                <a:lnTo>
                  <a:pt x="230" y="1748"/>
                </a:lnTo>
                <a:lnTo>
                  <a:pt x="226" y="1748"/>
                </a:lnTo>
                <a:close/>
                <a:moveTo>
                  <a:pt x="286" y="1173"/>
                </a:moveTo>
                <a:lnTo>
                  <a:pt x="304" y="1210"/>
                </a:lnTo>
                <a:lnTo>
                  <a:pt x="317" y="1250"/>
                </a:lnTo>
                <a:lnTo>
                  <a:pt x="326" y="1291"/>
                </a:lnTo>
                <a:lnTo>
                  <a:pt x="330" y="1333"/>
                </a:lnTo>
                <a:lnTo>
                  <a:pt x="333" y="1374"/>
                </a:lnTo>
                <a:lnTo>
                  <a:pt x="333" y="1413"/>
                </a:lnTo>
                <a:lnTo>
                  <a:pt x="331" y="1451"/>
                </a:lnTo>
                <a:lnTo>
                  <a:pt x="329" y="1484"/>
                </a:lnTo>
                <a:lnTo>
                  <a:pt x="326" y="1512"/>
                </a:lnTo>
                <a:lnTo>
                  <a:pt x="322" y="1534"/>
                </a:lnTo>
                <a:lnTo>
                  <a:pt x="464" y="1569"/>
                </a:lnTo>
                <a:lnTo>
                  <a:pt x="1907" y="1924"/>
                </a:lnTo>
                <a:lnTo>
                  <a:pt x="1892" y="1500"/>
                </a:lnTo>
                <a:lnTo>
                  <a:pt x="1613" y="1443"/>
                </a:lnTo>
                <a:lnTo>
                  <a:pt x="1520" y="1424"/>
                </a:lnTo>
                <a:lnTo>
                  <a:pt x="452" y="1207"/>
                </a:lnTo>
                <a:lnTo>
                  <a:pt x="286" y="1173"/>
                </a:lnTo>
                <a:close/>
                <a:moveTo>
                  <a:pt x="3261" y="1082"/>
                </a:moveTo>
                <a:lnTo>
                  <a:pt x="3250" y="1082"/>
                </a:lnTo>
                <a:lnTo>
                  <a:pt x="3242" y="1083"/>
                </a:lnTo>
                <a:lnTo>
                  <a:pt x="3240" y="1083"/>
                </a:lnTo>
                <a:lnTo>
                  <a:pt x="2335" y="1375"/>
                </a:lnTo>
                <a:lnTo>
                  <a:pt x="1962" y="1496"/>
                </a:lnTo>
                <a:lnTo>
                  <a:pt x="1976" y="1922"/>
                </a:lnTo>
                <a:lnTo>
                  <a:pt x="3114" y="1608"/>
                </a:lnTo>
                <a:lnTo>
                  <a:pt x="3233" y="1574"/>
                </a:lnTo>
                <a:lnTo>
                  <a:pt x="3238" y="1573"/>
                </a:lnTo>
                <a:lnTo>
                  <a:pt x="3242" y="1573"/>
                </a:lnTo>
                <a:lnTo>
                  <a:pt x="3244" y="1572"/>
                </a:lnTo>
                <a:lnTo>
                  <a:pt x="3249" y="1572"/>
                </a:lnTo>
                <a:lnTo>
                  <a:pt x="3255" y="1570"/>
                </a:lnTo>
                <a:lnTo>
                  <a:pt x="3263" y="1567"/>
                </a:lnTo>
                <a:lnTo>
                  <a:pt x="3273" y="1563"/>
                </a:lnTo>
                <a:lnTo>
                  <a:pt x="3283" y="1556"/>
                </a:lnTo>
                <a:lnTo>
                  <a:pt x="3295" y="1546"/>
                </a:lnTo>
                <a:lnTo>
                  <a:pt x="3306" y="1535"/>
                </a:lnTo>
                <a:lnTo>
                  <a:pt x="3318" y="1520"/>
                </a:lnTo>
                <a:lnTo>
                  <a:pt x="3329" y="1502"/>
                </a:lnTo>
                <a:lnTo>
                  <a:pt x="3338" y="1480"/>
                </a:lnTo>
                <a:lnTo>
                  <a:pt x="3348" y="1454"/>
                </a:lnTo>
                <a:lnTo>
                  <a:pt x="3357" y="1424"/>
                </a:lnTo>
                <a:lnTo>
                  <a:pt x="3364" y="1389"/>
                </a:lnTo>
                <a:lnTo>
                  <a:pt x="3368" y="1348"/>
                </a:lnTo>
                <a:lnTo>
                  <a:pt x="3370" y="1302"/>
                </a:lnTo>
                <a:lnTo>
                  <a:pt x="3370" y="1258"/>
                </a:lnTo>
                <a:lnTo>
                  <a:pt x="3366" y="1219"/>
                </a:lnTo>
                <a:lnTo>
                  <a:pt x="3359" y="1183"/>
                </a:lnTo>
                <a:lnTo>
                  <a:pt x="3349" y="1154"/>
                </a:lnTo>
                <a:lnTo>
                  <a:pt x="3337" y="1128"/>
                </a:lnTo>
                <a:lnTo>
                  <a:pt x="3322" y="1108"/>
                </a:lnTo>
                <a:lnTo>
                  <a:pt x="3307" y="1096"/>
                </a:lnTo>
                <a:lnTo>
                  <a:pt x="3290" y="1089"/>
                </a:lnTo>
                <a:lnTo>
                  <a:pt x="3275" y="1084"/>
                </a:lnTo>
                <a:lnTo>
                  <a:pt x="3261" y="1082"/>
                </a:lnTo>
                <a:close/>
                <a:moveTo>
                  <a:pt x="3306" y="508"/>
                </a:moveTo>
                <a:lnTo>
                  <a:pt x="3140" y="541"/>
                </a:lnTo>
                <a:lnTo>
                  <a:pt x="2028" y="767"/>
                </a:lnTo>
                <a:lnTo>
                  <a:pt x="1699" y="834"/>
                </a:lnTo>
                <a:lnTo>
                  <a:pt x="1686" y="1258"/>
                </a:lnTo>
                <a:lnTo>
                  <a:pt x="3088" y="913"/>
                </a:lnTo>
                <a:lnTo>
                  <a:pt x="3270" y="869"/>
                </a:lnTo>
                <a:lnTo>
                  <a:pt x="3267" y="846"/>
                </a:lnTo>
                <a:lnTo>
                  <a:pt x="3264" y="819"/>
                </a:lnTo>
                <a:lnTo>
                  <a:pt x="3261" y="785"/>
                </a:lnTo>
                <a:lnTo>
                  <a:pt x="3259" y="748"/>
                </a:lnTo>
                <a:lnTo>
                  <a:pt x="3259" y="708"/>
                </a:lnTo>
                <a:lnTo>
                  <a:pt x="3262" y="667"/>
                </a:lnTo>
                <a:lnTo>
                  <a:pt x="3267" y="626"/>
                </a:lnTo>
                <a:lnTo>
                  <a:pt x="3276" y="585"/>
                </a:lnTo>
                <a:lnTo>
                  <a:pt x="3288" y="545"/>
                </a:lnTo>
                <a:lnTo>
                  <a:pt x="3306" y="508"/>
                </a:lnTo>
                <a:close/>
                <a:moveTo>
                  <a:pt x="334" y="417"/>
                </a:moveTo>
                <a:lnTo>
                  <a:pt x="320" y="418"/>
                </a:lnTo>
                <a:lnTo>
                  <a:pt x="304" y="422"/>
                </a:lnTo>
                <a:lnTo>
                  <a:pt x="287" y="430"/>
                </a:lnTo>
                <a:lnTo>
                  <a:pt x="271" y="443"/>
                </a:lnTo>
                <a:lnTo>
                  <a:pt x="255" y="463"/>
                </a:lnTo>
                <a:lnTo>
                  <a:pt x="242" y="488"/>
                </a:lnTo>
                <a:lnTo>
                  <a:pt x="232" y="517"/>
                </a:lnTo>
                <a:lnTo>
                  <a:pt x="226" y="553"/>
                </a:lnTo>
                <a:lnTo>
                  <a:pt x="223" y="592"/>
                </a:lnTo>
                <a:lnTo>
                  <a:pt x="221" y="637"/>
                </a:lnTo>
                <a:lnTo>
                  <a:pt x="225" y="683"/>
                </a:lnTo>
                <a:lnTo>
                  <a:pt x="229" y="723"/>
                </a:lnTo>
                <a:lnTo>
                  <a:pt x="236" y="758"/>
                </a:lnTo>
                <a:lnTo>
                  <a:pt x="243" y="788"/>
                </a:lnTo>
                <a:lnTo>
                  <a:pt x="253" y="814"/>
                </a:lnTo>
                <a:lnTo>
                  <a:pt x="264" y="836"/>
                </a:lnTo>
                <a:lnTo>
                  <a:pt x="275" y="855"/>
                </a:lnTo>
                <a:lnTo>
                  <a:pt x="286" y="870"/>
                </a:lnTo>
                <a:lnTo>
                  <a:pt x="298" y="882"/>
                </a:lnTo>
                <a:lnTo>
                  <a:pt x="309" y="890"/>
                </a:lnTo>
                <a:lnTo>
                  <a:pt x="320" y="897"/>
                </a:lnTo>
                <a:lnTo>
                  <a:pt x="329" y="902"/>
                </a:lnTo>
                <a:lnTo>
                  <a:pt x="338" y="904"/>
                </a:lnTo>
                <a:lnTo>
                  <a:pt x="344" y="907"/>
                </a:lnTo>
                <a:lnTo>
                  <a:pt x="349" y="908"/>
                </a:lnTo>
                <a:lnTo>
                  <a:pt x="351" y="908"/>
                </a:lnTo>
                <a:lnTo>
                  <a:pt x="353" y="908"/>
                </a:lnTo>
                <a:lnTo>
                  <a:pt x="356" y="909"/>
                </a:lnTo>
                <a:lnTo>
                  <a:pt x="359" y="909"/>
                </a:lnTo>
                <a:lnTo>
                  <a:pt x="422" y="926"/>
                </a:lnTo>
                <a:lnTo>
                  <a:pt x="1616" y="1258"/>
                </a:lnTo>
                <a:lnTo>
                  <a:pt x="1630" y="831"/>
                </a:lnTo>
                <a:lnTo>
                  <a:pt x="1205" y="693"/>
                </a:lnTo>
                <a:lnTo>
                  <a:pt x="351" y="418"/>
                </a:lnTo>
                <a:lnTo>
                  <a:pt x="350" y="418"/>
                </a:lnTo>
                <a:lnTo>
                  <a:pt x="348" y="418"/>
                </a:lnTo>
                <a:lnTo>
                  <a:pt x="344" y="418"/>
                </a:lnTo>
                <a:lnTo>
                  <a:pt x="340" y="417"/>
                </a:lnTo>
                <a:lnTo>
                  <a:pt x="334" y="417"/>
                </a:lnTo>
                <a:close/>
                <a:moveTo>
                  <a:pt x="2298" y="0"/>
                </a:moveTo>
                <a:lnTo>
                  <a:pt x="3520" y="366"/>
                </a:lnTo>
                <a:lnTo>
                  <a:pt x="3532" y="381"/>
                </a:lnTo>
                <a:lnTo>
                  <a:pt x="3537" y="396"/>
                </a:lnTo>
                <a:lnTo>
                  <a:pt x="3535" y="410"/>
                </a:lnTo>
                <a:lnTo>
                  <a:pt x="3527" y="424"/>
                </a:lnTo>
                <a:lnTo>
                  <a:pt x="3514" y="436"/>
                </a:lnTo>
                <a:lnTo>
                  <a:pt x="3497" y="448"/>
                </a:lnTo>
                <a:lnTo>
                  <a:pt x="3477" y="459"/>
                </a:lnTo>
                <a:lnTo>
                  <a:pt x="3452" y="469"/>
                </a:lnTo>
                <a:lnTo>
                  <a:pt x="3425" y="478"/>
                </a:lnTo>
                <a:lnTo>
                  <a:pt x="3423" y="481"/>
                </a:lnTo>
                <a:lnTo>
                  <a:pt x="3421" y="482"/>
                </a:lnTo>
                <a:lnTo>
                  <a:pt x="3399" y="499"/>
                </a:lnTo>
                <a:lnTo>
                  <a:pt x="3381" y="519"/>
                </a:lnTo>
                <a:lnTo>
                  <a:pt x="3366" y="542"/>
                </a:lnTo>
                <a:lnTo>
                  <a:pt x="3354" y="568"/>
                </a:lnTo>
                <a:lnTo>
                  <a:pt x="3344" y="598"/>
                </a:lnTo>
                <a:lnTo>
                  <a:pt x="3337" y="628"/>
                </a:lnTo>
                <a:lnTo>
                  <a:pt x="3333" y="659"/>
                </a:lnTo>
                <a:lnTo>
                  <a:pt x="3330" y="691"/>
                </a:lnTo>
                <a:lnTo>
                  <a:pt x="3329" y="722"/>
                </a:lnTo>
                <a:lnTo>
                  <a:pt x="3329" y="754"/>
                </a:lnTo>
                <a:lnTo>
                  <a:pt x="3331" y="784"/>
                </a:lnTo>
                <a:lnTo>
                  <a:pt x="3333" y="812"/>
                </a:lnTo>
                <a:lnTo>
                  <a:pt x="3336" y="838"/>
                </a:lnTo>
                <a:lnTo>
                  <a:pt x="3387" y="854"/>
                </a:lnTo>
                <a:lnTo>
                  <a:pt x="3431" y="868"/>
                </a:lnTo>
                <a:lnTo>
                  <a:pt x="3469" y="880"/>
                </a:lnTo>
                <a:lnTo>
                  <a:pt x="3500" y="891"/>
                </a:lnTo>
                <a:lnTo>
                  <a:pt x="3526" y="902"/>
                </a:lnTo>
                <a:lnTo>
                  <a:pt x="3547" y="913"/>
                </a:lnTo>
                <a:lnTo>
                  <a:pt x="3563" y="922"/>
                </a:lnTo>
                <a:lnTo>
                  <a:pt x="3575" y="930"/>
                </a:lnTo>
                <a:lnTo>
                  <a:pt x="3584" y="938"/>
                </a:lnTo>
                <a:lnTo>
                  <a:pt x="3589" y="945"/>
                </a:lnTo>
                <a:lnTo>
                  <a:pt x="3592" y="951"/>
                </a:lnTo>
                <a:lnTo>
                  <a:pt x="3592" y="955"/>
                </a:lnTo>
                <a:lnTo>
                  <a:pt x="3591" y="960"/>
                </a:lnTo>
                <a:lnTo>
                  <a:pt x="3587" y="964"/>
                </a:lnTo>
                <a:lnTo>
                  <a:pt x="3584" y="967"/>
                </a:lnTo>
                <a:lnTo>
                  <a:pt x="3580" y="970"/>
                </a:lnTo>
                <a:lnTo>
                  <a:pt x="3576" y="972"/>
                </a:lnTo>
                <a:lnTo>
                  <a:pt x="3572" y="973"/>
                </a:lnTo>
                <a:lnTo>
                  <a:pt x="3570" y="974"/>
                </a:lnTo>
                <a:lnTo>
                  <a:pt x="3569" y="974"/>
                </a:lnTo>
                <a:lnTo>
                  <a:pt x="3401" y="1014"/>
                </a:lnTo>
                <a:lnTo>
                  <a:pt x="3417" y="1033"/>
                </a:lnTo>
                <a:lnTo>
                  <a:pt x="3432" y="1056"/>
                </a:lnTo>
                <a:lnTo>
                  <a:pt x="3446" y="1082"/>
                </a:lnTo>
                <a:lnTo>
                  <a:pt x="3458" y="1112"/>
                </a:lnTo>
                <a:lnTo>
                  <a:pt x="3468" y="1145"/>
                </a:lnTo>
                <a:lnTo>
                  <a:pt x="3475" y="1182"/>
                </a:lnTo>
                <a:lnTo>
                  <a:pt x="3481" y="1223"/>
                </a:lnTo>
                <a:lnTo>
                  <a:pt x="3483" y="1269"/>
                </a:lnTo>
                <a:lnTo>
                  <a:pt x="3482" y="1319"/>
                </a:lnTo>
                <a:lnTo>
                  <a:pt x="3478" y="1370"/>
                </a:lnTo>
                <a:lnTo>
                  <a:pt x="3471" y="1415"/>
                </a:lnTo>
                <a:lnTo>
                  <a:pt x="3462" y="1456"/>
                </a:lnTo>
                <a:lnTo>
                  <a:pt x="3452" y="1493"/>
                </a:lnTo>
                <a:lnTo>
                  <a:pt x="3440" y="1526"/>
                </a:lnTo>
                <a:lnTo>
                  <a:pt x="3427" y="1555"/>
                </a:lnTo>
                <a:lnTo>
                  <a:pt x="3413" y="1581"/>
                </a:lnTo>
                <a:lnTo>
                  <a:pt x="3399" y="1603"/>
                </a:lnTo>
                <a:lnTo>
                  <a:pt x="3384" y="1621"/>
                </a:lnTo>
                <a:lnTo>
                  <a:pt x="3369" y="1637"/>
                </a:lnTo>
                <a:lnTo>
                  <a:pt x="3355" y="1651"/>
                </a:lnTo>
                <a:lnTo>
                  <a:pt x="3341" y="1662"/>
                </a:lnTo>
                <a:lnTo>
                  <a:pt x="3326" y="1671"/>
                </a:lnTo>
                <a:lnTo>
                  <a:pt x="3412" y="1696"/>
                </a:lnTo>
                <a:lnTo>
                  <a:pt x="3423" y="1712"/>
                </a:lnTo>
                <a:lnTo>
                  <a:pt x="3427" y="1727"/>
                </a:lnTo>
                <a:lnTo>
                  <a:pt x="3425" y="1741"/>
                </a:lnTo>
                <a:lnTo>
                  <a:pt x="3417" y="1754"/>
                </a:lnTo>
                <a:lnTo>
                  <a:pt x="3405" y="1767"/>
                </a:lnTo>
                <a:lnTo>
                  <a:pt x="3388" y="1778"/>
                </a:lnTo>
                <a:lnTo>
                  <a:pt x="3367" y="1789"/>
                </a:lnTo>
                <a:lnTo>
                  <a:pt x="3343" y="1800"/>
                </a:lnTo>
                <a:lnTo>
                  <a:pt x="3317" y="1809"/>
                </a:lnTo>
                <a:lnTo>
                  <a:pt x="3314" y="1811"/>
                </a:lnTo>
                <a:lnTo>
                  <a:pt x="3312" y="1813"/>
                </a:lnTo>
                <a:lnTo>
                  <a:pt x="3290" y="1829"/>
                </a:lnTo>
                <a:lnTo>
                  <a:pt x="3272" y="1850"/>
                </a:lnTo>
                <a:lnTo>
                  <a:pt x="3257" y="1874"/>
                </a:lnTo>
                <a:lnTo>
                  <a:pt x="3244" y="1900"/>
                </a:lnTo>
                <a:lnTo>
                  <a:pt x="3235" y="1928"/>
                </a:lnTo>
                <a:lnTo>
                  <a:pt x="3229" y="1958"/>
                </a:lnTo>
                <a:lnTo>
                  <a:pt x="3223" y="1990"/>
                </a:lnTo>
                <a:lnTo>
                  <a:pt x="3221" y="2021"/>
                </a:lnTo>
                <a:lnTo>
                  <a:pt x="3220" y="2054"/>
                </a:lnTo>
                <a:lnTo>
                  <a:pt x="3220" y="2085"/>
                </a:lnTo>
                <a:lnTo>
                  <a:pt x="3221" y="2114"/>
                </a:lnTo>
                <a:lnTo>
                  <a:pt x="3223" y="2143"/>
                </a:lnTo>
                <a:lnTo>
                  <a:pt x="3227" y="2170"/>
                </a:lnTo>
                <a:lnTo>
                  <a:pt x="3278" y="2184"/>
                </a:lnTo>
                <a:lnTo>
                  <a:pt x="3322" y="2198"/>
                </a:lnTo>
                <a:lnTo>
                  <a:pt x="3359" y="2211"/>
                </a:lnTo>
                <a:lnTo>
                  <a:pt x="3391" y="2223"/>
                </a:lnTo>
                <a:lnTo>
                  <a:pt x="3417" y="2234"/>
                </a:lnTo>
                <a:lnTo>
                  <a:pt x="3438" y="2243"/>
                </a:lnTo>
                <a:lnTo>
                  <a:pt x="3454" y="2253"/>
                </a:lnTo>
                <a:lnTo>
                  <a:pt x="3467" y="2261"/>
                </a:lnTo>
                <a:lnTo>
                  <a:pt x="3474" y="2268"/>
                </a:lnTo>
                <a:lnTo>
                  <a:pt x="3480" y="2276"/>
                </a:lnTo>
                <a:lnTo>
                  <a:pt x="3483" y="2281"/>
                </a:lnTo>
                <a:lnTo>
                  <a:pt x="3483" y="2287"/>
                </a:lnTo>
                <a:lnTo>
                  <a:pt x="3481" y="2291"/>
                </a:lnTo>
                <a:lnTo>
                  <a:pt x="3479" y="2295"/>
                </a:lnTo>
                <a:lnTo>
                  <a:pt x="3475" y="2299"/>
                </a:lnTo>
                <a:lnTo>
                  <a:pt x="3471" y="2301"/>
                </a:lnTo>
                <a:lnTo>
                  <a:pt x="3467" y="2303"/>
                </a:lnTo>
                <a:lnTo>
                  <a:pt x="3463" y="2304"/>
                </a:lnTo>
                <a:lnTo>
                  <a:pt x="3461" y="2305"/>
                </a:lnTo>
                <a:lnTo>
                  <a:pt x="3460" y="2305"/>
                </a:lnTo>
                <a:lnTo>
                  <a:pt x="1504" y="2773"/>
                </a:lnTo>
                <a:lnTo>
                  <a:pt x="207" y="2357"/>
                </a:lnTo>
                <a:lnTo>
                  <a:pt x="206" y="2357"/>
                </a:lnTo>
                <a:lnTo>
                  <a:pt x="202" y="2356"/>
                </a:lnTo>
                <a:lnTo>
                  <a:pt x="195" y="2354"/>
                </a:lnTo>
                <a:lnTo>
                  <a:pt x="186" y="2351"/>
                </a:lnTo>
                <a:lnTo>
                  <a:pt x="175" y="2346"/>
                </a:lnTo>
                <a:lnTo>
                  <a:pt x="163" y="2340"/>
                </a:lnTo>
                <a:lnTo>
                  <a:pt x="149" y="2332"/>
                </a:lnTo>
                <a:lnTo>
                  <a:pt x="135" y="2321"/>
                </a:lnTo>
                <a:lnTo>
                  <a:pt x="120" y="2308"/>
                </a:lnTo>
                <a:lnTo>
                  <a:pt x="104" y="2293"/>
                </a:lnTo>
                <a:lnTo>
                  <a:pt x="89" y="2275"/>
                </a:lnTo>
                <a:lnTo>
                  <a:pt x="73" y="2252"/>
                </a:lnTo>
                <a:lnTo>
                  <a:pt x="59" y="2227"/>
                </a:lnTo>
                <a:lnTo>
                  <a:pt x="45" y="2198"/>
                </a:lnTo>
                <a:lnTo>
                  <a:pt x="33" y="2164"/>
                </a:lnTo>
                <a:lnTo>
                  <a:pt x="22" y="2126"/>
                </a:lnTo>
                <a:lnTo>
                  <a:pt x="13" y="2084"/>
                </a:lnTo>
                <a:lnTo>
                  <a:pt x="5" y="2036"/>
                </a:lnTo>
                <a:lnTo>
                  <a:pt x="1" y="1984"/>
                </a:lnTo>
                <a:lnTo>
                  <a:pt x="0" y="1938"/>
                </a:lnTo>
                <a:lnTo>
                  <a:pt x="2" y="1894"/>
                </a:lnTo>
                <a:lnTo>
                  <a:pt x="7" y="1855"/>
                </a:lnTo>
                <a:lnTo>
                  <a:pt x="13" y="1819"/>
                </a:lnTo>
                <a:lnTo>
                  <a:pt x="22" y="1787"/>
                </a:lnTo>
                <a:lnTo>
                  <a:pt x="33" y="1759"/>
                </a:lnTo>
                <a:lnTo>
                  <a:pt x="45" y="1733"/>
                </a:lnTo>
                <a:lnTo>
                  <a:pt x="58" y="1711"/>
                </a:lnTo>
                <a:lnTo>
                  <a:pt x="72" y="1690"/>
                </a:lnTo>
                <a:lnTo>
                  <a:pt x="88" y="1673"/>
                </a:lnTo>
                <a:lnTo>
                  <a:pt x="103" y="1659"/>
                </a:lnTo>
                <a:lnTo>
                  <a:pt x="23" y="1639"/>
                </a:lnTo>
                <a:lnTo>
                  <a:pt x="22" y="1639"/>
                </a:lnTo>
                <a:lnTo>
                  <a:pt x="20" y="1638"/>
                </a:lnTo>
                <a:lnTo>
                  <a:pt x="16" y="1637"/>
                </a:lnTo>
                <a:lnTo>
                  <a:pt x="12" y="1635"/>
                </a:lnTo>
                <a:lnTo>
                  <a:pt x="8" y="1633"/>
                </a:lnTo>
                <a:lnTo>
                  <a:pt x="4" y="1630"/>
                </a:lnTo>
                <a:lnTo>
                  <a:pt x="2" y="1625"/>
                </a:lnTo>
                <a:lnTo>
                  <a:pt x="0" y="1621"/>
                </a:lnTo>
                <a:lnTo>
                  <a:pt x="0" y="1616"/>
                </a:lnTo>
                <a:lnTo>
                  <a:pt x="3" y="1610"/>
                </a:lnTo>
                <a:lnTo>
                  <a:pt x="9" y="1604"/>
                </a:lnTo>
                <a:lnTo>
                  <a:pt x="16" y="1596"/>
                </a:lnTo>
                <a:lnTo>
                  <a:pt x="30" y="1587"/>
                </a:lnTo>
                <a:lnTo>
                  <a:pt x="45" y="1578"/>
                </a:lnTo>
                <a:lnTo>
                  <a:pt x="66" y="1568"/>
                </a:lnTo>
                <a:lnTo>
                  <a:pt x="92" y="1557"/>
                </a:lnTo>
                <a:lnTo>
                  <a:pt x="124" y="1545"/>
                </a:lnTo>
                <a:lnTo>
                  <a:pt x="161" y="1532"/>
                </a:lnTo>
                <a:lnTo>
                  <a:pt x="205" y="1519"/>
                </a:lnTo>
                <a:lnTo>
                  <a:pt x="257" y="1504"/>
                </a:lnTo>
                <a:lnTo>
                  <a:pt x="260" y="1478"/>
                </a:lnTo>
                <a:lnTo>
                  <a:pt x="262" y="1450"/>
                </a:lnTo>
                <a:lnTo>
                  <a:pt x="263" y="1419"/>
                </a:lnTo>
                <a:lnTo>
                  <a:pt x="263" y="1388"/>
                </a:lnTo>
                <a:lnTo>
                  <a:pt x="262" y="1357"/>
                </a:lnTo>
                <a:lnTo>
                  <a:pt x="260" y="1324"/>
                </a:lnTo>
                <a:lnTo>
                  <a:pt x="254" y="1293"/>
                </a:lnTo>
                <a:lnTo>
                  <a:pt x="248" y="1263"/>
                </a:lnTo>
                <a:lnTo>
                  <a:pt x="238" y="1234"/>
                </a:lnTo>
                <a:lnTo>
                  <a:pt x="226" y="1208"/>
                </a:lnTo>
                <a:lnTo>
                  <a:pt x="212" y="1184"/>
                </a:lnTo>
                <a:lnTo>
                  <a:pt x="193" y="1164"/>
                </a:lnTo>
                <a:lnTo>
                  <a:pt x="171" y="1147"/>
                </a:lnTo>
                <a:lnTo>
                  <a:pt x="169" y="1145"/>
                </a:lnTo>
                <a:lnTo>
                  <a:pt x="167" y="1143"/>
                </a:lnTo>
                <a:lnTo>
                  <a:pt x="140" y="1134"/>
                </a:lnTo>
                <a:lnTo>
                  <a:pt x="116" y="1125"/>
                </a:lnTo>
                <a:lnTo>
                  <a:pt x="95" y="1114"/>
                </a:lnTo>
                <a:lnTo>
                  <a:pt x="78" y="1102"/>
                </a:lnTo>
                <a:lnTo>
                  <a:pt x="66" y="1090"/>
                </a:lnTo>
                <a:lnTo>
                  <a:pt x="58" y="1076"/>
                </a:lnTo>
                <a:lnTo>
                  <a:pt x="56" y="1062"/>
                </a:lnTo>
                <a:lnTo>
                  <a:pt x="60" y="1046"/>
                </a:lnTo>
                <a:lnTo>
                  <a:pt x="71" y="1031"/>
                </a:lnTo>
                <a:lnTo>
                  <a:pt x="234" y="983"/>
                </a:lnTo>
                <a:lnTo>
                  <a:pt x="219" y="968"/>
                </a:lnTo>
                <a:lnTo>
                  <a:pt x="205" y="952"/>
                </a:lnTo>
                <a:lnTo>
                  <a:pt x="191" y="933"/>
                </a:lnTo>
                <a:lnTo>
                  <a:pt x="177" y="911"/>
                </a:lnTo>
                <a:lnTo>
                  <a:pt x="163" y="886"/>
                </a:lnTo>
                <a:lnTo>
                  <a:pt x="150" y="857"/>
                </a:lnTo>
                <a:lnTo>
                  <a:pt x="139" y="824"/>
                </a:lnTo>
                <a:lnTo>
                  <a:pt x="129" y="788"/>
                </a:lnTo>
                <a:lnTo>
                  <a:pt x="121" y="748"/>
                </a:lnTo>
                <a:lnTo>
                  <a:pt x="114" y="703"/>
                </a:lnTo>
                <a:lnTo>
                  <a:pt x="111" y="654"/>
                </a:lnTo>
                <a:lnTo>
                  <a:pt x="109" y="604"/>
                </a:lnTo>
                <a:lnTo>
                  <a:pt x="111" y="559"/>
                </a:lnTo>
                <a:lnTo>
                  <a:pt x="116" y="517"/>
                </a:lnTo>
                <a:lnTo>
                  <a:pt x="124" y="481"/>
                </a:lnTo>
                <a:lnTo>
                  <a:pt x="134" y="447"/>
                </a:lnTo>
                <a:lnTo>
                  <a:pt x="146" y="418"/>
                </a:lnTo>
                <a:lnTo>
                  <a:pt x="160" y="392"/>
                </a:lnTo>
                <a:lnTo>
                  <a:pt x="174" y="369"/>
                </a:lnTo>
                <a:lnTo>
                  <a:pt x="190" y="349"/>
                </a:lnTo>
                <a:lnTo>
                  <a:pt x="206" y="333"/>
                </a:lnTo>
                <a:lnTo>
                  <a:pt x="223" y="318"/>
                </a:lnTo>
                <a:lnTo>
                  <a:pt x="238" y="307"/>
                </a:lnTo>
                <a:lnTo>
                  <a:pt x="254" y="297"/>
                </a:lnTo>
                <a:lnTo>
                  <a:pt x="269" y="290"/>
                </a:lnTo>
                <a:lnTo>
                  <a:pt x="282" y="283"/>
                </a:lnTo>
                <a:lnTo>
                  <a:pt x="294" y="279"/>
                </a:lnTo>
                <a:lnTo>
                  <a:pt x="304" y="276"/>
                </a:lnTo>
                <a:lnTo>
                  <a:pt x="310" y="275"/>
                </a:lnTo>
                <a:lnTo>
                  <a:pt x="316" y="274"/>
                </a:lnTo>
                <a:lnTo>
                  <a:pt x="317" y="274"/>
                </a:lnTo>
                <a:lnTo>
                  <a:pt x="229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9" name="Espace réservé du numéro de diapositive 5">
            <a:extLst>
              <a:ext uri="{FF2B5EF4-FFF2-40B4-BE49-F238E27FC236}">
                <a16:creationId xmlns:a16="http://schemas.microsoft.com/office/drawing/2014/main" id="{E87D7DA7-1A5D-498F-B6CD-2A534976915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18033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Jurisprudenc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8842A-D02F-40D2-8FD1-DBD0FA13ADA4}"/>
              </a:ext>
            </a:extLst>
          </p:cNvPr>
          <p:cNvSpPr>
            <a:spLocks noGrp="1"/>
          </p:cNvSpPr>
          <p:nvPr>
            <p:ph idx="1" hasCustomPrompt="1"/>
          </p:nvPr>
        </p:nvSpPr>
        <p:spPr>
          <a:xfrm>
            <a:off x="7651434" y="3565506"/>
            <a:ext cx="3702366" cy="1034808"/>
          </a:xfrm>
          <a:prstGeom prst="rect">
            <a:avLst/>
          </a:prstGeom>
          <a:solidFill>
            <a:schemeClr val="bg1">
              <a:lumMod val="85000"/>
            </a:schemeClr>
          </a:solidFill>
        </p:spPr>
        <p:txBody>
          <a:bodyPr wrap="square" lIns="360000" tIns="360000" rIns="360000" bIns="360000" anchor="ctr">
            <a:spAutoFit/>
          </a:bodyPr>
          <a:lstStyle>
            <a:lvl1pPr marL="0" indent="0" algn="l">
              <a:lnSpc>
                <a:spcPct val="100000"/>
              </a:lnSpc>
              <a:buNone/>
              <a:defRPr lang="en-US" sz="1800" dirty="0"/>
            </a:lvl1pPr>
            <a:lvl2pPr>
              <a:defRPr lang="en-US" dirty="0"/>
            </a:lvl2pPr>
            <a:lvl3pPr>
              <a:defRPr lang="en-US" dirty="0"/>
            </a:lvl3pPr>
            <a:lvl4pPr>
              <a:defRPr lang="en-US" dirty="0"/>
            </a:lvl4pPr>
            <a:lvl5pPr>
              <a:defRPr lang="fr-FR" dirty="0"/>
            </a:lvl5pPr>
          </a:lstStyle>
          <a:p>
            <a:pPr marL="228600" lvl="0" indent="-228600" algn="just"/>
            <a:r>
              <a:rPr lang="fr-FR" noProof="0"/>
              <a:t>Texte</a:t>
            </a:r>
            <a:r>
              <a:rPr lang="en-US"/>
              <a:t> </a:t>
            </a:r>
          </a:p>
        </p:txBody>
      </p:sp>
      <p:sp>
        <p:nvSpPr>
          <p:cNvPr id="4" name="Footer Placeholder 4">
            <a:extLst>
              <a:ext uri="{FF2B5EF4-FFF2-40B4-BE49-F238E27FC236}">
                <a16:creationId xmlns:a16="http://schemas.microsoft.com/office/drawing/2014/main" id="{471C1A83-FA76-44F2-938D-298946FCB273}"/>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6" name="Content Placeholder 2">
            <a:extLst>
              <a:ext uri="{FF2B5EF4-FFF2-40B4-BE49-F238E27FC236}">
                <a16:creationId xmlns:a16="http://schemas.microsoft.com/office/drawing/2014/main" id="{D22AE4B6-CA19-4154-AEFA-717CE946894E}"/>
              </a:ext>
            </a:extLst>
          </p:cNvPr>
          <p:cNvSpPr>
            <a:spLocks noGrp="1"/>
          </p:cNvSpPr>
          <p:nvPr>
            <p:ph idx="12" hasCustomPrompt="1"/>
          </p:nvPr>
        </p:nvSpPr>
        <p:spPr>
          <a:xfrm>
            <a:off x="838200" y="1691640"/>
            <a:ext cx="4831080" cy="579120"/>
          </a:xfrm>
          <a:prstGeom prst="rect">
            <a:avLst/>
          </a:prstGeom>
        </p:spPr>
        <p:txBody>
          <a:bodyPr anchor="b">
            <a:normAutofit/>
          </a:bodyPr>
          <a:lstStyle>
            <a:lvl1pPr marL="0" indent="0" algn="l">
              <a:lnSpc>
                <a:spcPct val="100000"/>
              </a:lnSpc>
              <a:buNone/>
              <a:defRPr lang="en-US" sz="1600" b="0" i="1" dirty="0">
                <a:solidFill>
                  <a:schemeClr val="tx1"/>
                </a:solidFill>
              </a:defRPr>
            </a:lvl1pPr>
          </a:lstStyle>
          <a:p>
            <a:pPr marL="228600" lvl="0" indent="-228600"/>
            <a:r>
              <a:rPr lang="fr-FR" noProof="0"/>
              <a:t>Texte</a:t>
            </a:r>
            <a:r>
              <a:rPr lang="en-US"/>
              <a:t> </a:t>
            </a:r>
          </a:p>
        </p:txBody>
      </p:sp>
      <p:sp>
        <p:nvSpPr>
          <p:cNvPr id="7" name="Content Placeholder 2">
            <a:extLst>
              <a:ext uri="{FF2B5EF4-FFF2-40B4-BE49-F238E27FC236}">
                <a16:creationId xmlns:a16="http://schemas.microsoft.com/office/drawing/2014/main" id="{055FEFAE-5DF6-4AF3-AD69-C60671B30A78}"/>
              </a:ext>
            </a:extLst>
          </p:cNvPr>
          <p:cNvSpPr>
            <a:spLocks noGrp="1"/>
          </p:cNvSpPr>
          <p:nvPr>
            <p:ph idx="13" hasCustomPrompt="1"/>
          </p:nvPr>
        </p:nvSpPr>
        <p:spPr>
          <a:xfrm>
            <a:off x="1276593" y="2637406"/>
            <a:ext cx="3604123" cy="2891011"/>
          </a:xfrm>
          <a:prstGeom prst="rect">
            <a:avLst/>
          </a:prstGeom>
          <a:noFill/>
        </p:spPr>
        <p:txBody>
          <a:bodyPr lIns="0" rIns="252000">
            <a:noAutofit/>
          </a:bodyPr>
          <a:lstStyle>
            <a:lvl1pPr marL="228600" marR="0" indent="39688"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600" i="1" baseline="0"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noProof="0"/>
              <a:t>Extrait</a:t>
            </a:r>
          </a:p>
        </p:txBody>
      </p:sp>
      <p:sp>
        <p:nvSpPr>
          <p:cNvPr id="8" name="Text Placeholder 13">
            <a:extLst>
              <a:ext uri="{FF2B5EF4-FFF2-40B4-BE49-F238E27FC236}">
                <a16:creationId xmlns:a16="http://schemas.microsoft.com/office/drawing/2014/main" id="{B7AAE127-5C4E-4825-84B2-47248376C07F}"/>
              </a:ext>
            </a:extLst>
          </p:cNvPr>
          <p:cNvSpPr>
            <a:spLocks noGrp="1"/>
          </p:cNvSpPr>
          <p:nvPr>
            <p:ph type="body" sz="quarter" idx="14" hasCustomPrompt="1"/>
          </p:nvPr>
        </p:nvSpPr>
        <p:spPr>
          <a:xfrm>
            <a:off x="5027754" y="5169414"/>
            <a:ext cx="438393" cy="387735"/>
          </a:xfrm>
          <a:prstGeom prst="rect">
            <a:avLst/>
          </a:prstGeom>
          <a:blipFill dpi="0" rotWithShape="1">
            <a:blip r:embed="rId2"/>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9" name="Text Placeholder 13">
            <a:extLst>
              <a:ext uri="{FF2B5EF4-FFF2-40B4-BE49-F238E27FC236}">
                <a16:creationId xmlns:a16="http://schemas.microsoft.com/office/drawing/2014/main" id="{FE39E22C-8FF8-453E-94C3-8506CE13001B}"/>
              </a:ext>
            </a:extLst>
          </p:cNvPr>
          <p:cNvSpPr>
            <a:spLocks noGrp="1"/>
          </p:cNvSpPr>
          <p:nvPr>
            <p:ph type="body" sz="quarter" idx="15" hasCustomPrompt="1"/>
          </p:nvPr>
        </p:nvSpPr>
        <p:spPr>
          <a:xfrm>
            <a:off x="838200" y="2637406"/>
            <a:ext cx="438393" cy="404265"/>
          </a:xfrm>
          <a:prstGeom prst="rect">
            <a:avLst/>
          </a:prstGeom>
          <a:blipFill dpi="0" rotWithShape="1">
            <a:blip r:embed="rId2"/>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10" name="Text Placeholder 13">
            <a:extLst>
              <a:ext uri="{FF2B5EF4-FFF2-40B4-BE49-F238E27FC236}">
                <a16:creationId xmlns:a16="http://schemas.microsoft.com/office/drawing/2014/main" id="{52557FA3-D0F3-43ED-A2F4-0C12C9CA1A59}"/>
              </a:ext>
            </a:extLst>
          </p:cNvPr>
          <p:cNvSpPr>
            <a:spLocks noGrp="1"/>
          </p:cNvSpPr>
          <p:nvPr>
            <p:ph type="body" sz="quarter" idx="17" hasCustomPrompt="1"/>
          </p:nvPr>
        </p:nvSpPr>
        <p:spPr>
          <a:xfrm>
            <a:off x="5853298" y="3779712"/>
            <a:ext cx="1224544" cy="606398"/>
          </a:xfrm>
          <a:prstGeom prst="rect">
            <a:avLst/>
          </a:prstGeom>
          <a:blipFill dpi="0" rotWithShape="1">
            <a:blip r:embed="rId3"/>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12" name="Espace réservé du numéro de diapositive 5">
            <a:extLst>
              <a:ext uri="{FF2B5EF4-FFF2-40B4-BE49-F238E27FC236}">
                <a16:creationId xmlns:a16="http://schemas.microsoft.com/office/drawing/2014/main" id="{B70161A0-22EB-4052-8CCC-146EC8577722}"/>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pic>
        <p:nvPicPr>
          <p:cNvPr id="13" name="Image 12">
            <a:extLst>
              <a:ext uri="{FF2B5EF4-FFF2-40B4-BE49-F238E27FC236}">
                <a16:creationId xmlns:a16="http://schemas.microsoft.com/office/drawing/2014/main" id="{15E33A00-3195-49E0-8787-69F08894C0F8}"/>
              </a:ext>
            </a:extLst>
          </p:cNvPr>
          <p:cNvPicPr>
            <a:picLocks noChangeAspect="1"/>
          </p:cNvPicPr>
          <p:nvPr userDrawn="1"/>
        </p:nvPicPr>
        <p:blipFill>
          <a:blip r:embed="rId4"/>
          <a:stretch>
            <a:fillRect/>
          </a:stretch>
        </p:blipFill>
        <p:spPr>
          <a:xfrm>
            <a:off x="11353800" y="565902"/>
            <a:ext cx="207919" cy="434740"/>
          </a:xfrm>
          <a:prstGeom prst="rect">
            <a:avLst/>
          </a:prstGeom>
        </p:spPr>
      </p:pic>
      <p:sp>
        <p:nvSpPr>
          <p:cNvPr id="14" name="Title 1">
            <a:extLst>
              <a:ext uri="{FF2B5EF4-FFF2-40B4-BE49-F238E27FC236}">
                <a16:creationId xmlns:a16="http://schemas.microsoft.com/office/drawing/2014/main" id="{00CFB52A-B921-4006-81C6-6664FF4F8890}"/>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fr-FR" noProof="0"/>
              <a:t>ici</a:t>
            </a:r>
            <a:r>
              <a:rPr lang="en-US"/>
              <a:t> </a:t>
            </a:r>
            <a:r>
              <a:rPr lang="fr-FR" noProof="0"/>
              <a:t>pour</a:t>
            </a:r>
            <a:r>
              <a:rPr lang="en-US"/>
              <a:t> </a:t>
            </a:r>
            <a:r>
              <a:rPr lang="en-US" err="1"/>
              <a:t>ajouter</a:t>
            </a:r>
            <a:r>
              <a:rPr lang="en-US"/>
              <a:t> un </a:t>
            </a:r>
            <a:r>
              <a:rPr lang="en-US" err="1"/>
              <a:t>titre</a:t>
            </a:r>
            <a:endParaRPr lang="fr-FR"/>
          </a:p>
        </p:txBody>
      </p:sp>
    </p:spTree>
    <p:extLst>
      <p:ext uri="{BB962C8B-B14F-4D97-AF65-F5344CB8AC3E}">
        <p14:creationId xmlns:p14="http://schemas.microsoft.com/office/powerpoint/2010/main" val="25411853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52A034D-99E5-44D2-AC0F-8DC08AF6AB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EA8A83D-9469-427D-A31A-1CC3EDAE2C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CC3A96-0C3C-4293-86AF-AD8409E06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2CE43C36-1277-488D-AC95-61D51B2FC1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cxnSp>
        <p:nvCxnSpPr>
          <p:cNvPr id="13" name="Straight Connector 31">
            <a:extLst>
              <a:ext uri="{FF2B5EF4-FFF2-40B4-BE49-F238E27FC236}">
                <a16:creationId xmlns:a16="http://schemas.microsoft.com/office/drawing/2014/main" id="{2DFFE43D-0EA8-470A-8311-305F001ADD0A}"/>
              </a:ext>
            </a:extLst>
          </p:cNvPr>
          <p:cNvCxnSpPr/>
          <p:nvPr userDrawn="1"/>
        </p:nvCxnSpPr>
        <p:spPr>
          <a:xfrm>
            <a:off x="7734299" y="6656635"/>
            <a:ext cx="0" cy="144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Sous-titre 2">
            <a:extLst>
              <a:ext uri="{FF2B5EF4-FFF2-40B4-BE49-F238E27FC236}">
                <a16:creationId xmlns:a16="http://schemas.microsoft.com/office/drawing/2014/main" id="{3B96D1A8-7C63-426E-9E62-F8D29106CC6F}"/>
              </a:ext>
            </a:extLst>
          </p:cNvPr>
          <p:cNvSpPr txBox="1">
            <a:spLocks/>
          </p:cNvSpPr>
          <p:nvPr userDrawn="1"/>
        </p:nvSpPr>
        <p:spPr>
          <a:xfrm>
            <a:off x="6038407" y="6434628"/>
            <a:ext cx="4229986" cy="294007"/>
          </a:xfrm>
          <a:prstGeom prst="rect">
            <a:avLst/>
          </a:prstGeom>
        </p:spPr>
        <p:txBody>
          <a:bodyPr vert="horz" lIns="9144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FR" sz="800">
                <a:solidFill>
                  <a:srgbClr val="E5251F"/>
                </a:solidFill>
                <a:latin typeface="Arial" panose="020B0604020202020204" pitchFamily="34" charset="0"/>
                <a:cs typeface="Arial" panose="020B0604020202020204" pitchFamily="34" charset="0"/>
              </a:rPr>
              <a:t>capstan.fr   </a:t>
            </a:r>
            <a:r>
              <a:rPr lang="fr-FR" sz="800">
                <a:solidFill>
                  <a:srgbClr val="4A4A49"/>
                </a:solidFill>
                <a:latin typeface="Arial" panose="020B0604020202020204" pitchFamily="34" charset="0"/>
                <a:cs typeface="Arial" panose="020B0604020202020204" pitchFamily="34" charset="0"/>
              </a:rPr>
              <a:t>|</a:t>
            </a:r>
            <a:r>
              <a:rPr lang="fr-FR" sz="800">
                <a:solidFill>
                  <a:srgbClr val="E5251F"/>
                </a:solidFill>
                <a:latin typeface="Arial" panose="020B0604020202020204" pitchFamily="34" charset="0"/>
                <a:cs typeface="Arial" panose="020B0604020202020204" pitchFamily="34" charset="0"/>
              </a:rPr>
              <a:t>  iuslaboris.com</a:t>
            </a:r>
            <a:endParaRPr lang="fr-FR" sz="800">
              <a:solidFill>
                <a:schemeClr val="tx1">
                  <a:lumMod val="50000"/>
                  <a:lumOff val="50000"/>
                </a:schemeClr>
              </a:solidFill>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A59FDD4-B947-4BB5-8221-BD2D673D17ED}"/>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084950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Lst>
  <p:hf hdr="0" ftr="0" dt="0"/>
  <p:txStyles>
    <p:titleStyle>
      <a:lvl1pPr algn="l" defTabSz="914400"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57.xml"/><Relationship Id="rId4" Type="http://schemas.openxmlformats.org/officeDocument/2006/relationships/image" Target="../media/image2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F4423AF-FEF0-705F-99C0-3106F910C1A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93288" y="-1"/>
            <a:ext cx="8297125" cy="6858001"/>
          </a:xfrm>
          <a:prstGeom prst="rect">
            <a:avLst/>
          </a:prstGeom>
        </p:spPr>
      </p:pic>
      <p:pic>
        <p:nvPicPr>
          <p:cNvPr id="16" name="Image 15">
            <a:extLst>
              <a:ext uri="{FF2B5EF4-FFF2-40B4-BE49-F238E27FC236}">
                <a16:creationId xmlns:a16="http://schemas.microsoft.com/office/drawing/2014/main" id="{B712EFED-EDD2-752F-3EE9-275E79C5F1FD}"/>
              </a:ext>
            </a:extLst>
          </p:cNvPr>
          <p:cNvPicPr>
            <a:picLocks noChangeAspect="1"/>
          </p:cNvPicPr>
          <p:nvPr/>
        </p:nvPicPr>
        <p:blipFill>
          <a:blip r:embed="rId3"/>
          <a:stretch>
            <a:fillRect/>
          </a:stretch>
        </p:blipFill>
        <p:spPr>
          <a:xfrm>
            <a:off x="1588" y="893"/>
            <a:ext cx="12188825" cy="6856213"/>
          </a:xfrm>
          <a:prstGeom prst="rect">
            <a:avLst/>
          </a:prstGeom>
        </p:spPr>
      </p:pic>
      <p:sp>
        <p:nvSpPr>
          <p:cNvPr id="11" name="Espace réservé du texte 11">
            <a:extLst>
              <a:ext uri="{FF2B5EF4-FFF2-40B4-BE49-F238E27FC236}">
                <a16:creationId xmlns:a16="http://schemas.microsoft.com/office/drawing/2014/main" id="{937DFC5A-DEAE-4122-71C5-7620298A8EA5}"/>
              </a:ext>
            </a:extLst>
          </p:cNvPr>
          <p:cNvSpPr txBox="1">
            <a:spLocks/>
          </p:cNvSpPr>
          <p:nvPr/>
        </p:nvSpPr>
        <p:spPr>
          <a:xfrm>
            <a:off x="710558" y="5064725"/>
            <a:ext cx="7510054" cy="1560978"/>
          </a:xfrm>
          <a:prstGeom prst="rect">
            <a:avLst/>
          </a:prstGeom>
        </p:spPr>
        <p:txBody>
          <a:bodyPr anchor="t"/>
          <a:lstStyle>
            <a:lvl1pPr marL="0" indent="0" algn="l" defTabSz="1828434" rtl="0" eaLnBrk="1" latinLnBrk="0" hangingPunct="1">
              <a:lnSpc>
                <a:spcPts val="4500"/>
              </a:lnSpc>
              <a:spcBef>
                <a:spcPts val="2000"/>
              </a:spcBef>
              <a:buFont typeface="Arial" charset="0"/>
              <a:buNone/>
              <a:defRPr lang="en-US" sz="5400" i="1" kern="1200">
                <a:solidFill>
                  <a:schemeClr val="tx1"/>
                </a:solidFill>
                <a:effectLst/>
                <a:latin typeface="Times New Roman" panose="02020603050405020304" pitchFamily="18" charset="0"/>
                <a:ea typeface="Arial"/>
                <a:cs typeface="Times New Roman" panose="02020603050405020304" pitchFamily="18" charset="0"/>
              </a:defRPr>
            </a:lvl1pPr>
            <a:lvl2pPr marL="457200" indent="0" algn="l" defTabSz="1828434" rtl="0" eaLnBrk="1" latinLnBrk="0" hangingPunct="1">
              <a:lnSpc>
                <a:spcPct val="90000"/>
              </a:lnSpc>
              <a:spcBef>
                <a:spcPts val="1000"/>
              </a:spcBef>
              <a:buFont typeface="Arial" charset="0"/>
              <a:buNone/>
              <a:defRPr lang="en-US" sz="4000" kern="1200">
                <a:solidFill>
                  <a:schemeClr val="tx1"/>
                </a:solidFill>
                <a:effectLst/>
                <a:latin typeface="Arial"/>
                <a:ea typeface="Arial"/>
                <a:cs typeface="Arial"/>
              </a:defRPr>
            </a:lvl2pPr>
            <a:lvl3pPr marL="914400" indent="0" algn="l" defTabSz="1828434" rtl="0" eaLnBrk="1" latinLnBrk="0" hangingPunct="1">
              <a:lnSpc>
                <a:spcPct val="90000"/>
              </a:lnSpc>
              <a:spcBef>
                <a:spcPts val="1000"/>
              </a:spcBef>
              <a:buFont typeface="Arial" charset="0"/>
              <a:buNone/>
              <a:defRPr lang="en-US" sz="3600" kern="1200">
                <a:solidFill>
                  <a:schemeClr val="tx1"/>
                </a:solidFill>
                <a:effectLst/>
                <a:latin typeface="Arial"/>
                <a:ea typeface="Arial"/>
                <a:cs typeface="Arial"/>
              </a:defRPr>
            </a:lvl3pPr>
            <a:lvl4pPr marL="13716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4pPr>
            <a:lvl5pPr marL="18288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5000"/>
              </a:lnSpc>
            </a:pPr>
            <a:r>
              <a:rPr lang="fr-FR" sz="3500" i="0" dirty="0">
                <a:solidFill>
                  <a:srgbClr val="222222"/>
                </a:solidFill>
                <a:latin typeface="Arial" panose="020B0604020202020204" pitchFamily="34" charset="0"/>
                <a:cs typeface="Arial" panose="020B0604020202020204" pitchFamily="34" charset="0"/>
              </a:rPr>
              <a:t>Réforme de la PSC des fonctionnaires</a:t>
            </a:r>
          </a:p>
        </p:txBody>
      </p:sp>
      <p:pic>
        <p:nvPicPr>
          <p:cNvPr id="14" name="Image 13">
            <a:extLst>
              <a:ext uri="{FF2B5EF4-FFF2-40B4-BE49-F238E27FC236}">
                <a16:creationId xmlns:a16="http://schemas.microsoft.com/office/drawing/2014/main" id="{5369D54A-2273-20C2-1CE1-1CC6219A6A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0558" y="634231"/>
            <a:ext cx="2246424" cy="351887"/>
          </a:xfrm>
          <a:prstGeom prst="rect">
            <a:avLst/>
          </a:prstGeom>
        </p:spPr>
      </p:pic>
    </p:spTree>
    <p:extLst>
      <p:ext uri="{BB962C8B-B14F-4D97-AF65-F5344CB8AC3E}">
        <p14:creationId xmlns:p14="http://schemas.microsoft.com/office/powerpoint/2010/main" val="3252233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838200" y="339075"/>
            <a:ext cx="10515600" cy="973455"/>
          </a:xfrm>
        </p:spPr>
        <p:txBody>
          <a:bodyPr>
            <a:normAutofit fontScale="90000"/>
          </a:bodyPr>
          <a:lstStyle/>
          <a:p>
            <a:r>
              <a:rPr lang="fr-FR" sz="3600" b="1" dirty="0">
                <a:solidFill>
                  <a:srgbClr val="FF0000"/>
                </a:solidFill>
                <a:latin typeface="+mn-lt"/>
              </a:rPr>
              <a:t>Fonction publique d’Etat</a:t>
            </a:r>
            <a:br>
              <a:rPr lang="fr-FR" sz="3600" b="1" dirty="0">
                <a:solidFill>
                  <a:srgbClr val="E41E13"/>
                </a:solidFill>
                <a:latin typeface="+mn-lt"/>
              </a:rPr>
            </a:br>
            <a:r>
              <a:rPr lang="fr-FR" sz="3100" dirty="0">
                <a:solidFill>
                  <a:schemeClr val="accent1"/>
                </a:solidFill>
                <a:latin typeface="+mn-lt"/>
              </a:rPr>
              <a:t>Article 196 de la Loi n° 2023-1322 du 29 décembre 2023 de finances pour 2024 (JO 30 déc.) (LF pour 2024)</a:t>
            </a:r>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742507" y="1657320"/>
            <a:ext cx="10515600" cy="3968417"/>
          </a:xfrm>
        </p:spPr>
        <p:txBody>
          <a:bodyPr>
            <a:normAutofit/>
          </a:bodyPr>
          <a:lstStyle/>
          <a:p>
            <a:pPr marL="269875" indent="-269875">
              <a:spcBef>
                <a:spcPts val="1200"/>
              </a:spcBef>
              <a:buClr>
                <a:srgbClr val="C00000"/>
              </a:buClr>
              <a:buFont typeface="Wingdings" panose="05000000000000000000" pitchFamily="2" charset="2"/>
              <a:buChar char="q"/>
            </a:pPr>
            <a:r>
              <a:rPr lang="fr-FR" sz="2000" dirty="0">
                <a:solidFill>
                  <a:schemeClr val="tx1"/>
                </a:solidFill>
              </a:rPr>
              <a:t>Pour mémoire, pour les agents de la fonction publique d’Etat, la participation obligatoire de l’Etat au financement de la complémentaire santé en l’absence de convention de participation en cours au 1</a:t>
            </a:r>
            <a:r>
              <a:rPr lang="fr-FR" sz="2000" baseline="30000" dirty="0">
                <a:solidFill>
                  <a:schemeClr val="tx1"/>
                </a:solidFill>
              </a:rPr>
              <a:t>er</a:t>
            </a:r>
            <a:r>
              <a:rPr lang="fr-FR" sz="2000" dirty="0">
                <a:solidFill>
                  <a:schemeClr val="tx1"/>
                </a:solidFill>
              </a:rPr>
              <a:t> janvier 2022 (et sinon au terme de cette convention)​ doit entrer en vigueur le </a:t>
            </a:r>
            <a:r>
              <a:rPr lang="fr-FR" sz="2000" b="1" dirty="0">
                <a:solidFill>
                  <a:schemeClr val="tx1"/>
                </a:solidFill>
              </a:rPr>
              <a:t>1</a:t>
            </a:r>
            <a:r>
              <a:rPr lang="fr-FR" sz="2000" b="1" baseline="30000" dirty="0">
                <a:solidFill>
                  <a:schemeClr val="tx1"/>
                </a:solidFill>
              </a:rPr>
              <a:t>er</a:t>
            </a:r>
            <a:r>
              <a:rPr lang="fr-FR" sz="2000" b="1" dirty="0">
                <a:solidFill>
                  <a:schemeClr val="tx1"/>
                </a:solidFill>
              </a:rPr>
              <a:t> janvier 2024</a:t>
            </a:r>
            <a:r>
              <a:rPr lang="fr-FR" sz="2000" dirty="0">
                <a:solidFill>
                  <a:schemeClr val="tx1"/>
                </a:solidFill>
              </a:rPr>
              <a:t>.</a:t>
            </a:r>
          </a:p>
          <a:p>
            <a:pPr marL="0" indent="0">
              <a:spcBef>
                <a:spcPts val="1200"/>
              </a:spcBef>
              <a:buClr>
                <a:srgbClr val="C00000"/>
              </a:buClr>
              <a:buNone/>
            </a:pPr>
            <a:endParaRPr lang="fr-FR" sz="2000" dirty="0">
              <a:solidFill>
                <a:schemeClr val="tx1"/>
              </a:solidFill>
            </a:endParaRPr>
          </a:p>
          <a:p>
            <a:pPr marL="269875" indent="-269875">
              <a:spcBef>
                <a:spcPts val="1200"/>
              </a:spcBef>
              <a:buClr>
                <a:srgbClr val="C00000"/>
              </a:buClr>
              <a:buFont typeface="Wingdings" panose="05000000000000000000" pitchFamily="2" charset="2"/>
              <a:buChar char="q"/>
            </a:pPr>
            <a:r>
              <a:rPr lang="fr-FR" sz="2000" dirty="0">
                <a:solidFill>
                  <a:schemeClr val="tx1"/>
                </a:solidFill>
              </a:rPr>
              <a:t>L’article 196 de la LF pour 2024 reporte au 1</a:t>
            </a:r>
            <a:r>
              <a:rPr lang="fr-FR" sz="2000" baseline="30000" dirty="0">
                <a:solidFill>
                  <a:schemeClr val="tx1"/>
                </a:solidFill>
              </a:rPr>
              <a:t>er</a:t>
            </a:r>
            <a:r>
              <a:rPr lang="fr-FR" sz="2000" dirty="0">
                <a:solidFill>
                  <a:schemeClr val="tx1"/>
                </a:solidFill>
              </a:rPr>
              <a:t> janvier 2025 l’entrée en vigueur de cette obligation. Il prévoit corrélativement le droit pour les ministères concernés de prolonger d’une année les conventions de référencement. </a:t>
            </a:r>
          </a:p>
          <a:p>
            <a:pPr marL="269875" indent="0">
              <a:spcBef>
                <a:spcPts val="1200"/>
              </a:spcBef>
              <a:buClr>
                <a:srgbClr val="C00000"/>
              </a:buClr>
              <a:buNone/>
            </a:pPr>
            <a:r>
              <a:rPr lang="fr-FR" sz="2000" dirty="0">
                <a:solidFill>
                  <a:schemeClr val="tx1"/>
                </a:solidFill>
              </a:rPr>
              <a:t>Par ailleurs, cet article sécurise le régime juridique applicable à la couverture des agents de l’Etat et des militaires affectés à l’étranger. En effet, il prévoit une dérogation au cahier des charges des contrats responsables, qui n’aurait donc pas à être respectée, pour ces agents affectés à l’étranger. </a:t>
            </a:r>
          </a:p>
          <a:p>
            <a:pPr marL="269875" indent="-269875">
              <a:spcBef>
                <a:spcPts val="1200"/>
              </a:spcBef>
              <a:buClr>
                <a:srgbClr val="C00000"/>
              </a:buClr>
              <a:buFont typeface="Wingdings" panose="05000000000000000000" pitchFamily="2" charset="2"/>
              <a:buChar char="q"/>
            </a:pPr>
            <a:endParaRPr lang="fr-FR" sz="2000"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067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838200" y="339075"/>
            <a:ext cx="10515600" cy="973455"/>
          </a:xfrm>
        </p:spPr>
        <p:txBody>
          <a:bodyPr>
            <a:normAutofit fontScale="90000"/>
          </a:bodyPr>
          <a:lstStyle/>
          <a:p>
            <a:r>
              <a:rPr lang="fr-FR" sz="3600" b="1" dirty="0">
                <a:solidFill>
                  <a:srgbClr val="FF0000"/>
                </a:solidFill>
                <a:latin typeface="+mn-lt"/>
              </a:rPr>
              <a:t>Fonction publique d’Etat</a:t>
            </a:r>
            <a:br>
              <a:rPr lang="fr-FR" sz="3600" b="1" dirty="0">
                <a:solidFill>
                  <a:srgbClr val="E41E13"/>
                </a:solidFill>
                <a:latin typeface="+mn-lt"/>
              </a:rPr>
            </a:br>
            <a:r>
              <a:rPr lang="fr-FR" sz="3100" dirty="0">
                <a:solidFill>
                  <a:schemeClr val="accent1"/>
                </a:solidFill>
                <a:latin typeface="+mn-lt"/>
              </a:rPr>
              <a:t>Accord interministériel relatif à l’amélioration des garanties en prévoyance (incapacité de travail, invalidité, décès) dans la FPE</a:t>
            </a:r>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742507" y="1657320"/>
            <a:ext cx="10515600" cy="4861605"/>
          </a:xfrm>
        </p:spPr>
        <p:txBody>
          <a:bodyPr>
            <a:normAutofit lnSpcReduction="10000"/>
          </a:bodyPr>
          <a:lstStyle/>
          <a:p>
            <a:pPr marL="0" indent="0">
              <a:spcBef>
                <a:spcPts val="1200"/>
              </a:spcBef>
              <a:buClr>
                <a:srgbClr val="C00000"/>
              </a:buClr>
              <a:buNone/>
            </a:pPr>
            <a:r>
              <a:rPr lang="fr-FR" sz="2000" dirty="0">
                <a:solidFill>
                  <a:schemeClr val="tx1"/>
                </a:solidFill>
              </a:rPr>
              <a:t>Un accord interministériel relatif à l’amélioration des garanties en prévoyance (incapacité de travail, invalidité, décès) dans la FPE a été signé le </a:t>
            </a:r>
            <a:r>
              <a:rPr lang="fr-FR" sz="2000" b="1" dirty="0">
                <a:solidFill>
                  <a:schemeClr val="tx1"/>
                </a:solidFill>
              </a:rPr>
              <a:t>20 octobre 2023 </a:t>
            </a:r>
            <a:r>
              <a:rPr lang="fr-FR" sz="2000" dirty="0">
                <a:solidFill>
                  <a:schemeClr val="tx1"/>
                </a:solidFill>
              </a:rPr>
              <a:t>entre l’Etat et les organisations syndicales. Cet accord prévoit principalement : </a:t>
            </a:r>
          </a:p>
          <a:p>
            <a:pPr marL="182563" indent="-182563">
              <a:spcBef>
                <a:spcPts val="1200"/>
              </a:spcBef>
              <a:buClr>
                <a:srgbClr val="C00000"/>
              </a:buClr>
              <a:buFont typeface="Wingdings" panose="05000000000000000000" pitchFamily="2" charset="2"/>
              <a:buChar char="ü"/>
            </a:pPr>
            <a:r>
              <a:rPr lang="fr-FR" sz="2000" dirty="0">
                <a:solidFill>
                  <a:schemeClr val="tx1"/>
                </a:solidFill>
              </a:rPr>
              <a:t>une large refonte des garanties statutaires en matière d’incapacité, d’invalidité et de décès, avec notamment la substitution du dispositif de « </a:t>
            </a:r>
            <a:r>
              <a:rPr lang="fr-FR" sz="2000" i="1" dirty="0">
                <a:solidFill>
                  <a:schemeClr val="tx1"/>
                </a:solidFill>
              </a:rPr>
              <a:t>mise à la retraite pour invalidité </a:t>
            </a:r>
            <a:r>
              <a:rPr lang="fr-FR" sz="2000" dirty="0">
                <a:solidFill>
                  <a:schemeClr val="tx1"/>
                </a:solidFill>
              </a:rPr>
              <a:t>» par le versement d’une « </a:t>
            </a:r>
            <a:r>
              <a:rPr lang="fr-FR" sz="2000" i="1" dirty="0">
                <a:solidFill>
                  <a:schemeClr val="tx1"/>
                </a:solidFill>
              </a:rPr>
              <a:t>prestation de compensation </a:t>
            </a:r>
            <a:r>
              <a:rPr lang="fr-FR" sz="2000" dirty="0">
                <a:solidFill>
                  <a:schemeClr val="tx1"/>
                </a:solidFill>
              </a:rPr>
              <a:t>» de la perte de capacité de travail occasionnée par l’invalidité d’origine non professionnelle. La mise en œuvre des nouvelles règles statutaires en matière d’incapacité et de décès est prévue pour l’exercice 2024, et au plus tard au 1</a:t>
            </a:r>
            <a:r>
              <a:rPr lang="fr-FR" sz="2000" baseline="30000" dirty="0">
                <a:solidFill>
                  <a:schemeClr val="tx1"/>
                </a:solidFill>
              </a:rPr>
              <a:t>er</a:t>
            </a:r>
            <a:r>
              <a:rPr lang="fr-FR" sz="2000" dirty="0">
                <a:solidFill>
                  <a:schemeClr val="tx1"/>
                </a:solidFill>
              </a:rPr>
              <a:t> janvier 2027 pour l’invalidité ; </a:t>
            </a:r>
          </a:p>
          <a:p>
            <a:pPr marL="182563" indent="-182563">
              <a:spcBef>
                <a:spcPts val="1200"/>
              </a:spcBef>
              <a:buClr>
                <a:srgbClr val="C00000"/>
              </a:buClr>
              <a:buFont typeface="Wingdings" panose="05000000000000000000" pitchFamily="2" charset="2"/>
              <a:buChar char="ü"/>
            </a:pPr>
            <a:r>
              <a:rPr lang="fr-FR" sz="2000" dirty="0">
                <a:solidFill>
                  <a:schemeClr val="tx1"/>
                </a:solidFill>
              </a:rPr>
              <a:t>les employeurs proposeront à leurs agents à compter du 1</a:t>
            </a:r>
            <a:r>
              <a:rPr lang="fr-FR" sz="2000" baseline="30000" dirty="0">
                <a:solidFill>
                  <a:schemeClr val="tx1"/>
                </a:solidFill>
              </a:rPr>
              <a:t>er</a:t>
            </a:r>
            <a:r>
              <a:rPr lang="fr-FR" sz="2000" dirty="0">
                <a:solidFill>
                  <a:schemeClr val="tx1"/>
                </a:solidFill>
              </a:rPr>
              <a:t> janvier 2025 et au plus tard à l’échéance des contrats référencés, des contrats qui couvriront les garanties « </a:t>
            </a:r>
            <a:r>
              <a:rPr lang="fr-FR" sz="2000" i="1" dirty="0">
                <a:solidFill>
                  <a:schemeClr val="tx1"/>
                </a:solidFill>
              </a:rPr>
              <a:t>incapacité de travail, invalidité, décès </a:t>
            </a:r>
            <a:r>
              <a:rPr lang="fr-FR" sz="2000" dirty="0">
                <a:solidFill>
                  <a:schemeClr val="tx1"/>
                </a:solidFill>
              </a:rPr>
              <a:t>» telles que définies à  l’article 18 de l’accord. La participation financière de l’employeur sera égale à 7 euros par mois et par agent ; </a:t>
            </a:r>
          </a:p>
          <a:p>
            <a:pPr marL="182563" indent="-182563">
              <a:spcBef>
                <a:spcPts val="1200"/>
              </a:spcBef>
              <a:buClr>
                <a:srgbClr val="C00000"/>
              </a:buClr>
              <a:buFont typeface="Wingdings" panose="05000000000000000000" pitchFamily="2" charset="2"/>
              <a:buChar char="ü"/>
            </a:pPr>
            <a:r>
              <a:rPr lang="fr-FR" sz="2000" dirty="0">
                <a:solidFill>
                  <a:schemeClr val="tx1"/>
                </a:solidFill>
              </a:rPr>
              <a:t>les employeurs pourront également prévoir des garanties optionnelles supplémentaires portant sur les risques incapacité, frais d’obsèques et perte d’autonomie tels que prévus à l’article 19 de l’accord. Les agents pourront adhérer à ces garanties additionnelles et ces garanties seront à la charge exclusive des agents. </a:t>
            </a: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1626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838200" y="339075"/>
            <a:ext cx="10515600" cy="973455"/>
          </a:xfrm>
        </p:spPr>
        <p:txBody>
          <a:bodyPr>
            <a:normAutofit fontScale="90000"/>
          </a:bodyPr>
          <a:lstStyle/>
          <a:p>
            <a:r>
              <a:rPr lang="fr-FR" sz="3600" b="1" dirty="0">
                <a:solidFill>
                  <a:srgbClr val="FF0000"/>
                </a:solidFill>
                <a:latin typeface="+mn-lt"/>
              </a:rPr>
              <a:t>Fonction publique d’Etat</a:t>
            </a:r>
            <a:br>
              <a:rPr lang="fr-FR" sz="3600" b="1" dirty="0">
                <a:solidFill>
                  <a:srgbClr val="E41E13"/>
                </a:solidFill>
                <a:latin typeface="+mn-lt"/>
              </a:rPr>
            </a:br>
            <a:r>
              <a:rPr lang="fr-FR" sz="3100" dirty="0">
                <a:solidFill>
                  <a:schemeClr val="accent1"/>
                </a:solidFill>
                <a:latin typeface="+mn-lt"/>
              </a:rPr>
              <a:t>Articles 195 de la LF pour 2024</a:t>
            </a:r>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742507" y="1657320"/>
            <a:ext cx="10515600" cy="4861605"/>
          </a:xfrm>
        </p:spPr>
        <p:txBody>
          <a:bodyPr>
            <a:normAutofit/>
          </a:bodyPr>
          <a:lstStyle/>
          <a:p>
            <a:pPr marL="0" indent="0">
              <a:spcBef>
                <a:spcPts val="1200"/>
              </a:spcBef>
              <a:buClr>
                <a:srgbClr val="C00000"/>
              </a:buClr>
              <a:buNone/>
            </a:pPr>
            <a:r>
              <a:rPr lang="fr-FR" sz="2000" dirty="0">
                <a:solidFill>
                  <a:schemeClr val="tx1"/>
                </a:solidFill>
              </a:rPr>
              <a:t>L’article 195 de la LF pour 2024 transpose les </a:t>
            </a:r>
            <a:r>
              <a:rPr lang="fr-FR" sz="2000" u="sng" dirty="0">
                <a:solidFill>
                  <a:schemeClr val="tx1"/>
                </a:solidFill>
              </a:rPr>
              <a:t>engagements à caractère législatif</a:t>
            </a:r>
            <a:r>
              <a:rPr lang="fr-FR" sz="2000" dirty="0">
                <a:solidFill>
                  <a:schemeClr val="tx1"/>
                </a:solidFill>
              </a:rPr>
              <a:t> de l’accord interministériel précité</a:t>
            </a:r>
            <a:r>
              <a:rPr lang="fr-FR" sz="2000" dirty="0">
                <a:solidFill>
                  <a:schemeClr val="accent1"/>
                </a:solidFill>
                <a:latin typeface="+mn-lt"/>
              </a:rPr>
              <a:t> </a:t>
            </a:r>
            <a:r>
              <a:rPr lang="fr-FR" sz="2000" dirty="0">
                <a:solidFill>
                  <a:schemeClr val="tx1"/>
                </a:solidFill>
                <a:latin typeface="+mn-lt"/>
              </a:rPr>
              <a:t>relatif à l’amélioration des garanties en prévoyance (incapacité de travail, invalidité, décès) dans la FPE.</a:t>
            </a:r>
          </a:p>
          <a:p>
            <a:pPr marL="0" indent="0">
              <a:spcBef>
                <a:spcPts val="1200"/>
              </a:spcBef>
              <a:buClr>
                <a:srgbClr val="C00000"/>
              </a:buClr>
              <a:buNone/>
            </a:pPr>
            <a:r>
              <a:rPr lang="fr-FR" sz="2000" dirty="0">
                <a:solidFill>
                  <a:schemeClr val="tx1"/>
                </a:solidFill>
              </a:rPr>
              <a:t>Ainsi, il permet de porter, par décret, et uniquement si un accord conclu en application de l’article L. 221-2 du code général de la fonction publique le prévoit, à 60 % de leur rémunération le niveau de prise en charge des agents pendant les deuxième et troisièmes années du congé de longue maladie. </a:t>
            </a:r>
          </a:p>
          <a:p>
            <a:pPr marL="0" indent="0">
              <a:spcBef>
                <a:spcPts val="1200"/>
              </a:spcBef>
              <a:buClr>
                <a:srgbClr val="C00000"/>
              </a:buClr>
              <a:buNone/>
            </a:pPr>
            <a:r>
              <a:rPr lang="fr-FR" sz="2000" dirty="0">
                <a:solidFill>
                  <a:schemeClr val="tx1"/>
                </a:solidFill>
              </a:rPr>
              <a:t>Il améliore la couverture en matière de prévoyance décès par la création de rentes éducation pour les ayants droits des agents fonctionnaires civils et militaires de l’Etat, et de rentes viagères à destination des enfants en situation de handicap dont le parent est décédé. </a:t>
            </a: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66507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838200" y="339075"/>
            <a:ext cx="10515600" cy="973455"/>
          </a:xfrm>
        </p:spPr>
        <p:txBody>
          <a:bodyPr>
            <a:normAutofit fontScale="90000"/>
          </a:bodyPr>
          <a:lstStyle/>
          <a:p>
            <a:r>
              <a:rPr lang="fr-FR" sz="3600" b="1" dirty="0">
                <a:solidFill>
                  <a:srgbClr val="FF0000"/>
                </a:solidFill>
                <a:latin typeface="+mn-lt"/>
              </a:rPr>
              <a:t>Fonction publique d’Etat (militaires)</a:t>
            </a:r>
            <a:br>
              <a:rPr lang="fr-FR" sz="3600" b="1" dirty="0">
                <a:solidFill>
                  <a:srgbClr val="E41E13"/>
                </a:solidFill>
                <a:latin typeface="+mn-lt"/>
              </a:rPr>
            </a:br>
            <a:r>
              <a:rPr lang="fr-FR" sz="3100" b="1" dirty="0">
                <a:solidFill>
                  <a:schemeClr val="accent1"/>
                </a:solidFill>
                <a:latin typeface="+mn-lt"/>
              </a:rPr>
              <a:t>Arrêté du 3 février 2023 relatif à la mise en place pour les militaires d’un contrat collectif à adhésion obligatoire en matière de « frais de santé »</a:t>
            </a:r>
            <a:endParaRPr lang="fr-FR" sz="3100" dirty="0">
              <a:solidFill>
                <a:schemeClr val="accent1"/>
              </a:solidFill>
              <a:latin typeface="+mn-lt"/>
            </a:endParaRPr>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716381" y="1787949"/>
            <a:ext cx="10515600" cy="5318805"/>
          </a:xfrm>
        </p:spPr>
        <p:txBody>
          <a:bodyPr>
            <a:normAutofit/>
          </a:bodyPr>
          <a:lstStyle/>
          <a:p>
            <a:pPr marL="269875" indent="-269875">
              <a:spcBef>
                <a:spcPts val="1200"/>
              </a:spcBef>
              <a:buClr>
                <a:srgbClr val="C00000"/>
              </a:buClr>
              <a:buFont typeface="Wingdings" panose="05000000000000000000" pitchFamily="2" charset="2"/>
              <a:buChar char="q"/>
            </a:pPr>
            <a:r>
              <a:rPr lang="fr-FR" sz="2000" dirty="0">
                <a:solidFill>
                  <a:schemeClr val="tx1"/>
                </a:solidFill>
              </a:rPr>
              <a:t>Pour mémoire, l’article L. 4123-3 du code de la défense tel qu’issu de l’ordonnance n° 2021-175 du 17 février 2021, prévoit que l’Etat et ses établissements publics doivent prendre en charge, </a:t>
            </a:r>
            <a:r>
              <a:rPr lang="fr-FR" sz="2000" i="1" dirty="0">
                <a:solidFill>
                  <a:schemeClr val="tx1"/>
                </a:solidFill>
              </a:rPr>
              <a:t>a minima</a:t>
            </a:r>
            <a:r>
              <a:rPr lang="fr-FR" sz="2000" dirty="0">
                <a:solidFill>
                  <a:schemeClr val="tx1"/>
                </a:solidFill>
              </a:rPr>
              <a:t>, 50 % du financement des garanties « frais de santé » des militaires qu’ils emploient. </a:t>
            </a:r>
          </a:p>
          <a:p>
            <a:pPr marL="269875" indent="0">
              <a:spcBef>
                <a:spcPts val="1200"/>
              </a:spcBef>
              <a:buClr>
                <a:srgbClr val="C00000"/>
              </a:buClr>
              <a:buNone/>
            </a:pPr>
            <a:r>
              <a:rPr lang="fr-FR" sz="2000" dirty="0">
                <a:solidFill>
                  <a:schemeClr val="tx1"/>
                </a:solidFill>
              </a:rPr>
              <a:t>L’Etat et ses établissements publics peuvent également souscrire un contrat collectif pour couvrir ce risque (mais également pour couvrir les risques « incapacité, invalidité, inaptitude, décès »). L’adhésion des militaires à ce contrat collectif peut être </a:t>
            </a:r>
            <a:r>
              <a:rPr lang="fr-FR" sz="2000" b="1" dirty="0">
                <a:solidFill>
                  <a:schemeClr val="tx1"/>
                </a:solidFill>
              </a:rPr>
              <a:t>rendue obligatoire par arrêté du ministre intéressé</a:t>
            </a:r>
            <a:r>
              <a:rPr lang="fr-FR" sz="2000" dirty="0">
                <a:solidFill>
                  <a:schemeClr val="tx1"/>
                </a:solidFill>
              </a:rPr>
              <a:t>. </a:t>
            </a:r>
          </a:p>
          <a:p>
            <a:pPr marL="269875" indent="0">
              <a:spcBef>
                <a:spcPts val="1200"/>
              </a:spcBef>
              <a:buClr>
                <a:srgbClr val="C00000"/>
              </a:buClr>
              <a:buNone/>
            </a:pPr>
            <a:r>
              <a:rPr lang="fr-FR" sz="2000" dirty="0">
                <a:solidFill>
                  <a:schemeClr val="tx1"/>
                </a:solidFill>
              </a:rPr>
              <a:t>Ainsi, contrairement aux agents civils de la FPE, les militaires ne sont pas concernés par l’accord interministériel du 26 janvier 2022 précité. </a:t>
            </a:r>
          </a:p>
          <a:p>
            <a:pPr marL="269875" indent="-269875">
              <a:spcBef>
                <a:spcPts val="1200"/>
              </a:spcBef>
              <a:buClr>
                <a:srgbClr val="C00000"/>
              </a:buClr>
              <a:buFont typeface="Wingdings" panose="05000000000000000000" pitchFamily="2" charset="2"/>
              <a:buChar char="q"/>
            </a:pPr>
            <a:r>
              <a:rPr lang="fr-FR" sz="2000" dirty="0">
                <a:solidFill>
                  <a:schemeClr val="tx1"/>
                </a:solidFill>
              </a:rPr>
              <a:t>Dans ce cadre, l’arrêté du 3 février 2023 précise qu’à compter du 1</a:t>
            </a:r>
            <a:r>
              <a:rPr lang="fr-FR" sz="2000" baseline="30000" dirty="0">
                <a:solidFill>
                  <a:schemeClr val="tx1"/>
                </a:solidFill>
              </a:rPr>
              <a:t>er</a:t>
            </a:r>
            <a:r>
              <a:rPr lang="fr-FR" sz="2000" dirty="0">
                <a:solidFill>
                  <a:schemeClr val="tx1"/>
                </a:solidFill>
              </a:rPr>
              <a:t> janvier 2025, les militaires employés par l'Etat et ses établissements publics </a:t>
            </a:r>
            <a:r>
              <a:rPr lang="fr-FR" sz="2000" b="1" dirty="0">
                <a:solidFill>
                  <a:schemeClr val="tx1"/>
                </a:solidFill>
              </a:rPr>
              <a:t>devront adhérer obligatoirement au contrat collectif « frais de santé » souscrit par leur employeur</a:t>
            </a:r>
            <a:r>
              <a:rPr lang="fr-FR" sz="2000" dirty="0">
                <a:solidFill>
                  <a:schemeClr val="tx1"/>
                </a:solidFill>
              </a:rPr>
              <a:t>. </a:t>
            </a: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0199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838200" y="339075"/>
            <a:ext cx="10515600" cy="973455"/>
          </a:xfrm>
        </p:spPr>
        <p:txBody>
          <a:bodyPr>
            <a:normAutofit fontScale="90000"/>
          </a:bodyPr>
          <a:lstStyle/>
          <a:p>
            <a:r>
              <a:rPr lang="fr-FR" sz="3600" b="1" dirty="0">
                <a:solidFill>
                  <a:srgbClr val="FF0000"/>
                </a:solidFill>
                <a:latin typeface="+mn-lt"/>
              </a:rPr>
              <a:t>Fonction publique d’Etat (militaires)</a:t>
            </a:r>
            <a:br>
              <a:rPr lang="fr-FR" sz="3600" b="1" dirty="0">
                <a:solidFill>
                  <a:srgbClr val="E41E13"/>
                </a:solidFill>
                <a:latin typeface="+mn-lt"/>
              </a:rPr>
            </a:br>
            <a:r>
              <a:rPr lang="fr-FR" sz="2200" b="1" dirty="0">
                <a:solidFill>
                  <a:schemeClr val="accent1"/>
                </a:solidFill>
                <a:latin typeface="+mn-lt"/>
              </a:rPr>
              <a:t>Décret n° 2023-605 du 15 juillet 2023 relatif à la protection sociale complémentaire des militaires, des anciens militaires et de leurs ayants droit en matière de couverture des frais occasionnés par une maternité, une maladie, ou un accident</a:t>
            </a:r>
            <a:endParaRPr lang="fr-FR" sz="2200" dirty="0">
              <a:solidFill>
                <a:schemeClr val="accent1"/>
              </a:solidFill>
              <a:latin typeface="+mn-lt"/>
            </a:endParaRPr>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716381" y="1787949"/>
            <a:ext cx="10515600" cy="5318805"/>
          </a:xfrm>
        </p:spPr>
        <p:txBody>
          <a:bodyPr>
            <a:normAutofit/>
          </a:bodyPr>
          <a:lstStyle/>
          <a:p>
            <a:pPr marL="269875" indent="-269875">
              <a:spcBef>
                <a:spcPts val="1200"/>
              </a:spcBef>
              <a:buClr>
                <a:srgbClr val="C00000"/>
              </a:buClr>
              <a:buFont typeface="Wingdings" panose="05000000000000000000" pitchFamily="2" charset="2"/>
              <a:buChar char="q"/>
            </a:pPr>
            <a:r>
              <a:rPr lang="fr-FR" sz="2000" dirty="0">
                <a:solidFill>
                  <a:schemeClr val="tx1"/>
                </a:solidFill>
              </a:rPr>
              <a:t>Dans le prolongement de l’arrêté du 3 février 2023 ayant rendu obligatoire l’adhésion des militaires au contrat collectif de « frais de santé » souscrit par leur employeur, le décret du 15 juillet 2023 fixe les contours de ce régime obligatoire de « frais de santé ». Il prévoit notamment : </a:t>
            </a:r>
          </a:p>
          <a:p>
            <a:pPr marL="520700" lvl="1" indent="-342900">
              <a:buClr>
                <a:srgbClr val="C00000"/>
              </a:buClr>
              <a:buFont typeface="Wingdings" panose="05000000000000000000" pitchFamily="2" charset="2"/>
              <a:buChar char="ü"/>
            </a:pPr>
            <a:r>
              <a:rPr lang="fr-FR" sz="2000" dirty="0"/>
              <a:t>l</a:t>
            </a:r>
            <a:r>
              <a:rPr lang="fr-FR" sz="2000" dirty="0">
                <a:solidFill>
                  <a:schemeClr val="tx1"/>
                </a:solidFill>
              </a:rPr>
              <a:t>e champ d’application et les catégories de bénéficiaires, ainsi que des cas de dispense ; </a:t>
            </a:r>
          </a:p>
          <a:p>
            <a:pPr marL="520700" lvl="1" indent="-342900">
              <a:buClr>
                <a:srgbClr val="C00000"/>
              </a:buClr>
              <a:buFont typeface="Wingdings" panose="05000000000000000000" pitchFamily="2" charset="2"/>
              <a:buChar char="ü"/>
            </a:pPr>
            <a:r>
              <a:rPr lang="fr-FR" sz="2000" dirty="0">
                <a:solidFill>
                  <a:schemeClr val="tx1"/>
                </a:solidFill>
              </a:rPr>
              <a:t>les modalités et critères de sélection des organismes assureurs ; </a:t>
            </a:r>
          </a:p>
          <a:p>
            <a:pPr marL="520700" lvl="1" indent="-342900">
              <a:buClr>
                <a:srgbClr val="C00000"/>
              </a:buClr>
              <a:buFont typeface="Wingdings" panose="05000000000000000000" pitchFamily="2" charset="2"/>
              <a:buChar char="ü"/>
            </a:pPr>
            <a:r>
              <a:rPr lang="fr-FR" sz="2000" dirty="0">
                <a:solidFill>
                  <a:schemeClr val="tx1"/>
                </a:solidFill>
              </a:rPr>
              <a:t>les modalités de participation financière des ministères et des établissements publics dont relèvent les militaires et les modalités de calcul des cotisations pour chaque catégorie de bénéficiaires des contrats collectifs ; </a:t>
            </a:r>
          </a:p>
          <a:p>
            <a:pPr marL="520700" lvl="1" indent="-342900">
              <a:buClr>
                <a:srgbClr val="C00000"/>
              </a:buClr>
              <a:buFont typeface="Wingdings" panose="05000000000000000000" pitchFamily="2" charset="2"/>
              <a:buChar char="ü"/>
            </a:pPr>
            <a:r>
              <a:rPr lang="fr-FR" sz="2000" dirty="0"/>
              <a:t>d</a:t>
            </a:r>
            <a:r>
              <a:rPr lang="fr-FR" sz="2000" dirty="0">
                <a:solidFill>
                  <a:schemeClr val="tx1"/>
                </a:solidFill>
              </a:rPr>
              <a:t>es dispositifs de solidarités entre les bénéficiaires et un accompagnement social.</a:t>
            </a: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4885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F46AC03C-14E4-4568-CF51-72D46F33BA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620D7B-D0EE-49B4-AB6A-144F11A2DAB4}" type="slidenum">
              <a:rPr kumimoji="0" lang="fr-FR" sz="800" b="0" i="0" u="none" strike="noStrike" kern="1200" cap="none" spc="0" normalizeH="0" baseline="0" noProof="0" smtClean="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fr-FR" sz="800" b="0" i="0" u="none" strike="noStrike" kern="1200" cap="none" spc="0" normalizeH="0" baseline="0" noProof="0">
              <a:ln>
                <a:noFill/>
              </a:ln>
              <a:solidFill>
                <a:srgbClr val="E42710"/>
              </a:solidFill>
              <a:effectLst/>
              <a:uLnTx/>
              <a:uFillTx/>
              <a:latin typeface="Arial" panose="020B0604020202020204" pitchFamily="34" charset="0"/>
              <a:ea typeface="+mn-ea"/>
              <a:cs typeface="Arial" panose="020B0604020202020204" pitchFamily="34" charset="0"/>
            </a:endParaRPr>
          </a:p>
        </p:txBody>
      </p:sp>
      <p:pic>
        <p:nvPicPr>
          <p:cNvPr id="6" name="Image 5">
            <a:extLst>
              <a:ext uri="{FF2B5EF4-FFF2-40B4-BE49-F238E27FC236}">
                <a16:creationId xmlns:a16="http://schemas.microsoft.com/office/drawing/2014/main" id="{4CF02C5B-2B19-387A-993A-B8277AB0243C}"/>
              </a:ext>
            </a:extLst>
          </p:cNvPr>
          <p:cNvPicPr>
            <a:picLocks noChangeAspect="1"/>
          </p:cNvPicPr>
          <p:nvPr/>
        </p:nvPicPr>
        <p:blipFill>
          <a:blip r:embed="rId2"/>
          <a:stretch>
            <a:fillRect/>
          </a:stretch>
        </p:blipFill>
        <p:spPr>
          <a:xfrm>
            <a:off x="5054816" y="1634272"/>
            <a:ext cx="5407621" cy="646232"/>
          </a:xfrm>
          <a:prstGeom prst="rect">
            <a:avLst/>
          </a:prstGeom>
        </p:spPr>
      </p:pic>
      <p:sp>
        <p:nvSpPr>
          <p:cNvPr id="12" name="Espace réservé du texte 3">
            <a:extLst>
              <a:ext uri="{FF2B5EF4-FFF2-40B4-BE49-F238E27FC236}">
                <a16:creationId xmlns:a16="http://schemas.microsoft.com/office/drawing/2014/main" id="{EE15E3E9-63C4-FB41-9501-0B2FB486B18F}"/>
              </a:ext>
            </a:extLst>
          </p:cNvPr>
          <p:cNvSpPr txBox="1">
            <a:spLocks/>
          </p:cNvSpPr>
          <p:nvPr/>
        </p:nvSpPr>
        <p:spPr>
          <a:xfrm>
            <a:off x="5054816" y="2381985"/>
            <a:ext cx="4856777" cy="21955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Réforme de la PSC des fonctionnaires</a:t>
            </a:r>
          </a:p>
          <a:p>
            <a:pPr marL="357188" marR="0" lvl="0" indent="-357188" algn="just" defTabSz="914400" rtl="0" eaLnBrk="1" fontAlgn="auto" latinLnBrk="0" hangingPunct="1">
              <a:lnSpc>
                <a:spcPts val="2880"/>
              </a:lnSpc>
              <a:spcBef>
                <a:spcPts val="1000"/>
              </a:spcBef>
              <a:spcAft>
                <a:spcPts val="0"/>
              </a:spcAft>
              <a:buClr>
                <a:srgbClr val="FF0000"/>
              </a:buClr>
              <a:buSzTx/>
              <a:buFont typeface="Wingdings" panose="05000000000000000000" pitchFamily="2" charset="2"/>
              <a:buChar char="Ø"/>
              <a:tabLst/>
              <a:defRPr/>
            </a:pPr>
            <a:r>
              <a:rPr kumimoji="0" lang="fr-FR" sz="24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Fonction publique territoriale</a:t>
            </a:r>
          </a:p>
        </p:txBody>
      </p:sp>
    </p:spTree>
    <p:extLst>
      <p:ext uri="{BB962C8B-B14F-4D97-AF65-F5344CB8AC3E}">
        <p14:creationId xmlns:p14="http://schemas.microsoft.com/office/powerpoint/2010/main" val="28352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838200" y="126424"/>
            <a:ext cx="10515600" cy="973455"/>
          </a:xfrm>
        </p:spPr>
        <p:txBody>
          <a:bodyPr>
            <a:normAutofit fontScale="90000"/>
          </a:bodyPr>
          <a:lstStyle/>
          <a:p>
            <a:r>
              <a:rPr lang="fr-FR" sz="3600" b="1" dirty="0">
                <a:solidFill>
                  <a:srgbClr val="FF0000"/>
                </a:solidFill>
                <a:latin typeface="+mn-lt"/>
              </a:rPr>
              <a:t>Fonction publique </a:t>
            </a:r>
            <a:r>
              <a:rPr lang="fr-FR" dirty="0">
                <a:solidFill>
                  <a:srgbClr val="FF0000"/>
                </a:solidFill>
                <a:latin typeface="+mn-lt"/>
              </a:rPr>
              <a:t>territoriale</a:t>
            </a:r>
            <a:br>
              <a:rPr lang="fr-FR" sz="3600" b="1" dirty="0">
                <a:solidFill>
                  <a:srgbClr val="E41E13"/>
                </a:solidFill>
                <a:latin typeface="+mn-lt"/>
              </a:rPr>
            </a:br>
            <a:r>
              <a:rPr lang="fr-FR" sz="3100" b="1" dirty="0">
                <a:solidFill>
                  <a:schemeClr val="accent1"/>
                </a:solidFill>
                <a:latin typeface="+mn-lt"/>
              </a:rPr>
              <a:t>Rappel</a:t>
            </a:r>
            <a:endParaRPr lang="fr-FR" sz="3100" dirty="0">
              <a:solidFill>
                <a:schemeClr val="accent1"/>
              </a:solidFill>
              <a:latin typeface="+mn-lt"/>
            </a:endParaRPr>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838200" y="1099879"/>
            <a:ext cx="10515600" cy="5488925"/>
          </a:xfrm>
        </p:spPr>
        <p:txBody>
          <a:bodyPr>
            <a:normAutofit fontScale="70000" lnSpcReduction="20000"/>
          </a:bodyPr>
          <a:lstStyle/>
          <a:p>
            <a:pPr>
              <a:spcBef>
                <a:spcPts val="1200"/>
              </a:spcBef>
              <a:buClr>
                <a:srgbClr val="FF0000"/>
              </a:buClr>
              <a:buFont typeface="Wingdings" panose="05000000000000000000" pitchFamily="2" charset="2"/>
              <a:buChar char="q"/>
            </a:pPr>
            <a:r>
              <a:rPr lang="fr-FR" sz="2300" b="1" u="sng" dirty="0">
                <a:solidFill>
                  <a:srgbClr val="FF0000"/>
                </a:solidFill>
              </a:rPr>
              <a:t>Décret du 20 avril 2022 </a:t>
            </a:r>
            <a:r>
              <a:rPr lang="fr-FR" sz="2300" dirty="0">
                <a:solidFill>
                  <a:srgbClr val="FF0000"/>
                </a:solidFill>
              </a:rPr>
              <a:t>: </a:t>
            </a:r>
          </a:p>
          <a:p>
            <a:pPr marL="444500" indent="-174625">
              <a:spcBef>
                <a:spcPts val="1200"/>
              </a:spcBef>
              <a:buClr>
                <a:srgbClr val="FF0000"/>
              </a:buClr>
              <a:buFont typeface="Wingdings" panose="05000000000000000000" pitchFamily="2" charset="2"/>
              <a:buChar char="Ø"/>
            </a:pPr>
            <a:r>
              <a:rPr lang="fr-FR" sz="2000" b="1" dirty="0">
                <a:solidFill>
                  <a:schemeClr val="tx1"/>
                </a:solidFill>
              </a:rPr>
              <a:t>Dispositions relatives à la prévoyance </a:t>
            </a:r>
            <a:r>
              <a:rPr lang="fr-FR" sz="2000" dirty="0">
                <a:solidFill>
                  <a:schemeClr val="tx1"/>
                </a:solidFill>
              </a:rPr>
              <a:t>: </a:t>
            </a:r>
          </a:p>
          <a:p>
            <a:pPr marL="612775" indent="-168275">
              <a:spcBef>
                <a:spcPts val="1200"/>
              </a:spcBef>
              <a:buClr>
                <a:srgbClr val="FF0000"/>
              </a:buClr>
              <a:buFont typeface="Wingdings" panose="05000000000000000000" pitchFamily="2" charset="2"/>
              <a:buChar char="ü"/>
            </a:pPr>
            <a:r>
              <a:rPr lang="fr-FR" sz="2000" dirty="0">
                <a:solidFill>
                  <a:schemeClr val="tx1"/>
                </a:solidFill>
              </a:rPr>
              <a:t>ces dispositions entrent en vigueur le 1</a:t>
            </a:r>
            <a:r>
              <a:rPr lang="fr-FR" sz="2000" baseline="30000" dirty="0">
                <a:solidFill>
                  <a:schemeClr val="tx1"/>
                </a:solidFill>
              </a:rPr>
              <a:t>er</a:t>
            </a:r>
            <a:r>
              <a:rPr lang="fr-FR" sz="2000" dirty="0">
                <a:solidFill>
                  <a:schemeClr val="tx1"/>
                </a:solidFill>
              </a:rPr>
              <a:t> janvier 2025 ; </a:t>
            </a:r>
          </a:p>
          <a:p>
            <a:pPr marL="612775" indent="-168275">
              <a:spcBef>
                <a:spcPts val="1200"/>
              </a:spcBef>
              <a:buClr>
                <a:srgbClr val="FF0000"/>
              </a:buClr>
              <a:buFont typeface="Wingdings" panose="05000000000000000000" pitchFamily="2" charset="2"/>
              <a:buChar char="ü"/>
            </a:pPr>
            <a:r>
              <a:rPr lang="fr-FR" sz="2000" dirty="0">
                <a:solidFill>
                  <a:schemeClr val="tx1"/>
                </a:solidFill>
              </a:rPr>
              <a:t>la participation mensuelle des collectivités territoriales et de leurs établissements publics au financement des garanties « prévoyance » de leur agent ne peut être inférieure à 20 % d’un montant de référence qui est fixé à 35 euros (soit 7 euros) ;</a:t>
            </a:r>
          </a:p>
          <a:p>
            <a:pPr marL="612775" indent="-168275">
              <a:spcBef>
                <a:spcPts val="1200"/>
              </a:spcBef>
              <a:buClr>
                <a:srgbClr val="FF0000"/>
              </a:buClr>
              <a:buFont typeface="Wingdings" panose="05000000000000000000" pitchFamily="2" charset="2"/>
              <a:buChar char="ü"/>
            </a:pPr>
            <a:r>
              <a:rPr lang="fr-FR" sz="2000" dirty="0">
                <a:solidFill>
                  <a:schemeClr val="tx1"/>
                </a:solidFill>
              </a:rPr>
              <a:t>couverture décès non obligatoire ;</a:t>
            </a:r>
          </a:p>
          <a:p>
            <a:pPr marL="444500" indent="-174625">
              <a:spcBef>
                <a:spcPts val="1200"/>
              </a:spcBef>
              <a:buClr>
                <a:srgbClr val="FF0000"/>
              </a:buClr>
              <a:buFont typeface="Wingdings" panose="05000000000000000000" pitchFamily="2" charset="2"/>
              <a:buChar char="Ø"/>
            </a:pPr>
            <a:r>
              <a:rPr lang="fr-FR" sz="2000" b="1" dirty="0">
                <a:solidFill>
                  <a:schemeClr val="tx1"/>
                </a:solidFill>
              </a:rPr>
              <a:t>Dispositions relatives aux frais de santé :</a:t>
            </a:r>
          </a:p>
          <a:p>
            <a:pPr marL="612775" indent="-168275">
              <a:spcBef>
                <a:spcPts val="1200"/>
              </a:spcBef>
              <a:buClr>
                <a:srgbClr val="FF0000"/>
              </a:buClr>
              <a:buFont typeface="Wingdings" panose="05000000000000000000" pitchFamily="2" charset="2"/>
              <a:buChar char="ü"/>
            </a:pPr>
            <a:r>
              <a:rPr lang="fr-FR" sz="2000" dirty="0">
                <a:solidFill>
                  <a:schemeClr val="tx1"/>
                </a:solidFill>
              </a:rPr>
              <a:t>ces dispositions  entrent en vigueur le 1</a:t>
            </a:r>
            <a:r>
              <a:rPr lang="fr-FR" sz="2000" baseline="30000" dirty="0">
                <a:solidFill>
                  <a:schemeClr val="tx1"/>
                </a:solidFill>
              </a:rPr>
              <a:t>er</a:t>
            </a:r>
            <a:r>
              <a:rPr lang="fr-FR" sz="2000" dirty="0">
                <a:solidFill>
                  <a:schemeClr val="tx1"/>
                </a:solidFill>
              </a:rPr>
              <a:t> janvier 2026 ;</a:t>
            </a:r>
          </a:p>
          <a:p>
            <a:pPr marL="612775" indent="-168275">
              <a:spcBef>
                <a:spcPts val="1200"/>
              </a:spcBef>
              <a:buClr>
                <a:srgbClr val="FF0000"/>
              </a:buClr>
              <a:buFont typeface="Wingdings" panose="05000000000000000000" pitchFamily="2" charset="2"/>
              <a:buChar char="ü"/>
            </a:pPr>
            <a:r>
              <a:rPr lang="fr-FR" sz="2000" dirty="0">
                <a:solidFill>
                  <a:schemeClr val="tx1"/>
                </a:solidFill>
              </a:rPr>
              <a:t>les garanties frais de santé (maternité, maladie, accident) sont celles, </a:t>
            </a:r>
            <a:r>
              <a:rPr lang="fr-FR" sz="2000" i="1" dirty="0">
                <a:solidFill>
                  <a:schemeClr val="tx1"/>
                </a:solidFill>
              </a:rPr>
              <a:t>a minima</a:t>
            </a:r>
            <a:r>
              <a:rPr lang="fr-FR" sz="2000" dirty="0">
                <a:solidFill>
                  <a:schemeClr val="tx1"/>
                </a:solidFill>
              </a:rPr>
              <a:t>, du panier de soins prévu au II de l’article L. 911-7 du code de la sécurité sociale (art. 5) ;</a:t>
            </a:r>
          </a:p>
          <a:p>
            <a:pPr marL="612775" indent="-168275">
              <a:spcBef>
                <a:spcPts val="1200"/>
              </a:spcBef>
              <a:buClr>
                <a:srgbClr val="FF0000"/>
              </a:buClr>
              <a:buFont typeface="Wingdings" panose="05000000000000000000" pitchFamily="2" charset="2"/>
              <a:buChar char="ü"/>
            </a:pPr>
            <a:r>
              <a:rPr lang="fr-FR" sz="2000" dirty="0">
                <a:solidFill>
                  <a:schemeClr val="tx1"/>
                </a:solidFill>
              </a:rPr>
              <a:t>la participation mensuelle des collectivités territoriales ne peut-être inférieure, pour chaque agent, à la moitié du montant de référence qui est fixé à 30 euros ;</a:t>
            </a:r>
          </a:p>
          <a:p>
            <a:pPr marL="0" indent="0">
              <a:spcBef>
                <a:spcPts val="1200"/>
              </a:spcBef>
              <a:buClr>
                <a:srgbClr val="C00000"/>
              </a:buClr>
              <a:buNone/>
            </a:pPr>
            <a:endParaRPr lang="fr-FR" sz="2000" b="1" dirty="0">
              <a:solidFill>
                <a:srgbClr val="FF0000"/>
              </a:solidFill>
            </a:endParaRPr>
          </a:p>
          <a:p>
            <a:pPr marL="182563" indent="-182563">
              <a:spcBef>
                <a:spcPts val="1200"/>
              </a:spcBef>
              <a:buClr>
                <a:srgbClr val="FF0000"/>
              </a:buClr>
              <a:buFont typeface="Wingdings" panose="05000000000000000000" pitchFamily="2" charset="2"/>
              <a:buChar char="q"/>
            </a:pPr>
            <a:r>
              <a:rPr lang="fr-FR" sz="2300" b="1" u="sng" dirty="0">
                <a:solidFill>
                  <a:srgbClr val="FF0000"/>
                </a:solidFill>
              </a:rPr>
              <a:t>Accord de méthode du 16 mai 2022 conclu entre les partenaires sociaux et le Centre de gestion de la Fonction Publique Territoriale du Nord</a:t>
            </a:r>
            <a:r>
              <a:rPr lang="fr-FR" sz="2300" b="1" dirty="0">
                <a:solidFill>
                  <a:srgbClr val="FF0000"/>
                </a:solidFill>
              </a:rPr>
              <a:t> </a:t>
            </a:r>
            <a:r>
              <a:rPr lang="fr-FR" sz="2300" dirty="0">
                <a:solidFill>
                  <a:srgbClr val="FF0000"/>
                </a:solidFill>
              </a:rPr>
              <a:t>:</a:t>
            </a:r>
            <a:r>
              <a:rPr lang="fr-FR" sz="2300" b="1" dirty="0">
                <a:solidFill>
                  <a:srgbClr val="FF0000"/>
                </a:solidFill>
              </a:rPr>
              <a:t> </a:t>
            </a:r>
          </a:p>
          <a:p>
            <a:pPr marL="612775" indent="-342900">
              <a:spcBef>
                <a:spcPts val="1200"/>
              </a:spcBef>
              <a:buClr>
                <a:srgbClr val="FF0000"/>
              </a:buClr>
              <a:buFont typeface="Wingdings" panose="05000000000000000000" pitchFamily="2" charset="2"/>
              <a:buChar char="Ø"/>
            </a:pPr>
            <a:r>
              <a:rPr lang="fr-FR" sz="2000" dirty="0">
                <a:solidFill>
                  <a:schemeClr val="tx1"/>
                </a:solidFill>
              </a:rPr>
              <a:t>préciser les modalités de négociations et de s’assurer que la mise en œuvre de l’ordonnance permette d’améliorer la couverture santé et prévoyance ; </a:t>
            </a:r>
          </a:p>
          <a:p>
            <a:pPr marL="269875" indent="0">
              <a:spcBef>
                <a:spcPts val="1200"/>
              </a:spcBef>
              <a:buClr>
                <a:srgbClr val="C00000"/>
              </a:buClr>
              <a:buNone/>
            </a:pPr>
            <a:endParaRPr lang="fr-FR" sz="2000" dirty="0">
              <a:solidFill>
                <a:srgbClr val="FF0000"/>
              </a:solidFill>
            </a:endParaRPr>
          </a:p>
          <a:p>
            <a:pPr marL="182563" indent="-182563">
              <a:spcBef>
                <a:spcPts val="1200"/>
              </a:spcBef>
              <a:buClr>
                <a:srgbClr val="FF0000"/>
              </a:buClr>
              <a:buFont typeface="Wingdings" panose="05000000000000000000" pitchFamily="2" charset="2"/>
              <a:buChar char="q"/>
            </a:pPr>
            <a:r>
              <a:rPr lang="fr-FR" sz="2300" b="1" u="sng" dirty="0">
                <a:solidFill>
                  <a:srgbClr val="FF0000"/>
                </a:solidFill>
              </a:rPr>
              <a:t>Accord de méthode du 12 juillet 2022</a:t>
            </a:r>
            <a:r>
              <a:rPr lang="fr-FR" sz="2300" b="1" dirty="0">
                <a:solidFill>
                  <a:srgbClr val="FF0000"/>
                </a:solidFill>
              </a:rPr>
              <a:t> </a:t>
            </a:r>
            <a:r>
              <a:rPr lang="fr-FR" sz="2300" dirty="0">
                <a:solidFill>
                  <a:srgbClr val="FF0000"/>
                </a:solidFill>
              </a:rPr>
              <a:t>:</a:t>
            </a:r>
          </a:p>
          <a:p>
            <a:pPr marL="444500" indent="-174625">
              <a:spcBef>
                <a:spcPts val="1200"/>
              </a:spcBef>
              <a:buClr>
                <a:srgbClr val="FF0000"/>
              </a:buClr>
              <a:buFont typeface="Wingdings" panose="05000000000000000000" pitchFamily="2" charset="2"/>
              <a:buChar char="Ø"/>
            </a:pPr>
            <a:r>
              <a:rPr lang="fr-FR" sz="2000" dirty="0">
                <a:solidFill>
                  <a:schemeClr val="tx1"/>
                </a:solidFill>
              </a:rPr>
              <a:t>a pour objet de définir les modalités et le périmètre de négociation, afin d’aboutir à l’amélioration de l’étendue et de la qualité de la couverture des risques en matière de santé et de prévoyance. </a:t>
            </a:r>
          </a:p>
          <a:p>
            <a:pPr>
              <a:spcBef>
                <a:spcPts val="1200"/>
              </a:spcBef>
              <a:buClr>
                <a:srgbClr val="C00000"/>
              </a:buClr>
              <a:buFont typeface="Wingdings" panose="05000000000000000000" pitchFamily="2" charset="2"/>
              <a:buChar char="q"/>
            </a:pPr>
            <a:endParaRPr lang="fr-FR" sz="2000" b="1" dirty="0">
              <a:solidFill>
                <a:schemeClr val="tx1"/>
              </a:solidFill>
            </a:endParaRPr>
          </a:p>
          <a:p>
            <a:pPr>
              <a:spcBef>
                <a:spcPts val="1200"/>
              </a:spcBef>
              <a:buClr>
                <a:srgbClr val="C00000"/>
              </a:buClr>
              <a:buFont typeface="Wingdings" panose="05000000000000000000" pitchFamily="2" charset="2"/>
              <a:buChar char="q"/>
            </a:pPr>
            <a:endParaRPr lang="fr-FR" sz="2000" b="1" dirty="0">
              <a:solidFill>
                <a:schemeClr val="tx1"/>
              </a:solidFill>
            </a:endParaRPr>
          </a:p>
          <a:p>
            <a:pPr>
              <a:spcBef>
                <a:spcPts val="1200"/>
              </a:spcBef>
              <a:buClr>
                <a:srgbClr val="C00000"/>
              </a:buClr>
              <a:buFont typeface="Wingdings" panose="05000000000000000000" pitchFamily="2" charset="2"/>
              <a:buChar char="q"/>
            </a:pPr>
            <a:endParaRPr lang="fr-FR" sz="2000" b="1" dirty="0">
              <a:solidFill>
                <a:schemeClr val="tx1"/>
              </a:solidFill>
            </a:endParaRPr>
          </a:p>
          <a:p>
            <a:pPr>
              <a:spcBef>
                <a:spcPts val="1200"/>
              </a:spcBef>
              <a:buClr>
                <a:srgbClr val="C00000"/>
              </a:buClr>
              <a:buFont typeface="Wingdings" panose="05000000000000000000" pitchFamily="2" charset="2"/>
              <a:buChar char="q"/>
            </a:pPr>
            <a:endParaRPr lang="fr-FR" sz="2000" b="1" dirty="0">
              <a:solidFill>
                <a:schemeClr val="tx1"/>
              </a:solidFill>
            </a:endParaRPr>
          </a:p>
          <a:p>
            <a:pPr marL="0" indent="0">
              <a:spcBef>
                <a:spcPts val="1200"/>
              </a:spcBef>
              <a:buClr>
                <a:srgbClr val="C00000"/>
              </a:buClr>
              <a:buNone/>
            </a:pPr>
            <a:endParaRPr lang="fr-FR" sz="2000"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84754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838200" y="126424"/>
            <a:ext cx="10515600" cy="973455"/>
          </a:xfrm>
        </p:spPr>
        <p:txBody>
          <a:bodyPr>
            <a:normAutofit fontScale="90000"/>
          </a:bodyPr>
          <a:lstStyle/>
          <a:p>
            <a:r>
              <a:rPr lang="fr-FR" sz="3600" b="1" dirty="0">
                <a:solidFill>
                  <a:srgbClr val="FF0000"/>
                </a:solidFill>
                <a:latin typeface="+mn-lt"/>
              </a:rPr>
              <a:t>Fonction publique </a:t>
            </a:r>
            <a:r>
              <a:rPr lang="fr-FR" dirty="0">
                <a:solidFill>
                  <a:srgbClr val="FF0000"/>
                </a:solidFill>
                <a:latin typeface="+mn-lt"/>
              </a:rPr>
              <a:t>territoriale</a:t>
            </a:r>
            <a:br>
              <a:rPr lang="fr-FR" sz="3600" b="1" dirty="0">
                <a:solidFill>
                  <a:srgbClr val="E41E13"/>
                </a:solidFill>
                <a:latin typeface="+mn-lt"/>
              </a:rPr>
            </a:br>
            <a:r>
              <a:rPr lang="fr-FR" sz="2200" b="1" dirty="0">
                <a:solidFill>
                  <a:schemeClr val="accent1"/>
                </a:solidFill>
                <a:latin typeface="+mn-lt"/>
              </a:rPr>
              <a:t>Accord collectif national portant réforme de la protection sociale complémentaire </a:t>
            </a:r>
            <a:r>
              <a:rPr lang="fr-FR" sz="2200" dirty="0">
                <a:solidFill>
                  <a:schemeClr val="accent1"/>
                </a:solidFill>
                <a:latin typeface="+mn-lt"/>
              </a:rPr>
              <a:t>des </a:t>
            </a:r>
            <a:r>
              <a:rPr lang="fr-FR" sz="2200" b="1" dirty="0">
                <a:solidFill>
                  <a:schemeClr val="accent1"/>
                </a:solidFill>
                <a:latin typeface="+mn-lt"/>
              </a:rPr>
              <a:t>agents publics territoriaux mis à signature le 11 juillet 2023</a:t>
            </a:r>
            <a:endParaRPr lang="fr-FR" sz="2200" b="0" dirty="0">
              <a:solidFill>
                <a:schemeClr val="accent1"/>
              </a:solidFill>
              <a:latin typeface="+mn-lt"/>
            </a:endParaRPr>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838200" y="1404597"/>
            <a:ext cx="10644963" cy="4909117"/>
          </a:xfrm>
        </p:spPr>
        <p:txBody>
          <a:bodyPr>
            <a:normAutofit/>
          </a:bodyPr>
          <a:lstStyle/>
          <a:p>
            <a:pPr marL="0" indent="0">
              <a:spcBef>
                <a:spcPts val="1200"/>
              </a:spcBef>
              <a:buClr>
                <a:srgbClr val="C00000"/>
              </a:buClr>
              <a:buNone/>
            </a:pPr>
            <a:r>
              <a:rPr lang="fr-FR" sz="2000" dirty="0">
                <a:solidFill>
                  <a:schemeClr val="tx1"/>
                </a:solidFill>
              </a:rPr>
              <a:t>Un accord collectif national portant réforme de la protection sociale complémentaire des agents publics territoriaux a été signé le 11 juillet 2023 entre les employeurs territoriaux et les organisations syndicales représentatives au Conseil supérieur de la fonction publique territoriale. Cet accord instaure notamment : </a:t>
            </a:r>
          </a:p>
          <a:p>
            <a:pPr marL="269875" indent="-269875">
              <a:spcBef>
                <a:spcPts val="1200"/>
              </a:spcBef>
              <a:buClr>
                <a:srgbClr val="C00000"/>
              </a:buClr>
              <a:buFont typeface="Wingdings" panose="05000000000000000000" pitchFamily="2" charset="2"/>
              <a:buChar char="ü"/>
            </a:pPr>
            <a:r>
              <a:rPr lang="fr-FR" sz="2000" dirty="0">
                <a:solidFill>
                  <a:schemeClr val="tx1"/>
                </a:solidFill>
              </a:rPr>
              <a:t>un régime de prévoyance « incapacité et invalidité » </a:t>
            </a:r>
            <a:r>
              <a:rPr lang="fr-FR" sz="2000" b="1" dirty="0">
                <a:solidFill>
                  <a:schemeClr val="tx1"/>
                </a:solidFill>
              </a:rPr>
              <a:t>à adhésion obligatoire </a:t>
            </a:r>
            <a:r>
              <a:rPr lang="fr-FR" sz="2000" dirty="0">
                <a:solidFill>
                  <a:schemeClr val="tx1"/>
                </a:solidFill>
              </a:rPr>
              <a:t>pour les agents et une participation de l’employeur fixée à 50 % de la cotisation (elle est actuellement de 20 % d’un montant de référence fixé à 35 euros) ; </a:t>
            </a:r>
          </a:p>
          <a:p>
            <a:pPr marL="269875" indent="-269875">
              <a:spcBef>
                <a:spcPts val="1200"/>
              </a:spcBef>
              <a:buClr>
                <a:srgbClr val="C00000"/>
              </a:buClr>
              <a:buFont typeface="Wingdings" panose="05000000000000000000" pitchFamily="2" charset="2"/>
              <a:buChar char="ü"/>
            </a:pPr>
            <a:r>
              <a:rPr lang="fr-FR" sz="2000" dirty="0">
                <a:solidFill>
                  <a:schemeClr val="tx1"/>
                </a:solidFill>
              </a:rPr>
              <a:t>les conditions de succession d’organismes assureurs.</a:t>
            </a: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12647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838200" y="297516"/>
            <a:ext cx="10515600" cy="973455"/>
          </a:xfrm>
        </p:spPr>
        <p:txBody>
          <a:bodyPr>
            <a:normAutofit fontScale="90000"/>
          </a:bodyPr>
          <a:lstStyle/>
          <a:p>
            <a:r>
              <a:rPr lang="fr-FR" sz="3600" b="1" dirty="0">
                <a:solidFill>
                  <a:srgbClr val="FF0000"/>
                </a:solidFill>
                <a:latin typeface="+mn-lt"/>
              </a:rPr>
              <a:t>Contexte de la réforme</a:t>
            </a:r>
            <a:br>
              <a:rPr lang="fr-FR" sz="3600" b="1" dirty="0">
                <a:solidFill>
                  <a:srgbClr val="FF0000"/>
                </a:solidFill>
                <a:latin typeface="+mn-lt"/>
              </a:rPr>
            </a:br>
            <a:br>
              <a:rPr lang="fr-FR" sz="3100" b="1" dirty="0">
                <a:solidFill>
                  <a:srgbClr val="FF0000"/>
                </a:solidFill>
                <a:latin typeface="+mn-lt"/>
              </a:rPr>
            </a:br>
            <a:endParaRPr lang="fr-FR" dirty="0">
              <a:solidFill>
                <a:srgbClr val="FF0000"/>
              </a:solidFill>
            </a:endParaRPr>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838200" y="1085088"/>
            <a:ext cx="10515600" cy="5772911"/>
          </a:xfrm>
        </p:spPr>
        <p:txBody>
          <a:bodyPr>
            <a:normAutofit/>
          </a:bodyPr>
          <a:lstStyle/>
          <a:p>
            <a:pPr marL="357188" indent="-357188">
              <a:buClr>
                <a:srgbClr val="C00000"/>
              </a:buClr>
              <a:buFont typeface="Wingdings" panose="05000000000000000000" pitchFamily="2" charset="2"/>
              <a:buChar char="q"/>
            </a:pPr>
            <a:r>
              <a:rPr lang="fr-FR" sz="1900" dirty="0">
                <a:solidFill>
                  <a:schemeClr val="tx1"/>
                </a:solidFill>
              </a:rPr>
              <a:t>La protection sociale complémentaire des agents publics relève actuellement de </a:t>
            </a:r>
            <a:r>
              <a:rPr lang="fr-FR" sz="1900" b="1" dirty="0">
                <a:solidFill>
                  <a:schemeClr val="tx1"/>
                </a:solidFill>
              </a:rPr>
              <a:t>dispositifs facultatifs mis en place par les employeurs publics </a:t>
            </a:r>
            <a:r>
              <a:rPr lang="fr-FR" sz="1900" dirty="0">
                <a:solidFill>
                  <a:schemeClr val="tx1"/>
                </a:solidFill>
              </a:rPr>
              <a:t>au bénéfice de leurs agents titulaires et contractuels, actifs comme retraités (art. 22 </a:t>
            </a:r>
            <a:r>
              <a:rPr lang="fr-FR" sz="1900" i="1" dirty="0">
                <a:solidFill>
                  <a:schemeClr val="tx1"/>
                </a:solidFill>
              </a:rPr>
              <a:t>bis</a:t>
            </a:r>
            <a:r>
              <a:rPr lang="fr-FR" sz="1900" dirty="0">
                <a:solidFill>
                  <a:schemeClr val="tx1"/>
                </a:solidFill>
              </a:rPr>
              <a:t> Loi « Le </a:t>
            </a:r>
            <a:r>
              <a:rPr lang="fr-FR" sz="1900" dirty="0" err="1">
                <a:solidFill>
                  <a:schemeClr val="tx1"/>
                </a:solidFill>
              </a:rPr>
              <a:t>Pors</a:t>
            </a:r>
            <a:r>
              <a:rPr lang="fr-FR" sz="1900" dirty="0">
                <a:solidFill>
                  <a:schemeClr val="tx1"/>
                </a:solidFill>
              </a:rPr>
              <a:t> » et textes d’application), </a:t>
            </a:r>
            <a:r>
              <a:rPr lang="fr-FR" sz="1900" dirty="0">
                <a:solidFill>
                  <a:srgbClr val="FF0000"/>
                </a:solidFill>
              </a:rPr>
              <a:t>sans obligation de participer à leur financement et sans obligation d’adhésion</a:t>
            </a:r>
            <a:r>
              <a:rPr lang="fr-FR" sz="1900" dirty="0">
                <a:solidFill>
                  <a:schemeClr val="tx1"/>
                </a:solidFill>
              </a:rPr>
              <a:t>.</a:t>
            </a:r>
          </a:p>
          <a:p>
            <a:pPr marL="357188" indent="-357188">
              <a:buClr>
                <a:srgbClr val="C00000"/>
              </a:buClr>
              <a:buFont typeface="Wingdings" panose="05000000000000000000" pitchFamily="2" charset="2"/>
              <a:buChar char="q"/>
            </a:pPr>
            <a:r>
              <a:rPr lang="fr-FR" sz="1900" dirty="0">
                <a:solidFill>
                  <a:schemeClr val="tx1"/>
                </a:solidFill>
              </a:rPr>
              <a:t>Inégalité avec le secteur privé, où la complémentaire santé est obligatoire et financée par l’employeur à 50 % depuis la généralisation de la complémentaire santé à compter du 1</a:t>
            </a:r>
            <a:r>
              <a:rPr lang="fr-FR" sz="1900" baseline="30000" dirty="0">
                <a:solidFill>
                  <a:schemeClr val="tx1"/>
                </a:solidFill>
              </a:rPr>
              <a:t>er</a:t>
            </a:r>
            <a:r>
              <a:rPr lang="fr-FR" sz="1900" dirty="0">
                <a:solidFill>
                  <a:schemeClr val="tx1"/>
                </a:solidFill>
              </a:rPr>
              <a:t> janvier 2016.</a:t>
            </a:r>
          </a:p>
          <a:p>
            <a:pPr marL="357188" indent="-357188">
              <a:buClr>
                <a:srgbClr val="C00000"/>
              </a:buClr>
              <a:buFont typeface="Wingdings" panose="05000000000000000000" pitchFamily="2" charset="2"/>
              <a:buChar char="q"/>
            </a:pPr>
            <a:r>
              <a:rPr lang="fr-FR" sz="1900" b="1" dirty="0">
                <a:solidFill>
                  <a:schemeClr val="tx1"/>
                </a:solidFill>
              </a:rPr>
              <a:t>L’ordonnance du 17 février 2021 relative à la protection sociale complémentaire de la fonction publique redéfinit la participation des employeurs du secteur public. </a:t>
            </a:r>
          </a:p>
          <a:p>
            <a:pPr marL="714375" indent="-357188">
              <a:buClr>
                <a:srgbClr val="C00000"/>
              </a:buClr>
              <a:buFont typeface="Wingdings" panose="05000000000000000000" pitchFamily="2" charset="2"/>
              <a:buChar char="Ø"/>
            </a:pPr>
            <a:r>
              <a:rPr lang="fr-FR" sz="1900" b="1" u="sng" dirty="0">
                <a:solidFill>
                  <a:srgbClr val="FF0000"/>
                </a:solidFill>
              </a:rPr>
              <a:t>Personnels concernés :​ les trois fonctions publiques (Etat, Collectivités territoriales, Hospitalière) </a:t>
            </a:r>
          </a:p>
          <a:p>
            <a:pPr marL="357188" indent="-357188">
              <a:buClr>
                <a:srgbClr val="C00000"/>
              </a:buClr>
              <a:buFont typeface="Wingdings" panose="05000000000000000000" pitchFamily="2" charset="2"/>
              <a:buChar char="q"/>
            </a:pPr>
            <a:r>
              <a:rPr lang="fr-FR" sz="1900" b="1" dirty="0">
                <a:solidFill>
                  <a:schemeClr val="tx1"/>
                </a:solidFill>
              </a:rPr>
              <a:t>Renvoi à des décrets d’application afin de tenir compte des spécificités de chacune des fonctions publiques.</a:t>
            </a:r>
          </a:p>
          <a:p>
            <a:endParaRPr lang="fr-FR" sz="1800"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3888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838200" y="297516"/>
            <a:ext cx="10515600" cy="973455"/>
          </a:xfrm>
        </p:spPr>
        <p:txBody>
          <a:bodyPr>
            <a:normAutofit fontScale="90000"/>
          </a:bodyPr>
          <a:lstStyle/>
          <a:p>
            <a:r>
              <a:rPr lang="fr-FR" dirty="0">
                <a:solidFill>
                  <a:srgbClr val="FF0000"/>
                </a:solidFill>
                <a:latin typeface="+mn-lt"/>
              </a:rPr>
              <a:t>De nombreux textes depuis 2021</a:t>
            </a:r>
            <a:br>
              <a:rPr lang="fr-FR" sz="3600" b="1" dirty="0">
                <a:solidFill>
                  <a:srgbClr val="FF0000"/>
                </a:solidFill>
                <a:latin typeface="+mn-lt"/>
              </a:rPr>
            </a:br>
            <a:br>
              <a:rPr lang="fr-FR" sz="3100" b="1" dirty="0">
                <a:solidFill>
                  <a:srgbClr val="FF0000"/>
                </a:solidFill>
                <a:latin typeface="+mn-lt"/>
              </a:rPr>
            </a:br>
            <a:endParaRPr lang="fr-FR" dirty="0">
              <a:solidFill>
                <a:srgbClr val="FF0000"/>
              </a:solidFill>
            </a:endParaRPr>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838199" y="677670"/>
            <a:ext cx="10613571" cy="6180330"/>
          </a:xfrm>
        </p:spPr>
        <p:txBody>
          <a:bodyPr>
            <a:normAutofit fontScale="77500" lnSpcReduction="20000"/>
          </a:bodyPr>
          <a:lstStyle/>
          <a:p>
            <a:pPr marL="357188" indent="-357188">
              <a:spcBef>
                <a:spcPts val="600"/>
              </a:spcBef>
              <a:buClr>
                <a:srgbClr val="C00000"/>
              </a:buClr>
              <a:buFont typeface="Wingdings" panose="05000000000000000000" pitchFamily="2" charset="2"/>
              <a:buChar char="q"/>
            </a:pPr>
            <a:r>
              <a:rPr lang="fr-FR" sz="1900" b="1" dirty="0">
                <a:solidFill>
                  <a:srgbClr val="FF0000"/>
                </a:solidFill>
              </a:rPr>
              <a:t>Textes généraux à toutes les fonctions publiques </a:t>
            </a:r>
            <a:r>
              <a:rPr lang="fr-FR" sz="1900" dirty="0">
                <a:solidFill>
                  <a:schemeClr val="tx1"/>
                </a:solidFill>
              </a:rPr>
              <a:t>:</a:t>
            </a:r>
          </a:p>
          <a:p>
            <a:pPr marL="622300" indent="-266700">
              <a:spcBef>
                <a:spcPts val="600"/>
              </a:spcBef>
              <a:buClr>
                <a:srgbClr val="C00000"/>
              </a:buClr>
              <a:buFont typeface="Wingdings" panose="05000000000000000000" pitchFamily="2" charset="2"/>
              <a:buChar char="Ø"/>
            </a:pPr>
            <a:r>
              <a:rPr lang="fr-FR" sz="1900" dirty="0">
                <a:solidFill>
                  <a:schemeClr val="tx1"/>
                </a:solidFill>
              </a:rPr>
              <a:t>ordonnance n° 2021-175 du 17 février 2021 relative à la protection sociale complémentaire dans la fonction publique ;</a:t>
            </a:r>
          </a:p>
          <a:p>
            <a:pPr marL="622300" indent="-266700">
              <a:spcBef>
                <a:spcPts val="600"/>
              </a:spcBef>
              <a:buClr>
                <a:srgbClr val="C00000"/>
              </a:buClr>
              <a:buFont typeface="Wingdings" panose="05000000000000000000" pitchFamily="2" charset="2"/>
              <a:buChar char="Ø"/>
            </a:pPr>
            <a:r>
              <a:rPr lang="fr-FR" sz="1900" dirty="0">
                <a:solidFill>
                  <a:schemeClr val="tx1"/>
                </a:solidFill>
              </a:rPr>
              <a:t>ordonnance n° 2021-1574 du 24 novembre 2021 portant partie législative du code général de la fonction publique ;</a:t>
            </a:r>
          </a:p>
          <a:p>
            <a:pPr marL="622300" indent="-266700">
              <a:spcBef>
                <a:spcPts val="600"/>
              </a:spcBef>
              <a:buClr>
                <a:srgbClr val="C00000"/>
              </a:buClr>
              <a:buFont typeface="Wingdings" panose="05000000000000000000" pitchFamily="2" charset="2"/>
              <a:buChar char="Ø"/>
            </a:pPr>
            <a:r>
              <a:rPr lang="fr-FR" sz="1900" dirty="0">
                <a:solidFill>
                  <a:schemeClr val="tx1"/>
                </a:solidFill>
              </a:rPr>
              <a:t>LFSS pour 2022 ; </a:t>
            </a:r>
          </a:p>
          <a:p>
            <a:pPr marL="622300" indent="-266700">
              <a:spcBef>
                <a:spcPts val="600"/>
              </a:spcBef>
              <a:buClr>
                <a:srgbClr val="C00000"/>
              </a:buClr>
              <a:buFont typeface="Wingdings" panose="05000000000000000000" pitchFamily="2" charset="2"/>
              <a:buChar char="Ø"/>
            </a:pPr>
            <a:r>
              <a:rPr lang="fr-FR" sz="1900" dirty="0">
                <a:solidFill>
                  <a:schemeClr val="tx1"/>
                </a:solidFill>
              </a:rPr>
              <a:t>décret n° 2022-1244 du 20 septembre 2022 relatif à l'exclusion de la participation des employeurs publics au financement de la protection sociale complémentaire des assiettes de cotisations sociales ;</a:t>
            </a:r>
          </a:p>
          <a:p>
            <a:pPr marL="622300" indent="-266700">
              <a:spcBef>
                <a:spcPts val="600"/>
              </a:spcBef>
              <a:buClr>
                <a:srgbClr val="C00000"/>
              </a:buClr>
              <a:buFont typeface="Wingdings" panose="05000000000000000000" pitchFamily="2" charset="2"/>
              <a:buChar char="Ø"/>
            </a:pPr>
            <a:r>
              <a:rPr lang="fr-FR" sz="1900" dirty="0">
                <a:solidFill>
                  <a:schemeClr val="tx1"/>
                </a:solidFill>
              </a:rPr>
              <a:t>loi de finances pour 2023 ;</a:t>
            </a:r>
          </a:p>
          <a:p>
            <a:pPr marL="355600" indent="0">
              <a:spcBef>
                <a:spcPts val="600"/>
              </a:spcBef>
              <a:buClr>
                <a:srgbClr val="C00000"/>
              </a:buClr>
              <a:buNone/>
            </a:pPr>
            <a:endParaRPr lang="fr-FR" sz="1900" dirty="0">
              <a:solidFill>
                <a:schemeClr val="tx1"/>
              </a:solidFill>
            </a:endParaRPr>
          </a:p>
          <a:p>
            <a:pPr marL="357188" indent="-357188">
              <a:spcBef>
                <a:spcPts val="600"/>
              </a:spcBef>
              <a:buClr>
                <a:srgbClr val="C00000"/>
              </a:buClr>
              <a:buFont typeface="Wingdings" panose="05000000000000000000" pitchFamily="2" charset="2"/>
              <a:buChar char="q"/>
            </a:pPr>
            <a:r>
              <a:rPr lang="fr-FR" sz="1900" b="1" dirty="0">
                <a:solidFill>
                  <a:srgbClr val="FF0000"/>
                </a:solidFill>
              </a:rPr>
              <a:t>Textes ne s’appliquant qu’à la fonction publique de l’Eta</a:t>
            </a:r>
            <a:r>
              <a:rPr lang="fr-FR" sz="1900" dirty="0">
                <a:solidFill>
                  <a:srgbClr val="FF0000"/>
                </a:solidFill>
              </a:rPr>
              <a:t>t </a:t>
            </a:r>
            <a:r>
              <a:rPr lang="fr-FR" sz="1900" dirty="0">
                <a:solidFill>
                  <a:schemeClr val="tx1"/>
                </a:solidFill>
              </a:rPr>
              <a:t>:</a:t>
            </a:r>
          </a:p>
          <a:p>
            <a:pPr marL="622300" indent="-266700">
              <a:spcBef>
                <a:spcPts val="600"/>
              </a:spcBef>
              <a:buClr>
                <a:srgbClr val="C00000"/>
              </a:buClr>
              <a:buFont typeface="Wingdings" panose="05000000000000000000" pitchFamily="2" charset="2"/>
              <a:buChar char="Ø"/>
            </a:pPr>
            <a:r>
              <a:rPr lang="fr-FR" sz="1900" dirty="0">
                <a:solidFill>
                  <a:schemeClr val="tx1"/>
                </a:solidFill>
              </a:rPr>
              <a:t>décret n° 2021-1164 du 8 septembre 2021 relatif au remboursement d’une partie des cotisations de protection sociale complémentaire destinées à couvrir les frais de santé des agents civils et militaires de l’Etat ;</a:t>
            </a:r>
          </a:p>
          <a:p>
            <a:pPr marL="622300" indent="-266700">
              <a:spcBef>
                <a:spcPts val="600"/>
              </a:spcBef>
              <a:buClr>
                <a:srgbClr val="C00000"/>
              </a:buClr>
              <a:buFont typeface="Wingdings" panose="05000000000000000000" pitchFamily="2" charset="2"/>
              <a:buChar char="Ø"/>
            </a:pPr>
            <a:r>
              <a:rPr lang="fr-FR" sz="1900" dirty="0">
                <a:solidFill>
                  <a:schemeClr val="tx1"/>
                </a:solidFill>
              </a:rPr>
              <a:t>accord interministériel du 26 janvier 2022 relatif à la PSC en matière de couverture des frais occasionnés par une maternité, une maladie ou un accident dans la FPE, publié au JO du 6 mars 2022 ;</a:t>
            </a:r>
          </a:p>
          <a:p>
            <a:pPr marL="622300" indent="-266700">
              <a:spcBef>
                <a:spcPts val="600"/>
              </a:spcBef>
              <a:buClr>
                <a:srgbClr val="C00000"/>
              </a:buClr>
              <a:buFont typeface="Wingdings" panose="05000000000000000000" pitchFamily="2" charset="2"/>
              <a:buChar char="Ø"/>
            </a:pPr>
            <a:r>
              <a:rPr lang="fr-FR" sz="1900" dirty="0">
                <a:solidFill>
                  <a:schemeClr val="tx1"/>
                </a:solidFill>
              </a:rPr>
              <a:t>accord de méthode du 4 avril 2022 sur la prévoyance ;</a:t>
            </a:r>
          </a:p>
          <a:p>
            <a:pPr marL="622300" indent="-266700">
              <a:spcBef>
                <a:spcPts val="600"/>
              </a:spcBef>
              <a:buClr>
                <a:srgbClr val="C00000"/>
              </a:buClr>
              <a:buFont typeface="Wingdings" panose="05000000000000000000" pitchFamily="2" charset="2"/>
              <a:buChar char="Ø"/>
            </a:pPr>
            <a:r>
              <a:rPr lang="fr-FR" sz="1900" dirty="0">
                <a:solidFill>
                  <a:schemeClr val="tx1"/>
                </a:solidFill>
              </a:rPr>
              <a:t>décret n°2022-633 du 22 avril 2022 relatif à la PSC en matière de couverture des frais occasionnés par une maternité, une maladie ou un accident ;</a:t>
            </a:r>
          </a:p>
          <a:p>
            <a:pPr marL="622300" indent="-266700">
              <a:spcBef>
                <a:spcPts val="600"/>
              </a:spcBef>
              <a:buClr>
                <a:srgbClr val="C00000"/>
              </a:buClr>
              <a:buFont typeface="Wingdings" panose="05000000000000000000" pitchFamily="2" charset="2"/>
              <a:buChar char="Ø"/>
            </a:pPr>
            <a:r>
              <a:rPr lang="fr-FR" sz="1900" dirty="0">
                <a:solidFill>
                  <a:schemeClr val="tx1"/>
                </a:solidFill>
              </a:rPr>
              <a:t>réponse ministérielle à la question n° 43516 publiée le 3 mai 2022 ;</a:t>
            </a:r>
          </a:p>
          <a:p>
            <a:pPr marL="622300" indent="-266700">
              <a:spcBef>
                <a:spcPts val="600"/>
              </a:spcBef>
              <a:buClr>
                <a:srgbClr val="C00000"/>
              </a:buClr>
              <a:buFont typeface="Wingdings" panose="05000000000000000000" pitchFamily="2" charset="2"/>
              <a:buChar char="Ø"/>
            </a:pPr>
            <a:r>
              <a:rPr lang="fr-FR" sz="1900" dirty="0">
                <a:solidFill>
                  <a:schemeClr val="tx1"/>
                </a:solidFill>
              </a:rPr>
              <a:t>arrêté du 30 mai 2022 relatif à la protection sociale complémentaire en matière de couverture des frais occasionnés par une maternité, une maladie ou un accident dans la fonction publique de l’Etat ;</a:t>
            </a:r>
          </a:p>
          <a:p>
            <a:pPr marL="622300" indent="-266700">
              <a:spcBef>
                <a:spcPts val="600"/>
              </a:spcBef>
              <a:buClr>
                <a:srgbClr val="C00000"/>
              </a:buClr>
              <a:buFont typeface="Wingdings" panose="05000000000000000000" pitchFamily="2" charset="2"/>
              <a:buChar char="Ø"/>
            </a:pPr>
            <a:r>
              <a:rPr lang="fr-FR" sz="1900" dirty="0">
                <a:solidFill>
                  <a:schemeClr val="tx1"/>
                </a:solidFill>
              </a:rPr>
              <a:t>courrier des syndicats au ministre de la Transformation et de la fonction publiques du 4 janvier 2023 ;</a:t>
            </a:r>
          </a:p>
          <a:p>
            <a:pPr marL="622300" indent="-266700">
              <a:spcBef>
                <a:spcPts val="600"/>
              </a:spcBef>
              <a:buClr>
                <a:srgbClr val="C00000"/>
              </a:buClr>
              <a:buFont typeface="Wingdings" panose="05000000000000000000" pitchFamily="2" charset="2"/>
              <a:buChar char="Ø"/>
            </a:pPr>
            <a:r>
              <a:rPr lang="fr-FR" sz="1900" dirty="0">
                <a:solidFill>
                  <a:schemeClr val="tx1"/>
                </a:solidFill>
              </a:rPr>
              <a:t>arrêté du 3 février 2023 relatif à la mise en place pour les militaires d’un contrat collectif à adhésion obligatoire en matière de couverture complémentaire de frais occasionnés par une maternité, une maladie ou un accident ;</a:t>
            </a:r>
          </a:p>
          <a:p>
            <a:pPr marL="622300" indent="-266700">
              <a:spcBef>
                <a:spcPts val="600"/>
              </a:spcBef>
              <a:buClr>
                <a:srgbClr val="C00000"/>
              </a:buClr>
              <a:buFont typeface="Wingdings" panose="05000000000000000000" pitchFamily="2" charset="2"/>
              <a:buChar char="Ø"/>
            </a:pPr>
            <a:r>
              <a:rPr lang="fr-FR" sz="1900" dirty="0">
                <a:solidFill>
                  <a:schemeClr val="tx1"/>
                </a:solidFill>
              </a:rPr>
              <a:t>décret n° 2023-605 du 15 juillet 2023 relatif à la protection sociale complémentaire des militaires, des anciens militaires et de leurs ayants droit en matière de couverture de frais occasionnés par une maternité, une maladie ou un accident ; </a:t>
            </a:r>
          </a:p>
          <a:p>
            <a:pPr marL="622300" indent="-266700">
              <a:spcBef>
                <a:spcPts val="600"/>
              </a:spcBef>
              <a:buClr>
                <a:srgbClr val="C00000"/>
              </a:buClr>
              <a:buFont typeface="Wingdings" panose="05000000000000000000" pitchFamily="2" charset="2"/>
              <a:buChar char="Ø"/>
            </a:pPr>
            <a:r>
              <a:rPr lang="fr-FR" sz="1900" dirty="0">
                <a:solidFill>
                  <a:schemeClr val="tx1"/>
                </a:solidFill>
              </a:rPr>
              <a:t>accord interministériel relatif à l’amélioration des garanties en prévoyance (incapacité, invalidité, décès) dans la fonction publique d’Etat du 20 octobre 2023 ; </a:t>
            </a:r>
          </a:p>
          <a:p>
            <a:pPr marL="622300" indent="-266700">
              <a:spcBef>
                <a:spcPts val="600"/>
              </a:spcBef>
              <a:buClr>
                <a:srgbClr val="C00000"/>
              </a:buClr>
              <a:buFont typeface="Wingdings" panose="05000000000000000000" pitchFamily="2" charset="2"/>
              <a:buChar char="Ø"/>
            </a:pPr>
            <a:r>
              <a:rPr lang="fr-FR" sz="1900" dirty="0">
                <a:solidFill>
                  <a:schemeClr val="tx1"/>
                </a:solidFill>
              </a:rPr>
              <a:t>articles 49 </a:t>
            </a:r>
            <a:r>
              <a:rPr lang="fr-FR" sz="1900" i="1" dirty="0">
                <a:solidFill>
                  <a:schemeClr val="tx1"/>
                </a:solidFill>
              </a:rPr>
              <a:t>terdecies</a:t>
            </a:r>
            <a:r>
              <a:rPr lang="fr-FR" sz="1900" dirty="0">
                <a:solidFill>
                  <a:schemeClr val="tx1"/>
                </a:solidFill>
              </a:rPr>
              <a:t> et 49 </a:t>
            </a:r>
            <a:r>
              <a:rPr lang="fr-FR" sz="1900" i="1" dirty="0">
                <a:solidFill>
                  <a:schemeClr val="tx1"/>
                </a:solidFill>
              </a:rPr>
              <a:t>quaterdecies</a:t>
            </a:r>
            <a:r>
              <a:rPr lang="fr-FR" sz="1900" dirty="0">
                <a:solidFill>
                  <a:schemeClr val="tx1"/>
                </a:solidFill>
              </a:rPr>
              <a:t> du projet de loi de finances pour 2024. </a:t>
            </a:r>
          </a:p>
          <a:p>
            <a:pPr marL="357188" indent="-357188">
              <a:spcBef>
                <a:spcPts val="600"/>
              </a:spcBef>
              <a:buClr>
                <a:srgbClr val="C00000"/>
              </a:buClr>
              <a:buFont typeface="Wingdings" panose="05000000000000000000" pitchFamily="2" charset="2"/>
              <a:buChar char="q"/>
            </a:pPr>
            <a:endParaRPr lang="fr-FR" sz="1900" dirty="0">
              <a:solidFill>
                <a:schemeClr val="tx1"/>
              </a:solidFill>
            </a:endParaRPr>
          </a:p>
          <a:p>
            <a:endParaRPr lang="fr-FR" sz="1800"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1979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838200" y="297516"/>
            <a:ext cx="10515600" cy="973455"/>
          </a:xfrm>
        </p:spPr>
        <p:txBody>
          <a:bodyPr>
            <a:normAutofit fontScale="90000"/>
          </a:bodyPr>
          <a:lstStyle/>
          <a:p>
            <a:r>
              <a:rPr lang="fr-FR" dirty="0">
                <a:solidFill>
                  <a:srgbClr val="E41E13"/>
                </a:solidFill>
                <a:latin typeface="+mn-lt"/>
              </a:rPr>
              <a:t>De nombreux textes depuis 2021</a:t>
            </a:r>
            <a:br>
              <a:rPr lang="fr-FR" sz="3600" b="1" dirty="0">
                <a:solidFill>
                  <a:srgbClr val="E41E13"/>
                </a:solidFill>
                <a:latin typeface="+mn-lt"/>
              </a:rPr>
            </a:br>
            <a:br>
              <a:rPr lang="fr-FR" sz="3100" b="1" dirty="0">
                <a:solidFill>
                  <a:schemeClr val="accent1"/>
                </a:solidFill>
                <a:latin typeface="+mn-lt"/>
              </a:rPr>
            </a:br>
            <a:endParaRPr lang="fr-FR"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838200" y="677670"/>
            <a:ext cx="10515600" cy="4103336"/>
          </a:xfrm>
        </p:spPr>
        <p:txBody>
          <a:bodyPr>
            <a:normAutofit fontScale="92500" lnSpcReduction="20000"/>
          </a:bodyPr>
          <a:lstStyle/>
          <a:p>
            <a:pPr marL="0" indent="0">
              <a:spcBef>
                <a:spcPts val="600"/>
              </a:spcBef>
              <a:buClr>
                <a:srgbClr val="C00000"/>
              </a:buClr>
              <a:buNone/>
            </a:pPr>
            <a:endParaRPr lang="fr-FR" sz="1900" dirty="0">
              <a:solidFill>
                <a:schemeClr val="tx1"/>
              </a:solidFill>
            </a:endParaRPr>
          </a:p>
          <a:p>
            <a:pPr marL="357188" indent="-357188">
              <a:spcBef>
                <a:spcPts val="600"/>
              </a:spcBef>
              <a:buClr>
                <a:srgbClr val="C00000"/>
              </a:buClr>
              <a:buFont typeface="Wingdings" panose="05000000000000000000" pitchFamily="2" charset="2"/>
              <a:buChar char="q"/>
            </a:pPr>
            <a:r>
              <a:rPr lang="fr-FR" sz="1900" b="1" dirty="0">
                <a:solidFill>
                  <a:srgbClr val="FF0000"/>
                </a:solidFill>
              </a:rPr>
              <a:t>Textes ne s’appliquant qu’à la fonction publique territoriale</a:t>
            </a:r>
            <a:r>
              <a:rPr lang="fr-FR" sz="1900" dirty="0">
                <a:solidFill>
                  <a:schemeClr val="tx1"/>
                </a:solidFill>
              </a:rPr>
              <a:t> :</a:t>
            </a:r>
          </a:p>
          <a:p>
            <a:pPr marL="622300" indent="-266700">
              <a:spcBef>
                <a:spcPts val="600"/>
              </a:spcBef>
              <a:buClr>
                <a:srgbClr val="C00000"/>
              </a:buClr>
              <a:buFont typeface="Wingdings" panose="05000000000000000000" pitchFamily="2" charset="2"/>
              <a:buChar char="Ø"/>
            </a:pPr>
            <a:r>
              <a:rPr lang="fr-FR" sz="1900" dirty="0">
                <a:solidFill>
                  <a:schemeClr val="tx1"/>
                </a:solidFill>
              </a:rPr>
              <a:t>décret n°2022-581 du 20 avril 2022 relatif aux garanties de protection sociale complémentaire et à la participation obligatoire des collectivités territoriales et de leurs établissements publics à leur financement ; </a:t>
            </a:r>
          </a:p>
          <a:p>
            <a:pPr marL="622300" indent="-266700">
              <a:spcBef>
                <a:spcPts val="600"/>
              </a:spcBef>
              <a:buClr>
                <a:srgbClr val="C00000"/>
              </a:buClr>
              <a:buFont typeface="Wingdings" panose="05000000000000000000" pitchFamily="2" charset="2"/>
              <a:buChar char="Ø"/>
            </a:pPr>
            <a:r>
              <a:rPr lang="fr-FR" sz="1900" dirty="0">
                <a:solidFill>
                  <a:schemeClr val="tx1"/>
                </a:solidFill>
              </a:rPr>
              <a:t>réponses ministérielles aux questions n° 34445, et n° 34959 publiées le 3 mai 2022 ;</a:t>
            </a:r>
          </a:p>
          <a:p>
            <a:pPr marL="622300" indent="-266700">
              <a:spcBef>
                <a:spcPts val="600"/>
              </a:spcBef>
              <a:buClr>
                <a:srgbClr val="C00000"/>
              </a:buClr>
              <a:buFont typeface="Wingdings" panose="05000000000000000000" pitchFamily="2" charset="2"/>
              <a:buChar char="Ø"/>
            </a:pPr>
            <a:r>
              <a:rPr lang="fr-FR" sz="1900" dirty="0">
                <a:solidFill>
                  <a:schemeClr val="tx1"/>
                </a:solidFill>
              </a:rPr>
              <a:t>accord de méthode relatif à la conduite des négociations relatives à la protection sociale complémentaire du 16 mai 2022 conclu entre les partenaires sociaux et le Centre de gestion de la fonction publique territoriale du Nord ;</a:t>
            </a:r>
          </a:p>
          <a:p>
            <a:pPr marL="622300" indent="-266700">
              <a:spcBef>
                <a:spcPts val="600"/>
              </a:spcBef>
              <a:buClr>
                <a:srgbClr val="C00000"/>
              </a:buClr>
              <a:buFont typeface="Wingdings" panose="05000000000000000000" pitchFamily="2" charset="2"/>
              <a:buChar char="Ø"/>
            </a:pPr>
            <a:r>
              <a:rPr lang="fr-FR" sz="1900" dirty="0">
                <a:solidFill>
                  <a:schemeClr val="tx1"/>
                </a:solidFill>
              </a:rPr>
              <a:t>réponse ministérielle à la question n° 25816 publiée le 19 mai 2022 ; </a:t>
            </a:r>
          </a:p>
          <a:p>
            <a:pPr marL="622300" indent="-266700">
              <a:spcBef>
                <a:spcPts val="600"/>
              </a:spcBef>
              <a:buClr>
                <a:srgbClr val="C00000"/>
              </a:buClr>
              <a:buFont typeface="Wingdings" panose="05000000000000000000" pitchFamily="2" charset="2"/>
              <a:buChar char="Ø"/>
            </a:pPr>
            <a:r>
              <a:rPr lang="fr-FR" sz="1900" dirty="0">
                <a:solidFill>
                  <a:schemeClr val="tx1"/>
                </a:solidFill>
              </a:rPr>
              <a:t>accord de méthode portant sur la conduite des négociations relatives à la protection sociale complémentaire dans la fonction publique territoriale du 12 juillet 2022 conclu entre les employeurs territoriaux et les organismes syndicales représentatives au Conseil supérieur de la fonction publique territoriale ; </a:t>
            </a:r>
          </a:p>
          <a:p>
            <a:pPr marL="622300" indent="-266700">
              <a:spcBef>
                <a:spcPts val="600"/>
              </a:spcBef>
              <a:buClr>
                <a:srgbClr val="C00000"/>
              </a:buClr>
              <a:buFont typeface="Wingdings" panose="05000000000000000000" pitchFamily="2" charset="2"/>
              <a:buChar char="Ø"/>
            </a:pPr>
            <a:r>
              <a:rPr lang="fr-FR" sz="1900" dirty="0">
                <a:solidFill>
                  <a:schemeClr val="tx1"/>
                </a:solidFill>
              </a:rPr>
              <a:t>accord collectif national portant réforme de la protection sociale complémentaire des agents publics territoriaux mis à signature le 11 juillet 2023.</a:t>
            </a:r>
          </a:p>
          <a:p>
            <a:endParaRPr lang="fr-FR" sz="1800"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04418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F46AC03C-14E4-4568-CF51-72D46F33BA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620D7B-D0EE-49B4-AB6A-144F11A2DAB4}" type="slidenum">
              <a:rPr kumimoji="0" lang="fr-FR" sz="800" b="0" i="0" u="none" strike="noStrike" kern="1200" cap="none" spc="0" normalizeH="0" baseline="0" noProof="0" smtClean="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FR" sz="800" b="0" i="0" u="none" strike="noStrike" kern="1200" cap="none" spc="0" normalizeH="0" baseline="0" noProof="0">
              <a:ln>
                <a:noFill/>
              </a:ln>
              <a:solidFill>
                <a:srgbClr val="E42710"/>
              </a:solidFill>
              <a:effectLst/>
              <a:uLnTx/>
              <a:uFillTx/>
              <a:latin typeface="Arial" panose="020B0604020202020204" pitchFamily="34" charset="0"/>
              <a:ea typeface="+mn-ea"/>
              <a:cs typeface="Arial" panose="020B0604020202020204" pitchFamily="34" charset="0"/>
            </a:endParaRPr>
          </a:p>
        </p:txBody>
      </p:sp>
      <p:pic>
        <p:nvPicPr>
          <p:cNvPr id="6" name="Image 5">
            <a:extLst>
              <a:ext uri="{FF2B5EF4-FFF2-40B4-BE49-F238E27FC236}">
                <a16:creationId xmlns:a16="http://schemas.microsoft.com/office/drawing/2014/main" id="{4CF02C5B-2B19-387A-993A-B8277AB0243C}"/>
              </a:ext>
            </a:extLst>
          </p:cNvPr>
          <p:cNvPicPr>
            <a:picLocks noChangeAspect="1"/>
          </p:cNvPicPr>
          <p:nvPr/>
        </p:nvPicPr>
        <p:blipFill>
          <a:blip r:embed="rId2"/>
          <a:stretch>
            <a:fillRect/>
          </a:stretch>
        </p:blipFill>
        <p:spPr>
          <a:xfrm>
            <a:off x="5054816" y="1634272"/>
            <a:ext cx="5407621" cy="646232"/>
          </a:xfrm>
          <a:prstGeom prst="rect">
            <a:avLst/>
          </a:prstGeom>
        </p:spPr>
      </p:pic>
      <p:sp>
        <p:nvSpPr>
          <p:cNvPr id="12" name="Espace réservé du texte 3">
            <a:extLst>
              <a:ext uri="{FF2B5EF4-FFF2-40B4-BE49-F238E27FC236}">
                <a16:creationId xmlns:a16="http://schemas.microsoft.com/office/drawing/2014/main" id="{EE15E3E9-63C4-FB41-9501-0B2FB486B18F}"/>
              </a:ext>
            </a:extLst>
          </p:cNvPr>
          <p:cNvSpPr txBox="1">
            <a:spLocks/>
          </p:cNvSpPr>
          <p:nvPr/>
        </p:nvSpPr>
        <p:spPr>
          <a:xfrm>
            <a:off x="5054816" y="2381985"/>
            <a:ext cx="4856777" cy="21955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Réforme de la PSC des fonctionnaires</a:t>
            </a:r>
          </a:p>
          <a:p>
            <a:pPr marL="357188" marR="0" lvl="0" indent="-357188" algn="just" defTabSz="914400" rtl="0" eaLnBrk="1" fontAlgn="auto" latinLnBrk="0" hangingPunct="1">
              <a:lnSpc>
                <a:spcPts val="2880"/>
              </a:lnSpc>
              <a:spcBef>
                <a:spcPts val="1000"/>
              </a:spcBef>
              <a:spcAft>
                <a:spcPts val="0"/>
              </a:spcAft>
              <a:buClr>
                <a:srgbClr val="FF0000"/>
              </a:buClr>
              <a:buSzTx/>
              <a:buFont typeface="Wingdings" panose="05000000000000000000" pitchFamily="2" charset="2"/>
              <a:buChar char="Ø"/>
              <a:tabLst/>
              <a:defRPr/>
            </a:pPr>
            <a:r>
              <a:rPr kumimoji="0" lang="fr-FR" sz="24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Principes généraux</a:t>
            </a:r>
          </a:p>
        </p:txBody>
      </p:sp>
    </p:spTree>
    <p:extLst>
      <p:ext uri="{BB962C8B-B14F-4D97-AF65-F5344CB8AC3E}">
        <p14:creationId xmlns:p14="http://schemas.microsoft.com/office/powerpoint/2010/main" val="302019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838200" y="297516"/>
            <a:ext cx="10515600" cy="973455"/>
          </a:xfrm>
        </p:spPr>
        <p:txBody>
          <a:bodyPr>
            <a:normAutofit fontScale="90000"/>
          </a:bodyPr>
          <a:lstStyle/>
          <a:p>
            <a:r>
              <a:rPr lang="fr-FR" dirty="0">
                <a:solidFill>
                  <a:srgbClr val="E41E13"/>
                </a:solidFill>
                <a:latin typeface="+mn-lt"/>
              </a:rPr>
              <a:t>Ordonnance n° 2021-175 du 17 février 2021</a:t>
            </a:r>
            <a:br>
              <a:rPr lang="fr-FR" sz="3600" b="1" dirty="0">
                <a:solidFill>
                  <a:srgbClr val="E41E13"/>
                </a:solidFill>
                <a:latin typeface="+mn-lt"/>
              </a:rPr>
            </a:br>
            <a:br>
              <a:rPr lang="fr-FR" sz="3100" b="1" dirty="0">
                <a:solidFill>
                  <a:schemeClr val="accent1"/>
                </a:solidFill>
                <a:latin typeface="+mn-lt"/>
              </a:rPr>
            </a:br>
            <a:endParaRPr lang="fr-FR"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838200" y="815894"/>
            <a:ext cx="10515600" cy="5772911"/>
          </a:xfrm>
        </p:spPr>
        <p:txBody>
          <a:bodyPr>
            <a:normAutofit/>
          </a:bodyPr>
          <a:lstStyle/>
          <a:p>
            <a:r>
              <a:rPr lang="fr-FR" sz="1800" b="1" dirty="0">
                <a:solidFill>
                  <a:srgbClr val="FF0000"/>
                </a:solidFill>
              </a:rPr>
              <a:t>Obligations minimales de l’employeur public </a:t>
            </a:r>
          </a:p>
          <a:p>
            <a:pPr marL="355600" indent="-266700">
              <a:buClr>
                <a:srgbClr val="AC4943"/>
              </a:buClr>
              <a:buFont typeface="Wingdings" panose="05000000000000000000" pitchFamily="2" charset="2"/>
              <a:buChar char="Ø"/>
            </a:pPr>
            <a:r>
              <a:rPr lang="fr-FR" sz="1800" dirty="0">
                <a:solidFill>
                  <a:schemeClr val="tx1"/>
                </a:solidFill>
              </a:rPr>
              <a:t>Financer </a:t>
            </a:r>
            <a:r>
              <a:rPr lang="fr-FR" sz="1800" dirty="0">
                <a:solidFill>
                  <a:srgbClr val="FF0000"/>
                </a:solidFill>
              </a:rPr>
              <a:t>au moins la moitié </a:t>
            </a:r>
            <a:r>
              <a:rPr lang="fr-FR" sz="1800" dirty="0">
                <a:solidFill>
                  <a:schemeClr val="tx1"/>
                </a:solidFill>
              </a:rPr>
              <a:t>des garanties « frais de santé » souscrites par les agents publics, qui correspondent </a:t>
            </a:r>
            <a:r>
              <a:rPr lang="fr-FR" sz="1800" dirty="0">
                <a:solidFill>
                  <a:srgbClr val="FF0000"/>
                </a:solidFill>
              </a:rPr>
              <a:t>au minimum à celles du panier de soins minimum </a:t>
            </a:r>
            <a:r>
              <a:rPr lang="fr-FR" sz="1800" dirty="0">
                <a:solidFill>
                  <a:schemeClr val="tx1"/>
                </a:solidFill>
              </a:rPr>
              <a:t>applicable aux salariés du secteur privé ; </a:t>
            </a:r>
          </a:p>
          <a:p>
            <a:pPr marL="355600" indent="-266700">
              <a:buClr>
                <a:srgbClr val="AC4943"/>
              </a:buClr>
              <a:buFont typeface="Wingdings" panose="05000000000000000000" pitchFamily="2" charset="2"/>
              <a:buChar char="Ø"/>
            </a:pPr>
            <a:r>
              <a:rPr lang="fr-FR" sz="1800" dirty="0">
                <a:solidFill>
                  <a:schemeClr val="tx1"/>
                </a:solidFill>
              </a:rPr>
              <a:t>Possibilité de participer au financement des garanties en matière d’incapacité de travail, d’invalidité, d’inaptitude ou de décès, auxquelles souscrivent les agents qu’elles emploient.​</a:t>
            </a:r>
          </a:p>
          <a:p>
            <a:pPr indent="0">
              <a:buClr>
                <a:srgbClr val="AC4943"/>
              </a:buClr>
              <a:buNone/>
            </a:pPr>
            <a:r>
              <a:rPr lang="fr-FR" sz="1800" dirty="0">
                <a:solidFill>
                  <a:schemeClr val="tx1"/>
                </a:solidFill>
              </a:rPr>
              <a:t>NB: par exception, </a:t>
            </a:r>
            <a:r>
              <a:rPr lang="fr-FR" sz="1800" b="1" dirty="0">
                <a:solidFill>
                  <a:schemeClr val="tx1"/>
                </a:solidFill>
              </a:rPr>
              <a:t>obligation pour les collectivités territoriales </a:t>
            </a:r>
            <a:r>
              <a:rPr lang="fr-FR" sz="1800" dirty="0">
                <a:solidFill>
                  <a:schemeClr val="tx1"/>
                </a:solidFill>
              </a:rPr>
              <a:t>et leurs établissements publics </a:t>
            </a:r>
            <a:r>
              <a:rPr lang="fr-FR" sz="1800" dirty="0"/>
              <a:t>de participer au financement des garanties de prévoyance « lourde » auxquelles souscrivent les agents qu’elles emploient </a:t>
            </a:r>
            <a:r>
              <a:rPr lang="fr-FR" sz="1800" dirty="0">
                <a:solidFill>
                  <a:schemeClr val="tx1"/>
                </a:solidFill>
              </a:rPr>
              <a:t>;​</a:t>
            </a:r>
          </a:p>
          <a:p>
            <a:r>
              <a:rPr lang="fr-FR" sz="1800" b="1" dirty="0">
                <a:solidFill>
                  <a:srgbClr val="FF0000"/>
                </a:solidFill>
              </a:rPr>
              <a:t>Affectation de la participation financière​</a:t>
            </a:r>
          </a:p>
          <a:p>
            <a:pPr marL="355600" indent="-266700">
              <a:buClr>
                <a:srgbClr val="AC4943"/>
              </a:buClr>
              <a:buFont typeface="Wingdings" panose="05000000000000000000" pitchFamily="2" charset="2"/>
              <a:buChar char="Ø"/>
            </a:pPr>
            <a:r>
              <a:rPr lang="fr-FR" sz="1800" dirty="0">
                <a:solidFill>
                  <a:schemeClr val="tx1"/>
                </a:solidFill>
              </a:rPr>
              <a:t>La participation financière des personnes publiques est </a:t>
            </a:r>
            <a:r>
              <a:rPr lang="fr-FR" sz="1800" b="1" dirty="0">
                <a:solidFill>
                  <a:schemeClr val="tx1"/>
                </a:solidFill>
              </a:rPr>
              <a:t>réservée aux contrats à caractère collectif ou individuel, sélectionnés </a:t>
            </a:r>
            <a:r>
              <a:rPr lang="fr-FR" sz="1800" dirty="0">
                <a:solidFill>
                  <a:schemeClr val="tx1"/>
                </a:solidFill>
              </a:rPr>
              <a:t>par les personnes publiques au terme d’une</a:t>
            </a:r>
            <a:r>
              <a:rPr lang="fr-FR" sz="1800" b="1" dirty="0">
                <a:solidFill>
                  <a:schemeClr val="tx1"/>
                </a:solidFill>
              </a:rPr>
              <a:t> procédure de mise en concurrence (auprès des 3 familles d’organismes assureurs)</a:t>
            </a:r>
            <a:r>
              <a:rPr lang="fr-FR" sz="1800" dirty="0">
                <a:solidFill>
                  <a:schemeClr val="tx1"/>
                </a:solidFill>
              </a:rPr>
              <a:t>. ​</a:t>
            </a:r>
          </a:p>
          <a:p>
            <a:pPr marL="355600" indent="-266700">
              <a:buClr>
                <a:srgbClr val="AC4943"/>
              </a:buClr>
              <a:buFont typeface="Wingdings" panose="05000000000000000000" pitchFamily="2" charset="2"/>
              <a:buChar char="Ø"/>
            </a:pPr>
            <a:r>
              <a:rPr lang="fr-FR" sz="1800" dirty="0">
                <a:solidFill>
                  <a:schemeClr val="tx1"/>
                </a:solidFill>
              </a:rPr>
              <a:t>Ces contrats doivent revêtir un caractère </a:t>
            </a:r>
            <a:r>
              <a:rPr lang="fr-FR" sz="1800" b="1" dirty="0">
                <a:solidFill>
                  <a:schemeClr val="tx1"/>
                </a:solidFill>
              </a:rPr>
              <a:t>responsable</a:t>
            </a:r>
            <a:r>
              <a:rPr lang="fr-FR" sz="1800" dirty="0">
                <a:solidFill>
                  <a:schemeClr val="tx1"/>
                </a:solidFill>
              </a:rPr>
              <a:t> et </a:t>
            </a:r>
            <a:r>
              <a:rPr lang="fr-FR" sz="1800" b="1" dirty="0">
                <a:solidFill>
                  <a:schemeClr val="tx1"/>
                </a:solidFill>
              </a:rPr>
              <a:t>solidaire</a:t>
            </a:r>
            <a:r>
              <a:rPr lang="fr-FR" sz="1800" dirty="0">
                <a:solidFill>
                  <a:schemeClr val="tx1"/>
                </a:solidFill>
              </a:rPr>
              <a:t> et garantir la mise en œuvre de </a:t>
            </a:r>
            <a:r>
              <a:rPr lang="fr-FR" sz="1800" b="1" dirty="0">
                <a:solidFill>
                  <a:schemeClr val="tx1"/>
                </a:solidFill>
              </a:rPr>
              <a:t>dispositifs de solidarité entre les bénéficiaires, notamment en faveur des retraités et des familles</a:t>
            </a:r>
            <a:r>
              <a:rPr lang="fr-FR" sz="1800" dirty="0">
                <a:solidFill>
                  <a:schemeClr val="tx1"/>
                </a:solidFill>
              </a:rPr>
              <a:t>.​</a:t>
            </a:r>
          </a:p>
          <a:p>
            <a:pPr marL="355600" indent="-266700">
              <a:buClr>
                <a:srgbClr val="AC4943"/>
              </a:buClr>
              <a:buFont typeface="Wingdings" panose="05000000000000000000" pitchFamily="2" charset="2"/>
              <a:buChar char="Ø"/>
            </a:pPr>
            <a:r>
              <a:rPr lang="fr-FR" sz="1800" b="1" dirty="0">
                <a:solidFill>
                  <a:srgbClr val="FF0000"/>
                </a:solidFill>
              </a:rPr>
              <a:t>Possibilité de signer un accord afin de rendre l’adhésion obligatoire.</a:t>
            </a:r>
          </a:p>
          <a:p>
            <a:endParaRPr lang="fr-FR" sz="1800"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0369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838200" y="297516"/>
            <a:ext cx="10515600" cy="973455"/>
          </a:xfrm>
        </p:spPr>
        <p:txBody>
          <a:bodyPr>
            <a:normAutofit fontScale="90000"/>
          </a:bodyPr>
          <a:lstStyle/>
          <a:p>
            <a:r>
              <a:rPr lang="fr-FR" dirty="0">
                <a:solidFill>
                  <a:srgbClr val="E41E13"/>
                </a:solidFill>
                <a:latin typeface="+mn-lt"/>
              </a:rPr>
              <a:t>Ordonnance n° 2021-175 du 17 février 2021</a:t>
            </a:r>
            <a:br>
              <a:rPr lang="fr-FR" sz="3600" b="1" dirty="0">
                <a:solidFill>
                  <a:srgbClr val="E41E13"/>
                </a:solidFill>
                <a:latin typeface="+mn-lt"/>
              </a:rPr>
            </a:br>
            <a:br>
              <a:rPr lang="fr-FR" sz="3100" b="1" dirty="0">
                <a:solidFill>
                  <a:schemeClr val="accent1"/>
                </a:solidFill>
                <a:latin typeface="+mn-lt"/>
              </a:rPr>
            </a:br>
            <a:endParaRPr lang="fr-FR"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838200" y="815894"/>
            <a:ext cx="10515600" cy="5772911"/>
          </a:xfrm>
        </p:spPr>
        <p:txBody>
          <a:bodyPr>
            <a:normAutofit/>
          </a:bodyPr>
          <a:lstStyle/>
          <a:p>
            <a:r>
              <a:rPr lang="fr-FR" sz="2000" b="1" dirty="0">
                <a:solidFill>
                  <a:srgbClr val="FF0000"/>
                </a:solidFill>
              </a:rPr>
              <a:t>Entrée en vigueur </a:t>
            </a:r>
          </a:p>
          <a:p>
            <a:pPr marL="355600" indent="-355600">
              <a:buClr>
                <a:srgbClr val="FF0000"/>
              </a:buClr>
              <a:buFont typeface="Wingdings" panose="05000000000000000000" pitchFamily="2" charset="2"/>
              <a:buChar char="q"/>
            </a:pPr>
            <a:r>
              <a:rPr lang="fr-FR" sz="2000" b="1" dirty="0">
                <a:solidFill>
                  <a:schemeClr val="tx1"/>
                </a:solidFill>
              </a:rPr>
              <a:t>Echelonnement prévu entre le 1</a:t>
            </a:r>
            <a:r>
              <a:rPr lang="fr-FR" sz="2000" b="1" baseline="30000" dirty="0">
                <a:solidFill>
                  <a:schemeClr val="tx1"/>
                </a:solidFill>
              </a:rPr>
              <a:t>er</a:t>
            </a:r>
            <a:r>
              <a:rPr lang="fr-FR" sz="2000" b="1" dirty="0">
                <a:solidFill>
                  <a:schemeClr val="tx1"/>
                </a:solidFill>
              </a:rPr>
              <a:t> janvier 2022 et le 1</a:t>
            </a:r>
            <a:r>
              <a:rPr lang="fr-FR" sz="2000" b="1" baseline="30000" dirty="0">
                <a:solidFill>
                  <a:schemeClr val="tx1"/>
                </a:solidFill>
              </a:rPr>
              <a:t>er</a:t>
            </a:r>
            <a:r>
              <a:rPr lang="fr-FR" sz="2000" b="1" dirty="0">
                <a:solidFill>
                  <a:schemeClr val="tx1"/>
                </a:solidFill>
              </a:rPr>
              <a:t> janvier 2026 au plus tard</a:t>
            </a:r>
            <a:r>
              <a:rPr lang="fr-FR" sz="2000" dirty="0">
                <a:solidFill>
                  <a:schemeClr val="tx1"/>
                </a:solidFill>
              </a:rPr>
              <a:t>, notamment si une « convention de participation » est en cours. </a:t>
            </a:r>
          </a:p>
          <a:p>
            <a:pPr marL="355600" indent="-355600">
              <a:buClr>
                <a:srgbClr val="FF0000"/>
              </a:buClr>
              <a:buFont typeface="Wingdings" panose="05000000000000000000" pitchFamily="2" charset="2"/>
              <a:buChar char="q"/>
            </a:pPr>
            <a:r>
              <a:rPr lang="fr-FR" sz="2000" b="1" u="sng" dirty="0"/>
              <a:t>Fonction publique d’Etat </a:t>
            </a:r>
            <a:r>
              <a:rPr lang="fr-FR" sz="2000" dirty="0">
                <a:solidFill>
                  <a:schemeClr val="tx1"/>
                </a:solidFill>
              </a:rPr>
              <a:t>: </a:t>
            </a:r>
            <a:r>
              <a:rPr lang="fr-FR" sz="2000" b="1" dirty="0">
                <a:solidFill>
                  <a:schemeClr val="tx1"/>
                </a:solidFill>
              </a:rPr>
              <a:t>1</a:t>
            </a:r>
            <a:r>
              <a:rPr lang="fr-FR" sz="2000" b="1" baseline="30000" dirty="0">
                <a:solidFill>
                  <a:schemeClr val="tx1"/>
                </a:solidFill>
              </a:rPr>
              <a:t>er</a:t>
            </a:r>
            <a:r>
              <a:rPr lang="fr-FR" sz="2000" b="1" dirty="0">
                <a:solidFill>
                  <a:schemeClr val="tx1"/>
                </a:solidFill>
              </a:rPr>
              <a:t> janvier 2024 </a:t>
            </a:r>
            <a:r>
              <a:rPr lang="fr-FR" sz="2000" dirty="0">
                <a:solidFill>
                  <a:schemeClr val="tx1"/>
                </a:solidFill>
              </a:rPr>
              <a:t> pour la participation obligatoire au financement de la complémentaire santé en l’absence de convention de participation en cours au 1</a:t>
            </a:r>
            <a:r>
              <a:rPr lang="fr-FR" sz="2000" baseline="30000" dirty="0">
                <a:solidFill>
                  <a:schemeClr val="tx1"/>
                </a:solidFill>
              </a:rPr>
              <a:t>er</a:t>
            </a:r>
            <a:r>
              <a:rPr lang="fr-FR" sz="2000" dirty="0">
                <a:solidFill>
                  <a:schemeClr val="tx1"/>
                </a:solidFill>
              </a:rPr>
              <a:t> janvier 2022 (et sinon au terme de cette convention) =&gt; </a:t>
            </a:r>
            <a:r>
              <a:rPr lang="fr-FR" sz="2000" b="1" i="1" dirty="0">
                <a:solidFill>
                  <a:schemeClr val="tx1"/>
                </a:solidFill>
              </a:rPr>
              <a:t>1</a:t>
            </a:r>
            <a:r>
              <a:rPr lang="fr-FR" sz="2000" b="1" i="1" baseline="30000" dirty="0">
                <a:solidFill>
                  <a:schemeClr val="tx1"/>
                </a:solidFill>
              </a:rPr>
              <a:t>er</a:t>
            </a:r>
            <a:r>
              <a:rPr lang="fr-FR" sz="2000" b="1" i="1" dirty="0">
                <a:solidFill>
                  <a:schemeClr val="tx1"/>
                </a:solidFill>
              </a:rPr>
              <a:t> janvier 2025 PLF 2024</a:t>
            </a:r>
            <a:r>
              <a:rPr lang="fr-FR" sz="2000" dirty="0">
                <a:solidFill>
                  <a:schemeClr val="tx1"/>
                </a:solidFill>
              </a:rPr>
              <a:t>​.</a:t>
            </a:r>
          </a:p>
          <a:p>
            <a:pPr marL="355600" indent="-355600">
              <a:buClr>
                <a:srgbClr val="FF0000"/>
              </a:buClr>
              <a:buFont typeface="Wingdings" panose="05000000000000000000" pitchFamily="2" charset="2"/>
              <a:buChar char="q"/>
            </a:pPr>
            <a:r>
              <a:rPr lang="fr-FR" sz="2000" b="1" u="sng" dirty="0"/>
              <a:t>Fonction publique territoriale </a:t>
            </a:r>
            <a:r>
              <a:rPr lang="fr-FR" sz="2000" dirty="0">
                <a:solidFill>
                  <a:schemeClr val="tx1"/>
                </a:solidFill>
              </a:rPr>
              <a:t>: </a:t>
            </a:r>
          </a:p>
          <a:p>
            <a:pPr marL="622300" indent="-266700">
              <a:buClr>
                <a:srgbClr val="C00000"/>
              </a:buClr>
              <a:buFont typeface="Wingdings" panose="05000000000000000000" pitchFamily="2" charset="2"/>
              <a:buChar char="Ø"/>
              <a:tabLst>
                <a:tab pos="622300" algn="l"/>
              </a:tabLst>
            </a:pPr>
            <a:r>
              <a:rPr lang="fr-FR" sz="2000" b="1" dirty="0">
                <a:solidFill>
                  <a:schemeClr val="tx1"/>
                </a:solidFill>
              </a:rPr>
              <a:t>1</a:t>
            </a:r>
            <a:r>
              <a:rPr lang="fr-FR" sz="2000" b="1" baseline="30000" dirty="0">
                <a:solidFill>
                  <a:schemeClr val="tx1"/>
                </a:solidFill>
              </a:rPr>
              <a:t>er</a:t>
            </a:r>
            <a:r>
              <a:rPr lang="fr-FR" sz="2000" b="1" dirty="0">
                <a:solidFill>
                  <a:schemeClr val="tx1"/>
                </a:solidFill>
              </a:rPr>
              <a:t> janvier 2025 </a:t>
            </a:r>
            <a:r>
              <a:rPr lang="fr-FR" sz="2000" dirty="0">
                <a:solidFill>
                  <a:schemeClr val="tx1"/>
                </a:solidFill>
              </a:rPr>
              <a:t>pour la participation obligatoire au financement de la prévoyance </a:t>
            </a:r>
          </a:p>
          <a:p>
            <a:pPr marL="622300" indent="-266700">
              <a:buClr>
                <a:srgbClr val="C00000"/>
              </a:buClr>
              <a:buFont typeface="Wingdings" panose="05000000000000000000" pitchFamily="2" charset="2"/>
              <a:buChar char="Ø"/>
              <a:tabLst>
                <a:tab pos="622300" algn="l"/>
              </a:tabLst>
            </a:pPr>
            <a:r>
              <a:rPr lang="fr-FR" sz="2000" dirty="0">
                <a:solidFill>
                  <a:schemeClr val="tx1"/>
                </a:solidFill>
              </a:rPr>
              <a:t>1</a:t>
            </a:r>
            <a:r>
              <a:rPr lang="fr-FR" sz="2000" b="1" baseline="30000" dirty="0">
                <a:solidFill>
                  <a:schemeClr val="tx1"/>
                </a:solidFill>
              </a:rPr>
              <a:t>er</a:t>
            </a:r>
            <a:r>
              <a:rPr lang="fr-FR" sz="2000" b="1" dirty="0">
                <a:solidFill>
                  <a:schemeClr val="tx1"/>
                </a:solidFill>
              </a:rPr>
              <a:t> janvier 2026 </a:t>
            </a:r>
            <a:r>
              <a:rPr lang="fr-FR" sz="2000" dirty="0">
                <a:solidFill>
                  <a:schemeClr val="tx1"/>
                </a:solidFill>
              </a:rPr>
              <a:t>pour la participation obligatoire au financement de la complémentaire santé.</a:t>
            </a:r>
          </a:p>
          <a:p>
            <a:pPr marL="355600" indent="-355600">
              <a:buClr>
                <a:srgbClr val="FF0000"/>
              </a:buClr>
              <a:buFont typeface="Wingdings" panose="05000000000000000000" pitchFamily="2" charset="2"/>
              <a:buChar char="q"/>
            </a:pPr>
            <a:r>
              <a:rPr lang="fr-FR" sz="2000" b="1" u="sng" dirty="0"/>
              <a:t>Fonction publique hospitalière</a:t>
            </a:r>
            <a:r>
              <a:rPr lang="fr-FR" sz="2000" dirty="0">
                <a:solidFill>
                  <a:schemeClr val="tx1"/>
                </a:solidFill>
              </a:rPr>
              <a:t> : </a:t>
            </a:r>
            <a:r>
              <a:rPr lang="fr-FR" sz="2000" b="1" dirty="0">
                <a:solidFill>
                  <a:schemeClr val="tx1"/>
                </a:solidFill>
              </a:rPr>
              <a:t>1</a:t>
            </a:r>
            <a:r>
              <a:rPr lang="fr-FR" sz="2000" b="1" baseline="30000" dirty="0">
                <a:solidFill>
                  <a:schemeClr val="tx1"/>
                </a:solidFill>
              </a:rPr>
              <a:t>er</a:t>
            </a:r>
            <a:r>
              <a:rPr lang="fr-FR" sz="2000" b="1" dirty="0">
                <a:solidFill>
                  <a:schemeClr val="tx1"/>
                </a:solidFill>
              </a:rPr>
              <a:t> janvier 2026 </a:t>
            </a:r>
            <a:r>
              <a:rPr lang="fr-FR" sz="2000" dirty="0">
                <a:solidFill>
                  <a:schemeClr val="tx1"/>
                </a:solidFill>
              </a:rPr>
              <a:t>pour la participation obligatoire au financement de la complémentaire santé.</a:t>
            </a:r>
            <a:endParaRPr lang="fr-FR" sz="2000" b="1" u="sng" dirty="0"/>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38851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F46AC03C-14E4-4568-CF51-72D46F33BA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620D7B-D0EE-49B4-AB6A-144F11A2DAB4}" type="slidenum">
              <a:rPr kumimoji="0" lang="fr-FR" sz="800" b="0" i="0" u="none" strike="noStrike" kern="1200" cap="none" spc="0" normalizeH="0" baseline="0" noProof="0" smtClean="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800" b="0" i="0" u="none" strike="noStrike" kern="1200" cap="none" spc="0" normalizeH="0" baseline="0" noProof="0">
              <a:ln>
                <a:noFill/>
              </a:ln>
              <a:solidFill>
                <a:srgbClr val="E42710"/>
              </a:solidFill>
              <a:effectLst/>
              <a:uLnTx/>
              <a:uFillTx/>
              <a:latin typeface="Arial" panose="020B0604020202020204" pitchFamily="34" charset="0"/>
              <a:ea typeface="+mn-ea"/>
              <a:cs typeface="Arial" panose="020B0604020202020204" pitchFamily="34" charset="0"/>
            </a:endParaRPr>
          </a:p>
        </p:txBody>
      </p:sp>
      <p:pic>
        <p:nvPicPr>
          <p:cNvPr id="6" name="Image 5">
            <a:extLst>
              <a:ext uri="{FF2B5EF4-FFF2-40B4-BE49-F238E27FC236}">
                <a16:creationId xmlns:a16="http://schemas.microsoft.com/office/drawing/2014/main" id="{4CF02C5B-2B19-387A-993A-B8277AB0243C}"/>
              </a:ext>
            </a:extLst>
          </p:cNvPr>
          <p:cNvPicPr>
            <a:picLocks noChangeAspect="1"/>
          </p:cNvPicPr>
          <p:nvPr/>
        </p:nvPicPr>
        <p:blipFill>
          <a:blip r:embed="rId2"/>
          <a:stretch>
            <a:fillRect/>
          </a:stretch>
        </p:blipFill>
        <p:spPr>
          <a:xfrm>
            <a:off x="5054816" y="1634272"/>
            <a:ext cx="5407621" cy="646232"/>
          </a:xfrm>
          <a:prstGeom prst="rect">
            <a:avLst/>
          </a:prstGeom>
        </p:spPr>
      </p:pic>
      <p:sp>
        <p:nvSpPr>
          <p:cNvPr id="12" name="Espace réservé du texte 3">
            <a:extLst>
              <a:ext uri="{FF2B5EF4-FFF2-40B4-BE49-F238E27FC236}">
                <a16:creationId xmlns:a16="http://schemas.microsoft.com/office/drawing/2014/main" id="{EE15E3E9-63C4-FB41-9501-0B2FB486B18F}"/>
              </a:ext>
            </a:extLst>
          </p:cNvPr>
          <p:cNvSpPr txBox="1">
            <a:spLocks/>
          </p:cNvSpPr>
          <p:nvPr/>
        </p:nvSpPr>
        <p:spPr>
          <a:xfrm>
            <a:off x="5054816" y="2381985"/>
            <a:ext cx="4856777" cy="21955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Réforme de la PSC des fonctionnaires</a:t>
            </a:r>
          </a:p>
          <a:p>
            <a:pPr marL="357188" marR="0" lvl="0" indent="-357188" algn="just" defTabSz="914400" rtl="0" eaLnBrk="1" fontAlgn="auto" latinLnBrk="0" hangingPunct="1">
              <a:lnSpc>
                <a:spcPts val="2880"/>
              </a:lnSpc>
              <a:spcBef>
                <a:spcPts val="1000"/>
              </a:spcBef>
              <a:spcAft>
                <a:spcPts val="0"/>
              </a:spcAft>
              <a:buClr>
                <a:srgbClr val="AC4943"/>
              </a:buClr>
              <a:buSzTx/>
              <a:buFont typeface="Wingdings" panose="05000000000000000000" pitchFamily="2" charset="2"/>
              <a:buChar char="Ø"/>
              <a:tabLst/>
              <a:defRPr/>
            </a:pPr>
            <a:r>
              <a:rPr kumimoji="0" lang="fr-FR" sz="24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Fonction publique d’Etat</a:t>
            </a:r>
          </a:p>
        </p:txBody>
      </p:sp>
    </p:spTree>
    <p:extLst>
      <p:ext uri="{BB962C8B-B14F-4D97-AF65-F5344CB8AC3E}">
        <p14:creationId xmlns:p14="http://schemas.microsoft.com/office/powerpoint/2010/main" val="333765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768532" y="0"/>
            <a:ext cx="10515600" cy="973455"/>
          </a:xfrm>
        </p:spPr>
        <p:txBody>
          <a:bodyPr>
            <a:normAutofit fontScale="90000"/>
          </a:bodyPr>
          <a:lstStyle/>
          <a:p>
            <a:r>
              <a:rPr lang="fr-FR" sz="3600" b="1" dirty="0">
                <a:solidFill>
                  <a:srgbClr val="FF0000"/>
                </a:solidFill>
                <a:latin typeface="+mn-lt"/>
              </a:rPr>
              <a:t>Fonction publique d’Etat</a:t>
            </a:r>
            <a:br>
              <a:rPr lang="fr-FR" sz="3600" b="1" dirty="0">
                <a:solidFill>
                  <a:srgbClr val="E41E13"/>
                </a:solidFill>
                <a:latin typeface="+mn-lt"/>
              </a:rPr>
            </a:br>
            <a:r>
              <a:rPr lang="fr-FR" sz="3100" b="1" dirty="0">
                <a:solidFill>
                  <a:schemeClr val="accent1"/>
                </a:solidFill>
                <a:latin typeface="+mn-lt"/>
              </a:rPr>
              <a:t>Rappels</a:t>
            </a:r>
            <a:endParaRPr lang="fr-FR"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838200" y="1105989"/>
            <a:ext cx="10515600" cy="4667794"/>
          </a:xfrm>
        </p:spPr>
        <p:txBody>
          <a:bodyPr>
            <a:normAutofit fontScale="85000" lnSpcReduction="20000"/>
          </a:bodyPr>
          <a:lstStyle/>
          <a:p>
            <a:pPr>
              <a:buClr>
                <a:srgbClr val="C00000"/>
              </a:buClr>
              <a:buFont typeface="Wingdings" panose="05000000000000000000" pitchFamily="2" charset="2"/>
              <a:buChar char="q"/>
            </a:pPr>
            <a:r>
              <a:rPr lang="fr-FR" sz="1800" b="1" u="sng" dirty="0">
                <a:solidFill>
                  <a:srgbClr val="FF0000"/>
                </a:solidFill>
              </a:rPr>
              <a:t>Mesures concernant les frais de santé</a:t>
            </a:r>
            <a:r>
              <a:rPr lang="fr-FR" sz="1800" b="1" dirty="0">
                <a:solidFill>
                  <a:srgbClr val="FF0000"/>
                </a:solidFill>
              </a:rPr>
              <a:t> : </a:t>
            </a:r>
          </a:p>
          <a:p>
            <a:pPr marL="444500" marR="0" lvl="0" indent="-174625" algn="just" defTabSz="914400" rtl="0" eaLnBrk="1" fontAlgn="auto" latinLnBrk="0" hangingPunct="1">
              <a:lnSpc>
                <a:spcPct val="90000"/>
              </a:lnSpc>
              <a:spcBef>
                <a:spcPts val="2400"/>
              </a:spcBef>
              <a:spcAft>
                <a:spcPts val="0"/>
              </a:spcAft>
              <a:buClr>
                <a:srgbClr val="C00000"/>
              </a:buClr>
              <a:buSzTx/>
              <a:buFont typeface="Wingdings" panose="05000000000000000000" pitchFamily="2" charset="2"/>
              <a:buChar char="Ø"/>
              <a:tabLst/>
              <a:defRPr/>
            </a:pPr>
            <a:r>
              <a:rPr lang="fr-FR" sz="1900" b="1" dirty="0"/>
              <a:t>Décret du 8 septembre 2021</a:t>
            </a:r>
            <a:r>
              <a:rPr lang="fr-FR" sz="1900" dirty="0"/>
              <a:t> : </a:t>
            </a:r>
            <a:r>
              <a:rPr kumimoji="0" lang="fr-FR" sz="1600" b="1" i="0" u="none" strike="noStrike" kern="1200" cap="none" spc="0" normalizeH="0" baseline="0" noProof="0" dirty="0">
                <a:ln>
                  <a:noFill/>
                </a:ln>
                <a:solidFill>
                  <a:prstClr val="black"/>
                </a:solidFill>
                <a:effectLst/>
                <a:uLnTx/>
                <a:uFillTx/>
                <a:latin typeface="Corbel" panose="020B0503020204020204"/>
                <a:ea typeface="+mn-ea"/>
                <a:cs typeface="+mn-cs"/>
              </a:rPr>
              <a:t>mesure transitoire </a:t>
            </a:r>
            <a:r>
              <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rPr>
              <a:t>prise en application de l’article 4 de l’ordonnance n° 2021-175 du 17 février 2021 : remboursement aux agents civils et militaires de l’Etat, par l’employeur public dont ils relèvent, d’une partie des cotisations qu’ils acquittent en matière de frais de santé </a:t>
            </a:r>
            <a:r>
              <a:rPr kumimoji="0" lang="fr-FR" sz="1600" b="1" i="0" u="none" strike="noStrike" kern="1200" cap="none" spc="0" normalizeH="0" baseline="0" noProof="0" dirty="0">
                <a:ln>
                  <a:noFill/>
                </a:ln>
                <a:solidFill>
                  <a:srgbClr val="E42710"/>
                </a:solidFill>
                <a:effectLst/>
                <a:uLnTx/>
                <a:uFillTx/>
                <a:latin typeface="Corbel" panose="020B0503020204020204"/>
                <a:ea typeface="+mn-ea"/>
                <a:cs typeface="+mn-cs"/>
              </a:rPr>
              <a:t>(15 € par mois) à compter du 1</a:t>
            </a:r>
            <a:r>
              <a:rPr kumimoji="0" lang="fr-FR" sz="1600" b="1" i="0" u="none" strike="noStrike" kern="1200" cap="none" spc="0" normalizeH="0" baseline="30000" noProof="0" dirty="0">
                <a:ln>
                  <a:noFill/>
                </a:ln>
                <a:solidFill>
                  <a:srgbClr val="E42710"/>
                </a:solidFill>
                <a:effectLst/>
                <a:uLnTx/>
                <a:uFillTx/>
                <a:latin typeface="Corbel" panose="020B0503020204020204"/>
                <a:ea typeface="+mn-ea"/>
                <a:cs typeface="+mn-cs"/>
              </a:rPr>
              <a:t>er</a:t>
            </a:r>
            <a:r>
              <a:rPr kumimoji="0" lang="fr-FR" sz="1600" b="1" i="0" u="none" strike="noStrike" kern="1200" cap="none" spc="0" normalizeH="0" baseline="0" noProof="0" dirty="0">
                <a:ln>
                  <a:noFill/>
                </a:ln>
                <a:solidFill>
                  <a:srgbClr val="E42710"/>
                </a:solidFill>
                <a:effectLst/>
                <a:uLnTx/>
                <a:uFillTx/>
                <a:latin typeface="Corbel" panose="020B0503020204020204"/>
                <a:ea typeface="+mn-ea"/>
                <a:cs typeface="+mn-cs"/>
              </a:rPr>
              <a:t> janvier 2022 </a:t>
            </a:r>
            <a:r>
              <a:rPr kumimoji="0" lang="fr-FR" sz="1600" i="0" u="none" strike="noStrike" kern="1200" cap="none" spc="0" normalizeH="0" baseline="0" noProof="0" dirty="0">
                <a:ln>
                  <a:noFill/>
                </a:ln>
                <a:solidFill>
                  <a:schemeClr val="tx1"/>
                </a:solidFill>
                <a:effectLst/>
                <a:uLnTx/>
                <a:uFillTx/>
                <a:latin typeface="Corbel" panose="020B0503020204020204"/>
                <a:ea typeface="+mn-ea"/>
                <a:cs typeface="+mn-cs"/>
              </a:rPr>
              <a:t>;</a:t>
            </a:r>
          </a:p>
          <a:p>
            <a:pPr marL="444500" marR="0" lvl="0" indent="-174625" algn="just" defTabSz="914400" rtl="0" eaLnBrk="1" fontAlgn="auto" latinLnBrk="0" hangingPunct="1">
              <a:lnSpc>
                <a:spcPct val="90000"/>
              </a:lnSpc>
              <a:spcBef>
                <a:spcPts val="2400"/>
              </a:spcBef>
              <a:spcAft>
                <a:spcPts val="0"/>
              </a:spcAft>
              <a:buClr>
                <a:srgbClr val="C00000"/>
              </a:buClr>
              <a:buSzTx/>
              <a:buFont typeface="Wingdings" panose="05000000000000000000" pitchFamily="2" charset="2"/>
              <a:buChar char="Ø"/>
              <a:tabLst/>
              <a:defRPr/>
            </a:pPr>
            <a:r>
              <a:rPr kumimoji="0" lang="fr-FR" sz="1900" b="1" i="0" u="none" strike="noStrike" kern="1200" cap="none" spc="0" normalizeH="0" baseline="0" noProof="0" dirty="0">
                <a:ln>
                  <a:noFill/>
                </a:ln>
                <a:solidFill>
                  <a:srgbClr val="E42710"/>
                </a:solidFill>
                <a:effectLst/>
                <a:uLnTx/>
                <a:uFillTx/>
                <a:latin typeface="Corbel" panose="020B0503020204020204"/>
                <a:ea typeface="+mn-ea"/>
                <a:cs typeface="+mn-cs"/>
              </a:rPr>
              <a:t>Accord interministériel du 26 janvier 2022 et décret du 22 avril 2022 </a:t>
            </a:r>
            <a:r>
              <a:rPr kumimoji="0" lang="fr-FR" sz="1900" i="0" u="none" strike="noStrike" kern="1200" cap="none" spc="0" normalizeH="0" baseline="0" noProof="0" dirty="0">
                <a:ln>
                  <a:noFill/>
                </a:ln>
                <a:solidFill>
                  <a:srgbClr val="E42710"/>
                </a:solidFill>
                <a:effectLst/>
                <a:uLnTx/>
                <a:uFillTx/>
                <a:latin typeface="Corbel" panose="020B0503020204020204"/>
                <a:ea typeface="+mn-ea"/>
                <a:cs typeface="+mn-cs"/>
              </a:rPr>
              <a:t>: </a:t>
            </a:r>
          </a:p>
          <a:p>
            <a:pPr marL="647700" lvl="2" indent="-203200">
              <a:buClr>
                <a:srgbClr val="C00000"/>
              </a:buClr>
              <a:buFont typeface="Wingdings" panose="05000000000000000000" pitchFamily="2" charset="2"/>
              <a:buChar char="ü"/>
            </a:pPr>
            <a:r>
              <a:rPr lang="fr-FR" sz="1700" dirty="0">
                <a:solidFill>
                  <a:schemeClr val="tx1"/>
                </a:solidFill>
              </a:rPr>
              <a:t>instauration au sein de la fonction publique de l’Etat d’un régime complémentaire de frais de santé au bénéfice des actifs, des retraités et des ayants droits ; </a:t>
            </a:r>
          </a:p>
          <a:p>
            <a:pPr marL="647700" lvl="2" indent="-203200">
              <a:buClr>
                <a:srgbClr val="C00000"/>
              </a:buClr>
              <a:buFont typeface="Wingdings" panose="05000000000000000000" pitchFamily="2" charset="2"/>
              <a:buChar char="ü"/>
            </a:pPr>
            <a:r>
              <a:rPr lang="fr-FR" sz="1700" dirty="0">
                <a:solidFill>
                  <a:schemeClr val="tx1"/>
                </a:solidFill>
              </a:rPr>
              <a:t>définition d’un socle de garanties interministériel couvrant les frais de santé supérieur au panier ANI, couvert par des contrats collectifs auxquels les bénéficiaires actifs adhèrent obligatoirement, sauf dispenses admises, quasiment identiques à celles du secteur privé ; </a:t>
            </a:r>
          </a:p>
          <a:p>
            <a:pPr marL="647700" lvl="2" indent="-203200">
              <a:buClr>
                <a:srgbClr val="C00000"/>
              </a:buClr>
              <a:buFont typeface="Wingdings" panose="05000000000000000000" pitchFamily="2" charset="2"/>
              <a:buChar char="ü"/>
            </a:pPr>
            <a:r>
              <a:rPr lang="fr-FR" sz="1700" dirty="0">
                <a:solidFill>
                  <a:schemeClr val="tx1"/>
                </a:solidFill>
              </a:rPr>
              <a:t>possibilité pour les employeurs publics de l’Etat de négocier avec les OSR des accords d’application, qui ne peuvent que « </a:t>
            </a:r>
            <a:r>
              <a:rPr lang="fr-FR" sz="1700" i="1" dirty="0">
                <a:solidFill>
                  <a:schemeClr val="tx1"/>
                </a:solidFill>
              </a:rPr>
              <a:t>préciser ou améliorer l’économie générale </a:t>
            </a:r>
            <a:r>
              <a:rPr lang="fr-FR" sz="1700" dirty="0">
                <a:solidFill>
                  <a:schemeClr val="tx1"/>
                </a:solidFill>
              </a:rPr>
              <a:t>[de l’accord interministériel] </a:t>
            </a:r>
            <a:r>
              <a:rPr lang="fr-FR" sz="1700" i="1" dirty="0">
                <a:solidFill>
                  <a:schemeClr val="tx1"/>
                </a:solidFill>
              </a:rPr>
              <a:t>dans le respect de ses stipulations essentielles </a:t>
            </a:r>
            <a:r>
              <a:rPr lang="fr-FR" sz="1700" dirty="0">
                <a:solidFill>
                  <a:schemeClr val="tx1"/>
                </a:solidFill>
              </a:rPr>
              <a:t>» ;</a:t>
            </a:r>
          </a:p>
          <a:p>
            <a:pPr marL="444500" lvl="2" indent="0">
              <a:buClr>
                <a:srgbClr val="C00000"/>
              </a:buClr>
              <a:buNone/>
            </a:pPr>
            <a:endParaRPr lang="fr-FR" sz="1700" dirty="0">
              <a:solidFill>
                <a:schemeClr val="tx1"/>
              </a:solidFill>
            </a:endParaRPr>
          </a:p>
          <a:p>
            <a:pPr marL="539750" lvl="1" indent="-269875">
              <a:buClr>
                <a:srgbClr val="C00000"/>
              </a:buClr>
              <a:buFont typeface="Wingdings" panose="05000000000000000000" pitchFamily="2" charset="2"/>
              <a:buChar char="Ø"/>
            </a:pPr>
            <a:r>
              <a:rPr lang="fr-FR" sz="1700" b="1" dirty="0">
                <a:solidFill>
                  <a:srgbClr val="E42710"/>
                </a:solidFill>
                <a:latin typeface="Corbel" panose="020B0503020204020204"/>
              </a:rPr>
              <a:t>Arrêté du 30 mai 2022 : </a:t>
            </a:r>
            <a:r>
              <a:rPr lang="fr-FR" sz="1700" dirty="0">
                <a:solidFill>
                  <a:schemeClr val="tx1"/>
                </a:solidFill>
              </a:rPr>
              <a:t>détermine le niveau des garanties « frais de santé » devant être couvertes par les contrats collectifs (au sein d’une annexe spécifique), et précise les fractions et les pourcentages à appliquer à la cotisation d’équilibre de ces contrats ; </a:t>
            </a:r>
          </a:p>
          <a:p>
            <a:pPr marL="88900" lvl="1" indent="-88900">
              <a:spcBef>
                <a:spcPts val="2400"/>
              </a:spcBef>
              <a:buClr>
                <a:srgbClr val="C00000"/>
              </a:buClr>
              <a:buFont typeface="Wingdings" panose="05000000000000000000" pitchFamily="2" charset="2"/>
              <a:buChar char="q"/>
            </a:pPr>
            <a:r>
              <a:rPr lang="fr-FR" sz="1800" b="1" u="sng" dirty="0">
                <a:solidFill>
                  <a:srgbClr val="FF0000"/>
                </a:solidFill>
              </a:rPr>
              <a:t>Mesures concernant la prévoyance</a:t>
            </a:r>
            <a:r>
              <a:rPr lang="fr-FR" sz="1800" b="1" dirty="0">
                <a:solidFill>
                  <a:srgbClr val="FF0000"/>
                </a:solidFill>
              </a:rPr>
              <a:t> : </a:t>
            </a:r>
          </a:p>
          <a:p>
            <a:pPr marL="539750" lvl="1" indent="-269875">
              <a:buClr>
                <a:srgbClr val="C00000"/>
              </a:buClr>
              <a:buFont typeface="Wingdings" panose="05000000000000000000" pitchFamily="2" charset="2"/>
              <a:buChar char="Ø"/>
            </a:pPr>
            <a:r>
              <a:rPr lang="fr-FR" sz="1700" b="1" dirty="0">
                <a:solidFill>
                  <a:srgbClr val="C00000"/>
                </a:solidFill>
              </a:rPr>
              <a:t>Accord de méthode du 4 avril 2022 </a:t>
            </a:r>
            <a:r>
              <a:rPr lang="fr-FR" sz="1700" dirty="0"/>
              <a:t>: définition des modalités et du périmètre de la négociation en prévoyance : PSC et obligations statutaires.</a:t>
            </a:r>
            <a:endParaRPr lang="fr-FR" sz="1700" dirty="0">
              <a:solidFill>
                <a:schemeClr val="tx1"/>
              </a:solidFill>
            </a:endParaRPr>
          </a:p>
          <a:p>
            <a:pPr marL="539750" lvl="1" indent="-269875">
              <a:buClr>
                <a:srgbClr val="C00000"/>
              </a:buClr>
              <a:buFont typeface="Wingdings" panose="05000000000000000000" pitchFamily="2" charset="2"/>
              <a:buChar char="Ø"/>
            </a:pPr>
            <a:endParaRPr lang="fr-FR" sz="1800" b="1" dirty="0">
              <a:solidFill>
                <a:schemeClr val="tx1"/>
              </a:solidFill>
            </a:endParaRPr>
          </a:p>
          <a:p>
            <a:pPr marL="539750" lvl="1" indent="-269875">
              <a:buClr>
                <a:srgbClr val="C00000"/>
              </a:buClr>
              <a:buFont typeface="Wingdings" panose="05000000000000000000" pitchFamily="2" charset="2"/>
              <a:buChar char="Ø"/>
            </a:pPr>
            <a:endParaRPr lang="fr-FR" sz="1800" b="1" dirty="0">
              <a:solidFill>
                <a:schemeClr val="tx1"/>
              </a:solidFill>
            </a:endParaRPr>
          </a:p>
          <a:p>
            <a:pPr marL="539750" lvl="1" indent="-269875">
              <a:buClr>
                <a:srgbClr val="C00000"/>
              </a:buClr>
              <a:buFont typeface="Wingdings" panose="05000000000000000000" pitchFamily="2" charset="2"/>
              <a:buChar char="Ø"/>
            </a:pPr>
            <a:endParaRPr lang="fr-FR" sz="1800" b="1"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78953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Thème Office">
  <a:themeElements>
    <a:clrScheme name="Personnalisé 2">
      <a:dk1>
        <a:sysClr val="windowText" lastClr="000000"/>
      </a:dk1>
      <a:lt1>
        <a:sysClr val="window" lastClr="FFFFFF"/>
      </a:lt1>
      <a:dk2>
        <a:srgbClr val="E42710"/>
      </a:dk2>
      <a:lt2>
        <a:srgbClr val="ECEDEC"/>
      </a:lt2>
      <a:accent1>
        <a:srgbClr val="464646"/>
      </a:accent1>
      <a:accent2>
        <a:srgbClr val="A5A5A5"/>
      </a:accent2>
      <a:accent3>
        <a:srgbClr val="FFC000"/>
      </a:accent3>
      <a:accent4>
        <a:srgbClr val="7F7F7F"/>
      </a:accent4>
      <a:accent5>
        <a:srgbClr val="758DB9"/>
      </a:accent5>
      <a:accent6>
        <a:srgbClr val="63B549"/>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2-5" id="{4902653B-1970-4AB0-9495-BB1858550528}" vid="{57658C43-19A5-47B3-9382-F16EBDD2C9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2734</Words>
  <Application>Microsoft Office PowerPoint</Application>
  <PresentationFormat>Grand écran</PresentationFormat>
  <Paragraphs>135</Paragraphs>
  <Slides>17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vt:lpstr>
      <vt:lpstr>Calibri</vt:lpstr>
      <vt:lpstr>Corbel</vt:lpstr>
      <vt:lpstr>LucidaGrande</vt:lpstr>
      <vt:lpstr>Trebuchet MS</vt:lpstr>
      <vt:lpstr>Wingdings</vt:lpstr>
      <vt:lpstr>1_Thème Office</vt:lpstr>
      <vt:lpstr>Présentation PowerPoint</vt:lpstr>
      <vt:lpstr>Contexte de la réforme  </vt:lpstr>
      <vt:lpstr>De nombreux textes depuis 2021  </vt:lpstr>
      <vt:lpstr>De nombreux textes depuis 2021  </vt:lpstr>
      <vt:lpstr>Présentation PowerPoint</vt:lpstr>
      <vt:lpstr>Ordonnance n° 2021-175 du 17 février 2021  </vt:lpstr>
      <vt:lpstr>Ordonnance n° 2021-175 du 17 février 2021  </vt:lpstr>
      <vt:lpstr>Présentation PowerPoint</vt:lpstr>
      <vt:lpstr>Fonction publique d’Etat Rappels</vt:lpstr>
      <vt:lpstr>Fonction publique d’Etat Article 196 de la Loi n° 2023-1322 du 29 décembre 2023 de finances pour 2024 (JO 30 déc.) (LF pour 2024)</vt:lpstr>
      <vt:lpstr>Fonction publique d’Etat Accord interministériel relatif à l’amélioration des garanties en prévoyance (incapacité de travail, invalidité, décès) dans la FPE</vt:lpstr>
      <vt:lpstr>Fonction publique d’Etat Articles 195 de la LF pour 2024</vt:lpstr>
      <vt:lpstr>Fonction publique d’Etat (militaires) Arrêté du 3 février 2023 relatif à la mise en place pour les militaires d’un contrat collectif à adhésion obligatoire en matière de « frais de santé »</vt:lpstr>
      <vt:lpstr>Fonction publique d’Etat (militaires) Décret n° 2023-605 du 15 juillet 2023 relatif à la protection sociale complémentaire des militaires, des anciens militaires et de leurs ayants droit en matière de couverture des frais occasionnés par une maternité, une maladie, ou un accident</vt:lpstr>
      <vt:lpstr>Présentation PowerPoint</vt:lpstr>
      <vt:lpstr>Fonction publique territoriale Rappel</vt:lpstr>
      <vt:lpstr>Fonction publique territoriale Accord collectif national portant réforme de la protection sociale complémentaire des agents publics territoriaux mis à signature le 11 juillet 2023</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Réforme de la PSC des fonctionnaires</dc:title>
  <dc:creator>Julie JACOTOT</dc:creator>
  <cp:lastModifiedBy>Marouane NOKRI</cp:lastModifiedBy>
  <cp:revision>3</cp:revision>
  <dcterms:created xsi:type="dcterms:W3CDTF">2023-12-26T14:54:00Z</dcterms:created>
  <dcterms:modified xsi:type="dcterms:W3CDTF">2024-02-07T09:01:08Z</dcterms:modified>
</cp:coreProperties>
</file>