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4"/>
  </p:sldMasterIdLst>
  <p:notesMasterIdLst>
    <p:notesMasterId r:id="rId20"/>
  </p:notesMasterIdLst>
  <p:handoutMasterIdLst>
    <p:handoutMasterId r:id="rId21"/>
  </p:handoutMasterIdLst>
  <p:sldIdLst>
    <p:sldId id="3601" r:id="rId5"/>
    <p:sldId id="3610" r:id="rId6"/>
    <p:sldId id="3616" r:id="rId7"/>
    <p:sldId id="3609" r:id="rId8"/>
    <p:sldId id="3617" r:id="rId9"/>
    <p:sldId id="3618" r:id="rId10"/>
    <p:sldId id="3619" r:id="rId11"/>
    <p:sldId id="3604" r:id="rId12"/>
    <p:sldId id="3606" r:id="rId13"/>
    <p:sldId id="260" r:id="rId14"/>
    <p:sldId id="258" r:id="rId15"/>
    <p:sldId id="3613" r:id="rId16"/>
    <p:sldId id="261" r:id="rId17"/>
    <p:sldId id="3615" r:id="rId18"/>
    <p:sldId id="468" r:id="rId19"/>
  </p:sldIdLst>
  <p:sldSz cx="12192000" cy="6858000"/>
  <p:notesSz cx="6858000" cy="987266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CEC4DA-415C-F0A7-F1FC-8D4B9610C64B}" name="BLANC Tara-STAGIAIRE" initials="TB" userId="S::slssta4@capstan.fr::99fcf953-568f-4e33-b36d-ed1fa2c9b17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49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A86078-7F22-4522-9B3E-15A46C742360}" v="2" dt="2024-01-24T13:41:05.40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6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 JACOTOT" userId="cc8c3dee-53a6-49f1-a9b2-d81522a8e2b5" providerId="ADAL" clId="{85A86078-7F22-4522-9B3E-15A46C742360}"/>
    <pc:docChg chg="custSel delSld modSld">
      <pc:chgData name="Julie JACOTOT" userId="cc8c3dee-53a6-49f1-a9b2-d81522a8e2b5" providerId="ADAL" clId="{85A86078-7F22-4522-9B3E-15A46C742360}" dt="2024-01-24T13:40:48.042" v="98" actId="255"/>
      <pc:docMkLst>
        <pc:docMk/>
      </pc:docMkLst>
      <pc:sldChg chg="del">
        <pc:chgData name="Julie JACOTOT" userId="cc8c3dee-53a6-49f1-a9b2-d81522a8e2b5" providerId="ADAL" clId="{85A86078-7F22-4522-9B3E-15A46C742360}" dt="2024-01-24T13:37:11.983" v="0" actId="2696"/>
        <pc:sldMkLst>
          <pc:docMk/>
          <pc:sldMk cId="709120995" sldId="257"/>
        </pc:sldMkLst>
      </pc:sldChg>
      <pc:sldChg chg="modSp mod">
        <pc:chgData name="Julie JACOTOT" userId="cc8c3dee-53a6-49f1-a9b2-d81522a8e2b5" providerId="ADAL" clId="{85A86078-7F22-4522-9B3E-15A46C742360}" dt="2024-01-24T13:39:32.241" v="52" actId="13926"/>
        <pc:sldMkLst>
          <pc:docMk/>
          <pc:sldMk cId="2192729262" sldId="260"/>
        </pc:sldMkLst>
        <pc:spChg chg="mod">
          <ac:chgData name="Julie JACOTOT" userId="cc8c3dee-53a6-49f1-a9b2-d81522a8e2b5" providerId="ADAL" clId="{85A86078-7F22-4522-9B3E-15A46C742360}" dt="2024-01-24T13:39:32.241" v="52" actId="13926"/>
          <ac:spMkLst>
            <pc:docMk/>
            <pc:sldMk cId="2192729262" sldId="260"/>
            <ac:spMk id="3" creationId="{2ACB8222-C14E-7C41-B48F-716403029565}"/>
          </ac:spMkLst>
        </pc:spChg>
      </pc:sldChg>
      <pc:sldChg chg="modSp mod">
        <pc:chgData name="Julie JACOTOT" userId="cc8c3dee-53a6-49f1-a9b2-d81522a8e2b5" providerId="ADAL" clId="{85A86078-7F22-4522-9B3E-15A46C742360}" dt="2024-01-24T13:39:41.876" v="53" actId="13926"/>
        <pc:sldMkLst>
          <pc:docMk/>
          <pc:sldMk cId="1302157603" sldId="261"/>
        </pc:sldMkLst>
        <pc:spChg chg="mod">
          <ac:chgData name="Julie JACOTOT" userId="cc8c3dee-53a6-49f1-a9b2-d81522a8e2b5" providerId="ADAL" clId="{85A86078-7F22-4522-9B3E-15A46C742360}" dt="2024-01-24T13:39:41.876" v="53" actId="13926"/>
          <ac:spMkLst>
            <pc:docMk/>
            <pc:sldMk cId="1302157603" sldId="261"/>
            <ac:spMk id="3" creationId="{062F34C0-8328-4B65-65F6-A687CC964EEA}"/>
          </ac:spMkLst>
        </pc:spChg>
      </pc:sldChg>
      <pc:sldChg chg="del">
        <pc:chgData name="Julie JACOTOT" userId="cc8c3dee-53a6-49f1-a9b2-d81522a8e2b5" providerId="ADAL" clId="{85A86078-7F22-4522-9B3E-15A46C742360}" dt="2024-01-24T13:39:53.613" v="54" actId="2696"/>
        <pc:sldMkLst>
          <pc:docMk/>
          <pc:sldMk cId="709898190" sldId="3614"/>
        </pc:sldMkLst>
      </pc:sldChg>
      <pc:sldChg chg="modSp mod">
        <pc:chgData name="Julie JACOTOT" userId="cc8c3dee-53a6-49f1-a9b2-d81522a8e2b5" providerId="ADAL" clId="{85A86078-7F22-4522-9B3E-15A46C742360}" dt="2024-01-24T13:39:22.980" v="51" actId="20577"/>
        <pc:sldMkLst>
          <pc:docMk/>
          <pc:sldMk cId="606804617" sldId="3618"/>
        </pc:sldMkLst>
        <pc:spChg chg="mod">
          <ac:chgData name="Julie JACOTOT" userId="cc8c3dee-53a6-49f1-a9b2-d81522a8e2b5" providerId="ADAL" clId="{85A86078-7F22-4522-9B3E-15A46C742360}" dt="2024-01-24T13:39:22.980" v="51" actId="20577"/>
          <ac:spMkLst>
            <pc:docMk/>
            <pc:sldMk cId="606804617" sldId="3618"/>
            <ac:spMk id="20" creationId="{4401B56E-6F23-623D-8EDB-BBFAD07F0663}"/>
          </ac:spMkLst>
        </pc:spChg>
      </pc:sldChg>
      <pc:sldChg chg="modSp mod">
        <pc:chgData name="Julie JACOTOT" userId="cc8c3dee-53a6-49f1-a9b2-d81522a8e2b5" providerId="ADAL" clId="{85A86078-7F22-4522-9B3E-15A46C742360}" dt="2024-01-24T13:40:48.042" v="98" actId="255"/>
        <pc:sldMkLst>
          <pc:docMk/>
          <pc:sldMk cId="1256168676" sldId="3619"/>
        </pc:sldMkLst>
        <pc:spChg chg="mod">
          <ac:chgData name="Julie JACOTOT" userId="cc8c3dee-53a6-49f1-a9b2-d81522a8e2b5" providerId="ADAL" clId="{85A86078-7F22-4522-9B3E-15A46C742360}" dt="2024-01-24T13:40:48.042" v="98" actId="255"/>
          <ac:spMkLst>
            <pc:docMk/>
            <pc:sldMk cId="1256168676" sldId="3619"/>
            <ac:spMk id="2" creationId="{97D06124-E16D-46FA-8998-BFAFC840EFED}"/>
          </ac:spMkLst>
        </pc:spChg>
      </pc:sldChg>
    </pc:docChg>
  </pc:docChgLst>
  <pc:docChgLst>
    <pc:chgData name="Julie JACOTOT" userId="cc8c3dee-53a6-49f1-a9b2-d81522a8e2b5" providerId="ADAL" clId="{AB072276-506D-4E7B-8D5B-1D68D29B4D1E}"/>
    <pc:docChg chg="undo custSel addSld delSld modSld sldOrd modNotesMaster modHandout">
      <pc:chgData name="Julie JACOTOT" userId="cc8c3dee-53a6-49f1-a9b2-d81522a8e2b5" providerId="ADAL" clId="{AB072276-506D-4E7B-8D5B-1D68D29B4D1E}" dt="2023-05-12T13:10:36.636" v="9813" actId="20577"/>
      <pc:docMkLst>
        <pc:docMk/>
      </pc:docMkLst>
      <pc:sldChg chg="modSp mod">
        <pc:chgData name="Julie JACOTOT" userId="cc8c3dee-53a6-49f1-a9b2-d81522a8e2b5" providerId="ADAL" clId="{AB072276-506D-4E7B-8D5B-1D68D29B4D1E}" dt="2023-05-12T08:20:46.724" v="2007" actId="2711"/>
        <pc:sldMkLst>
          <pc:docMk/>
          <pc:sldMk cId="709120995" sldId="257"/>
        </pc:sldMkLst>
        <pc:spChg chg="mod">
          <ac:chgData name="Julie JACOTOT" userId="cc8c3dee-53a6-49f1-a9b2-d81522a8e2b5" providerId="ADAL" clId="{AB072276-506D-4E7B-8D5B-1D68D29B4D1E}" dt="2023-05-12T08:20:46.724" v="2007" actId="2711"/>
          <ac:spMkLst>
            <pc:docMk/>
            <pc:sldMk cId="709120995" sldId="257"/>
            <ac:spMk id="2" creationId="{7B965E8C-B804-4A5F-9DB5-7957DC18D07C}"/>
          </ac:spMkLst>
        </pc:spChg>
        <pc:spChg chg="mod">
          <ac:chgData name="Julie JACOTOT" userId="cc8c3dee-53a6-49f1-a9b2-d81522a8e2b5" providerId="ADAL" clId="{AB072276-506D-4E7B-8D5B-1D68D29B4D1E}" dt="2023-05-12T07:13:33.901" v="40" actId="20577"/>
          <ac:spMkLst>
            <pc:docMk/>
            <pc:sldMk cId="709120995" sldId="257"/>
            <ac:spMk id="4" creationId="{901FEFFB-C44B-4DD3-A289-1E5DA5C6F229}"/>
          </ac:spMkLst>
        </pc:spChg>
      </pc:sldChg>
      <pc:sldChg chg="modSp mod">
        <pc:chgData name="Julie JACOTOT" userId="cc8c3dee-53a6-49f1-a9b2-d81522a8e2b5" providerId="ADAL" clId="{AB072276-506D-4E7B-8D5B-1D68D29B4D1E}" dt="2023-05-12T08:20:52.748" v="2008" actId="2711"/>
        <pc:sldMkLst>
          <pc:docMk/>
          <pc:sldMk cId="758026727" sldId="258"/>
        </pc:sldMkLst>
        <pc:spChg chg="mod">
          <ac:chgData name="Julie JACOTOT" userId="cc8c3dee-53a6-49f1-a9b2-d81522a8e2b5" providerId="ADAL" clId="{AB072276-506D-4E7B-8D5B-1D68D29B4D1E}" dt="2023-05-12T08:20:52.748" v="2008" actId="2711"/>
          <ac:spMkLst>
            <pc:docMk/>
            <pc:sldMk cId="758026727" sldId="258"/>
            <ac:spMk id="2" creationId="{97D06124-E16D-46FA-8998-BFAFC840EFED}"/>
          </ac:spMkLst>
        </pc:spChg>
      </pc:sldChg>
      <pc:sldChg chg="del">
        <pc:chgData name="Julie JACOTOT" userId="cc8c3dee-53a6-49f1-a9b2-d81522a8e2b5" providerId="ADAL" clId="{AB072276-506D-4E7B-8D5B-1D68D29B4D1E}" dt="2023-05-12T10:58:07.898" v="6272" actId="2696"/>
        <pc:sldMkLst>
          <pc:docMk/>
          <pc:sldMk cId="1934944615" sldId="259"/>
        </pc:sldMkLst>
      </pc:sldChg>
      <pc:sldChg chg="delSp modSp mod ord">
        <pc:chgData name="Julie JACOTOT" userId="cc8c3dee-53a6-49f1-a9b2-d81522a8e2b5" providerId="ADAL" clId="{AB072276-506D-4E7B-8D5B-1D68D29B4D1E}" dt="2023-05-12T08:21:53.751" v="2018" actId="1076"/>
        <pc:sldMkLst>
          <pc:docMk/>
          <pc:sldMk cId="1145616130" sldId="270"/>
        </pc:sldMkLst>
        <pc:spChg chg="mod">
          <ac:chgData name="Julie JACOTOT" userId="cc8c3dee-53a6-49f1-a9b2-d81522a8e2b5" providerId="ADAL" clId="{AB072276-506D-4E7B-8D5B-1D68D29B4D1E}" dt="2023-05-12T08:21:53.751" v="2018" actId="1076"/>
          <ac:spMkLst>
            <pc:docMk/>
            <pc:sldMk cId="1145616130" sldId="270"/>
            <ac:spMk id="6" creationId="{6068080E-E536-4D56-86C4-C6C52FC407AB}"/>
          </ac:spMkLst>
        </pc:spChg>
        <pc:spChg chg="mod">
          <ac:chgData name="Julie JACOTOT" userId="cc8c3dee-53a6-49f1-a9b2-d81522a8e2b5" providerId="ADAL" clId="{AB072276-506D-4E7B-8D5B-1D68D29B4D1E}" dt="2023-05-12T08:19:39.289" v="1990" actId="14100"/>
          <ac:spMkLst>
            <pc:docMk/>
            <pc:sldMk cId="1145616130" sldId="270"/>
            <ac:spMk id="7" creationId="{5C21BCA8-4567-4843-AF6E-538F6B65016C}"/>
          </ac:spMkLst>
        </pc:spChg>
        <pc:picChg chg="del">
          <ac:chgData name="Julie JACOTOT" userId="cc8c3dee-53a6-49f1-a9b2-d81522a8e2b5" providerId="ADAL" clId="{AB072276-506D-4E7B-8D5B-1D68D29B4D1E}" dt="2023-05-12T08:19:22.296" v="1986" actId="478"/>
          <ac:picMkLst>
            <pc:docMk/>
            <pc:sldMk cId="1145616130" sldId="270"/>
            <ac:picMk id="1026" creationId="{4AB88800-F3AD-4DB3-94D6-5D3209AA65A8}"/>
          </ac:picMkLst>
        </pc:picChg>
      </pc:sldChg>
      <pc:sldChg chg="modSp mod">
        <pc:chgData name="Julie JACOTOT" userId="cc8c3dee-53a6-49f1-a9b2-d81522a8e2b5" providerId="ADAL" clId="{AB072276-506D-4E7B-8D5B-1D68D29B4D1E}" dt="2023-05-12T13:04:54.813" v="9759" actId="114"/>
        <pc:sldMkLst>
          <pc:docMk/>
          <pc:sldMk cId="2413365657" sldId="271"/>
        </pc:sldMkLst>
        <pc:spChg chg="mod">
          <ac:chgData name="Julie JACOTOT" userId="cc8c3dee-53a6-49f1-a9b2-d81522a8e2b5" providerId="ADAL" clId="{AB072276-506D-4E7B-8D5B-1D68D29B4D1E}" dt="2023-05-12T13:04:54.813" v="9759" actId="114"/>
          <ac:spMkLst>
            <pc:docMk/>
            <pc:sldMk cId="2413365657" sldId="271"/>
            <ac:spMk id="6" creationId="{6068080E-E536-4D56-86C4-C6C52FC407AB}"/>
          </ac:spMkLst>
        </pc:spChg>
      </pc:sldChg>
      <pc:sldChg chg="del">
        <pc:chgData name="Julie JACOTOT" userId="cc8c3dee-53a6-49f1-a9b2-d81522a8e2b5" providerId="ADAL" clId="{AB072276-506D-4E7B-8D5B-1D68D29B4D1E}" dt="2023-05-12T10:58:07.898" v="6272" actId="2696"/>
        <pc:sldMkLst>
          <pc:docMk/>
          <pc:sldMk cId="3754559613" sldId="475"/>
        </pc:sldMkLst>
      </pc:sldChg>
      <pc:sldChg chg="del">
        <pc:chgData name="Julie JACOTOT" userId="cc8c3dee-53a6-49f1-a9b2-d81522a8e2b5" providerId="ADAL" clId="{AB072276-506D-4E7B-8D5B-1D68D29B4D1E}" dt="2023-05-12T10:58:07.898" v="6272" actId="2696"/>
        <pc:sldMkLst>
          <pc:docMk/>
          <pc:sldMk cId="1665557471" sldId="476"/>
        </pc:sldMkLst>
      </pc:sldChg>
      <pc:sldChg chg="del">
        <pc:chgData name="Julie JACOTOT" userId="cc8c3dee-53a6-49f1-a9b2-d81522a8e2b5" providerId="ADAL" clId="{AB072276-506D-4E7B-8D5B-1D68D29B4D1E}" dt="2023-05-12T07:16:12.458" v="122" actId="2696"/>
        <pc:sldMkLst>
          <pc:docMk/>
          <pc:sldMk cId="2616803555" sldId="813"/>
        </pc:sldMkLst>
      </pc:sldChg>
      <pc:sldChg chg="del">
        <pc:chgData name="Julie JACOTOT" userId="cc8c3dee-53a6-49f1-a9b2-d81522a8e2b5" providerId="ADAL" clId="{AB072276-506D-4E7B-8D5B-1D68D29B4D1E}" dt="2023-05-12T10:58:07.898" v="6272" actId="2696"/>
        <pc:sldMkLst>
          <pc:docMk/>
          <pc:sldMk cId="1563565850" sldId="827"/>
        </pc:sldMkLst>
      </pc:sldChg>
      <pc:sldChg chg="del">
        <pc:chgData name="Julie JACOTOT" userId="cc8c3dee-53a6-49f1-a9b2-d81522a8e2b5" providerId="ADAL" clId="{AB072276-506D-4E7B-8D5B-1D68D29B4D1E}" dt="2023-05-12T10:58:07.898" v="6272" actId="2696"/>
        <pc:sldMkLst>
          <pc:docMk/>
          <pc:sldMk cId="4129226485" sldId="833"/>
        </pc:sldMkLst>
      </pc:sldChg>
      <pc:sldChg chg="del">
        <pc:chgData name="Julie JACOTOT" userId="cc8c3dee-53a6-49f1-a9b2-d81522a8e2b5" providerId="ADAL" clId="{AB072276-506D-4E7B-8D5B-1D68D29B4D1E}" dt="2023-05-12T10:58:07.898" v="6272" actId="2696"/>
        <pc:sldMkLst>
          <pc:docMk/>
          <pc:sldMk cId="1308475670" sldId="834"/>
        </pc:sldMkLst>
      </pc:sldChg>
      <pc:sldChg chg="modSp mod">
        <pc:chgData name="Julie JACOTOT" userId="cc8c3dee-53a6-49f1-a9b2-d81522a8e2b5" providerId="ADAL" clId="{AB072276-506D-4E7B-8D5B-1D68D29B4D1E}" dt="2023-05-12T13:03:38.904" v="9654" actId="20577"/>
        <pc:sldMkLst>
          <pc:docMk/>
          <pc:sldMk cId="4234544996" sldId="1566"/>
        </pc:sldMkLst>
        <pc:spChg chg="mod">
          <ac:chgData name="Julie JACOTOT" userId="cc8c3dee-53a6-49f1-a9b2-d81522a8e2b5" providerId="ADAL" clId="{AB072276-506D-4E7B-8D5B-1D68D29B4D1E}" dt="2023-05-12T13:01:35.327" v="9544" actId="1076"/>
          <ac:spMkLst>
            <pc:docMk/>
            <pc:sldMk cId="4234544996" sldId="1566"/>
            <ac:spMk id="4" creationId="{93CFDE2E-0D34-4589-AC76-44EFEB65DC38}"/>
          </ac:spMkLst>
        </pc:spChg>
        <pc:spChg chg="mod">
          <ac:chgData name="Julie JACOTOT" userId="cc8c3dee-53a6-49f1-a9b2-d81522a8e2b5" providerId="ADAL" clId="{AB072276-506D-4E7B-8D5B-1D68D29B4D1E}" dt="2023-05-12T13:01:29.882" v="9543" actId="14100"/>
          <ac:spMkLst>
            <pc:docMk/>
            <pc:sldMk cId="4234544996" sldId="1566"/>
            <ac:spMk id="7" creationId="{FA5A04EE-BC3E-4868-941C-52261EA24583}"/>
          </ac:spMkLst>
        </pc:spChg>
        <pc:spChg chg="mod">
          <ac:chgData name="Julie JACOTOT" userId="cc8c3dee-53a6-49f1-a9b2-d81522a8e2b5" providerId="ADAL" clId="{AB072276-506D-4E7B-8D5B-1D68D29B4D1E}" dt="2023-05-12T13:01:14.383" v="9541" actId="20577"/>
          <ac:spMkLst>
            <pc:docMk/>
            <pc:sldMk cId="4234544996" sldId="1566"/>
            <ac:spMk id="10" creationId="{4BFAF34D-59FB-45D2-A95A-FBE8D904DF86}"/>
          </ac:spMkLst>
        </pc:spChg>
        <pc:spChg chg="mod">
          <ac:chgData name="Julie JACOTOT" userId="cc8c3dee-53a6-49f1-a9b2-d81522a8e2b5" providerId="ADAL" clId="{AB072276-506D-4E7B-8D5B-1D68D29B4D1E}" dt="2023-05-12T13:03:26.730" v="9650" actId="6549"/>
          <ac:spMkLst>
            <pc:docMk/>
            <pc:sldMk cId="4234544996" sldId="1566"/>
            <ac:spMk id="12" creationId="{DE7DD7C6-A93E-45B6-A6D6-EA3D842A53AC}"/>
          </ac:spMkLst>
        </pc:spChg>
        <pc:spChg chg="mod">
          <ac:chgData name="Julie JACOTOT" userId="cc8c3dee-53a6-49f1-a9b2-d81522a8e2b5" providerId="ADAL" clId="{AB072276-506D-4E7B-8D5B-1D68D29B4D1E}" dt="2023-05-12T13:03:38.904" v="9654" actId="20577"/>
          <ac:spMkLst>
            <pc:docMk/>
            <pc:sldMk cId="4234544996" sldId="1566"/>
            <ac:spMk id="17" creationId="{0770D74D-AC4F-4EA2-93C2-BB1CF8CB5E01}"/>
          </ac:spMkLst>
        </pc:spChg>
      </pc:sldChg>
      <pc:sldChg chg="del">
        <pc:chgData name="Julie JACOTOT" userId="cc8c3dee-53a6-49f1-a9b2-d81522a8e2b5" providerId="ADAL" clId="{AB072276-506D-4E7B-8D5B-1D68D29B4D1E}" dt="2023-05-12T10:58:07.898" v="6272" actId="2696"/>
        <pc:sldMkLst>
          <pc:docMk/>
          <pc:sldMk cId="3404110456" sldId="1850"/>
        </pc:sldMkLst>
      </pc:sldChg>
      <pc:sldChg chg="del">
        <pc:chgData name="Julie JACOTOT" userId="cc8c3dee-53a6-49f1-a9b2-d81522a8e2b5" providerId="ADAL" clId="{AB072276-506D-4E7B-8D5B-1D68D29B4D1E}" dt="2023-05-12T10:58:07.898" v="6272" actId="2696"/>
        <pc:sldMkLst>
          <pc:docMk/>
          <pc:sldMk cId="480465348" sldId="1851"/>
        </pc:sldMkLst>
      </pc:sldChg>
      <pc:sldChg chg="del">
        <pc:chgData name="Julie JACOTOT" userId="cc8c3dee-53a6-49f1-a9b2-d81522a8e2b5" providerId="ADAL" clId="{AB072276-506D-4E7B-8D5B-1D68D29B4D1E}" dt="2023-05-12T10:58:07.898" v="6272" actId="2696"/>
        <pc:sldMkLst>
          <pc:docMk/>
          <pc:sldMk cId="1731038633" sldId="1854"/>
        </pc:sldMkLst>
      </pc:sldChg>
      <pc:sldChg chg="del">
        <pc:chgData name="Julie JACOTOT" userId="cc8c3dee-53a6-49f1-a9b2-d81522a8e2b5" providerId="ADAL" clId="{AB072276-506D-4E7B-8D5B-1D68D29B4D1E}" dt="2023-05-12T10:58:07.898" v="6272" actId="2696"/>
        <pc:sldMkLst>
          <pc:docMk/>
          <pc:sldMk cId="1975138188" sldId="1859"/>
        </pc:sldMkLst>
      </pc:sldChg>
      <pc:sldChg chg="del">
        <pc:chgData name="Julie JACOTOT" userId="cc8c3dee-53a6-49f1-a9b2-d81522a8e2b5" providerId="ADAL" clId="{AB072276-506D-4E7B-8D5B-1D68D29B4D1E}" dt="2023-05-12T10:58:07.898" v="6272" actId="2696"/>
        <pc:sldMkLst>
          <pc:docMk/>
          <pc:sldMk cId="664232239" sldId="1862"/>
        </pc:sldMkLst>
      </pc:sldChg>
      <pc:sldChg chg="del">
        <pc:chgData name="Julie JACOTOT" userId="cc8c3dee-53a6-49f1-a9b2-d81522a8e2b5" providerId="ADAL" clId="{AB072276-506D-4E7B-8D5B-1D68D29B4D1E}" dt="2023-05-12T10:58:07.898" v="6272" actId="2696"/>
        <pc:sldMkLst>
          <pc:docMk/>
          <pc:sldMk cId="2579875116" sldId="1863"/>
        </pc:sldMkLst>
      </pc:sldChg>
      <pc:sldChg chg="del">
        <pc:chgData name="Julie JACOTOT" userId="cc8c3dee-53a6-49f1-a9b2-d81522a8e2b5" providerId="ADAL" clId="{AB072276-506D-4E7B-8D5B-1D68D29B4D1E}" dt="2023-05-12T10:58:07.898" v="6272" actId="2696"/>
        <pc:sldMkLst>
          <pc:docMk/>
          <pc:sldMk cId="3967029907" sldId="1869"/>
        </pc:sldMkLst>
      </pc:sldChg>
      <pc:sldChg chg="del">
        <pc:chgData name="Julie JACOTOT" userId="cc8c3dee-53a6-49f1-a9b2-d81522a8e2b5" providerId="ADAL" clId="{AB072276-506D-4E7B-8D5B-1D68D29B4D1E}" dt="2023-05-12T10:58:07.898" v="6272" actId="2696"/>
        <pc:sldMkLst>
          <pc:docMk/>
          <pc:sldMk cId="3618594111" sldId="1874"/>
        </pc:sldMkLst>
      </pc:sldChg>
      <pc:sldChg chg="del">
        <pc:chgData name="Julie JACOTOT" userId="cc8c3dee-53a6-49f1-a9b2-d81522a8e2b5" providerId="ADAL" clId="{AB072276-506D-4E7B-8D5B-1D68D29B4D1E}" dt="2023-05-12T10:58:07.898" v="6272" actId="2696"/>
        <pc:sldMkLst>
          <pc:docMk/>
          <pc:sldMk cId="1555194202" sldId="1875"/>
        </pc:sldMkLst>
      </pc:sldChg>
      <pc:sldChg chg="del">
        <pc:chgData name="Julie JACOTOT" userId="cc8c3dee-53a6-49f1-a9b2-d81522a8e2b5" providerId="ADAL" clId="{AB072276-506D-4E7B-8D5B-1D68D29B4D1E}" dt="2023-05-12T10:58:07.898" v="6272" actId="2696"/>
        <pc:sldMkLst>
          <pc:docMk/>
          <pc:sldMk cId="2959554117" sldId="2628"/>
        </pc:sldMkLst>
      </pc:sldChg>
      <pc:sldChg chg="del">
        <pc:chgData name="Julie JACOTOT" userId="cc8c3dee-53a6-49f1-a9b2-d81522a8e2b5" providerId="ADAL" clId="{AB072276-506D-4E7B-8D5B-1D68D29B4D1E}" dt="2023-05-12T10:58:07.898" v="6272" actId="2696"/>
        <pc:sldMkLst>
          <pc:docMk/>
          <pc:sldMk cId="3650602056" sldId="2643"/>
        </pc:sldMkLst>
      </pc:sldChg>
      <pc:sldChg chg="del">
        <pc:chgData name="Julie JACOTOT" userId="cc8c3dee-53a6-49f1-a9b2-d81522a8e2b5" providerId="ADAL" clId="{AB072276-506D-4E7B-8D5B-1D68D29B4D1E}" dt="2023-05-12T10:58:07.898" v="6272" actId="2696"/>
        <pc:sldMkLst>
          <pc:docMk/>
          <pc:sldMk cId="4235462295" sldId="2661"/>
        </pc:sldMkLst>
      </pc:sldChg>
      <pc:sldChg chg="del">
        <pc:chgData name="Julie JACOTOT" userId="cc8c3dee-53a6-49f1-a9b2-d81522a8e2b5" providerId="ADAL" clId="{AB072276-506D-4E7B-8D5B-1D68D29B4D1E}" dt="2023-05-12T10:58:07.898" v="6272" actId="2696"/>
        <pc:sldMkLst>
          <pc:docMk/>
          <pc:sldMk cId="3593971280" sldId="2664"/>
        </pc:sldMkLst>
      </pc:sldChg>
      <pc:sldChg chg="del">
        <pc:chgData name="Julie JACOTOT" userId="cc8c3dee-53a6-49f1-a9b2-d81522a8e2b5" providerId="ADAL" clId="{AB072276-506D-4E7B-8D5B-1D68D29B4D1E}" dt="2023-05-12T10:58:07.898" v="6272" actId="2696"/>
        <pc:sldMkLst>
          <pc:docMk/>
          <pc:sldMk cId="2271777912" sldId="2668"/>
        </pc:sldMkLst>
      </pc:sldChg>
      <pc:sldChg chg="del">
        <pc:chgData name="Julie JACOTOT" userId="cc8c3dee-53a6-49f1-a9b2-d81522a8e2b5" providerId="ADAL" clId="{AB072276-506D-4E7B-8D5B-1D68D29B4D1E}" dt="2023-05-12T10:58:07.898" v="6272" actId="2696"/>
        <pc:sldMkLst>
          <pc:docMk/>
          <pc:sldMk cId="2587649963" sldId="2670"/>
        </pc:sldMkLst>
      </pc:sldChg>
      <pc:sldChg chg="del">
        <pc:chgData name="Julie JACOTOT" userId="cc8c3dee-53a6-49f1-a9b2-d81522a8e2b5" providerId="ADAL" clId="{AB072276-506D-4E7B-8D5B-1D68D29B4D1E}" dt="2023-05-12T10:58:07.898" v="6272" actId="2696"/>
        <pc:sldMkLst>
          <pc:docMk/>
          <pc:sldMk cId="2938071024" sldId="2671"/>
        </pc:sldMkLst>
      </pc:sldChg>
      <pc:sldChg chg="del">
        <pc:chgData name="Julie JACOTOT" userId="cc8c3dee-53a6-49f1-a9b2-d81522a8e2b5" providerId="ADAL" clId="{AB072276-506D-4E7B-8D5B-1D68D29B4D1E}" dt="2023-05-12T10:58:07.898" v="6272" actId="2696"/>
        <pc:sldMkLst>
          <pc:docMk/>
          <pc:sldMk cId="393913756" sldId="2672"/>
        </pc:sldMkLst>
      </pc:sldChg>
      <pc:sldChg chg="del">
        <pc:chgData name="Julie JACOTOT" userId="cc8c3dee-53a6-49f1-a9b2-d81522a8e2b5" providerId="ADAL" clId="{AB072276-506D-4E7B-8D5B-1D68D29B4D1E}" dt="2023-05-12T10:58:07.898" v="6272" actId="2696"/>
        <pc:sldMkLst>
          <pc:docMk/>
          <pc:sldMk cId="3618984064" sldId="2673"/>
        </pc:sldMkLst>
      </pc:sldChg>
      <pc:sldChg chg="del">
        <pc:chgData name="Julie JACOTOT" userId="cc8c3dee-53a6-49f1-a9b2-d81522a8e2b5" providerId="ADAL" clId="{AB072276-506D-4E7B-8D5B-1D68D29B4D1E}" dt="2023-05-12T10:58:07.898" v="6272" actId="2696"/>
        <pc:sldMkLst>
          <pc:docMk/>
          <pc:sldMk cId="3923383080" sldId="2676"/>
        </pc:sldMkLst>
      </pc:sldChg>
      <pc:sldChg chg="del">
        <pc:chgData name="Julie JACOTOT" userId="cc8c3dee-53a6-49f1-a9b2-d81522a8e2b5" providerId="ADAL" clId="{AB072276-506D-4E7B-8D5B-1D68D29B4D1E}" dt="2023-05-12T10:58:07.898" v="6272" actId="2696"/>
        <pc:sldMkLst>
          <pc:docMk/>
          <pc:sldMk cId="3873104095" sldId="2685"/>
        </pc:sldMkLst>
      </pc:sldChg>
      <pc:sldChg chg="del">
        <pc:chgData name="Julie JACOTOT" userId="cc8c3dee-53a6-49f1-a9b2-d81522a8e2b5" providerId="ADAL" clId="{AB072276-506D-4E7B-8D5B-1D68D29B4D1E}" dt="2023-05-12T10:58:07.898" v="6272" actId="2696"/>
        <pc:sldMkLst>
          <pc:docMk/>
          <pc:sldMk cId="581712036" sldId="2690"/>
        </pc:sldMkLst>
      </pc:sldChg>
      <pc:sldChg chg="del">
        <pc:chgData name="Julie JACOTOT" userId="cc8c3dee-53a6-49f1-a9b2-d81522a8e2b5" providerId="ADAL" clId="{AB072276-506D-4E7B-8D5B-1D68D29B4D1E}" dt="2023-05-12T10:58:07.898" v="6272" actId="2696"/>
        <pc:sldMkLst>
          <pc:docMk/>
          <pc:sldMk cId="4051608492" sldId="2694"/>
        </pc:sldMkLst>
      </pc:sldChg>
      <pc:sldChg chg="del">
        <pc:chgData name="Julie JACOTOT" userId="cc8c3dee-53a6-49f1-a9b2-d81522a8e2b5" providerId="ADAL" clId="{AB072276-506D-4E7B-8D5B-1D68D29B4D1E}" dt="2023-05-12T10:58:07.898" v="6272" actId="2696"/>
        <pc:sldMkLst>
          <pc:docMk/>
          <pc:sldMk cId="460586078" sldId="2695"/>
        </pc:sldMkLst>
      </pc:sldChg>
      <pc:sldChg chg="del">
        <pc:chgData name="Julie JACOTOT" userId="cc8c3dee-53a6-49f1-a9b2-d81522a8e2b5" providerId="ADAL" clId="{AB072276-506D-4E7B-8D5B-1D68D29B4D1E}" dt="2023-05-12T10:58:07.898" v="6272" actId="2696"/>
        <pc:sldMkLst>
          <pc:docMk/>
          <pc:sldMk cId="1341887300" sldId="2696"/>
        </pc:sldMkLst>
      </pc:sldChg>
      <pc:sldChg chg="del">
        <pc:chgData name="Julie JACOTOT" userId="cc8c3dee-53a6-49f1-a9b2-d81522a8e2b5" providerId="ADAL" clId="{AB072276-506D-4E7B-8D5B-1D68D29B4D1E}" dt="2023-05-12T10:58:07.898" v="6272" actId="2696"/>
        <pc:sldMkLst>
          <pc:docMk/>
          <pc:sldMk cId="3906184957" sldId="2697"/>
        </pc:sldMkLst>
      </pc:sldChg>
      <pc:sldChg chg="del">
        <pc:chgData name="Julie JACOTOT" userId="cc8c3dee-53a6-49f1-a9b2-d81522a8e2b5" providerId="ADAL" clId="{AB072276-506D-4E7B-8D5B-1D68D29B4D1E}" dt="2023-05-12T10:58:07.898" v="6272" actId="2696"/>
        <pc:sldMkLst>
          <pc:docMk/>
          <pc:sldMk cId="2671998872" sldId="2698"/>
        </pc:sldMkLst>
      </pc:sldChg>
      <pc:sldChg chg="del">
        <pc:chgData name="Julie JACOTOT" userId="cc8c3dee-53a6-49f1-a9b2-d81522a8e2b5" providerId="ADAL" clId="{AB072276-506D-4E7B-8D5B-1D68D29B4D1E}" dt="2023-05-12T10:58:07.898" v="6272" actId="2696"/>
        <pc:sldMkLst>
          <pc:docMk/>
          <pc:sldMk cId="2521523634" sldId="2699"/>
        </pc:sldMkLst>
      </pc:sldChg>
      <pc:sldChg chg="del">
        <pc:chgData name="Julie JACOTOT" userId="cc8c3dee-53a6-49f1-a9b2-d81522a8e2b5" providerId="ADAL" clId="{AB072276-506D-4E7B-8D5B-1D68D29B4D1E}" dt="2023-05-12T10:58:07.898" v="6272" actId="2696"/>
        <pc:sldMkLst>
          <pc:docMk/>
          <pc:sldMk cId="1923879968" sldId="2700"/>
        </pc:sldMkLst>
      </pc:sldChg>
      <pc:sldChg chg="del">
        <pc:chgData name="Julie JACOTOT" userId="cc8c3dee-53a6-49f1-a9b2-d81522a8e2b5" providerId="ADAL" clId="{AB072276-506D-4E7B-8D5B-1D68D29B4D1E}" dt="2023-05-12T10:58:07.898" v="6272" actId="2696"/>
        <pc:sldMkLst>
          <pc:docMk/>
          <pc:sldMk cId="4256650082" sldId="2701"/>
        </pc:sldMkLst>
      </pc:sldChg>
      <pc:sldChg chg="del">
        <pc:chgData name="Julie JACOTOT" userId="cc8c3dee-53a6-49f1-a9b2-d81522a8e2b5" providerId="ADAL" clId="{AB072276-506D-4E7B-8D5B-1D68D29B4D1E}" dt="2023-05-12T10:58:07.898" v="6272" actId="2696"/>
        <pc:sldMkLst>
          <pc:docMk/>
          <pc:sldMk cId="1746177404" sldId="2702"/>
        </pc:sldMkLst>
      </pc:sldChg>
      <pc:sldChg chg="del">
        <pc:chgData name="Julie JACOTOT" userId="cc8c3dee-53a6-49f1-a9b2-d81522a8e2b5" providerId="ADAL" clId="{AB072276-506D-4E7B-8D5B-1D68D29B4D1E}" dt="2023-05-12T10:58:07.898" v="6272" actId="2696"/>
        <pc:sldMkLst>
          <pc:docMk/>
          <pc:sldMk cId="4119904405" sldId="3599"/>
        </pc:sldMkLst>
      </pc:sldChg>
      <pc:sldChg chg="del">
        <pc:chgData name="Julie JACOTOT" userId="cc8c3dee-53a6-49f1-a9b2-d81522a8e2b5" providerId="ADAL" clId="{AB072276-506D-4E7B-8D5B-1D68D29B4D1E}" dt="2023-05-12T10:58:07.898" v="6272" actId="2696"/>
        <pc:sldMkLst>
          <pc:docMk/>
          <pc:sldMk cId="1425709761" sldId="3600"/>
        </pc:sldMkLst>
      </pc:sldChg>
      <pc:sldChg chg="modSp mod">
        <pc:chgData name="Julie JACOTOT" userId="cc8c3dee-53a6-49f1-a9b2-d81522a8e2b5" providerId="ADAL" clId="{AB072276-506D-4E7B-8D5B-1D68D29B4D1E}" dt="2023-05-12T07:14:07.825" v="104" actId="20577"/>
        <pc:sldMkLst>
          <pc:docMk/>
          <pc:sldMk cId="494530852" sldId="3601"/>
        </pc:sldMkLst>
        <pc:spChg chg="mod">
          <ac:chgData name="Julie JACOTOT" userId="cc8c3dee-53a6-49f1-a9b2-d81522a8e2b5" providerId="ADAL" clId="{AB072276-506D-4E7B-8D5B-1D68D29B4D1E}" dt="2023-05-12T07:14:07.825" v="104" actId="20577"/>
          <ac:spMkLst>
            <pc:docMk/>
            <pc:sldMk cId="494530852" sldId="3601"/>
            <ac:spMk id="2" creationId="{97D06124-E16D-46FA-8998-BFAFC840EFED}"/>
          </ac:spMkLst>
        </pc:spChg>
      </pc:sldChg>
      <pc:sldChg chg="modSp mod">
        <pc:chgData name="Julie JACOTOT" userId="cc8c3dee-53a6-49f1-a9b2-d81522a8e2b5" providerId="ADAL" clId="{AB072276-506D-4E7B-8D5B-1D68D29B4D1E}" dt="2023-05-12T10:18:27.517" v="2628" actId="20577"/>
        <pc:sldMkLst>
          <pc:docMk/>
          <pc:sldMk cId="2754346289" sldId="3602"/>
        </pc:sldMkLst>
        <pc:spChg chg="mod">
          <ac:chgData name="Julie JACOTOT" userId="cc8c3dee-53a6-49f1-a9b2-d81522a8e2b5" providerId="ADAL" clId="{AB072276-506D-4E7B-8D5B-1D68D29B4D1E}" dt="2023-05-12T10:18:27.517" v="2628" actId="20577"/>
          <ac:spMkLst>
            <pc:docMk/>
            <pc:sldMk cId="2754346289" sldId="3602"/>
            <ac:spMk id="2" creationId="{97D06124-E16D-46FA-8998-BFAFC840EFED}"/>
          </ac:spMkLst>
        </pc:spChg>
      </pc:sldChg>
      <pc:sldChg chg="modSp mod">
        <pc:chgData name="Julie JACOTOT" userId="cc8c3dee-53a6-49f1-a9b2-d81522a8e2b5" providerId="ADAL" clId="{AB072276-506D-4E7B-8D5B-1D68D29B4D1E}" dt="2023-05-12T13:00:22.367" v="9502" actId="20577"/>
        <pc:sldMkLst>
          <pc:docMk/>
          <pc:sldMk cId="2112078002" sldId="3603"/>
        </pc:sldMkLst>
        <pc:spChg chg="mod">
          <ac:chgData name="Julie JACOTOT" userId="cc8c3dee-53a6-49f1-a9b2-d81522a8e2b5" providerId="ADAL" clId="{AB072276-506D-4E7B-8D5B-1D68D29B4D1E}" dt="2023-05-12T08:05:26.962" v="1631" actId="27636"/>
          <ac:spMkLst>
            <pc:docMk/>
            <pc:sldMk cId="2112078002" sldId="3603"/>
            <ac:spMk id="7" creationId="{D17FCADF-D93D-C6ED-EC30-1A83FE05C0AE}"/>
          </ac:spMkLst>
        </pc:spChg>
        <pc:spChg chg="mod">
          <ac:chgData name="Julie JACOTOT" userId="cc8c3dee-53a6-49f1-a9b2-d81522a8e2b5" providerId="ADAL" clId="{AB072276-506D-4E7B-8D5B-1D68D29B4D1E}" dt="2023-05-12T13:00:22.367" v="9502" actId="20577"/>
          <ac:spMkLst>
            <pc:docMk/>
            <pc:sldMk cId="2112078002" sldId="3603"/>
            <ac:spMk id="20" creationId="{4401B56E-6F23-623D-8EDB-BBFAD07F0663}"/>
          </ac:spMkLst>
        </pc:spChg>
      </pc:sldChg>
      <pc:sldChg chg="modSp mod">
        <pc:chgData name="Julie JACOTOT" userId="cc8c3dee-53a6-49f1-a9b2-d81522a8e2b5" providerId="ADAL" clId="{AB072276-506D-4E7B-8D5B-1D68D29B4D1E}" dt="2023-05-12T13:00:40.632" v="9503" actId="115"/>
        <pc:sldMkLst>
          <pc:docMk/>
          <pc:sldMk cId="94033687" sldId="3604"/>
        </pc:sldMkLst>
        <pc:spChg chg="mod">
          <ac:chgData name="Julie JACOTOT" userId="cc8c3dee-53a6-49f1-a9b2-d81522a8e2b5" providerId="ADAL" clId="{AB072276-506D-4E7B-8D5B-1D68D29B4D1E}" dt="2023-05-12T08:49:58.276" v="2536" actId="20577"/>
          <ac:spMkLst>
            <pc:docMk/>
            <pc:sldMk cId="94033687" sldId="3604"/>
            <ac:spMk id="7" creationId="{D17FCADF-D93D-C6ED-EC30-1A83FE05C0AE}"/>
          </ac:spMkLst>
        </pc:spChg>
        <pc:spChg chg="mod">
          <ac:chgData name="Julie JACOTOT" userId="cc8c3dee-53a6-49f1-a9b2-d81522a8e2b5" providerId="ADAL" clId="{AB072276-506D-4E7B-8D5B-1D68D29B4D1E}" dt="2023-05-12T13:00:40.632" v="9503" actId="115"/>
          <ac:spMkLst>
            <pc:docMk/>
            <pc:sldMk cId="94033687" sldId="3604"/>
            <ac:spMk id="20" creationId="{4401B56E-6F23-623D-8EDB-BBFAD07F0663}"/>
          </ac:spMkLst>
        </pc:spChg>
      </pc:sldChg>
      <pc:sldChg chg="modSp mod">
        <pc:chgData name="Julie JACOTOT" userId="cc8c3dee-53a6-49f1-a9b2-d81522a8e2b5" providerId="ADAL" clId="{AB072276-506D-4E7B-8D5B-1D68D29B4D1E}" dt="2023-05-12T08:21:04.871" v="2010" actId="2711"/>
        <pc:sldMkLst>
          <pc:docMk/>
          <pc:sldMk cId="512749974" sldId="3605"/>
        </pc:sldMkLst>
        <pc:spChg chg="mod">
          <ac:chgData name="Julie JACOTOT" userId="cc8c3dee-53a6-49f1-a9b2-d81522a8e2b5" providerId="ADAL" clId="{AB072276-506D-4E7B-8D5B-1D68D29B4D1E}" dt="2023-05-12T08:21:04.871" v="2010" actId="2711"/>
          <ac:spMkLst>
            <pc:docMk/>
            <pc:sldMk cId="512749974" sldId="3605"/>
            <ac:spMk id="2" creationId="{97D06124-E16D-46FA-8998-BFAFC840EFED}"/>
          </ac:spMkLst>
        </pc:spChg>
      </pc:sldChg>
      <pc:sldChg chg="modSp mod">
        <pc:chgData name="Julie JACOTOT" userId="cc8c3dee-53a6-49f1-a9b2-d81522a8e2b5" providerId="ADAL" clId="{AB072276-506D-4E7B-8D5B-1D68D29B4D1E}" dt="2023-05-12T08:48:49.077" v="2535" actId="2711"/>
        <pc:sldMkLst>
          <pc:docMk/>
          <pc:sldMk cId="4126477538" sldId="3606"/>
        </pc:sldMkLst>
        <pc:spChg chg="mod">
          <ac:chgData name="Julie JACOTOT" userId="cc8c3dee-53a6-49f1-a9b2-d81522a8e2b5" providerId="ADAL" clId="{AB072276-506D-4E7B-8D5B-1D68D29B4D1E}" dt="2023-05-12T08:48:49.077" v="2535" actId="2711"/>
          <ac:spMkLst>
            <pc:docMk/>
            <pc:sldMk cId="4126477538" sldId="3606"/>
            <ac:spMk id="2" creationId="{97D06124-E16D-46FA-8998-BFAFC840EFED}"/>
          </ac:spMkLst>
        </pc:spChg>
      </pc:sldChg>
      <pc:sldChg chg="modSp mod">
        <pc:chgData name="Julie JACOTOT" userId="cc8c3dee-53a6-49f1-a9b2-d81522a8e2b5" providerId="ADAL" clId="{AB072276-506D-4E7B-8D5B-1D68D29B4D1E}" dt="2023-05-12T13:10:36.636" v="9813" actId="20577"/>
        <pc:sldMkLst>
          <pc:docMk/>
          <pc:sldMk cId="3940429780" sldId="3607"/>
        </pc:sldMkLst>
        <pc:spChg chg="mod">
          <ac:chgData name="Julie JACOTOT" userId="cc8c3dee-53a6-49f1-a9b2-d81522a8e2b5" providerId="ADAL" clId="{AB072276-506D-4E7B-8D5B-1D68D29B4D1E}" dt="2023-05-12T13:10:36.636" v="9813" actId="20577"/>
          <ac:spMkLst>
            <pc:docMk/>
            <pc:sldMk cId="3940429780" sldId="3607"/>
            <ac:spMk id="20" creationId="{4401B56E-6F23-623D-8EDB-BBFAD07F0663}"/>
          </ac:spMkLst>
        </pc:spChg>
      </pc:sldChg>
      <pc:sldChg chg="modSp mod">
        <pc:chgData name="Julie JACOTOT" userId="cc8c3dee-53a6-49f1-a9b2-d81522a8e2b5" providerId="ADAL" clId="{AB072276-506D-4E7B-8D5B-1D68D29B4D1E}" dt="2023-05-12T12:59:44.070" v="9492" actId="20577"/>
        <pc:sldMkLst>
          <pc:docMk/>
          <pc:sldMk cId="3720617847" sldId="3608"/>
        </pc:sldMkLst>
        <pc:spChg chg="mod">
          <ac:chgData name="Julie JACOTOT" userId="cc8c3dee-53a6-49f1-a9b2-d81522a8e2b5" providerId="ADAL" clId="{AB072276-506D-4E7B-8D5B-1D68D29B4D1E}" dt="2023-05-12T12:59:44.070" v="9492" actId="20577"/>
          <ac:spMkLst>
            <pc:docMk/>
            <pc:sldMk cId="3720617847" sldId="3608"/>
            <ac:spMk id="20" creationId="{4401B56E-6F23-623D-8EDB-BBFAD07F0663}"/>
          </ac:spMkLst>
        </pc:spChg>
      </pc:sldChg>
      <pc:sldChg chg="new del">
        <pc:chgData name="Julie JACOTOT" userId="cc8c3dee-53a6-49f1-a9b2-d81522a8e2b5" providerId="ADAL" clId="{AB072276-506D-4E7B-8D5B-1D68D29B4D1E}" dt="2023-05-12T10:19:21.494" v="2630" actId="680"/>
        <pc:sldMkLst>
          <pc:docMk/>
          <pc:sldMk cId="2915369398" sldId="3609"/>
        </pc:sldMkLst>
      </pc:sldChg>
      <pc:sldChg chg="modSp mod ord">
        <pc:chgData name="Julie JACOTOT" userId="cc8c3dee-53a6-49f1-a9b2-d81522a8e2b5" providerId="ADAL" clId="{AB072276-506D-4E7B-8D5B-1D68D29B4D1E}" dt="2023-05-12T13:08:19.415" v="9806" actId="20577"/>
        <pc:sldMkLst>
          <pc:docMk/>
          <pc:sldMk cId="2941282387" sldId="3609"/>
        </pc:sldMkLst>
        <pc:spChg chg="mod">
          <ac:chgData name="Julie JACOTOT" userId="cc8c3dee-53a6-49f1-a9b2-d81522a8e2b5" providerId="ADAL" clId="{AB072276-506D-4E7B-8D5B-1D68D29B4D1E}" dt="2023-05-12T10:38:10.651" v="3890" actId="20577"/>
          <ac:spMkLst>
            <pc:docMk/>
            <pc:sldMk cId="2941282387" sldId="3609"/>
            <ac:spMk id="7" creationId="{D17FCADF-D93D-C6ED-EC30-1A83FE05C0AE}"/>
          </ac:spMkLst>
        </pc:spChg>
        <pc:spChg chg="mod">
          <ac:chgData name="Julie JACOTOT" userId="cc8c3dee-53a6-49f1-a9b2-d81522a8e2b5" providerId="ADAL" clId="{AB072276-506D-4E7B-8D5B-1D68D29B4D1E}" dt="2023-05-12T13:08:19.415" v="9806" actId="20577"/>
          <ac:spMkLst>
            <pc:docMk/>
            <pc:sldMk cId="2941282387" sldId="3609"/>
            <ac:spMk id="20" creationId="{4401B56E-6F23-623D-8EDB-BBFAD07F0663}"/>
          </ac:spMkLst>
        </pc:spChg>
      </pc:sldChg>
      <pc:sldChg chg="delSp modSp mod ord modNotes">
        <pc:chgData name="Julie JACOTOT" userId="cc8c3dee-53a6-49f1-a9b2-d81522a8e2b5" providerId="ADAL" clId="{AB072276-506D-4E7B-8D5B-1D68D29B4D1E}" dt="2023-05-12T13:05:33.548" v="9760" actId="20577"/>
        <pc:sldMkLst>
          <pc:docMk/>
          <pc:sldMk cId="2611142191" sldId="3610"/>
        </pc:sldMkLst>
        <pc:spChg chg="mod">
          <ac:chgData name="Julie JACOTOT" userId="cc8c3dee-53a6-49f1-a9b2-d81522a8e2b5" providerId="ADAL" clId="{AB072276-506D-4E7B-8D5B-1D68D29B4D1E}" dt="2023-05-12T10:23:58.782" v="2712" actId="20577"/>
          <ac:spMkLst>
            <pc:docMk/>
            <pc:sldMk cId="2611142191" sldId="3610"/>
            <ac:spMk id="6" creationId="{E44B7AA5-8389-7615-F872-45ADFDD11447}"/>
          </ac:spMkLst>
        </pc:spChg>
        <pc:spChg chg="mod">
          <ac:chgData name="Julie JACOTOT" userId="cc8c3dee-53a6-49f1-a9b2-d81522a8e2b5" providerId="ADAL" clId="{AB072276-506D-4E7B-8D5B-1D68D29B4D1E}" dt="2023-05-12T11:16:52.048" v="7408" actId="20577"/>
          <ac:spMkLst>
            <pc:docMk/>
            <pc:sldMk cId="2611142191" sldId="3610"/>
            <ac:spMk id="19" creationId="{9922EB4F-1254-02A6-C9F4-BDFFC9DEE30C}"/>
          </ac:spMkLst>
        </pc:spChg>
        <pc:spChg chg="mod">
          <ac:chgData name="Julie JACOTOT" userId="cc8c3dee-53a6-49f1-a9b2-d81522a8e2b5" providerId="ADAL" clId="{AB072276-506D-4E7B-8D5B-1D68D29B4D1E}" dt="2023-05-12T13:05:33.548" v="9760" actId="20577"/>
          <ac:spMkLst>
            <pc:docMk/>
            <pc:sldMk cId="2611142191" sldId="3610"/>
            <ac:spMk id="20" creationId="{4401B56E-6F23-623D-8EDB-BBFAD07F0663}"/>
          </ac:spMkLst>
        </pc:spChg>
        <pc:picChg chg="del">
          <ac:chgData name="Julie JACOTOT" userId="cc8c3dee-53a6-49f1-a9b2-d81522a8e2b5" providerId="ADAL" clId="{AB072276-506D-4E7B-8D5B-1D68D29B4D1E}" dt="2023-05-12T10:21:41.671" v="2650" actId="478"/>
          <ac:picMkLst>
            <pc:docMk/>
            <pc:sldMk cId="2611142191" sldId="3610"/>
            <ac:picMk id="7" creationId="{026A1ED6-9E78-8006-68BE-00E6FC13BA94}"/>
          </ac:picMkLst>
        </pc:picChg>
      </pc:sldChg>
      <pc:sldChg chg="modSp mod">
        <pc:chgData name="Julie JACOTOT" userId="cc8c3dee-53a6-49f1-a9b2-d81522a8e2b5" providerId="ADAL" clId="{AB072276-506D-4E7B-8D5B-1D68D29B4D1E}" dt="2023-05-12T13:08:31.240" v="9809" actId="20577"/>
        <pc:sldMkLst>
          <pc:docMk/>
          <pc:sldMk cId="1165786892" sldId="3611"/>
        </pc:sldMkLst>
        <pc:spChg chg="mod">
          <ac:chgData name="Julie JACOTOT" userId="cc8c3dee-53a6-49f1-a9b2-d81522a8e2b5" providerId="ADAL" clId="{AB072276-506D-4E7B-8D5B-1D68D29B4D1E}" dt="2023-05-12T13:08:31.240" v="9809" actId="20577"/>
          <ac:spMkLst>
            <pc:docMk/>
            <pc:sldMk cId="1165786892" sldId="3611"/>
            <ac:spMk id="20" creationId="{4401B56E-6F23-623D-8EDB-BBFAD07F0663}"/>
          </ac:spMkLst>
        </pc:spChg>
      </pc:sldChg>
      <pc:sldChg chg="addSp modSp mod modNotes">
        <pc:chgData name="Julie JACOTOT" userId="cc8c3dee-53a6-49f1-a9b2-d81522a8e2b5" providerId="ADAL" clId="{AB072276-506D-4E7B-8D5B-1D68D29B4D1E}" dt="2023-05-12T13:10:06.577" v="9812" actId="6549"/>
        <pc:sldMkLst>
          <pc:docMk/>
          <pc:sldMk cId="1733349879" sldId="3612"/>
        </pc:sldMkLst>
        <pc:spChg chg="add mod">
          <ac:chgData name="Julie JACOTOT" userId="cc8c3dee-53a6-49f1-a9b2-d81522a8e2b5" providerId="ADAL" clId="{AB072276-506D-4E7B-8D5B-1D68D29B4D1E}" dt="2023-05-12T13:09:45.419" v="9811" actId="20577"/>
          <ac:spMkLst>
            <pc:docMk/>
            <pc:sldMk cId="1733349879" sldId="3612"/>
            <ac:spMk id="3" creationId="{58DC9C23-8C18-F0C3-7292-B625DDD23D03}"/>
          </ac:spMkLst>
        </pc:spChg>
        <pc:spChg chg="add mod">
          <ac:chgData name="Julie JACOTOT" userId="cc8c3dee-53a6-49f1-a9b2-d81522a8e2b5" providerId="ADAL" clId="{AB072276-506D-4E7B-8D5B-1D68D29B4D1E}" dt="2023-05-12T11:29:56.008" v="8351" actId="1076"/>
          <ac:spMkLst>
            <pc:docMk/>
            <pc:sldMk cId="1733349879" sldId="3612"/>
            <ac:spMk id="5" creationId="{C1E2031D-A715-F4B6-B5FB-78748F205979}"/>
          </ac:spMkLst>
        </pc:spChg>
        <pc:spChg chg="mod">
          <ac:chgData name="Julie JACOTOT" userId="cc8c3dee-53a6-49f1-a9b2-d81522a8e2b5" providerId="ADAL" clId="{AB072276-506D-4E7B-8D5B-1D68D29B4D1E}" dt="2023-05-12T11:24:05.229" v="8042" actId="20578"/>
          <ac:spMkLst>
            <pc:docMk/>
            <pc:sldMk cId="1733349879" sldId="3612"/>
            <ac:spMk id="6" creationId="{E44B7AA5-8389-7615-F872-45ADFDD11447}"/>
          </ac:spMkLst>
        </pc:spChg>
        <pc:spChg chg="add mod">
          <ac:chgData name="Julie JACOTOT" userId="cc8c3dee-53a6-49f1-a9b2-d81522a8e2b5" providerId="ADAL" clId="{AB072276-506D-4E7B-8D5B-1D68D29B4D1E}" dt="2023-05-12T11:29:37.896" v="8348" actId="14100"/>
          <ac:spMkLst>
            <pc:docMk/>
            <pc:sldMk cId="1733349879" sldId="3612"/>
            <ac:spMk id="7" creationId="{064E9DEA-547C-B6A6-1A64-229EADC42567}"/>
          </ac:spMkLst>
        </pc:spChg>
        <pc:spChg chg="add mod">
          <ac:chgData name="Julie JACOTOT" userId="cc8c3dee-53a6-49f1-a9b2-d81522a8e2b5" providerId="ADAL" clId="{AB072276-506D-4E7B-8D5B-1D68D29B4D1E}" dt="2023-05-12T13:10:06.577" v="9812" actId="6549"/>
          <ac:spMkLst>
            <pc:docMk/>
            <pc:sldMk cId="1733349879" sldId="3612"/>
            <ac:spMk id="8" creationId="{563F735B-891D-AB5D-67B1-72FF0BCC885A}"/>
          </ac:spMkLst>
        </pc:spChg>
        <pc:spChg chg="mod">
          <ac:chgData name="Julie JACOTOT" userId="cc8c3dee-53a6-49f1-a9b2-d81522a8e2b5" providerId="ADAL" clId="{AB072276-506D-4E7B-8D5B-1D68D29B4D1E}" dt="2023-05-12T11:18:08.354" v="7465" actId="20577"/>
          <ac:spMkLst>
            <pc:docMk/>
            <pc:sldMk cId="1733349879" sldId="3612"/>
            <ac:spMk id="19" creationId="{9922EB4F-1254-02A6-C9F4-BDFFC9DEE30C}"/>
          </ac:spMkLst>
        </pc:spChg>
        <pc:spChg chg="mod">
          <ac:chgData name="Julie JACOTOT" userId="cc8c3dee-53a6-49f1-a9b2-d81522a8e2b5" providerId="ADAL" clId="{AB072276-506D-4E7B-8D5B-1D68D29B4D1E}" dt="2023-05-12T11:29:48.152" v="8350" actId="1076"/>
          <ac:spMkLst>
            <pc:docMk/>
            <pc:sldMk cId="1733349879" sldId="3612"/>
            <ac:spMk id="20" creationId="{4401B56E-6F23-623D-8EDB-BBFAD07F0663}"/>
          </ac:spMkLst>
        </pc:spChg>
      </pc:sldChg>
      <pc:sldChg chg="add del">
        <pc:chgData name="Julie JACOTOT" userId="cc8c3dee-53a6-49f1-a9b2-d81522a8e2b5" providerId="ADAL" clId="{AB072276-506D-4E7B-8D5B-1D68D29B4D1E}" dt="2023-05-12T11:13:03.660" v="7199" actId="2696"/>
        <pc:sldMkLst>
          <pc:docMk/>
          <pc:sldMk cId="391167393" sldId="3613"/>
        </pc:sldMkLst>
      </pc:sldChg>
      <pc:sldChg chg="add del">
        <pc:chgData name="Julie JACOTOT" userId="cc8c3dee-53a6-49f1-a9b2-d81522a8e2b5" providerId="ADAL" clId="{AB072276-506D-4E7B-8D5B-1D68D29B4D1E}" dt="2023-05-12T11:10:31.683" v="7197"/>
        <pc:sldMkLst>
          <pc:docMk/>
          <pc:sldMk cId="3673816195" sldId="3613"/>
        </pc:sldMkLst>
      </pc:sldChg>
      <pc:sldMasterChg chg="delSldLayout">
        <pc:chgData name="Julie JACOTOT" userId="cc8c3dee-53a6-49f1-a9b2-d81522a8e2b5" providerId="ADAL" clId="{AB072276-506D-4E7B-8D5B-1D68D29B4D1E}" dt="2023-05-12T10:58:07.898" v="6272" actId="2696"/>
        <pc:sldMasterMkLst>
          <pc:docMk/>
          <pc:sldMasterMk cId="2775982131" sldId="2147483720"/>
        </pc:sldMasterMkLst>
        <pc:sldLayoutChg chg="del">
          <pc:chgData name="Julie JACOTOT" userId="cc8c3dee-53a6-49f1-a9b2-d81522a8e2b5" providerId="ADAL" clId="{AB072276-506D-4E7B-8D5B-1D68D29B4D1E}" dt="2023-05-12T10:58:07.898" v="6272" actId="2696"/>
          <pc:sldLayoutMkLst>
            <pc:docMk/>
            <pc:sldMasterMk cId="2775982131" sldId="2147483720"/>
            <pc:sldLayoutMk cId="1805823030" sldId="2147483736"/>
          </pc:sldLayoutMkLst>
        </pc:sldLayoutChg>
        <pc:sldLayoutChg chg="del">
          <pc:chgData name="Julie JACOTOT" userId="cc8c3dee-53a6-49f1-a9b2-d81522a8e2b5" providerId="ADAL" clId="{AB072276-506D-4E7B-8D5B-1D68D29B4D1E}" dt="2023-05-12T10:58:07.898" v="6272" actId="2696"/>
          <pc:sldLayoutMkLst>
            <pc:docMk/>
            <pc:sldMasterMk cId="2775982131" sldId="2147483720"/>
            <pc:sldLayoutMk cId="1225939631" sldId="2147483740"/>
          </pc:sldLayoutMkLst>
        </pc:sldLayoutChg>
      </pc:sldMasterChg>
    </pc:docChg>
  </pc:docChgLst>
  <pc:docChgLst>
    <pc:chgData name="Julie JACOTOT" userId="cc8c3dee-53a6-49f1-a9b2-d81522a8e2b5" providerId="ADAL" clId="{AC017247-D8E7-4176-A20F-74FD64B8F025}"/>
    <pc:docChg chg="undo redo custSel delSld modSld">
      <pc:chgData name="Julie JACOTOT" userId="cc8c3dee-53a6-49f1-a9b2-d81522a8e2b5" providerId="ADAL" clId="{AC017247-D8E7-4176-A20F-74FD64B8F025}" dt="2024-01-12T13:40:27.047" v="6051" actId="948"/>
      <pc:docMkLst>
        <pc:docMk/>
      </pc:docMkLst>
      <pc:sldChg chg="modSp mod">
        <pc:chgData name="Julie JACOTOT" userId="cc8c3dee-53a6-49f1-a9b2-d81522a8e2b5" providerId="ADAL" clId="{AC017247-D8E7-4176-A20F-74FD64B8F025}" dt="2024-01-10T16:59:42.734" v="21" actId="20577"/>
        <pc:sldMkLst>
          <pc:docMk/>
          <pc:sldMk cId="709120995" sldId="257"/>
        </pc:sldMkLst>
        <pc:spChg chg="mod">
          <ac:chgData name="Julie JACOTOT" userId="cc8c3dee-53a6-49f1-a9b2-d81522a8e2b5" providerId="ADAL" clId="{AC017247-D8E7-4176-A20F-74FD64B8F025}" dt="2024-01-10T16:59:42.734" v="21" actId="20577"/>
          <ac:spMkLst>
            <pc:docMk/>
            <pc:sldMk cId="709120995" sldId="257"/>
            <ac:spMk id="4" creationId="{901FEFFB-C44B-4DD3-A289-1E5DA5C6F229}"/>
          </ac:spMkLst>
        </pc:spChg>
      </pc:sldChg>
      <pc:sldChg chg="modSp mod">
        <pc:chgData name="Julie JACOTOT" userId="cc8c3dee-53a6-49f1-a9b2-d81522a8e2b5" providerId="ADAL" clId="{AC017247-D8E7-4176-A20F-74FD64B8F025}" dt="2024-01-11T14:12:37.333" v="979" actId="948"/>
        <pc:sldMkLst>
          <pc:docMk/>
          <pc:sldMk cId="417633509" sldId="258"/>
        </pc:sldMkLst>
        <pc:spChg chg="mod">
          <ac:chgData name="Julie JACOTOT" userId="cc8c3dee-53a6-49f1-a9b2-d81522a8e2b5" providerId="ADAL" clId="{AC017247-D8E7-4176-A20F-74FD64B8F025}" dt="2024-01-11T14:12:37.333" v="979" actId="948"/>
          <ac:spMkLst>
            <pc:docMk/>
            <pc:sldMk cId="417633509" sldId="258"/>
            <ac:spMk id="3" creationId="{FCAF6059-0C01-F4F2-E0FF-FADD53CF698C}"/>
          </ac:spMkLst>
        </pc:spChg>
      </pc:sldChg>
      <pc:sldChg chg="del">
        <pc:chgData name="Julie JACOTOT" userId="cc8c3dee-53a6-49f1-a9b2-d81522a8e2b5" providerId="ADAL" clId="{AC017247-D8E7-4176-A20F-74FD64B8F025}" dt="2024-01-10T17:01:10.736" v="22" actId="2696"/>
        <pc:sldMkLst>
          <pc:docMk/>
          <pc:sldMk cId="758026727" sldId="258"/>
        </pc:sldMkLst>
      </pc:sldChg>
      <pc:sldChg chg="modSp mod">
        <pc:chgData name="Julie JACOTOT" userId="cc8c3dee-53a6-49f1-a9b2-d81522a8e2b5" providerId="ADAL" clId="{AC017247-D8E7-4176-A20F-74FD64B8F025}" dt="2024-01-11T09:27:12.115" v="727" actId="13926"/>
        <pc:sldMkLst>
          <pc:docMk/>
          <pc:sldMk cId="2192729262" sldId="260"/>
        </pc:sldMkLst>
        <pc:spChg chg="mod">
          <ac:chgData name="Julie JACOTOT" userId="cc8c3dee-53a6-49f1-a9b2-d81522a8e2b5" providerId="ADAL" clId="{AC017247-D8E7-4176-A20F-74FD64B8F025}" dt="2024-01-11T09:27:12.115" v="727" actId="13926"/>
          <ac:spMkLst>
            <pc:docMk/>
            <pc:sldMk cId="2192729262" sldId="260"/>
            <ac:spMk id="3" creationId="{2ACB8222-C14E-7C41-B48F-716403029565}"/>
          </ac:spMkLst>
        </pc:spChg>
      </pc:sldChg>
      <pc:sldChg chg="modSp mod delCm modCm">
        <pc:chgData name="Julie JACOTOT" userId="cc8c3dee-53a6-49f1-a9b2-d81522a8e2b5" providerId="ADAL" clId="{AC017247-D8E7-4176-A20F-74FD64B8F025}" dt="2024-01-11T16:07:45.549" v="2956" actId="13926"/>
        <pc:sldMkLst>
          <pc:docMk/>
          <pc:sldMk cId="1302157603" sldId="261"/>
        </pc:sldMkLst>
        <pc:spChg chg="mod">
          <ac:chgData name="Julie JACOTOT" userId="cc8c3dee-53a6-49f1-a9b2-d81522a8e2b5" providerId="ADAL" clId="{AC017247-D8E7-4176-A20F-74FD64B8F025}" dt="2024-01-11T16:07:45.549" v="2956" actId="13926"/>
          <ac:spMkLst>
            <pc:docMk/>
            <pc:sldMk cId="1302157603" sldId="261"/>
            <ac:spMk id="3" creationId="{062F34C0-8328-4B65-65F6-A687CC964EEA}"/>
          </ac:spMkLst>
        </pc:spChg>
        <pc:extLst>
          <p:ext xmlns:p="http://schemas.openxmlformats.org/presentationml/2006/main" uri="{D6D511B9-2390-475A-947B-AFAB55BFBCF1}">
            <pc226:cmChg xmlns:pc226="http://schemas.microsoft.com/office/powerpoint/2022/06/main/command" chg="del mod">
              <pc226:chgData name="Julie JACOTOT" userId="cc8c3dee-53a6-49f1-a9b2-d81522a8e2b5" providerId="ADAL" clId="{AC017247-D8E7-4176-A20F-74FD64B8F025}" dt="2024-01-11T14:32:13.268" v="2139"/>
              <pc2:cmMkLst xmlns:pc2="http://schemas.microsoft.com/office/powerpoint/2019/9/main/command">
                <pc:docMk/>
                <pc:sldMk cId="1302157603" sldId="261"/>
                <pc2:cmMk id="{131F469F-81F6-4744-AA61-674CCFBD997C}"/>
              </pc2:cmMkLst>
            </pc226:cmChg>
          </p:ext>
        </pc:extLst>
      </pc:sldChg>
      <pc:sldChg chg="del">
        <pc:chgData name="Julie JACOTOT" userId="cc8c3dee-53a6-49f1-a9b2-d81522a8e2b5" providerId="ADAL" clId="{AC017247-D8E7-4176-A20F-74FD64B8F025}" dt="2024-01-10T17:01:10.736" v="22" actId="2696"/>
        <pc:sldMkLst>
          <pc:docMk/>
          <pc:sldMk cId="1145616130" sldId="270"/>
        </pc:sldMkLst>
      </pc:sldChg>
      <pc:sldChg chg="del">
        <pc:chgData name="Julie JACOTOT" userId="cc8c3dee-53a6-49f1-a9b2-d81522a8e2b5" providerId="ADAL" clId="{AC017247-D8E7-4176-A20F-74FD64B8F025}" dt="2024-01-10T17:01:10.736" v="22" actId="2696"/>
        <pc:sldMkLst>
          <pc:docMk/>
          <pc:sldMk cId="2413365657" sldId="271"/>
        </pc:sldMkLst>
      </pc:sldChg>
      <pc:sldChg chg="del">
        <pc:chgData name="Julie JACOTOT" userId="cc8c3dee-53a6-49f1-a9b2-d81522a8e2b5" providerId="ADAL" clId="{AC017247-D8E7-4176-A20F-74FD64B8F025}" dt="2024-01-10T17:01:10.736" v="22" actId="2696"/>
        <pc:sldMkLst>
          <pc:docMk/>
          <pc:sldMk cId="4234544996" sldId="1566"/>
        </pc:sldMkLst>
      </pc:sldChg>
      <pc:sldChg chg="modSp mod">
        <pc:chgData name="Julie JACOTOT" userId="cc8c3dee-53a6-49f1-a9b2-d81522a8e2b5" providerId="ADAL" clId="{AC017247-D8E7-4176-A20F-74FD64B8F025}" dt="2024-01-11T16:23:00.620" v="3236" actId="20577"/>
        <pc:sldMkLst>
          <pc:docMk/>
          <pc:sldMk cId="494530852" sldId="3601"/>
        </pc:sldMkLst>
        <pc:spChg chg="mod">
          <ac:chgData name="Julie JACOTOT" userId="cc8c3dee-53a6-49f1-a9b2-d81522a8e2b5" providerId="ADAL" clId="{AC017247-D8E7-4176-A20F-74FD64B8F025}" dt="2024-01-11T16:23:00.620" v="3236" actId="20577"/>
          <ac:spMkLst>
            <pc:docMk/>
            <pc:sldMk cId="494530852" sldId="3601"/>
            <ac:spMk id="2" creationId="{97D06124-E16D-46FA-8998-BFAFC840EFED}"/>
          </ac:spMkLst>
        </pc:spChg>
      </pc:sldChg>
      <pc:sldChg chg="del">
        <pc:chgData name="Julie JACOTOT" userId="cc8c3dee-53a6-49f1-a9b2-d81522a8e2b5" providerId="ADAL" clId="{AC017247-D8E7-4176-A20F-74FD64B8F025}" dt="2024-01-10T17:01:10.736" v="22" actId="2696"/>
        <pc:sldMkLst>
          <pc:docMk/>
          <pc:sldMk cId="2754346289" sldId="3602"/>
        </pc:sldMkLst>
      </pc:sldChg>
      <pc:sldChg chg="del">
        <pc:chgData name="Julie JACOTOT" userId="cc8c3dee-53a6-49f1-a9b2-d81522a8e2b5" providerId="ADAL" clId="{AC017247-D8E7-4176-A20F-74FD64B8F025}" dt="2024-01-10T17:01:10.736" v="22" actId="2696"/>
        <pc:sldMkLst>
          <pc:docMk/>
          <pc:sldMk cId="2112078002" sldId="3603"/>
        </pc:sldMkLst>
      </pc:sldChg>
      <pc:sldChg chg="del">
        <pc:chgData name="Julie JACOTOT" userId="cc8c3dee-53a6-49f1-a9b2-d81522a8e2b5" providerId="ADAL" clId="{AC017247-D8E7-4176-A20F-74FD64B8F025}" dt="2024-01-10T17:01:10.736" v="22" actId="2696"/>
        <pc:sldMkLst>
          <pc:docMk/>
          <pc:sldMk cId="94033687" sldId="3604"/>
        </pc:sldMkLst>
      </pc:sldChg>
      <pc:sldChg chg="del">
        <pc:chgData name="Julie JACOTOT" userId="cc8c3dee-53a6-49f1-a9b2-d81522a8e2b5" providerId="ADAL" clId="{AC017247-D8E7-4176-A20F-74FD64B8F025}" dt="2024-01-10T17:01:10.736" v="22" actId="2696"/>
        <pc:sldMkLst>
          <pc:docMk/>
          <pc:sldMk cId="512749974" sldId="3605"/>
        </pc:sldMkLst>
      </pc:sldChg>
      <pc:sldChg chg="modSp del mod">
        <pc:chgData name="Julie JACOTOT" userId="cc8c3dee-53a6-49f1-a9b2-d81522a8e2b5" providerId="ADAL" clId="{AC017247-D8E7-4176-A20F-74FD64B8F025}" dt="2024-01-10T17:02:08.161" v="25" actId="2696"/>
        <pc:sldMkLst>
          <pc:docMk/>
          <pc:sldMk cId="3940429780" sldId="3607"/>
        </pc:sldMkLst>
        <pc:spChg chg="mod">
          <ac:chgData name="Julie JACOTOT" userId="cc8c3dee-53a6-49f1-a9b2-d81522a8e2b5" providerId="ADAL" clId="{AC017247-D8E7-4176-A20F-74FD64B8F025}" dt="2024-01-10T17:01:38.340" v="23" actId="20577"/>
          <ac:spMkLst>
            <pc:docMk/>
            <pc:sldMk cId="3940429780" sldId="3607"/>
            <ac:spMk id="20" creationId="{4401B56E-6F23-623D-8EDB-BBFAD07F0663}"/>
          </ac:spMkLst>
        </pc:spChg>
      </pc:sldChg>
      <pc:sldChg chg="del">
        <pc:chgData name="Julie JACOTOT" userId="cc8c3dee-53a6-49f1-a9b2-d81522a8e2b5" providerId="ADAL" clId="{AC017247-D8E7-4176-A20F-74FD64B8F025}" dt="2024-01-10T17:01:10.736" v="22" actId="2696"/>
        <pc:sldMkLst>
          <pc:docMk/>
          <pc:sldMk cId="3720617847" sldId="3608"/>
        </pc:sldMkLst>
      </pc:sldChg>
      <pc:sldChg chg="modSp mod">
        <pc:chgData name="Julie JACOTOT" userId="cc8c3dee-53a6-49f1-a9b2-d81522a8e2b5" providerId="ADAL" clId="{AC017247-D8E7-4176-A20F-74FD64B8F025}" dt="2024-01-11T17:14:39.967" v="5761" actId="113"/>
        <pc:sldMkLst>
          <pc:docMk/>
          <pc:sldMk cId="2941282387" sldId="3609"/>
        </pc:sldMkLst>
        <pc:spChg chg="mod">
          <ac:chgData name="Julie JACOTOT" userId="cc8c3dee-53a6-49f1-a9b2-d81522a8e2b5" providerId="ADAL" clId="{AC017247-D8E7-4176-A20F-74FD64B8F025}" dt="2024-01-11T16:47:35.517" v="4326" actId="313"/>
          <ac:spMkLst>
            <pc:docMk/>
            <pc:sldMk cId="2941282387" sldId="3609"/>
            <ac:spMk id="7" creationId="{D17FCADF-D93D-C6ED-EC30-1A83FE05C0AE}"/>
          </ac:spMkLst>
        </pc:spChg>
        <pc:spChg chg="mod">
          <ac:chgData name="Julie JACOTOT" userId="cc8c3dee-53a6-49f1-a9b2-d81522a8e2b5" providerId="ADAL" clId="{AC017247-D8E7-4176-A20F-74FD64B8F025}" dt="2024-01-11T17:14:39.967" v="5761" actId="113"/>
          <ac:spMkLst>
            <pc:docMk/>
            <pc:sldMk cId="2941282387" sldId="3609"/>
            <ac:spMk id="20" creationId="{4401B56E-6F23-623D-8EDB-BBFAD07F0663}"/>
          </ac:spMkLst>
        </pc:spChg>
      </pc:sldChg>
      <pc:sldChg chg="modSp mod">
        <pc:chgData name="Julie JACOTOT" userId="cc8c3dee-53a6-49f1-a9b2-d81522a8e2b5" providerId="ADAL" clId="{AC017247-D8E7-4176-A20F-74FD64B8F025}" dt="2024-01-12T13:40:27.047" v="6051" actId="948"/>
        <pc:sldMkLst>
          <pc:docMk/>
          <pc:sldMk cId="2611142191" sldId="3610"/>
        </pc:sldMkLst>
        <pc:spChg chg="mod">
          <ac:chgData name="Julie JACOTOT" userId="cc8c3dee-53a6-49f1-a9b2-d81522a8e2b5" providerId="ADAL" clId="{AC017247-D8E7-4176-A20F-74FD64B8F025}" dt="2024-01-11T16:24:53.970" v="3237" actId="20577"/>
          <ac:spMkLst>
            <pc:docMk/>
            <pc:sldMk cId="2611142191" sldId="3610"/>
            <ac:spMk id="6" creationId="{E44B7AA5-8389-7615-F872-45ADFDD11447}"/>
          </ac:spMkLst>
        </pc:spChg>
        <pc:spChg chg="mod">
          <ac:chgData name="Julie JACOTOT" userId="cc8c3dee-53a6-49f1-a9b2-d81522a8e2b5" providerId="ADAL" clId="{AC017247-D8E7-4176-A20F-74FD64B8F025}" dt="2024-01-11T16:32:30.671" v="3439" actId="113"/>
          <ac:spMkLst>
            <pc:docMk/>
            <pc:sldMk cId="2611142191" sldId="3610"/>
            <ac:spMk id="19" creationId="{9922EB4F-1254-02A6-C9F4-BDFFC9DEE30C}"/>
          </ac:spMkLst>
        </pc:spChg>
        <pc:spChg chg="mod">
          <ac:chgData name="Julie JACOTOT" userId="cc8c3dee-53a6-49f1-a9b2-d81522a8e2b5" providerId="ADAL" clId="{AC017247-D8E7-4176-A20F-74FD64B8F025}" dt="2024-01-12T13:40:27.047" v="6051" actId="948"/>
          <ac:spMkLst>
            <pc:docMk/>
            <pc:sldMk cId="2611142191" sldId="3610"/>
            <ac:spMk id="20" creationId="{4401B56E-6F23-623D-8EDB-BBFAD07F0663}"/>
          </ac:spMkLst>
        </pc:spChg>
      </pc:sldChg>
      <pc:sldChg chg="del">
        <pc:chgData name="Julie JACOTOT" userId="cc8c3dee-53a6-49f1-a9b2-d81522a8e2b5" providerId="ADAL" clId="{AC017247-D8E7-4176-A20F-74FD64B8F025}" dt="2024-01-11T17:12:29.723" v="5586" actId="2696"/>
        <pc:sldMkLst>
          <pc:docMk/>
          <pc:sldMk cId="1165786892" sldId="3611"/>
        </pc:sldMkLst>
      </pc:sldChg>
      <pc:sldChg chg="del">
        <pc:chgData name="Julie JACOTOT" userId="cc8c3dee-53a6-49f1-a9b2-d81522a8e2b5" providerId="ADAL" clId="{AC017247-D8E7-4176-A20F-74FD64B8F025}" dt="2024-01-11T17:12:42.923" v="5587" actId="2696"/>
        <pc:sldMkLst>
          <pc:docMk/>
          <pc:sldMk cId="1733349879" sldId="3612"/>
        </pc:sldMkLst>
      </pc:sldChg>
      <pc:sldChg chg="modSp mod">
        <pc:chgData name="Julie JACOTOT" userId="cc8c3dee-53a6-49f1-a9b2-d81522a8e2b5" providerId="ADAL" clId="{AC017247-D8E7-4176-A20F-74FD64B8F025}" dt="2024-01-11T14:15:24.006" v="1014" actId="20577"/>
        <pc:sldMkLst>
          <pc:docMk/>
          <pc:sldMk cId="1647955828" sldId="3613"/>
        </pc:sldMkLst>
        <pc:spChg chg="mod">
          <ac:chgData name="Julie JACOTOT" userId="cc8c3dee-53a6-49f1-a9b2-d81522a8e2b5" providerId="ADAL" clId="{AC017247-D8E7-4176-A20F-74FD64B8F025}" dt="2024-01-11T14:15:24.006" v="1014" actId="20577"/>
          <ac:spMkLst>
            <pc:docMk/>
            <pc:sldMk cId="1647955828" sldId="3613"/>
            <ac:spMk id="3" creationId="{FCAF6059-0C01-F4F2-E0FF-FADD53CF698C}"/>
          </ac:spMkLst>
        </pc:spChg>
      </pc:sldChg>
      <pc:sldChg chg="modSp mod">
        <pc:chgData name="Julie JACOTOT" userId="cc8c3dee-53a6-49f1-a9b2-d81522a8e2b5" providerId="ADAL" clId="{AC017247-D8E7-4176-A20F-74FD64B8F025}" dt="2024-01-11T14:20:21.465" v="1069" actId="948"/>
        <pc:sldMkLst>
          <pc:docMk/>
          <pc:sldMk cId="709898190" sldId="3614"/>
        </pc:sldMkLst>
        <pc:spChg chg="mod">
          <ac:chgData name="Julie JACOTOT" userId="cc8c3dee-53a6-49f1-a9b2-d81522a8e2b5" providerId="ADAL" clId="{AC017247-D8E7-4176-A20F-74FD64B8F025}" dt="2024-01-11T14:20:21.465" v="1069" actId="948"/>
          <ac:spMkLst>
            <pc:docMk/>
            <pc:sldMk cId="709898190" sldId="3614"/>
            <ac:spMk id="3" creationId="{FCAF6059-0C01-F4F2-E0FF-FADD53CF698C}"/>
          </ac:spMkLst>
        </pc:spChg>
      </pc:sldChg>
      <pc:sldChg chg="modSp mod delCm modCm">
        <pc:chgData name="Julie JACOTOT" userId="cc8c3dee-53a6-49f1-a9b2-d81522a8e2b5" providerId="ADAL" clId="{AC017247-D8E7-4176-A20F-74FD64B8F025}" dt="2024-01-11T16:16:20.879" v="3073"/>
        <pc:sldMkLst>
          <pc:docMk/>
          <pc:sldMk cId="3625305844" sldId="3615"/>
        </pc:sldMkLst>
        <pc:spChg chg="mod">
          <ac:chgData name="Julie JACOTOT" userId="cc8c3dee-53a6-49f1-a9b2-d81522a8e2b5" providerId="ADAL" clId="{AC017247-D8E7-4176-A20F-74FD64B8F025}" dt="2024-01-11T16:08:24.702" v="3072" actId="113"/>
          <ac:spMkLst>
            <pc:docMk/>
            <pc:sldMk cId="3625305844" sldId="3615"/>
            <ac:spMk id="3" creationId="{062F34C0-8328-4B65-65F6-A687CC964EEA}"/>
          </ac:spMkLst>
        </pc:spChg>
        <pc:extLst>
          <p:ext xmlns:p="http://schemas.openxmlformats.org/presentationml/2006/main" uri="{D6D511B9-2390-475A-947B-AFAB55BFBCF1}">
            <pc226:cmChg xmlns:pc226="http://schemas.microsoft.com/office/powerpoint/2022/06/main/command" chg="del mod">
              <pc226:chgData name="Julie JACOTOT" userId="cc8c3dee-53a6-49f1-a9b2-d81522a8e2b5" providerId="ADAL" clId="{AC017247-D8E7-4176-A20F-74FD64B8F025}" dt="2024-01-11T16:16:20.879" v="3073"/>
              <pc2:cmMkLst xmlns:pc2="http://schemas.microsoft.com/office/powerpoint/2019/9/main/command">
                <pc:docMk/>
                <pc:sldMk cId="3625305844" sldId="3615"/>
                <pc2:cmMk id="{3FCA9F7E-AB00-49A0-8ABA-9B439205FBA3}"/>
              </pc2:cmMkLst>
            </pc226:cmChg>
          </p:ext>
        </pc:extLst>
      </pc:sldChg>
      <pc:sldChg chg="modSp mod">
        <pc:chgData name="Julie JACOTOT" userId="cc8c3dee-53a6-49f1-a9b2-d81522a8e2b5" providerId="ADAL" clId="{AC017247-D8E7-4176-A20F-74FD64B8F025}" dt="2024-01-11T16:46:02.484" v="4278" actId="20577"/>
        <pc:sldMkLst>
          <pc:docMk/>
          <pc:sldMk cId="4185089391" sldId="3616"/>
        </pc:sldMkLst>
        <pc:spChg chg="mod">
          <ac:chgData name="Julie JACOTOT" userId="cc8c3dee-53a6-49f1-a9b2-d81522a8e2b5" providerId="ADAL" clId="{AC017247-D8E7-4176-A20F-74FD64B8F025}" dt="2024-01-11T16:36:36.988" v="3480" actId="20577"/>
          <ac:spMkLst>
            <pc:docMk/>
            <pc:sldMk cId="4185089391" sldId="3616"/>
            <ac:spMk id="6" creationId="{E44B7AA5-8389-7615-F872-45ADFDD11447}"/>
          </ac:spMkLst>
        </pc:spChg>
        <pc:spChg chg="mod">
          <ac:chgData name="Julie JACOTOT" userId="cc8c3dee-53a6-49f1-a9b2-d81522a8e2b5" providerId="ADAL" clId="{AC017247-D8E7-4176-A20F-74FD64B8F025}" dt="2024-01-11T16:43:31.440" v="4113" actId="20577"/>
          <ac:spMkLst>
            <pc:docMk/>
            <pc:sldMk cId="4185089391" sldId="3616"/>
            <ac:spMk id="19" creationId="{9922EB4F-1254-02A6-C9F4-BDFFC9DEE30C}"/>
          </ac:spMkLst>
        </pc:spChg>
        <pc:spChg chg="mod">
          <ac:chgData name="Julie JACOTOT" userId="cc8c3dee-53a6-49f1-a9b2-d81522a8e2b5" providerId="ADAL" clId="{AC017247-D8E7-4176-A20F-74FD64B8F025}" dt="2024-01-11T16:46:02.484" v="4278" actId="20577"/>
          <ac:spMkLst>
            <pc:docMk/>
            <pc:sldMk cId="4185089391" sldId="3616"/>
            <ac:spMk id="20" creationId="{4401B56E-6F23-623D-8EDB-BBFAD07F0663}"/>
          </ac:spMkLst>
        </pc:spChg>
      </pc:sldChg>
      <pc:sldChg chg="modSp mod">
        <pc:chgData name="Julie JACOTOT" userId="cc8c3dee-53a6-49f1-a9b2-d81522a8e2b5" providerId="ADAL" clId="{AC017247-D8E7-4176-A20F-74FD64B8F025}" dt="2024-01-11T17:19:13.046" v="6050" actId="948"/>
        <pc:sldMkLst>
          <pc:docMk/>
          <pc:sldMk cId="1919716025" sldId="3617"/>
        </pc:sldMkLst>
        <pc:spChg chg="mod">
          <ac:chgData name="Julie JACOTOT" userId="cc8c3dee-53a6-49f1-a9b2-d81522a8e2b5" providerId="ADAL" clId="{AC017247-D8E7-4176-A20F-74FD64B8F025}" dt="2024-01-11T17:19:13.046" v="6050" actId="948"/>
          <ac:spMkLst>
            <pc:docMk/>
            <pc:sldMk cId="1919716025" sldId="3617"/>
            <ac:spMk id="20" creationId="{4401B56E-6F23-623D-8EDB-BBFAD07F0663}"/>
          </ac:spMkLst>
        </pc:spChg>
      </pc:sldChg>
      <pc:sldChg chg="modSp mod">
        <pc:chgData name="Julie JACOTOT" userId="cc8c3dee-53a6-49f1-a9b2-d81522a8e2b5" providerId="ADAL" clId="{AC017247-D8E7-4176-A20F-74FD64B8F025}" dt="2024-01-11T17:08:47.475" v="5585" actId="20577"/>
        <pc:sldMkLst>
          <pc:docMk/>
          <pc:sldMk cId="606804617" sldId="3618"/>
        </pc:sldMkLst>
        <pc:spChg chg="mod">
          <ac:chgData name="Julie JACOTOT" userId="cc8c3dee-53a6-49f1-a9b2-d81522a8e2b5" providerId="ADAL" clId="{AC017247-D8E7-4176-A20F-74FD64B8F025}" dt="2024-01-11T17:07:13.624" v="5337" actId="27636"/>
          <ac:spMkLst>
            <pc:docMk/>
            <pc:sldMk cId="606804617" sldId="3618"/>
            <ac:spMk id="7" creationId="{D17FCADF-D93D-C6ED-EC30-1A83FE05C0AE}"/>
          </ac:spMkLst>
        </pc:spChg>
        <pc:spChg chg="mod">
          <ac:chgData name="Julie JACOTOT" userId="cc8c3dee-53a6-49f1-a9b2-d81522a8e2b5" providerId="ADAL" clId="{AC017247-D8E7-4176-A20F-74FD64B8F025}" dt="2024-01-11T17:08:47.475" v="5585" actId="20577"/>
          <ac:spMkLst>
            <pc:docMk/>
            <pc:sldMk cId="606804617" sldId="3618"/>
            <ac:spMk id="20" creationId="{4401B56E-6F23-623D-8EDB-BBFAD07F0663}"/>
          </ac:spMkLst>
        </pc:spChg>
      </pc:sldChg>
      <pc:sldMasterChg chg="delSldLayout">
        <pc:chgData name="Julie JACOTOT" userId="cc8c3dee-53a6-49f1-a9b2-d81522a8e2b5" providerId="ADAL" clId="{AC017247-D8E7-4176-A20F-74FD64B8F025}" dt="2024-01-10T17:01:10.736" v="22" actId="2696"/>
        <pc:sldMasterMkLst>
          <pc:docMk/>
          <pc:sldMasterMk cId="2775982131" sldId="2147483720"/>
        </pc:sldMasterMkLst>
        <pc:sldLayoutChg chg="del">
          <pc:chgData name="Julie JACOTOT" userId="cc8c3dee-53a6-49f1-a9b2-d81522a8e2b5" providerId="ADAL" clId="{AC017247-D8E7-4176-A20F-74FD64B8F025}" dt="2024-01-10T17:01:10.736" v="22" actId="2696"/>
          <pc:sldLayoutMkLst>
            <pc:docMk/>
            <pc:sldMasterMk cId="2775982131" sldId="2147483720"/>
            <pc:sldLayoutMk cId="2005425719" sldId="214748374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1A1EE94-1F26-C0A1-634B-9EFD8B5D84B5}"/>
              </a:ext>
            </a:extLst>
          </p:cNvPr>
          <p:cNvSpPr>
            <a:spLocks noGrp="1"/>
          </p:cNvSpPr>
          <p:nvPr>
            <p:ph type="hdr" sz="quarter"/>
          </p:nvPr>
        </p:nvSpPr>
        <p:spPr>
          <a:xfrm>
            <a:off x="1" y="0"/>
            <a:ext cx="2972547" cy="494186"/>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AD12F7EF-89B6-A794-CC80-4FDF9CB0B82A}"/>
              </a:ext>
            </a:extLst>
          </p:cNvPr>
          <p:cNvSpPr>
            <a:spLocks noGrp="1"/>
          </p:cNvSpPr>
          <p:nvPr>
            <p:ph type="dt" sz="quarter" idx="1"/>
          </p:nvPr>
        </p:nvSpPr>
        <p:spPr>
          <a:xfrm>
            <a:off x="3883853" y="0"/>
            <a:ext cx="2972547" cy="494186"/>
          </a:xfrm>
          <a:prstGeom prst="rect">
            <a:avLst/>
          </a:prstGeom>
        </p:spPr>
        <p:txBody>
          <a:bodyPr vert="horz" lIns="91440" tIns="45720" rIns="91440" bIns="45720" rtlCol="0"/>
          <a:lstStyle>
            <a:lvl1pPr algn="r">
              <a:defRPr sz="1200"/>
            </a:lvl1pPr>
          </a:lstStyle>
          <a:p>
            <a:endParaRPr lang="fr-FR"/>
          </a:p>
        </p:txBody>
      </p:sp>
      <p:sp>
        <p:nvSpPr>
          <p:cNvPr id="4" name="Espace réservé du pied de page 3">
            <a:extLst>
              <a:ext uri="{FF2B5EF4-FFF2-40B4-BE49-F238E27FC236}">
                <a16:creationId xmlns:a16="http://schemas.microsoft.com/office/drawing/2014/main" id="{A074F1FB-7144-48E8-4109-0FBB9B8E3FF3}"/>
              </a:ext>
            </a:extLst>
          </p:cNvPr>
          <p:cNvSpPr>
            <a:spLocks noGrp="1"/>
          </p:cNvSpPr>
          <p:nvPr>
            <p:ph type="ftr" sz="quarter" idx="2"/>
          </p:nvPr>
        </p:nvSpPr>
        <p:spPr>
          <a:xfrm>
            <a:off x="1" y="9378477"/>
            <a:ext cx="2972547" cy="494186"/>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E964433-F373-76C4-86FB-F62A3E471560}"/>
              </a:ext>
            </a:extLst>
          </p:cNvPr>
          <p:cNvSpPr>
            <a:spLocks noGrp="1"/>
          </p:cNvSpPr>
          <p:nvPr>
            <p:ph type="sldNum" sz="quarter" idx="3"/>
          </p:nvPr>
        </p:nvSpPr>
        <p:spPr>
          <a:xfrm>
            <a:off x="3883853" y="9378477"/>
            <a:ext cx="2972547" cy="494186"/>
          </a:xfrm>
          <a:prstGeom prst="rect">
            <a:avLst/>
          </a:prstGeom>
        </p:spPr>
        <p:txBody>
          <a:bodyPr vert="horz" lIns="91440" tIns="45720" rIns="91440" bIns="45720" rtlCol="0" anchor="b"/>
          <a:lstStyle>
            <a:lvl1pPr algn="r">
              <a:defRPr sz="1200"/>
            </a:lvl1pPr>
          </a:lstStyle>
          <a:p>
            <a:fld id="{883324A1-43B8-4D8E-AF73-AC772103AAD4}" type="slidenum">
              <a:rPr lang="fr-FR" smtClean="0"/>
              <a:t>‹N°›</a:t>
            </a:fld>
            <a:endParaRPr lang="fr-FR"/>
          </a:p>
        </p:txBody>
      </p:sp>
    </p:spTree>
    <p:extLst>
      <p:ext uri="{BB962C8B-B14F-4D97-AF65-F5344CB8AC3E}">
        <p14:creationId xmlns:p14="http://schemas.microsoft.com/office/powerpoint/2010/main" val="154711544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534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5" y="0"/>
            <a:ext cx="2971800" cy="495348"/>
          </a:xfrm>
          <a:prstGeom prst="rect">
            <a:avLst/>
          </a:prstGeom>
        </p:spPr>
        <p:txBody>
          <a:bodyPr vert="horz" lIns="91440" tIns="45720" rIns="91440" bIns="45720" rtlCol="0"/>
          <a:lstStyle>
            <a:lvl1pPr algn="r">
              <a:defRPr sz="1200"/>
            </a:lvl1pPr>
          </a:lstStyle>
          <a:p>
            <a:endParaRPr lang="fr-FR"/>
          </a:p>
        </p:txBody>
      </p:sp>
      <p:sp>
        <p:nvSpPr>
          <p:cNvPr id="4" name="Espace réservé de l'image des diapositives 3"/>
          <p:cNvSpPr>
            <a:spLocks noGrp="1" noRot="1" noChangeAspect="1"/>
          </p:cNvSpPr>
          <p:nvPr>
            <p:ph type="sldImg" idx="2"/>
          </p:nvPr>
        </p:nvSpPr>
        <p:spPr>
          <a:xfrm>
            <a:off x="468313" y="1233488"/>
            <a:ext cx="5921375" cy="3332162"/>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1" y="4751220"/>
            <a:ext cx="5486400" cy="3887362"/>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377319"/>
            <a:ext cx="2971800" cy="49534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5" y="9377319"/>
            <a:ext cx="2971800" cy="495347"/>
          </a:xfrm>
          <a:prstGeom prst="rect">
            <a:avLst/>
          </a:prstGeom>
        </p:spPr>
        <p:txBody>
          <a:bodyPr vert="horz" lIns="91440" tIns="45720" rIns="91440" bIns="45720" rtlCol="0" anchor="b"/>
          <a:lstStyle>
            <a:lvl1pPr algn="r">
              <a:defRPr sz="1200"/>
            </a:lvl1pPr>
          </a:lstStyle>
          <a:p>
            <a:fld id="{BAFB8B81-3C6F-4268-A4D4-8311C3B9CB5E}" type="slidenum">
              <a:rPr lang="fr-FR" smtClean="0"/>
              <a:t>‹N°›</a:t>
            </a:fld>
            <a:endParaRPr lang="fr-FR"/>
          </a:p>
        </p:txBody>
      </p:sp>
    </p:spTree>
    <p:extLst>
      <p:ext uri="{BB962C8B-B14F-4D97-AF65-F5344CB8AC3E}">
        <p14:creationId xmlns:p14="http://schemas.microsoft.com/office/powerpoint/2010/main" val="18508200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AFB8B81-3C6F-4268-A4D4-8311C3B9CB5E}" type="slidenum">
              <a:rPr lang="fr-FR" smtClean="0"/>
              <a:t>1</a:t>
            </a:fld>
            <a:endParaRPr lang="fr-FR"/>
          </a:p>
        </p:txBody>
      </p:sp>
      <p:sp>
        <p:nvSpPr>
          <p:cNvPr id="5" name="Espace réservé de la date 4">
            <a:extLst>
              <a:ext uri="{FF2B5EF4-FFF2-40B4-BE49-F238E27FC236}">
                <a16:creationId xmlns:a16="http://schemas.microsoft.com/office/drawing/2014/main" id="{4DE13C7B-DF1F-2398-48F2-4FE82B74579D}"/>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2614483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AFB8B81-3C6F-4268-A4D4-8311C3B9CB5E}" type="slidenum">
              <a:rPr lang="fr-FR" smtClean="0"/>
              <a:t>15</a:t>
            </a:fld>
            <a:endParaRPr lang="fr-FR"/>
          </a:p>
        </p:txBody>
      </p:sp>
      <p:sp>
        <p:nvSpPr>
          <p:cNvPr id="5" name="Espace réservé de la date 4">
            <a:extLst>
              <a:ext uri="{FF2B5EF4-FFF2-40B4-BE49-F238E27FC236}">
                <a16:creationId xmlns:a16="http://schemas.microsoft.com/office/drawing/2014/main" id="{BF7BAD5D-B010-6F7F-C8C3-704835CFF246}"/>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107875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5801" y="4751219"/>
            <a:ext cx="5486400" cy="4626098"/>
          </a:xfrm>
        </p:spPr>
        <p:txBody>
          <a:bodyPr/>
          <a:lstStyle/>
          <a:p>
            <a:pPr marL="0" lvl="1" indent="0" algn="l" defTabSz="914400" rtl="0" eaLnBrk="1" latinLnBrk="0" hangingPunct="1">
              <a:lnSpc>
                <a:spcPct val="100000"/>
              </a:lnSpc>
              <a:buFontTx/>
              <a:buNone/>
            </a:pPr>
            <a:r>
              <a:rPr lang="fr-FR" sz="1050">
                <a:latin typeface="Arial" panose="020B0604020202020204" pitchFamily="34" charset="0"/>
                <a:cs typeface="Arial" panose="020B0604020202020204" pitchFamily="34" charset="0"/>
              </a:rPr>
              <a:t>Trimestres réputés cotisés actuellement :</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Trimestres issus de certains rachats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Trimestres attribués dans le cadre du C2P</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Périodes de perception d'une pension d'invalidité (maxi 2 trimestres)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Service national (maxi 4 trimestres)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Chômage indemnisé et AP (maxi 4 trimestres)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Périodes de maladie, maternité et AT (maxi 4 trimestres)</a:t>
            </a:r>
          </a:p>
          <a:p>
            <a:pPr marL="0" lvl="1" indent="0" algn="l" defTabSz="914400" rtl="0" eaLnBrk="1" latinLnBrk="0" hangingPunct="1">
              <a:lnSpc>
                <a:spcPct val="100000"/>
              </a:lnSpc>
              <a:buFontTx/>
              <a:buNone/>
            </a:pPr>
            <a:endParaRPr lang="fr-FR" sz="1050">
              <a:latin typeface="Arial" panose="020B0604020202020204" pitchFamily="34" charset="0"/>
              <a:cs typeface="Arial" panose="020B0604020202020204" pitchFamily="34" charset="0"/>
            </a:endParaRPr>
          </a:p>
          <a:p>
            <a:pPr marL="0" lvl="1" indent="0" algn="l" defTabSz="914400" rtl="0" eaLnBrk="1" latinLnBrk="0" hangingPunct="1">
              <a:lnSpc>
                <a:spcPct val="100000"/>
              </a:lnSpc>
              <a:buFontTx/>
              <a:buNone/>
            </a:pPr>
            <a:r>
              <a:rPr lang="fr-FR" sz="1800">
                <a:effectLst/>
                <a:latin typeface="Calibri" panose="020F0502020204030204" pitchFamily="34" charset="0"/>
                <a:ea typeface="Times New Roman" panose="02020603050405020304" pitchFamily="18" charset="0"/>
                <a:cs typeface="Times New Roman" panose="02020603050405020304" pitchFamily="18" charset="0"/>
              </a:rPr>
              <a:t>Plancher de 43 annuités : au regard des critères cumulatifs à remplir, il n’est pas totalement exclu que certaines carrières longues doivent cotiser plus de 43 ans. Des décrets doivent intervenir.</a:t>
            </a:r>
            <a:endParaRPr lang="fr-FR" sz="105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F9FBD84E-9ED9-45E0-9004-49DAF405EF43}" type="slidenum">
              <a:rPr lang="fr-FR" smtClean="0"/>
              <a:t>2</a:t>
            </a:fld>
            <a:endParaRPr lang="fr-FR"/>
          </a:p>
        </p:txBody>
      </p:sp>
      <p:sp>
        <p:nvSpPr>
          <p:cNvPr id="5" name="Espace réservé de la date 4">
            <a:extLst>
              <a:ext uri="{FF2B5EF4-FFF2-40B4-BE49-F238E27FC236}">
                <a16:creationId xmlns:a16="http://schemas.microsoft.com/office/drawing/2014/main" id="{52A38AA2-EADF-AB09-AC3C-4DCAE87AF950}"/>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1026022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5801" y="4751219"/>
            <a:ext cx="5486400" cy="4626098"/>
          </a:xfrm>
        </p:spPr>
        <p:txBody>
          <a:bodyPr/>
          <a:lstStyle/>
          <a:p>
            <a:pPr marL="0" lvl="1" indent="0" algn="l" defTabSz="914400" rtl="0" eaLnBrk="1" latinLnBrk="0" hangingPunct="1">
              <a:lnSpc>
                <a:spcPct val="100000"/>
              </a:lnSpc>
              <a:buFontTx/>
              <a:buNone/>
            </a:pPr>
            <a:r>
              <a:rPr lang="fr-FR" sz="1050">
                <a:latin typeface="Arial" panose="020B0604020202020204" pitchFamily="34" charset="0"/>
                <a:cs typeface="Arial" panose="020B0604020202020204" pitchFamily="34" charset="0"/>
              </a:rPr>
              <a:t>Trimestres réputés cotisés actuellement :</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Trimestres issus de certains rachats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Trimestres attribués dans le cadre du C2P</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Périodes de perception d'une pension d'invalidité (maxi 2 trimestres)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Service national (maxi 4 trimestres)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Chômage indemnisé et AP (maxi 4 trimestres)</a:t>
            </a:r>
          </a:p>
          <a:p>
            <a:pPr marL="171450" lvl="1" indent="-171450" algn="l" defTabSz="914400" rtl="0" eaLnBrk="1" latinLnBrk="0" hangingPunct="1">
              <a:lnSpc>
                <a:spcPct val="100000"/>
              </a:lnSpc>
              <a:buFontTx/>
              <a:buChar char="-"/>
            </a:pPr>
            <a:r>
              <a:rPr lang="fr-FR" sz="1050">
                <a:latin typeface="Arial" panose="020B0604020202020204" pitchFamily="34" charset="0"/>
                <a:cs typeface="Arial" panose="020B0604020202020204" pitchFamily="34" charset="0"/>
              </a:rPr>
              <a:t>Périodes de maladie, maternité et AT (maxi 4 trimestres)</a:t>
            </a:r>
          </a:p>
          <a:p>
            <a:pPr marL="0" lvl="1" indent="0" algn="l" defTabSz="914400" rtl="0" eaLnBrk="1" latinLnBrk="0" hangingPunct="1">
              <a:lnSpc>
                <a:spcPct val="100000"/>
              </a:lnSpc>
              <a:buFontTx/>
              <a:buNone/>
            </a:pPr>
            <a:endParaRPr lang="fr-FR" sz="1050">
              <a:latin typeface="Arial" panose="020B0604020202020204" pitchFamily="34" charset="0"/>
              <a:cs typeface="Arial" panose="020B0604020202020204" pitchFamily="34" charset="0"/>
            </a:endParaRPr>
          </a:p>
          <a:p>
            <a:pPr marL="0" lvl="1" indent="0" algn="l" defTabSz="914400" rtl="0" eaLnBrk="1" latinLnBrk="0" hangingPunct="1">
              <a:lnSpc>
                <a:spcPct val="100000"/>
              </a:lnSpc>
              <a:buFontTx/>
              <a:buNone/>
            </a:pPr>
            <a:r>
              <a:rPr lang="fr-FR" sz="1800">
                <a:effectLst/>
                <a:latin typeface="Calibri" panose="020F0502020204030204" pitchFamily="34" charset="0"/>
                <a:ea typeface="Times New Roman" panose="02020603050405020304" pitchFamily="18" charset="0"/>
                <a:cs typeface="Times New Roman" panose="02020603050405020304" pitchFamily="18" charset="0"/>
              </a:rPr>
              <a:t>Plancher de 43 annuités : au regard des critères cumulatifs à remplir, il n’est pas totalement exclu que certaines carrières longues doivent cotiser plus de 43 ans. Des décrets doivent intervenir.</a:t>
            </a:r>
            <a:endParaRPr lang="fr-FR" sz="105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F9FBD84E-9ED9-45E0-9004-49DAF405EF43}" type="slidenum">
              <a:rPr lang="fr-FR" smtClean="0"/>
              <a:t>3</a:t>
            </a:fld>
            <a:endParaRPr lang="fr-FR"/>
          </a:p>
        </p:txBody>
      </p:sp>
      <p:sp>
        <p:nvSpPr>
          <p:cNvPr id="5" name="Espace réservé de la date 4">
            <a:extLst>
              <a:ext uri="{FF2B5EF4-FFF2-40B4-BE49-F238E27FC236}">
                <a16:creationId xmlns:a16="http://schemas.microsoft.com/office/drawing/2014/main" id="{52A38AA2-EADF-AB09-AC3C-4DCAE87AF950}"/>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3550482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a:p>
        </p:txBody>
      </p:sp>
      <p:sp>
        <p:nvSpPr>
          <p:cNvPr id="4" name="Espace réservé du numéro de diapositive 3"/>
          <p:cNvSpPr>
            <a:spLocks noGrp="1"/>
          </p:cNvSpPr>
          <p:nvPr>
            <p:ph type="sldNum" sz="quarter" idx="5"/>
          </p:nvPr>
        </p:nvSpPr>
        <p:spPr/>
        <p:txBody>
          <a:bodyPr/>
          <a:lstStyle/>
          <a:p>
            <a:fld id="{F9FBD84E-9ED9-45E0-9004-49DAF405EF43}" type="slidenum">
              <a:rPr lang="fr-FR" smtClean="0"/>
              <a:t>4</a:t>
            </a:fld>
            <a:endParaRPr lang="fr-FR"/>
          </a:p>
        </p:txBody>
      </p:sp>
      <p:sp>
        <p:nvSpPr>
          <p:cNvPr id="5" name="Espace réservé de la date 4">
            <a:extLst>
              <a:ext uri="{FF2B5EF4-FFF2-40B4-BE49-F238E27FC236}">
                <a16:creationId xmlns:a16="http://schemas.microsoft.com/office/drawing/2014/main" id="{F59744EA-F2F9-4CF5-C427-73C2F5518D72}"/>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333435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a:p>
        </p:txBody>
      </p:sp>
      <p:sp>
        <p:nvSpPr>
          <p:cNvPr id="4" name="Espace réservé du numéro de diapositive 3"/>
          <p:cNvSpPr>
            <a:spLocks noGrp="1"/>
          </p:cNvSpPr>
          <p:nvPr>
            <p:ph type="sldNum" sz="quarter" idx="5"/>
          </p:nvPr>
        </p:nvSpPr>
        <p:spPr/>
        <p:txBody>
          <a:bodyPr/>
          <a:lstStyle/>
          <a:p>
            <a:fld id="{F9FBD84E-9ED9-45E0-9004-49DAF405EF43}" type="slidenum">
              <a:rPr lang="fr-FR" smtClean="0"/>
              <a:t>5</a:t>
            </a:fld>
            <a:endParaRPr lang="fr-FR"/>
          </a:p>
        </p:txBody>
      </p:sp>
      <p:sp>
        <p:nvSpPr>
          <p:cNvPr id="5" name="Espace réservé de la date 4">
            <a:extLst>
              <a:ext uri="{FF2B5EF4-FFF2-40B4-BE49-F238E27FC236}">
                <a16:creationId xmlns:a16="http://schemas.microsoft.com/office/drawing/2014/main" id="{F59744EA-F2F9-4CF5-C427-73C2F5518D72}"/>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180737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a:p>
        </p:txBody>
      </p:sp>
      <p:sp>
        <p:nvSpPr>
          <p:cNvPr id="4" name="Espace réservé du numéro de diapositive 3"/>
          <p:cNvSpPr>
            <a:spLocks noGrp="1"/>
          </p:cNvSpPr>
          <p:nvPr>
            <p:ph type="sldNum" sz="quarter" idx="5"/>
          </p:nvPr>
        </p:nvSpPr>
        <p:spPr/>
        <p:txBody>
          <a:bodyPr/>
          <a:lstStyle/>
          <a:p>
            <a:fld id="{F9FBD84E-9ED9-45E0-9004-49DAF405EF43}" type="slidenum">
              <a:rPr lang="fr-FR" smtClean="0"/>
              <a:t>6</a:t>
            </a:fld>
            <a:endParaRPr lang="fr-FR"/>
          </a:p>
        </p:txBody>
      </p:sp>
      <p:sp>
        <p:nvSpPr>
          <p:cNvPr id="5" name="Espace réservé de la date 4">
            <a:extLst>
              <a:ext uri="{FF2B5EF4-FFF2-40B4-BE49-F238E27FC236}">
                <a16:creationId xmlns:a16="http://schemas.microsoft.com/office/drawing/2014/main" id="{F59744EA-F2F9-4CF5-C427-73C2F5518D72}"/>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3732679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AFB8B81-3C6F-4268-A4D4-8311C3B9CB5E}" type="slidenum">
              <a:rPr lang="fr-FR" smtClean="0"/>
              <a:t>7</a:t>
            </a:fld>
            <a:endParaRPr lang="fr-FR"/>
          </a:p>
        </p:txBody>
      </p:sp>
      <p:sp>
        <p:nvSpPr>
          <p:cNvPr id="5" name="Espace réservé de la date 4">
            <a:extLst>
              <a:ext uri="{FF2B5EF4-FFF2-40B4-BE49-F238E27FC236}">
                <a16:creationId xmlns:a16="http://schemas.microsoft.com/office/drawing/2014/main" id="{4DE13C7B-DF1F-2398-48F2-4FE82B74579D}"/>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3908162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a:p>
        </p:txBody>
      </p:sp>
      <p:sp>
        <p:nvSpPr>
          <p:cNvPr id="4" name="Espace réservé du numéro de diapositive 3"/>
          <p:cNvSpPr>
            <a:spLocks noGrp="1"/>
          </p:cNvSpPr>
          <p:nvPr>
            <p:ph type="sldNum" sz="quarter" idx="5"/>
          </p:nvPr>
        </p:nvSpPr>
        <p:spPr/>
        <p:txBody>
          <a:bodyPr/>
          <a:lstStyle/>
          <a:p>
            <a:fld id="{F9FBD84E-9ED9-45E0-9004-49DAF405EF43}" type="slidenum">
              <a:rPr lang="fr-FR" smtClean="0"/>
              <a:t>8</a:t>
            </a:fld>
            <a:endParaRPr lang="fr-FR"/>
          </a:p>
        </p:txBody>
      </p:sp>
      <p:sp>
        <p:nvSpPr>
          <p:cNvPr id="5" name="Espace réservé de la date 4">
            <a:extLst>
              <a:ext uri="{FF2B5EF4-FFF2-40B4-BE49-F238E27FC236}">
                <a16:creationId xmlns:a16="http://schemas.microsoft.com/office/drawing/2014/main" id="{F59744EA-F2F9-4CF5-C427-73C2F5518D72}"/>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4192669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AFB8B81-3C6F-4268-A4D4-8311C3B9CB5E}" type="slidenum">
              <a:rPr lang="fr-FR" smtClean="0"/>
              <a:t>9</a:t>
            </a:fld>
            <a:endParaRPr lang="fr-FR"/>
          </a:p>
        </p:txBody>
      </p:sp>
      <p:sp>
        <p:nvSpPr>
          <p:cNvPr id="5" name="Espace réservé de la date 4">
            <a:extLst>
              <a:ext uri="{FF2B5EF4-FFF2-40B4-BE49-F238E27FC236}">
                <a16:creationId xmlns:a16="http://schemas.microsoft.com/office/drawing/2014/main" id="{4DE13C7B-DF1F-2398-48F2-4FE82B74579D}"/>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2492260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91AFB8-84E2-4FAC-A315-B46B884A353A}"/>
              </a:ext>
            </a:extLst>
          </p:cNvPr>
          <p:cNvSpPr/>
          <p:nvPr userDrawn="1"/>
        </p:nvSpPr>
        <p:spPr>
          <a:xfrm>
            <a:off x="0" y="2259137"/>
            <a:ext cx="12192000" cy="4648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le 1">
            <a:extLst>
              <a:ext uri="{FF2B5EF4-FFF2-40B4-BE49-F238E27FC236}">
                <a16:creationId xmlns:a16="http://schemas.microsoft.com/office/drawing/2014/main" id="{9CEB543E-3B5C-437F-9DBE-E0F8CFAD46D2}"/>
              </a:ext>
            </a:extLst>
          </p:cNvPr>
          <p:cNvSpPr>
            <a:spLocks noGrp="1"/>
          </p:cNvSpPr>
          <p:nvPr>
            <p:ph type="ctrTitle" hasCustomPrompt="1"/>
          </p:nvPr>
        </p:nvSpPr>
        <p:spPr>
          <a:xfrm>
            <a:off x="1499137" y="2514238"/>
            <a:ext cx="9025857" cy="2571900"/>
          </a:xfrm>
          <a:prstGeom prst="rect">
            <a:avLst/>
          </a:prstGeom>
          <a:solidFill>
            <a:schemeClr val="bg1">
              <a:lumMod val="95000"/>
              <a:alpha val="70000"/>
            </a:schemeClr>
          </a:solidFill>
          <a:ln>
            <a:noFill/>
          </a:ln>
          <a:effectLst/>
        </p:spPr>
        <p:txBody>
          <a:bodyPr anchor="ctr">
            <a:normAutofit/>
          </a:bodyPr>
          <a:lstStyle>
            <a:lvl1pPr algn="l">
              <a:lnSpc>
                <a:spcPct val="80000"/>
              </a:lnSpc>
              <a:defRPr sz="3600" b="1">
                <a:solidFill>
                  <a:schemeClr val="tx1"/>
                </a:solidFill>
                <a:latin typeface="Arial" panose="020B0604020202020204" pitchFamily="34" charset="0"/>
                <a:cs typeface="Arial" panose="020B0604020202020204" pitchFamily="34" charset="0"/>
              </a:defRPr>
            </a:lvl1pPr>
          </a:lstStyle>
          <a:p>
            <a:r>
              <a:rPr lang="fr-FR" noProof="0"/>
              <a:t>Titre de la présentation </a:t>
            </a:r>
            <a:br>
              <a:rPr lang="fr-FR" noProof="0"/>
            </a:br>
            <a:r>
              <a:rPr lang="fr-FR" noProof="0"/>
              <a:t>sur deux lignes </a:t>
            </a:r>
            <a:br>
              <a:rPr lang="fr-FR" noProof="0"/>
            </a:br>
            <a:r>
              <a:rPr lang="fr-FR" noProof="0"/>
              <a:t>ou trois lignes </a:t>
            </a:r>
          </a:p>
        </p:txBody>
      </p:sp>
      <p:sp>
        <p:nvSpPr>
          <p:cNvPr id="34" name="Subtitle 56">
            <a:extLst>
              <a:ext uri="{FF2B5EF4-FFF2-40B4-BE49-F238E27FC236}">
                <a16:creationId xmlns:a16="http://schemas.microsoft.com/office/drawing/2014/main" id="{F27CC98D-B4FA-4871-9F56-0F847EB06B26}"/>
              </a:ext>
            </a:extLst>
          </p:cNvPr>
          <p:cNvSpPr>
            <a:spLocks noGrp="1"/>
          </p:cNvSpPr>
          <p:nvPr>
            <p:ph type="subTitle" idx="1" hasCustomPrompt="1"/>
          </p:nvPr>
        </p:nvSpPr>
        <p:spPr>
          <a:xfrm>
            <a:off x="1499137" y="5341239"/>
            <a:ext cx="9025856" cy="496869"/>
          </a:xfrm>
          <a:prstGeom prst="rect">
            <a:avLst/>
          </a:prstGeom>
          <a:solidFill>
            <a:schemeClr val="bg1">
              <a:lumMod val="95000"/>
            </a:schemeClr>
          </a:solidFill>
          <a:ln>
            <a:noFill/>
          </a:ln>
          <a:effectLst/>
        </p:spPr>
        <p:txBody>
          <a:bodyPr wrap="square" anchor="b">
            <a:noAutofit/>
          </a:bodyPr>
          <a:lstStyle>
            <a:lvl1pPr marL="0" indent="0" algn="l">
              <a:buNone/>
              <a:defRPr sz="1800" b="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Animateur - Date</a:t>
            </a:r>
            <a:endParaRPr lang="fr-FR"/>
          </a:p>
        </p:txBody>
      </p:sp>
      <p:sp>
        <p:nvSpPr>
          <p:cNvPr id="9" name="Freeform 5">
            <a:extLst>
              <a:ext uri="{FF2B5EF4-FFF2-40B4-BE49-F238E27FC236}">
                <a16:creationId xmlns:a16="http://schemas.microsoft.com/office/drawing/2014/main" id="{60475BC1-89B8-49B5-8A6E-4B5FA040719E}"/>
              </a:ext>
            </a:extLst>
          </p:cNvPr>
          <p:cNvSpPr>
            <a:spLocks noChangeAspect="1"/>
          </p:cNvSpPr>
          <p:nvPr userDrawn="1"/>
        </p:nvSpPr>
        <p:spPr bwMode="auto">
          <a:xfrm>
            <a:off x="10524994" y="3499284"/>
            <a:ext cx="296414" cy="601807"/>
          </a:xfrm>
          <a:custGeom>
            <a:avLst/>
            <a:gdLst>
              <a:gd name="T0" fmla="*/ 0 w 312"/>
              <a:gd name="T1" fmla="*/ 624 h 624"/>
              <a:gd name="T2" fmla="*/ 0 w 312"/>
              <a:gd name="T3" fmla="*/ 624 h 624"/>
              <a:gd name="T4" fmla="*/ 312 w 312"/>
              <a:gd name="T5" fmla="*/ 311 h 624"/>
              <a:gd name="T6" fmla="*/ 0 w 312"/>
              <a:gd name="T7" fmla="*/ 0 h 624"/>
              <a:gd name="T8" fmla="*/ 0 w 312"/>
              <a:gd name="T9" fmla="*/ 624 h 624"/>
            </a:gdLst>
            <a:ahLst/>
            <a:cxnLst>
              <a:cxn ang="0">
                <a:pos x="T0" y="T1"/>
              </a:cxn>
              <a:cxn ang="0">
                <a:pos x="T2" y="T3"/>
              </a:cxn>
              <a:cxn ang="0">
                <a:pos x="T4" y="T5"/>
              </a:cxn>
              <a:cxn ang="0">
                <a:pos x="T6" y="T7"/>
              </a:cxn>
              <a:cxn ang="0">
                <a:pos x="T8" y="T9"/>
              </a:cxn>
            </a:cxnLst>
            <a:rect l="0" t="0" r="r" b="b"/>
            <a:pathLst>
              <a:path w="312" h="624">
                <a:moveTo>
                  <a:pt x="0" y="624"/>
                </a:moveTo>
                <a:lnTo>
                  <a:pt x="0" y="624"/>
                </a:lnTo>
                <a:lnTo>
                  <a:pt x="312" y="311"/>
                </a:lnTo>
                <a:lnTo>
                  <a:pt x="0" y="0"/>
                </a:lnTo>
                <a:cubicBezTo>
                  <a:pt x="108" y="193"/>
                  <a:pt x="108" y="430"/>
                  <a:pt x="0" y="624"/>
                </a:cubicBezTo>
                <a:close/>
              </a:path>
            </a:pathLst>
          </a:custGeom>
          <a:solidFill>
            <a:srgbClr val="E425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pic>
        <p:nvPicPr>
          <p:cNvPr id="11" name="Picture 7">
            <a:extLst>
              <a:ext uri="{FF2B5EF4-FFF2-40B4-BE49-F238E27FC236}">
                <a16:creationId xmlns:a16="http://schemas.microsoft.com/office/drawing/2014/main" id="{22EEE09C-DF36-4782-96BB-538B5F0A7F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499137" y="831084"/>
            <a:ext cx="2880559" cy="453600"/>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54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Blo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fr-FR" noProof="0"/>
              <a:t>ici</a:t>
            </a:r>
            <a:r>
              <a:rPr lang="en-US"/>
              <a:t> </a:t>
            </a:r>
            <a:r>
              <a:rPr lang="fr-FR" noProof="0"/>
              <a:t>pour</a:t>
            </a:r>
            <a:r>
              <a:rPr lang="en-US"/>
              <a:t>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539357"/>
            <a:ext cx="10515600" cy="4579999"/>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buFontTx/>
              <a:buBlip>
                <a:blip r:embed="rId2"/>
              </a:buBlip>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a:extLst>
              <a:ext uri="{FF2B5EF4-FFF2-40B4-BE49-F238E27FC236}">
                <a16:creationId xmlns:a16="http://schemas.microsoft.com/office/drawing/2014/main" id="{96735E35-E691-4C5C-8D29-54404BF8FD5A}"/>
              </a:ext>
            </a:extLst>
          </p:cNvPr>
          <p:cNvPicPr>
            <a:picLocks noChangeAspect="1"/>
          </p:cNvPicPr>
          <p:nvPr userDrawn="1"/>
        </p:nvPicPr>
        <p:blipFill>
          <a:blip r:embed="rId3"/>
          <a:stretch>
            <a:fillRect/>
          </a:stretch>
        </p:blipFill>
        <p:spPr>
          <a:xfrm>
            <a:off x="11353800" y="565902"/>
            <a:ext cx="207919" cy="434740"/>
          </a:xfrm>
          <a:prstGeom prst="rect">
            <a:avLst/>
          </a:prstGeom>
        </p:spPr>
      </p:pic>
      <p:sp>
        <p:nvSpPr>
          <p:cNvPr id="7" name="Espace réservé du numéro de diapositive 5">
            <a:extLst>
              <a:ext uri="{FF2B5EF4-FFF2-40B4-BE49-F238E27FC236}">
                <a16:creationId xmlns:a16="http://schemas.microsoft.com/office/drawing/2014/main" id="{B8008C41-8FC3-4A08-9686-1F9E790A7187}"/>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19289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bloc gris">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B578F6E4-0456-46E6-B2BB-B8AC88346566}"/>
              </a:ext>
            </a:extLst>
          </p:cNvPr>
          <p:cNvSpPr>
            <a:spLocks noGrp="1"/>
          </p:cNvSpPr>
          <p:nvPr>
            <p:ph type="title" hasCustomPrompt="1"/>
          </p:nvPr>
        </p:nvSpPr>
        <p:spPr>
          <a:xfrm>
            <a:off x="838200" y="296545"/>
            <a:ext cx="9209809"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103331F3-8B8E-4CF0-9D2D-FEE75AAD22F1}"/>
              </a:ext>
            </a:extLst>
          </p:cNvPr>
          <p:cNvSpPr>
            <a:spLocks noGrp="1"/>
          </p:cNvSpPr>
          <p:nvPr>
            <p:ph idx="1" hasCustomPrompt="1"/>
          </p:nvPr>
        </p:nvSpPr>
        <p:spPr>
          <a:xfrm>
            <a:off x="838200" y="1270000"/>
            <a:ext cx="9209809"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6BB70FAB-4EA7-4228-B5B9-12265B1F8F0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504508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bloc rouge">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83995A94-4BC7-4F7A-A58A-096A42F2CC59}"/>
              </a:ext>
            </a:extLst>
          </p:cNvPr>
          <p:cNvSpPr>
            <a:spLocks noGrp="1"/>
          </p:cNvSpPr>
          <p:nvPr>
            <p:ph type="title" hasCustomPrompt="1"/>
          </p:nvPr>
        </p:nvSpPr>
        <p:spPr>
          <a:xfrm>
            <a:off x="838200" y="296545"/>
            <a:ext cx="9157855"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6A448FAC-7A09-473F-AEF8-5C3F9812EB84}"/>
              </a:ext>
            </a:extLst>
          </p:cNvPr>
          <p:cNvSpPr>
            <a:spLocks noGrp="1"/>
          </p:cNvSpPr>
          <p:nvPr>
            <p:ph idx="1" hasCustomPrompt="1"/>
          </p:nvPr>
        </p:nvSpPr>
        <p:spPr>
          <a:xfrm>
            <a:off x="838200" y="1270000"/>
            <a:ext cx="9157855"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89282FCF-47F8-489D-A595-78C84D5693E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851013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bloc gris/rouge">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68BFC1D2-EF91-4D16-87BD-41DAC25CCF7B}"/>
              </a:ext>
            </a:extLst>
          </p:cNvPr>
          <p:cNvSpPr>
            <a:spLocks noGrp="1"/>
          </p:cNvSpPr>
          <p:nvPr>
            <p:ph type="title" hasCustomPrompt="1"/>
          </p:nvPr>
        </p:nvSpPr>
        <p:spPr>
          <a:xfrm>
            <a:off x="838200" y="296545"/>
            <a:ext cx="9178636"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8B331082-572E-4A2D-8BBE-E9FF7D6B28D5}"/>
              </a:ext>
            </a:extLst>
          </p:cNvPr>
          <p:cNvSpPr>
            <a:spLocks noGrp="1"/>
          </p:cNvSpPr>
          <p:nvPr>
            <p:ph idx="1" hasCustomPrompt="1"/>
          </p:nvPr>
        </p:nvSpPr>
        <p:spPr>
          <a:xfrm>
            <a:off x="838200" y="1270000"/>
            <a:ext cx="9178636"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FC330826-9D59-4BAD-A0BA-205B91D8D6F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40711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cadré_trombo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8E9F-05DD-487E-B966-408BE32FC565}"/>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77E0C9B2-EED1-4A1A-A608-1D838974F852}"/>
              </a:ext>
            </a:extLst>
          </p:cNvPr>
          <p:cNvSpPr>
            <a:spLocks noGrp="1"/>
          </p:cNvSpPr>
          <p:nvPr>
            <p:ph idx="1" hasCustomPrompt="1"/>
          </p:nvPr>
        </p:nvSpPr>
        <p:spPr>
          <a:xfrm>
            <a:off x="838200" y="1750779"/>
            <a:ext cx="10515600" cy="4279226"/>
          </a:xfrm>
          <a:prstGeom prst="snip1Rect">
            <a:avLst/>
          </a:prstGeom>
          <a:solidFill>
            <a:schemeClr val="bg1"/>
          </a:solidFill>
          <a:ln w="28575">
            <a:solidFill>
              <a:schemeClr val="bg2">
                <a:lumMod val="75000"/>
              </a:schemeClr>
            </a:solidFill>
          </a:ln>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fr-FR" sz="1800" kern="1200" noProof="0" smtClean="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F8AF5829-8F61-43B8-BCF8-7D66173AA69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Espace réservé du texte 5">
            <a:extLst>
              <a:ext uri="{FF2B5EF4-FFF2-40B4-BE49-F238E27FC236}">
                <a16:creationId xmlns:a16="http://schemas.microsoft.com/office/drawing/2014/main" id="{D6F49C7D-A68D-4046-9D76-EDA76036F271}"/>
              </a:ext>
            </a:extLst>
          </p:cNvPr>
          <p:cNvSpPr>
            <a:spLocks noGrp="1" noChangeAspect="1"/>
          </p:cNvSpPr>
          <p:nvPr>
            <p:ph type="body" sz="quarter" idx="12"/>
          </p:nvPr>
        </p:nvSpPr>
        <p:spPr>
          <a:xfrm>
            <a:off x="10122568" y="1750779"/>
            <a:ext cx="1161152" cy="1080000"/>
          </a:xfrm>
          <a:prstGeom prst="rect">
            <a:avLst/>
          </a:prstGeom>
          <a:blipFill>
            <a:blip r:embed="rId2"/>
            <a:stretch>
              <a:fillRect b="2000"/>
            </a:stretch>
          </a:blipFill>
        </p:spPr>
        <p:txBody>
          <a:bodyPr/>
          <a:lstStyle>
            <a:lvl1pPr marL="0" indent="0">
              <a:buNone/>
              <a:defRPr sz="200">
                <a:solidFill>
                  <a:schemeClr val="bg1"/>
                </a:solidFill>
                <a:latin typeface="Arial" panose="020B0604020202020204" pitchFamily="34" charset="0"/>
                <a:cs typeface="Arial" panose="020B0604020202020204" pitchFamily="34" charset="0"/>
              </a:defRPr>
            </a:lvl1pPr>
          </a:lstStyle>
          <a:p>
            <a:pPr lvl="0"/>
            <a:r>
              <a:rPr lang="fr-FR"/>
              <a:t>Cliquez pour modifier les styles du texte du masque</a:t>
            </a:r>
          </a:p>
        </p:txBody>
      </p:sp>
      <p:sp>
        <p:nvSpPr>
          <p:cNvPr id="7" name="Espace réservé du numéro de diapositive 5">
            <a:extLst>
              <a:ext uri="{FF2B5EF4-FFF2-40B4-BE49-F238E27FC236}">
                <a16:creationId xmlns:a16="http://schemas.microsoft.com/office/drawing/2014/main" id="{8D9377E1-AA7E-4A4B-9898-4C041592521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126633DF-A4DF-4648-BDF2-94022C4BAD82}" type="slidenum">
              <a:rPr lang="fr-FR" smtClean="0"/>
              <a:pPr/>
              <a:t>‹N°›</a:t>
            </a:fld>
            <a:endParaRPr lang="fr-FR"/>
          </a:p>
        </p:txBody>
      </p:sp>
      <p:pic>
        <p:nvPicPr>
          <p:cNvPr id="9" name="Image 8">
            <a:extLst>
              <a:ext uri="{FF2B5EF4-FFF2-40B4-BE49-F238E27FC236}">
                <a16:creationId xmlns:a16="http://schemas.microsoft.com/office/drawing/2014/main" id="{885D8AD6-2B5C-4A73-BA0E-00007FBC93DC}"/>
              </a:ext>
            </a:extLst>
          </p:cNvPr>
          <p:cNvPicPr>
            <a:picLocks noChangeAspect="1"/>
          </p:cNvPicPr>
          <p:nvPr userDrawn="1"/>
        </p:nvPicPr>
        <p:blipFill>
          <a:blip r:embed="rId3"/>
          <a:stretch>
            <a:fillRect/>
          </a:stretch>
        </p:blipFill>
        <p:spPr>
          <a:xfrm>
            <a:off x="11369040" y="565902"/>
            <a:ext cx="207919" cy="434740"/>
          </a:xfrm>
          <a:prstGeom prst="rect">
            <a:avLst/>
          </a:prstGeom>
        </p:spPr>
      </p:pic>
    </p:spTree>
    <p:extLst>
      <p:ext uri="{BB962C8B-B14F-4D97-AF65-F5344CB8AC3E}">
        <p14:creationId xmlns:p14="http://schemas.microsoft.com/office/powerpoint/2010/main" val="737022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98D9-0E0D-4076-AC14-D61CD792C95D}"/>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vl1pPr>
          </a:lstStyle>
          <a:p>
            <a:pPr lvl="0"/>
            <a:r>
              <a:rPr lang="fr-FR" noProof="0"/>
              <a:t>Cliquer ici pour ajouter un titre</a:t>
            </a:r>
          </a:p>
        </p:txBody>
      </p:sp>
      <p:sp>
        <p:nvSpPr>
          <p:cNvPr id="3" name="Footer Placeholder 4">
            <a:extLst>
              <a:ext uri="{FF2B5EF4-FFF2-40B4-BE49-F238E27FC236}">
                <a16:creationId xmlns:a16="http://schemas.microsoft.com/office/drawing/2014/main" id="{897D3E8A-B286-47AC-9E99-13F2ED8B5327}"/>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pic>
        <p:nvPicPr>
          <p:cNvPr id="5" name="Image 4">
            <a:extLst>
              <a:ext uri="{FF2B5EF4-FFF2-40B4-BE49-F238E27FC236}">
                <a16:creationId xmlns:a16="http://schemas.microsoft.com/office/drawing/2014/main" id="{3EEF53B7-31EE-4460-AA31-1ADE2DD4F9B5}"/>
              </a:ext>
            </a:extLst>
          </p:cNvPr>
          <p:cNvPicPr>
            <a:picLocks noChangeAspect="1"/>
          </p:cNvPicPr>
          <p:nvPr userDrawn="1"/>
        </p:nvPicPr>
        <p:blipFill>
          <a:blip r:embed="rId2"/>
          <a:stretch>
            <a:fillRect/>
          </a:stretch>
        </p:blipFill>
        <p:spPr>
          <a:xfrm>
            <a:off x="11353800" y="565902"/>
            <a:ext cx="207919" cy="434740"/>
          </a:xfrm>
          <a:prstGeom prst="rect">
            <a:avLst/>
          </a:prstGeom>
        </p:spPr>
      </p:pic>
      <p:sp>
        <p:nvSpPr>
          <p:cNvPr id="6" name="Espace réservé du numéro de diapositive 5">
            <a:extLst>
              <a:ext uri="{FF2B5EF4-FFF2-40B4-BE49-F238E27FC236}">
                <a16:creationId xmlns:a16="http://schemas.microsoft.com/office/drawing/2014/main" id="{1B27B5CD-BDB6-472B-80F6-D59CB4766E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831042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e avec alerte">
    <p:spTree>
      <p:nvGrpSpPr>
        <p:cNvPr id="1" name=""/>
        <p:cNvGrpSpPr/>
        <p:nvPr/>
      </p:nvGrpSpPr>
      <p:grpSpPr>
        <a:xfrm>
          <a:off x="0" y="0"/>
          <a:ext cx="0" cy="0"/>
          <a:chOff x="0" y="0"/>
          <a:chExt cx="0" cy="0"/>
        </a:xfrm>
      </p:grpSpPr>
      <p:sp>
        <p:nvSpPr>
          <p:cNvPr id="10" name="Isosceles Triangle 9"/>
          <p:cNvSpPr/>
          <p:nvPr userDrawn="1"/>
        </p:nvSpPr>
        <p:spPr>
          <a:xfrm rot="10800000" flipH="1">
            <a:off x="4408490" y="6030164"/>
            <a:ext cx="1092200" cy="558641"/>
          </a:xfrm>
          <a:prstGeom prst="triangle">
            <a:avLst>
              <a:gd name="adj" fmla="val 1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1" name="Rectangle 10"/>
          <p:cNvSpPr/>
          <p:nvPr userDrawn="1"/>
        </p:nvSpPr>
        <p:spPr>
          <a:xfrm>
            <a:off x="3559212" y="4510405"/>
            <a:ext cx="1536700" cy="15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9" name="Text Placeholder 8"/>
          <p:cNvSpPr>
            <a:spLocks noGrp="1"/>
          </p:cNvSpPr>
          <p:nvPr>
            <p:ph type="body" sz="quarter" idx="12" hasCustomPrompt="1"/>
          </p:nvPr>
        </p:nvSpPr>
        <p:spPr>
          <a:xfrm>
            <a:off x="4954589" y="4510405"/>
            <a:ext cx="4227511" cy="1584000"/>
          </a:xfrm>
          <a:prstGeom prst="rect">
            <a:avLst/>
          </a:prstGeom>
          <a:solidFill>
            <a:schemeClr val="tx2"/>
          </a:solidFill>
        </p:spPr>
        <p:txBody>
          <a:bodyPr lIns="432000" tIns="180000" rIns="360000" bIns="180000" anchor="ctr">
            <a:noAutofit/>
          </a:bodyPr>
          <a:lstStyle>
            <a:lvl1pPr marL="0" indent="0" algn="l">
              <a:buNone/>
              <a:defRPr lang="en-US" sz="1800" b="1" baseline="0" smtClean="0">
                <a:solidFill>
                  <a:schemeClr val="bg1"/>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fr-FR"/>
            </a:lvl5pPr>
          </a:lstStyle>
          <a:p>
            <a:pPr marL="228600" lvl="0" indent="-228600" algn="just">
              <a:lnSpc>
                <a:spcPct val="60000"/>
              </a:lnSpc>
            </a:pPr>
            <a:r>
              <a:rPr lang="en-US" err="1"/>
              <a:t>Texte</a:t>
            </a:r>
            <a:r>
              <a:rPr lang="en-US"/>
              <a:t> important</a:t>
            </a:r>
          </a:p>
        </p:txBody>
      </p:sp>
      <p:sp>
        <p:nvSpPr>
          <p:cNvPr id="2" name="Title 1"/>
          <p:cNvSpPr>
            <a:spLocks noGrp="1"/>
          </p:cNvSpPr>
          <p:nvPr>
            <p:ph type="title" hasCustomPrompt="1"/>
          </p:nvPr>
        </p:nvSpPr>
        <p:spPr>
          <a:xfrm>
            <a:off x="838200" y="32702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Freeform 22"/>
          <p:cNvSpPr>
            <a:spLocks noEditPoints="1"/>
          </p:cNvSpPr>
          <p:nvPr userDrawn="1"/>
        </p:nvSpPr>
        <p:spPr bwMode="auto">
          <a:xfrm>
            <a:off x="4031619" y="4898867"/>
            <a:ext cx="753742" cy="727392"/>
          </a:xfrm>
          <a:custGeom>
            <a:avLst/>
            <a:gdLst>
              <a:gd name="T0" fmla="*/ 1797 w 3735"/>
              <a:gd name="T1" fmla="*/ 2648 h 3594"/>
              <a:gd name="T2" fmla="*/ 1706 w 3735"/>
              <a:gd name="T3" fmla="*/ 2707 h 3594"/>
              <a:gd name="T4" fmla="*/ 1648 w 3735"/>
              <a:gd name="T5" fmla="*/ 2800 h 3594"/>
              <a:gd name="T6" fmla="*/ 1640 w 3735"/>
              <a:gd name="T7" fmla="*/ 2914 h 3594"/>
              <a:gd name="T8" fmla="*/ 1681 w 3735"/>
              <a:gd name="T9" fmla="*/ 3017 h 3594"/>
              <a:gd name="T10" fmla="*/ 1763 w 3735"/>
              <a:gd name="T11" fmla="*/ 3088 h 3594"/>
              <a:gd name="T12" fmla="*/ 1871 w 3735"/>
              <a:gd name="T13" fmla="*/ 3114 h 3594"/>
              <a:gd name="T14" fmla="*/ 1980 w 3735"/>
              <a:gd name="T15" fmla="*/ 3088 h 3594"/>
              <a:gd name="T16" fmla="*/ 2061 w 3735"/>
              <a:gd name="T17" fmla="*/ 3017 h 3594"/>
              <a:gd name="T18" fmla="*/ 2103 w 3735"/>
              <a:gd name="T19" fmla="*/ 2914 h 3594"/>
              <a:gd name="T20" fmla="*/ 2094 w 3735"/>
              <a:gd name="T21" fmla="*/ 2800 h 3594"/>
              <a:gd name="T22" fmla="*/ 2038 w 3735"/>
              <a:gd name="T23" fmla="*/ 2707 h 3594"/>
              <a:gd name="T24" fmla="*/ 1945 w 3735"/>
              <a:gd name="T25" fmla="*/ 2648 h 3594"/>
              <a:gd name="T26" fmla="*/ 1871 w 3735"/>
              <a:gd name="T27" fmla="*/ 962 h 3594"/>
              <a:gd name="T28" fmla="*/ 1763 w 3735"/>
              <a:gd name="T29" fmla="*/ 989 h 3594"/>
              <a:gd name="T30" fmla="*/ 1681 w 3735"/>
              <a:gd name="T31" fmla="*/ 1060 h 3594"/>
              <a:gd name="T32" fmla="*/ 1640 w 3735"/>
              <a:gd name="T33" fmla="*/ 1162 h 3594"/>
              <a:gd name="T34" fmla="*/ 1640 w 3735"/>
              <a:gd name="T35" fmla="*/ 2199 h 3594"/>
              <a:gd name="T36" fmla="*/ 1681 w 3735"/>
              <a:gd name="T37" fmla="*/ 2302 h 3594"/>
              <a:gd name="T38" fmla="*/ 1763 w 3735"/>
              <a:gd name="T39" fmla="*/ 2373 h 3594"/>
              <a:gd name="T40" fmla="*/ 1871 w 3735"/>
              <a:gd name="T41" fmla="*/ 2400 h 3594"/>
              <a:gd name="T42" fmla="*/ 1980 w 3735"/>
              <a:gd name="T43" fmla="*/ 2373 h 3594"/>
              <a:gd name="T44" fmla="*/ 2061 w 3735"/>
              <a:gd name="T45" fmla="*/ 2302 h 3594"/>
              <a:gd name="T46" fmla="*/ 2103 w 3735"/>
              <a:gd name="T47" fmla="*/ 2199 h 3594"/>
              <a:gd name="T48" fmla="*/ 2103 w 3735"/>
              <a:gd name="T49" fmla="*/ 1162 h 3594"/>
              <a:gd name="T50" fmla="*/ 2061 w 3735"/>
              <a:gd name="T51" fmla="*/ 1060 h 3594"/>
              <a:gd name="T52" fmla="*/ 1980 w 3735"/>
              <a:gd name="T53" fmla="*/ 989 h 3594"/>
              <a:gd name="T54" fmla="*/ 1871 w 3735"/>
              <a:gd name="T55" fmla="*/ 962 h 3594"/>
              <a:gd name="T56" fmla="*/ 1944 w 3735"/>
              <a:gd name="T57" fmla="*/ 12 h 3594"/>
              <a:gd name="T58" fmla="*/ 2035 w 3735"/>
              <a:gd name="T59" fmla="*/ 67 h 3594"/>
              <a:gd name="T60" fmla="*/ 3707 w 3735"/>
              <a:gd name="T61" fmla="*/ 3242 h 3594"/>
              <a:gd name="T62" fmla="*/ 3735 w 3735"/>
              <a:gd name="T63" fmla="*/ 3343 h 3594"/>
              <a:gd name="T64" fmla="*/ 3717 w 3735"/>
              <a:gd name="T65" fmla="*/ 3445 h 3594"/>
              <a:gd name="T66" fmla="*/ 3658 w 3735"/>
              <a:gd name="T67" fmla="*/ 3531 h 3594"/>
              <a:gd name="T68" fmla="*/ 3570 w 3735"/>
              <a:gd name="T69" fmla="*/ 3583 h 3594"/>
              <a:gd name="T70" fmla="*/ 235 w 3735"/>
              <a:gd name="T71" fmla="*/ 3594 h 3594"/>
              <a:gd name="T72" fmla="*/ 134 w 3735"/>
              <a:gd name="T73" fmla="*/ 3570 h 3594"/>
              <a:gd name="T74" fmla="*/ 53 w 3735"/>
              <a:gd name="T75" fmla="*/ 3507 h 3594"/>
              <a:gd name="T76" fmla="*/ 7 w 3735"/>
              <a:gd name="T77" fmla="*/ 3412 h 3594"/>
              <a:gd name="T78" fmla="*/ 5 w 3735"/>
              <a:gd name="T79" fmla="*/ 3308 h 3594"/>
              <a:gd name="T80" fmla="*/ 1665 w 3735"/>
              <a:gd name="T81" fmla="*/ 126 h 3594"/>
              <a:gd name="T82" fmla="*/ 1736 w 3735"/>
              <a:gd name="T83" fmla="*/ 44 h 3594"/>
              <a:gd name="T84" fmla="*/ 1834 w 3735"/>
              <a:gd name="T85" fmla="*/ 2 h 3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35" h="3594">
                <a:moveTo>
                  <a:pt x="1871" y="2636"/>
                </a:moveTo>
                <a:lnTo>
                  <a:pt x="1833" y="2639"/>
                </a:lnTo>
                <a:lnTo>
                  <a:pt x="1797" y="2648"/>
                </a:lnTo>
                <a:lnTo>
                  <a:pt x="1763" y="2663"/>
                </a:lnTo>
                <a:lnTo>
                  <a:pt x="1732" y="2682"/>
                </a:lnTo>
                <a:lnTo>
                  <a:pt x="1706" y="2707"/>
                </a:lnTo>
                <a:lnTo>
                  <a:pt x="1681" y="2734"/>
                </a:lnTo>
                <a:lnTo>
                  <a:pt x="1663" y="2766"/>
                </a:lnTo>
                <a:lnTo>
                  <a:pt x="1648" y="2800"/>
                </a:lnTo>
                <a:lnTo>
                  <a:pt x="1640" y="2836"/>
                </a:lnTo>
                <a:lnTo>
                  <a:pt x="1636" y="2875"/>
                </a:lnTo>
                <a:lnTo>
                  <a:pt x="1640" y="2914"/>
                </a:lnTo>
                <a:lnTo>
                  <a:pt x="1648" y="2951"/>
                </a:lnTo>
                <a:lnTo>
                  <a:pt x="1663" y="2985"/>
                </a:lnTo>
                <a:lnTo>
                  <a:pt x="1681" y="3017"/>
                </a:lnTo>
                <a:lnTo>
                  <a:pt x="1706" y="3044"/>
                </a:lnTo>
                <a:lnTo>
                  <a:pt x="1732" y="3069"/>
                </a:lnTo>
                <a:lnTo>
                  <a:pt x="1763" y="3088"/>
                </a:lnTo>
                <a:lnTo>
                  <a:pt x="1797" y="3102"/>
                </a:lnTo>
                <a:lnTo>
                  <a:pt x="1833" y="3111"/>
                </a:lnTo>
                <a:lnTo>
                  <a:pt x="1871" y="3114"/>
                </a:lnTo>
                <a:lnTo>
                  <a:pt x="1909" y="3111"/>
                </a:lnTo>
                <a:lnTo>
                  <a:pt x="1945" y="3102"/>
                </a:lnTo>
                <a:lnTo>
                  <a:pt x="1980" y="3088"/>
                </a:lnTo>
                <a:lnTo>
                  <a:pt x="2010" y="3069"/>
                </a:lnTo>
                <a:lnTo>
                  <a:pt x="2038" y="3044"/>
                </a:lnTo>
                <a:lnTo>
                  <a:pt x="2061" y="3017"/>
                </a:lnTo>
                <a:lnTo>
                  <a:pt x="2080" y="2985"/>
                </a:lnTo>
                <a:lnTo>
                  <a:pt x="2094" y="2951"/>
                </a:lnTo>
                <a:lnTo>
                  <a:pt x="2103" y="2914"/>
                </a:lnTo>
                <a:lnTo>
                  <a:pt x="2107" y="2875"/>
                </a:lnTo>
                <a:lnTo>
                  <a:pt x="2103" y="2836"/>
                </a:lnTo>
                <a:lnTo>
                  <a:pt x="2094" y="2800"/>
                </a:lnTo>
                <a:lnTo>
                  <a:pt x="2080" y="2766"/>
                </a:lnTo>
                <a:lnTo>
                  <a:pt x="2061" y="2734"/>
                </a:lnTo>
                <a:lnTo>
                  <a:pt x="2038" y="2707"/>
                </a:lnTo>
                <a:lnTo>
                  <a:pt x="2010" y="2682"/>
                </a:lnTo>
                <a:lnTo>
                  <a:pt x="1980" y="2663"/>
                </a:lnTo>
                <a:lnTo>
                  <a:pt x="1945" y="2648"/>
                </a:lnTo>
                <a:lnTo>
                  <a:pt x="1909" y="2639"/>
                </a:lnTo>
                <a:lnTo>
                  <a:pt x="1871" y="2636"/>
                </a:lnTo>
                <a:close/>
                <a:moveTo>
                  <a:pt x="1871" y="962"/>
                </a:moveTo>
                <a:lnTo>
                  <a:pt x="1833" y="965"/>
                </a:lnTo>
                <a:lnTo>
                  <a:pt x="1797" y="973"/>
                </a:lnTo>
                <a:lnTo>
                  <a:pt x="1763" y="989"/>
                </a:lnTo>
                <a:lnTo>
                  <a:pt x="1732" y="1008"/>
                </a:lnTo>
                <a:lnTo>
                  <a:pt x="1706" y="1032"/>
                </a:lnTo>
                <a:lnTo>
                  <a:pt x="1681" y="1060"/>
                </a:lnTo>
                <a:lnTo>
                  <a:pt x="1663" y="1091"/>
                </a:lnTo>
                <a:lnTo>
                  <a:pt x="1648" y="1126"/>
                </a:lnTo>
                <a:lnTo>
                  <a:pt x="1640" y="1162"/>
                </a:lnTo>
                <a:lnTo>
                  <a:pt x="1636" y="1201"/>
                </a:lnTo>
                <a:lnTo>
                  <a:pt x="1636" y="2159"/>
                </a:lnTo>
                <a:lnTo>
                  <a:pt x="1640" y="2199"/>
                </a:lnTo>
                <a:lnTo>
                  <a:pt x="1648" y="2236"/>
                </a:lnTo>
                <a:lnTo>
                  <a:pt x="1663" y="2270"/>
                </a:lnTo>
                <a:lnTo>
                  <a:pt x="1681" y="2302"/>
                </a:lnTo>
                <a:lnTo>
                  <a:pt x="1706" y="2329"/>
                </a:lnTo>
                <a:lnTo>
                  <a:pt x="1732" y="2354"/>
                </a:lnTo>
                <a:lnTo>
                  <a:pt x="1763" y="2373"/>
                </a:lnTo>
                <a:lnTo>
                  <a:pt x="1797" y="2387"/>
                </a:lnTo>
                <a:lnTo>
                  <a:pt x="1833" y="2396"/>
                </a:lnTo>
                <a:lnTo>
                  <a:pt x="1871" y="2400"/>
                </a:lnTo>
                <a:lnTo>
                  <a:pt x="1909" y="2396"/>
                </a:lnTo>
                <a:lnTo>
                  <a:pt x="1945" y="2387"/>
                </a:lnTo>
                <a:lnTo>
                  <a:pt x="1980" y="2373"/>
                </a:lnTo>
                <a:lnTo>
                  <a:pt x="2010" y="2354"/>
                </a:lnTo>
                <a:lnTo>
                  <a:pt x="2038" y="2329"/>
                </a:lnTo>
                <a:lnTo>
                  <a:pt x="2061" y="2302"/>
                </a:lnTo>
                <a:lnTo>
                  <a:pt x="2080" y="2270"/>
                </a:lnTo>
                <a:lnTo>
                  <a:pt x="2094" y="2236"/>
                </a:lnTo>
                <a:lnTo>
                  <a:pt x="2103" y="2199"/>
                </a:lnTo>
                <a:lnTo>
                  <a:pt x="2107" y="2159"/>
                </a:lnTo>
                <a:lnTo>
                  <a:pt x="2107" y="1201"/>
                </a:lnTo>
                <a:lnTo>
                  <a:pt x="2103" y="1162"/>
                </a:lnTo>
                <a:lnTo>
                  <a:pt x="2094" y="1126"/>
                </a:lnTo>
                <a:lnTo>
                  <a:pt x="2080" y="1091"/>
                </a:lnTo>
                <a:lnTo>
                  <a:pt x="2061" y="1060"/>
                </a:lnTo>
                <a:lnTo>
                  <a:pt x="2038" y="1032"/>
                </a:lnTo>
                <a:lnTo>
                  <a:pt x="2010" y="1008"/>
                </a:lnTo>
                <a:lnTo>
                  <a:pt x="1980" y="989"/>
                </a:lnTo>
                <a:lnTo>
                  <a:pt x="1945" y="973"/>
                </a:lnTo>
                <a:lnTo>
                  <a:pt x="1909" y="965"/>
                </a:lnTo>
                <a:lnTo>
                  <a:pt x="1871" y="962"/>
                </a:lnTo>
                <a:close/>
                <a:moveTo>
                  <a:pt x="1871" y="0"/>
                </a:moveTo>
                <a:lnTo>
                  <a:pt x="1908" y="2"/>
                </a:lnTo>
                <a:lnTo>
                  <a:pt x="1944" y="12"/>
                </a:lnTo>
                <a:lnTo>
                  <a:pt x="1976" y="25"/>
                </a:lnTo>
                <a:lnTo>
                  <a:pt x="2007" y="44"/>
                </a:lnTo>
                <a:lnTo>
                  <a:pt x="2035" y="67"/>
                </a:lnTo>
                <a:lnTo>
                  <a:pt x="2058" y="94"/>
                </a:lnTo>
                <a:lnTo>
                  <a:pt x="2079" y="126"/>
                </a:lnTo>
                <a:lnTo>
                  <a:pt x="3707" y="3242"/>
                </a:lnTo>
                <a:lnTo>
                  <a:pt x="3721" y="3274"/>
                </a:lnTo>
                <a:lnTo>
                  <a:pt x="3730" y="3308"/>
                </a:lnTo>
                <a:lnTo>
                  <a:pt x="3735" y="3343"/>
                </a:lnTo>
                <a:lnTo>
                  <a:pt x="3734" y="3378"/>
                </a:lnTo>
                <a:lnTo>
                  <a:pt x="3728" y="3412"/>
                </a:lnTo>
                <a:lnTo>
                  <a:pt x="3717" y="3445"/>
                </a:lnTo>
                <a:lnTo>
                  <a:pt x="3702" y="3477"/>
                </a:lnTo>
                <a:lnTo>
                  <a:pt x="3681" y="3507"/>
                </a:lnTo>
                <a:lnTo>
                  <a:pt x="3658" y="3531"/>
                </a:lnTo>
                <a:lnTo>
                  <a:pt x="3631" y="3554"/>
                </a:lnTo>
                <a:lnTo>
                  <a:pt x="3601" y="3570"/>
                </a:lnTo>
                <a:lnTo>
                  <a:pt x="3570" y="3583"/>
                </a:lnTo>
                <a:lnTo>
                  <a:pt x="3536" y="3592"/>
                </a:lnTo>
                <a:lnTo>
                  <a:pt x="3500" y="3594"/>
                </a:lnTo>
                <a:lnTo>
                  <a:pt x="235" y="3594"/>
                </a:lnTo>
                <a:lnTo>
                  <a:pt x="200" y="3592"/>
                </a:lnTo>
                <a:lnTo>
                  <a:pt x="167" y="3583"/>
                </a:lnTo>
                <a:lnTo>
                  <a:pt x="134" y="3570"/>
                </a:lnTo>
                <a:lnTo>
                  <a:pt x="104" y="3554"/>
                </a:lnTo>
                <a:lnTo>
                  <a:pt x="77" y="3531"/>
                </a:lnTo>
                <a:lnTo>
                  <a:pt x="53" y="3507"/>
                </a:lnTo>
                <a:lnTo>
                  <a:pt x="34" y="3477"/>
                </a:lnTo>
                <a:lnTo>
                  <a:pt x="17" y="3445"/>
                </a:lnTo>
                <a:lnTo>
                  <a:pt x="7" y="3412"/>
                </a:lnTo>
                <a:lnTo>
                  <a:pt x="1" y="3378"/>
                </a:lnTo>
                <a:lnTo>
                  <a:pt x="0" y="3343"/>
                </a:lnTo>
                <a:lnTo>
                  <a:pt x="5" y="3308"/>
                </a:lnTo>
                <a:lnTo>
                  <a:pt x="14" y="3274"/>
                </a:lnTo>
                <a:lnTo>
                  <a:pt x="28" y="3242"/>
                </a:lnTo>
                <a:lnTo>
                  <a:pt x="1665" y="126"/>
                </a:lnTo>
                <a:lnTo>
                  <a:pt x="1685" y="94"/>
                </a:lnTo>
                <a:lnTo>
                  <a:pt x="1708" y="67"/>
                </a:lnTo>
                <a:lnTo>
                  <a:pt x="1736" y="44"/>
                </a:lnTo>
                <a:lnTo>
                  <a:pt x="1766" y="25"/>
                </a:lnTo>
                <a:lnTo>
                  <a:pt x="1799" y="12"/>
                </a:lnTo>
                <a:lnTo>
                  <a:pt x="1834" y="2"/>
                </a:lnTo>
                <a:lnTo>
                  <a:pt x="18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12" name="Content Placeholder 2"/>
          <p:cNvSpPr>
            <a:spLocks noGrp="1"/>
          </p:cNvSpPr>
          <p:nvPr>
            <p:ph idx="1" hasCustomPrompt="1"/>
          </p:nvPr>
        </p:nvSpPr>
        <p:spPr>
          <a:xfrm>
            <a:off x="838200" y="1270000"/>
            <a:ext cx="10515600" cy="3096260"/>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marL="266700" lvl="1" indent="-177800" algn="l" defTabSz="914400" rtl="0" eaLnBrk="1" latinLnBrk="0" hangingPunct="1">
              <a:lnSpc>
                <a:spcPct val="90000"/>
              </a:lnSpc>
              <a:spcBef>
                <a:spcPts val="1200"/>
              </a:spcBef>
              <a:buFont typeface="Arial" panose="020B0604020202020204" pitchFamily="34" charset="0"/>
              <a:buChar char="•"/>
            </a:pPr>
            <a:r>
              <a:rPr lang="en-US"/>
              <a:t>Second </a:t>
            </a:r>
            <a:r>
              <a:rPr lang="en-US" err="1"/>
              <a:t>niveau</a:t>
            </a:r>
            <a:endParaRPr lang="en-US"/>
          </a:p>
          <a:p>
            <a:pPr lvl="2"/>
            <a:r>
              <a:rPr lang="en-US" err="1"/>
              <a:t>Troisième</a:t>
            </a:r>
            <a:r>
              <a:rPr lang="en-US"/>
              <a:t> </a:t>
            </a:r>
            <a:r>
              <a:rPr lang="en-US" err="1"/>
              <a:t>niveau</a:t>
            </a:r>
            <a:endParaRPr lang="en-US"/>
          </a:p>
        </p:txBody>
      </p:sp>
      <p:pic>
        <p:nvPicPr>
          <p:cNvPr id="15" name="Image 14">
            <a:extLst>
              <a:ext uri="{FF2B5EF4-FFF2-40B4-BE49-F238E27FC236}">
                <a16:creationId xmlns:a16="http://schemas.microsoft.com/office/drawing/2014/main" id="{C15905EA-C28F-41E4-A75F-182650307D45}"/>
              </a:ext>
            </a:extLst>
          </p:cNvPr>
          <p:cNvPicPr>
            <a:picLocks noChangeAspect="1"/>
          </p:cNvPicPr>
          <p:nvPr userDrawn="1"/>
        </p:nvPicPr>
        <p:blipFill>
          <a:blip r:embed="rId2"/>
          <a:stretch>
            <a:fillRect/>
          </a:stretch>
        </p:blipFill>
        <p:spPr>
          <a:xfrm>
            <a:off x="11353800" y="565902"/>
            <a:ext cx="207919" cy="434740"/>
          </a:xfrm>
          <a:prstGeom prst="rect">
            <a:avLst/>
          </a:prstGeom>
        </p:spPr>
      </p:pic>
      <p:sp>
        <p:nvSpPr>
          <p:cNvPr id="14" name="Espace réservé du numéro de diapositive 5">
            <a:extLst>
              <a:ext uri="{FF2B5EF4-FFF2-40B4-BE49-F238E27FC236}">
                <a16:creationId xmlns:a16="http://schemas.microsoft.com/office/drawing/2014/main" id="{78733ED4-FF55-453E-9BB1-2F0D985BAE5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20809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blo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3B68-8154-4C88-B010-CD4B859B1BE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6B21852D-A8D3-4C23-97D3-10DC6C5FC8C4}"/>
              </a:ext>
            </a:extLst>
          </p:cNvPr>
          <p:cNvSpPr>
            <a:spLocks noGrp="1"/>
          </p:cNvSpPr>
          <p:nvPr>
            <p:ph idx="1" hasCustomPrompt="1"/>
          </p:nvPr>
        </p:nvSpPr>
        <p:spPr>
          <a:xfrm>
            <a:off x="838200" y="1109980"/>
            <a:ext cx="5082540" cy="4986020"/>
          </a:xfrm>
          <a:prstGeom prst="rect">
            <a:avLst/>
          </a:prstGeom>
          <a:solidFill>
            <a:schemeClr val="bg1"/>
          </a:solidFill>
          <a:ln>
            <a:noFill/>
          </a:ln>
          <a:effectLst/>
        </p:spPr>
        <p:txBody>
          <a:bodyPr anchor="ct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E80A13D-0C81-46F7-A44B-D514E4858BFB}"/>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2C94AD47-33E5-4940-B6FE-B8647A909378}"/>
              </a:ext>
            </a:extLst>
          </p:cNvPr>
          <p:cNvSpPr>
            <a:spLocks noGrp="1"/>
          </p:cNvSpPr>
          <p:nvPr>
            <p:ph idx="12" hasCustomPrompt="1"/>
          </p:nvPr>
        </p:nvSpPr>
        <p:spPr>
          <a:xfrm>
            <a:off x="6286500" y="1109980"/>
            <a:ext cx="5067300" cy="4986020"/>
          </a:xfrm>
          <a:prstGeom prst="rect">
            <a:avLst/>
          </a:prstGeom>
        </p:spPr>
        <p:txBody>
          <a:bodyPr anchor="ct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42F12902-C669-4948-A6F9-A08550B3DCEC}"/>
              </a:ext>
            </a:extLst>
          </p:cNvPr>
          <p:cNvCxnSpPr/>
          <p:nvPr userDrawn="1"/>
        </p:nvCxnSpPr>
        <p:spPr>
          <a:xfrm>
            <a:off x="6111240" y="1109980"/>
            <a:ext cx="0" cy="50622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368171F0-C88F-48FA-808E-66C103BE8906}"/>
              </a:ext>
            </a:extLst>
          </p:cNvPr>
          <p:cNvPicPr>
            <a:picLocks noChangeAspect="1"/>
          </p:cNvPicPr>
          <p:nvPr userDrawn="1"/>
        </p:nvPicPr>
        <p:blipFill>
          <a:blip r:embed="rId2"/>
          <a:stretch>
            <a:fillRect/>
          </a:stretch>
        </p:blipFill>
        <p:spPr>
          <a:xfrm>
            <a:off x="11125209" y="441442"/>
            <a:ext cx="207919" cy="434740"/>
          </a:xfrm>
          <a:prstGeom prst="rect">
            <a:avLst/>
          </a:prstGeom>
        </p:spPr>
      </p:pic>
      <p:sp>
        <p:nvSpPr>
          <p:cNvPr id="9" name="Espace réservé du numéro de diapositive 5">
            <a:extLst>
              <a:ext uri="{FF2B5EF4-FFF2-40B4-BE49-F238E27FC236}">
                <a16:creationId xmlns:a16="http://schemas.microsoft.com/office/drawing/2014/main" id="{71BCB64B-9780-4768-9D4E-55042990D858}"/>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1705409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blocs gr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DF37-562F-4A41-8504-761A9E8D36D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0905084E-F8A4-4642-B7F8-3B5DA953CB42}"/>
              </a:ext>
            </a:extLst>
          </p:cNvPr>
          <p:cNvSpPr>
            <a:spLocks noGrp="1"/>
          </p:cNvSpPr>
          <p:nvPr>
            <p:ph idx="1" hasCustomPrompt="1"/>
          </p:nvPr>
        </p:nvSpPr>
        <p:spPr>
          <a:xfrm>
            <a:off x="838200" y="1109980"/>
            <a:ext cx="5082540" cy="4986020"/>
          </a:xfrm>
          <a:prstGeom prst="rect">
            <a:avLst/>
          </a:prstGeom>
          <a:solidFill>
            <a:schemeClr val="bg1">
              <a:lumMod val="85000"/>
            </a:schemeClr>
          </a:solidFill>
          <a:ln>
            <a:solidFill>
              <a:schemeClr val="accent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189CF8C6-BDFC-41C4-ACC8-8F08AAE151F0}"/>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B259D98C-E70D-4F55-8F30-344274EB5892}"/>
              </a:ext>
            </a:extLst>
          </p:cNvPr>
          <p:cNvSpPr>
            <a:spLocks noGrp="1"/>
          </p:cNvSpPr>
          <p:nvPr>
            <p:ph idx="12" hasCustomPrompt="1"/>
          </p:nvPr>
        </p:nvSpPr>
        <p:spPr>
          <a:xfrm>
            <a:off x="6286500" y="1109980"/>
            <a:ext cx="5067300" cy="4986020"/>
          </a:xfrm>
          <a:prstGeom prst="rect">
            <a:avLst/>
          </a:prstGeom>
          <a:solidFill>
            <a:schemeClr val="bg1">
              <a:lumMod val="85000"/>
            </a:schemeClr>
          </a:solidFill>
          <a:ln>
            <a:solidFill>
              <a:schemeClr val="accent2">
                <a:lumMod val="75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40973AAF-7196-4EFC-BEFE-3BD42011EC39}"/>
              </a:ext>
            </a:extLst>
          </p:cNvPr>
          <p:cNvCxnSpPr/>
          <p:nvPr userDrawn="1"/>
        </p:nvCxnSpPr>
        <p:spPr>
          <a:xfrm>
            <a:off x="6111240" y="1109980"/>
            <a:ext cx="0" cy="5062220"/>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B91925A7-D4A9-4BE9-A722-DE6766050C0C}"/>
              </a:ext>
            </a:extLst>
          </p:cNvPr>
          <p:cNvPicPr>
            <a:picLocks noChangeAspect="1"/>
          </p:cNvPicPr>
          <p:nvPr userDrawn="1"/>
        </p:nvPicPr>
        <p:blipFill>
          <a:blip r:embed="rId2"/>
          <a:stretch>
            <a:fillRect/>
          </a:stretch>
        </p:blipFill>
        <p:spPr>
          <a:xfrm>
            <a:off x="11396213" y="441442"/>
            <a:ext cx="207919" cy="434740"/>
          </a:xfrm>
          <a:prstGeom prst="rect">
            <a:avLst/>
          </a:prstGeom>
        </p:spPr>
      </p:pic>
      <p:sp>
        <p:nvSpPr>
          <p:cNvPr id="12" name="Espace réservé du numéro de diapositive 5">
            <a:extLst>
              <a:ext uri="{FF2B5EF4-FFF2-40B4-BE49-F238E27FC236}">
                <a16:creationId xmlns:a16="http://schemas.microsoft.com/office/drawing/2014/main" id="{565209A3-02CE-4D64-A77A-0FDC13ED19E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127584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blocs gris décalé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E584-37C8-41FD-9EED-B463EDCD95D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5465D349-5E4F-4E52-B60C-156D2F6FAAF1}"/>
              </a:ext>
            </a:extLst>
          </p:cNvPr>
          <p:cNvSpPr>
            <a:spLocks noGrp="1"/>
          </p:cNvSpPr>
          <p:nvPr>
            <p:ph idx="1" hasCustomPrompt="1"/>
          </p:nvPr>
        </p:nvSpPr>
        <p:spPr>
          <a:xfrm>
            <a:off x="1134979" y="1101958"/>
            <a:ext cx="5082540" cy="4986020"/>
          </a:xfrm>
          <a:prstGeom prst="rect">
            <a:avLst/>
          </a:prstGeom>
          <a:solidFill>
            <a:schemeClr val="bg1">
              <a:lumMod val="95000"/>
            </a:schemeClr>
          </a:solidFill>
          <a:ln>
            <a:solidFill>
              <a:schemeClr val="accent2"/>
            </a:solid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20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735826A7-0104-4F66-B863-52E5A924425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B47494AF-4A3E-4AE2-A5B3-4BB0155F8B9F}"/>
              </a:ext>
            </a:extLst>
          </p:cNvPr>
          <p:cNvSpPr>
            <a:spLocks noGrp="1"/>
          </p:cNvSpPr>
          <p:nvPr>
            <p:ph idx="12" hasCustomPrompt="1"/>
          </p:nvPr>
        </p:nvSpPr>
        <p:spPr>
          <a:xfrm>
            <a:off x="5975684" y="1246670"/>
            <a:ext cx="5067300" cy="4986020"/>
          </a:xfrm>
          <a:prstGeom prst="rect">
            <a:avLst/>
          </a:prstGeom>
          <a:solidFill>
            <a:schemeClr val="bg2">
              <a:lumMod val="90000"/>
            </a:schemeClr>
          </a:solidFill>
          <a:ln>
            <a:solidFill>
              <a:schemeClr val="accent2"/>
            </a:solidFill>
          </a:ln>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bg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20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1A2C8E92-0D4F-4A7C-9061-ECC6DD8D33DA}"/>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A9D09270-35DC-4398-8EE5-99545960E395}" type="slidenum">
              <a:rPr lang="fr-FR" smtClean="0"/>
              <a:pPr/>
              <a:t>‹N°›</a:t>
            </a:fld>
            <a:endParaRPr lang="fr-FR"/>
          </a:p>
        </p:txBody>
      </p:sp>
      <p:pic>
        <p:nvPicPr>
          <p:cNvPr id="8" name="Image 7">
            <a:extLst>
              <a:ext uri="{FF2B5EF4-FFF2-40B4-BE49-F238E27FC236}">
                <a16:creationId xmlns:a16="http://schemas.microsoft.com/office/drawing/2014/main" id="{E70F4907-E554-4BDF-9720-CD36CB12537D}"/>
              </a:ext>
            </a:extLst>
          </p:cNvPr>
          <p:cNvPicPr>
            <a:picLocks noChangeAspect="1"/>
          </p:cNvPicPr>
          <p:nvPr userDrawn="1"/>
        </p:nvPicPr>
        <p:blipFill>
          <a:blip r:embed="rId2"/>
          <a:stretch>
            <a:fillRect/>
          </a:stretch>
        </p:blipFill>
        <p:spPr>
          <a:xfrm>
            <a:off x="11353800" y="441442"/>
            <a:ext cx="207919" cy="434740"/>
          </a:xfrm>
          <a:prstGeom prst="rect">
            <a:avLst/>
          </a:prstGeom>
        </p:spPr>
      </p:pic>
    </p:spTree>
    <p:extLst>
      <p:ext uri="{BB962C8B-B14F-4D97-AF65-F5344CB8AC3E}">
        <p14:creationId xmlns:p14="http://schemas.microsoft.com/office/powerpoint/2010/main" val="411697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D97C16-FFAC-4EE3-9597-A094D05DC9FC}"/>
              </a:ext>
            </a:extLst>
          </p:cNvPr>
          <p:cNvSpPr/>
          <p:nvPr userDrawn="1"/>
        </p:nvSpPr>
        <p:spPr>
          <a:xfrm>
            <a:off x="114298" y="1323275"/>
            <a:ext cx="11953875" cy="2220024"/>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58DF885F-9668-4E70-B497-101F614A0ADC}"/>
              </a:ext>
            </a:extLst>
          </p:cNvPr>
          <p:cNvSpPr/>
          <p:nvPr userDrawn="1"/>
        </p:nvSpPr>
        <p:spPr>
          <a:xfrm>
            <a:off x="114298" y="3819525"/>
            <a:ext cx="11953875" cy="2220024"/>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9" name="Text Placeholder 24">
            <a:extLst>
              <a:ext uri="{FF2B5EF4-FFF2-40B4-BE49-F238E27FC236}">
                <a16:creationId xmlns:a16="http://schemas.microsoft.com/office/drawing/2014/main" id="{F9E4AFFA-5851-4C75-BCC7-87C9755715ED}"/>
              </a:ext>
            </a:extLst>
          </p:cNvPr>
          <p:cNvSpPr>
            <a:spLocks noGrp="1"/>
          </p:cNvSpPr>
          <p:nvPr>
            <p:ph type="body" sz="quarter" idx="11" hasCustomPrompt="1"/>
          </p:nvPr>
        </p:nvSpPr>
        <p:spPr>
          <a:xfrm>
            <a:off x="114300" y="1323975"/>
            <a:ext cx="11953875" cy="2219325"/>
          </a:xfrm>
          <a:prstGeom prst="rect">
            <a:avLst/>
          </a:prstGeom>
          <a:noFill/>
        </p:spPr>
        <p:txBody>
          <a:bodyPr wrap="none" lIns="1044000" tIns="288000" rtlCol="0">
            <a:noAutofit/>
          </a:bodyPr>
          <a:lstStyle>
            <a:lvl1pPr marL="0" indent="0">
              <a:buNone/>
              <a:defRPr lang="en-US" sz="1600" b="1" dirty="0" smtClean="0">
                <a:solidFill>
                  <a:schemeClr val="tx2"/>
                </a:solidFill>
                <a:latin typeface="Arial" panose="020B0604020202020204" pitchFamily="34" charset="0"/>
                <a:cs typeface="Arial" panose="020B0604020202020204" pitchFamily="34" charset="0"/>
              </a:defRPr>
            </a:lvl1pPr>
          </a:lstStyle>
          <a:p>
            <a:pPr marL="0" lvl="0"/>
            <a:r>
              <a:rPr lang="en-US" err="1"/>
              <a:t>Titre</a:t>
            </a:r>
            <a:r>
              <a:rPr lang="en-US"/>
              <a:t> des parties</a:t>
            </a:r>
          </a:p>
        </p:txBody>
      </p:sp>
      <p:sp>
        <p:nvSpPr>
          <p:cNvPr id="11" name="Rectangle 10">
            <a:extLst>
              <a:ext uri="{FF2B5EF4-FFF2-40B4-BE49-F238E27FC236}">
                <a16:creationId xmlns:a16="http://schemas.microsoft.com/office/drawing/2014/main" id="{6EBB840C-57B1-4191-A295-57057B4F5544}"/>
              </a:ext>
            </a:extLst>
          </p:cNvPr>
          <p:cNvSpPr/>
          <p:nvPr userDrawn="1"/>
        </p:nvSpPr>
        <p:spPr>
          <a:xfrm>
            <a:off x="114874" y="76200"/>
            <a:ext cx="11962826" cy="1247075"/>
          </a:xfrm>
          <a:prstGeom prst="rect">
            <a:avLst/>
          </a:prstGeom>
          <a:gradFill flip="none" rotWithShape="1">
            <a:gsLst>
              <a:gs pos="0">
                <a:schemeClr val="accent1"/>
              </a:gs>
              <a:gs pos="99684">
                <a:schemeClr val="accent1">
                  <a:lumMod val="75000"/>
                </a:schemeClr>
              </a:gs>
            </a:gsLst>
            <a:path path="circle">
              <a:fillToRect l="50000" t="50000" r="50000" b="50000"/>
            </a:path>
            <a:tileRect/>
          </a:gradFill>
          <a:ln>
            <a:noFill/>
          </a:ln>
          <a:effectLst>
            <a:innerShdw blurRad="63500" dist="38100" dir="54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8B89A943-D444-4437-A5AB-57AD8B2C2CBC}"/>
              </a:ext>
            </a:extLst>
          </p:cNvPr>
          <p:cNvSpPr txBox="1">
            <a:spLocks/>
          </p:cNvSpPr>
          <p:nvPr userDrawn="1"/>
        </p:nvSpPr>
        <p:spPr>
          <a:xfrm>
            <a:off x="838200" y="177417"/>
            <a:ext cx="10515600" cy="114585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Arial" panose="020B0604020202020204" pitchFamily="34" charset="0"/>
                <a:cs typeface="Arial" panose="020B0604020202020204" pitchFamily="34" charset="0"/>
              </a:rPr>
              <a:t>SOMMAIRE</a:t>
            </a:r>
            <a:endParaRPr lang="fr-FR">
              <a:solidFill>
                <a:schemeClr val="bg1"/>
              </a:solidFill>
              <a:latin typeface="Arial" panose="020B0604020202020204" pitchFamily="34" charset="0"/>
              <a:cs typeface="Arial" panose="020B0604020202020204" pitchFamily="34" charset="0"/>
            </a:endParaRPr>
          </a:p>
        </p:txBody>
      </p:sp>
      <p:grpSp>
        <p:nvGrpSpPr>
          <p:cNvPr id="13" name="Group 20">
            <a:extLst>
              <a:ext uri="{FF2B5EF4-FFF2-40B4-BE49-F238E27FC236}">
                <a16:creationId xmlns:a16="http://schemas.microsoft.com/office/drawing/2014/main" id="{F85EE045-E8FA-4540-90C9-1D014ECCB1A6}"/>
              </a:ext>
            </a:extLst>
          </p:cNvPr>
          <p:cNvGrpSpPr/>
          <p:nvPr userDrawn="1"/>
        </p:nvGrpSpPr>
        <p:grpSpPr>
          <a:xfrm>
            <a:off x="5482867" y="-1196177"/>
            <a:ext cx="6585306" cy="2562688"/>
            <a:chOff x="8260998" y="5093736"/>
            <a:chExt cx="4313917" cy="1678771"/>
          </a:xfrm>
          <a:solidFill>
            <a:schemeClr val="accent2">
              <a:alpha val="8000"/>
            </a:schemeClr>
          </a:solidFill>
        </p:grpSpPr>
        <p:sp>
          <p:nvSpPr>
            <p:cNvPr id="14" name="Freeform 21">
              <a:extLst>
                <a:ext uri="{FF2B5EF4-FFF2-40B4-BE49-F238E27FC236}">
                  <a16:creationId xmlns:a16="http://schemas.microsoft.com/office/drawing/2014/main" id="{37524CA6-B829-4F76-B0CA-D4A2EBB7ADD2}"/>
                </a:ext>
              </a:extLst>
            </p:cNvPr>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orbel" panose="020B0503020204020204" pitchFamily="34" charset="0"/>
              </a:endParaRPr>
            </a:p>
          </p:txBody>
        </p:sp>
        <p:sp>
          <p:nvSpPr>
            <p:cNvPr id="15" name="Freeform 22">
              <a:extLst>
                <a:ext uri="{FF2B5EF4-FFF2-40B4-BE49-F238E27FC236}">
                  <a16:creationId xmlns:a16="http://schemas.microsoft.com/office/drawing/2014/main" id="{C6C622AD-5ACA-4654-AFA2-01812B162C9D}"/>
                </a:ext>
              </a:extLst>
            </p:cNvPr>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orbel" panose="020B0503020204020204" pitchFamily="34" charset="0"/>
              </a:endParaRPr>
            </a:p>
          </p:txBody>
        </p:sp>
      </p:grpSp>
      <p:grpSp>
        <p:nvGrpSpPr>
          <p:cNvPr id="16" name="Group 4">
            <a:extLst>
              <a:ext uri="{FF2B5EF4-FFF2-40B4-BE49-F238E27FC236}">
                <a16:creationId xmlns:a16="http://schemas.microsoft.com/office/drawing/2014/main" id="{46C4F358-8BF7-4AB6-A14C-56C455E301E7}"/>
              </a:ext>
            </a:extLst>
          </p:cNvPr>
          <p:cNvGrpSpPr>
            <a:grpSpLocks noChangeAspect="1"/>
          </p:cNvGrpSpPr>
          <p:nvPr userDrawn="1"/>
        </p:nvGrpSpPr>
        <p:grpSpPr bwMode="auto">
          <a:xfrm>
            <a:off x="9505146" y="550239"/>
            <a:ext cx="703906" cy="769078"/>
            <a:chOff x="2427" y="620"/>
            <a:chExt cx="2819" cy="3080"/>
          </a:xfrm>
          <a:solidFill>
            <a:schemeClr val="tx1"/>
          </a:solidFill>
        </p:grpSpPr>
        <p:sp>
          <p:nvSpPr>
            <p:cNvPr id="17" name="Freeform 6">
              <a:extLst>
                <a:ext uri="{FF2B5EF4-FFF2-40B4-BE49-F238E27FC236}">
                  <a16:creationId xmlns:a16="http://schemas.microsoft.com/office/drawing/2014/main" id="{56571E5D-13BD-4F6D-A376-B725768EF2B1}"/>
                </a:ext>
              </a:extLst>
            </p:cNvPr>
            <p:cNvSpPr>
              <a:spLocks/>
            </p:cNvSpPr>
            <p:nvPr/>
          </p:nvSpPr>
          <p:spPr bwMode="auto">
            <a:xfrm>
              <a:off x="3185" y="620"/>
              <a:ext cx="1296" cy="1620"/>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18" name="Freeform 7">
              <a:extLst>
                <a:ext uri="{FF2B5EF4-FFF2-40B4-BE49-F238E27FC236}">
                  <a16:creationId xmlns:a16="http://schemas.microsoft.com/office/drawing/2014/main" id="{7328AFC4-94E5-4B26-A1C2-9101AD134C29}"/>
                </a:ext>
              </a:extLst>
            </p:cNvPr>
            <p:cNvSpPr>
              <a:spLocks/>
            </p:cNvSpPr>
            <p:nvPr/>
          </p:nvSpPr>
          <p:spPr bwMode="auto">
            <a:xfrm>
              <a:off x="2427" y="2421"/>
              <a:ext cx="2819" cy="1279"/>
            </a:xfrm>
            <a:custGeom>
              <a:avLst/>
              <a:gdLst>
                <a:gd name="T0" fmla="*/ 3215 w 5639"/>
                <a:gd name="T1" fmla="*/ 3 h 2557"/>
                <a:gd name="T2" fmla="*/ 3295 w 5639"/>
                <a:gd name="T3" fmla="*/ 60 h 2557"/>
                <a:gd name="T4" fmla="*/ 3301 w 5639"/>
                <a:gd name="T5" fmla="*/ 161 h 2557"/>
                <a:gd name="T6" fmla="*/ 3267 w 5639"/>
                <a:gd name="T7" fmla="*/ 232 h 2557"/>
                <a:gd name="T8" fmla="*/ 3222 w 5639"/>
                <a:gd name="T9" fmla="*/ 326 h 2557"/>
                <a:gd name="T10" fmla="*/ 3162 w 5639"/>
                <a:gd name="T11" fmla="*/ 452 h 2557"/>
                <a:gd name="T12" fmla="*/ 3100 w 5639"/>
                <a:gd name="T13" fmla="*/ 581 h 2557"/>
                <a:gd name="T14" fmla="*/ 3049 w 5639"/>
                <a:gd name="T15" fmla="*/ 690 h 2557"/>
                <a:gd name="T16" fmla="*/ 3019 w 5639"/>
                <a:gd name="T17" fmla="*/ 750 h 2557"/>
                <a:gd name="T18" fmla="*/ 3095 w 5639"/>
                <a:gd name="T19" fmla="*/ 1495 h 2557"/>
                <a:gd name="T20" fmla="*/ 3226 w 5639"/>
                <a:gd name="T21" fmla="*/ 1229 h 2557"/>
                <a:gd name="T22" fmla="*/ 3365 w 5639"/>
                <a:gd name="T23" fmla="*/ 919 h 2557"/>
                <a:gd name="T24" fmla="*/ 3500 w 5639"/>
                <a:gd name="T25" fmla="*/ 609 h 2557"/>
                <a:gd name="T26" fmla="*/ 3613 w 5639"/>
                <a:gd name="T27" fmla="*/ 341 h 2557"/>
                <a:gd name="T28" fmla="*/ 3658 w 5639"/>
                <a:gd name="T29" fmla="*/ 268 h 2557"/>
                <a:gd name="T30" fmla="*/ 3769 w 5639"/>
                <a:gd name="T31" fmla="*/ 204 h 2557"/>
                <a:gd name="T32" fmla="*/ 3883 w 5639"/>
                <a:gd name="T33" fmla="*/ 212 h 2557"/>
                <a:gd name="T34" fmla="*/ 3915 w 5639"/>
                <a:gd name="T35" fmla="*/ 225 h 2557"/>
                <a:gd name="T36" fmla="*/ 4024 w 5639"/>
                <a:gd name="T37" fmla="*/ 272 h 2557"/>
                <a:gd name="T38" fmla="*/ 4199 w 5639"/>
                <a:gd name="T39" fmla="*/ 349 h 2557"/>
                <a:gd name="T40" fmla="*/ 4416 w 5639"/>
                <a:gd name="T41" fmla="*/ 446 h 2557"/>
                <a:gd name="T42" fmla="*/ 4662 w 5639"/>
                <a:gd name="T43" fmla="*/ 561 h 2557"/>
                <a:gd name="T44" fmla="*/ 4920 w 5639"/>
                <a:gd name="T45" fmla="*/ 683 h 2557"/>
                <a:gd name="T46" fmla="*/ 5169 w 5639"/>
                <a:gd name="T47" fmla="*/ 805 h 2557"/>
                <a:gd name="T48" fmla="*/ 5414 w 5639"/>
                <a:gd name="T49" fmla="*/ 942 h 2557"/>
                <a:gd name="T50" fmla="*/ 5581 w 5639"/>
                <a:gd name="T51" fmla="*/ 1105 h 2557"/>
                <a:gd name="T52" fmla="*/ 5639 w 5639"/>
                <a:gd name="T53" fmla="*/ 1283 h 2557"/>
                <a:gd name="T54" fmla="*/ 0 w 5639"/>
                <a:gd name="T55" fmla="*/ 1283 h 2557"/>
                <a:gd name="T56" fmla="*/ 60 w 5639"/>
                <a:gd name="T57" fmla="*/ 1105 h 2557"/>
                <a:gd name="T58" fmla="*/ 227 w 5639"/>
                <a:gd name="T59" fmla="*/ 942 h 2557"/>
                <a:gd name="T60" fmla="*/ 469 w 5639"/>
                <a:gd name="T61" fmla="*/ 805 h 2557"/>
                <a:gd name="T62" fmla="*/ 719 w 5639"/>
                <a:gd name="T63" fmla="*/ 683 h 2557"/>
                <a:gd name="T64" fmla="*/ 976 w 5639"/>
                <a:gd name="T65" fmla="*/ 561 h 2557"/>
                <a:gd name="T66" fmla="*/ 1222 w 5639"/>
                <a:gd name="T67" fmla="*/ 446 h 2557"/>
                <a:gd name="T68" fmla="*/ 1442 w 5639"/>
                <a:gd name="T69" fmla="*/ 349 h 2557"/>
                <a:gd name="T70" fmla="*/ 1615 w 5639"/>
                <a:gd name="T71" fmla="*/ 272 h 2557"/>
                <a:gd name="T72" fmla="*/ 1726 w 5639"/>
                <a:gd name="T73" fmla="*/ 225 h 2557"/>
                <a:gd name="T74" fmla="*/ 1756 w 5639"/>
                <a:gd name="T75" fmla="*/ 212 h 2557"/>
                <a:gd name="T76" fmla="*/ 1872 w 5639"/>
                <a:gd name="T77" fmla="*/ 204 h 2557"/>
                <a:gd name="T78" fmla="*/ 1983 w 5639"/>
                <a:gd name="T79" fmla="*/ 268 h 2557"/>
                <a:gd name="T80" fmla="*/ 2026 w 5639"/>
                <a:gd name="T81" fmla="*/ 341 h 2557"/>
                <a:gd name="T82" fmla="*/ 2139 w 5639"/>
                <a:gd name="T83" fmla="*/ 609 h 2557"/>
                <a:gd name="T84" fmla="*/ 2274 w 5639"/>
                <a:gd name="T85" fmla="*/ 919 h 2557"/>
                <a:gd name="T86" fmla="*/ 2415 w 5639"/>
                <a:gd name="T87" fmla="*/ 1229 h 2557"/>
                <a:gd name="T88" fmla="*/ 2544 w 5639"/>
                <a:gd name="T89" fmla="*/ 1495 h 2557"/>
                <a:gd name="T90" fmla="*/ 2619 w 5639"/>
                <a:gd name="T91" fmla="*/ 750 h 2557"/>
                <a:gd name="T92" fmla="*/ 2591 w 5639"/>
                <a:gd name="T93" fmla="*/ 690 h 2557"/>
                <a:gd name="T94" fmla="*/ 2539 w 5639"/>
                <a:gd name="T95" fmla="*/ 581 h 2557"/>
                <a:gd name="T96" fmla="*/ 2477 w 5639"/>
                <a:gd name="T97" fmla="*/ 452 h 2557"/>
                <a:gd name="T98" fmla="*/ 2417 w 5639"/>
                <a:gd name="T99" fmla="*/ 326 h 2557"/>
                <a:gd name="T100" fmla="*/ 2372 w 5639"/>
                <a:gd name="T101" fmla="*/ 232 h 2557"/>
                <a:gd name="T102" fmla="*/ 2338 w 5639"/>
                <a:gd name="T103" fmla="*/ 161 h 2557"/>
                <a:gd name="T104" fmla="*/ 2343 w 5639"/>
                <a:gd name="T105" fmla="*/ 60 h 2557"/>
                <a:gd name="T106" fmla="*/ 2424 w 5639"/>
                <a:gd name="T107" fmla="*/ 3 h 2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39" h="2557">
                  <a:moveTo>
                    <a:pt x="2465" y="0"/>
                  </a:moveTo>
                  <a:lnTo>
                    <a:pt x="3173" y="0"/>
                  </a:lnTo>
                  <a:lnTo>
                    <a:pt x="3215" y="3"/>
                  </a:lnTo>
                  <a:lnTo>
                    <a:pt x="3248" y="15"/>
                  </a:lnTo>
                  <a:lnTo>
                    <a:pt x="3277" y="33"/>
                  </a:lnTo>
                  <a:lnTo>
                    <a:pt x="3295" y="60"/>
                  </a:lnTo>
                  <a:lnTo>
                    <a:pt x="3307" y="90"/>
                  </a:lnTo>
                  <a:lnTo>
                    <a:pt x="3309" y="123"/>
                  </a:lnTo>
                  <a:lnTo>
                    <a:pt x="3301" y="161"/>
                  </a:lnTo>
                  <a:lnTo>
                    <a:pt x="3284" y="200"/>
                  </a:lnTo>
                  <a:lnTo>
                    <a:pt x="3279" y="212"/>
                  </a:lnTo>
                  <a:lnTo>
                    <a:pt x="3267" y="232"/>
                  </a:lnTo>
                  <a:lnTo>
                    <a:pt x="3256" y="259"/>
                  </a:lnTo>
                  <a:lnTo>
                    <a:pt x="3239" y="289"/>
                  </a:lnTo>
                  <a:lnTo>
                    <a:pt x="3222" y="326"/>
                  </a:lnTo>
                  <a:lnTo>
                    <a:pt x="3203" y="366"/>
                  </a:lnTo>
                  <a:lnTo>
                    <a:pt x="3183" y="407"/>
                  </a:lnTo>
                  <a:lnTo>
                    <a:pt x="3162" y="452"/>
                  </a:lnTo>
                  <a:lnTo>
                    <a:pt x="3141" y="495"/>
                  </a:lnTo>
                  <a:lnTo>
                    <a:pt x="3121" y="540"/>
                  </a:lnTo>
                  <a:lnTo>
                    <a:pt x="3100" y="581"/>
                  </a:lnTo>
                  <a:lnTo>
                    <a:pt x="3081" y="623"/>
                  </a:lnTo>
                  <a:lnTo>
                    <a:pt x="3064" y="658"/>
                  </a:lnTo>
                  <a:lnTo>
                    <a:pt x="3049" y="690"/>
                  </a:lnTo>
                  <a:lnTo>
                    <a:pt x="3036" y="718"/>
                  </a:lnTo>
                  <a:lnTo>
                    <a:pt x="3027" y="737"/>
                  </a:lnTo>
                  <a:lnTo>
                    <a:pt x="3019" y="750"/>
                  </a:lnTo>
                  <a:lnTo>
                    <a:pt x="3018" y="756"/>
                  </a:lnTo>
                  <a:lnTo>
                    <a:pt x="3057" y="1566"/>
                  </a:lnTo>
                  <a:lnTo>
                    <a:pt x="3095" y="1495"/>
                  </a:lnTo>
                  <a:lnTo>
                    <a:pt x="3136" y="1414"/>
                  </a:lnTo>
                  <a:lnTo>
                    <a:pt x="3179" y="1324"/>
                  </a:lnTo>
                  <a:lnTo>
                    <a:pt x="3226" y="1229"/>
                  </a:lnTo>
                  <a:lnTo>
                    <a:pt x="3271" y="1127"/>
                  </a:lnTo>
                  <a:lnTo>
                    <a:pt x="3318" y="1024"/>
                  </a:lnTo>
                  <a:lnTo>
                    <a:pt x="3365" y="919"/>
                  </a:lnTo>
                  <a:lnTo>
                    <a:pt x="3412" y="814"/>
                  </a:lnTo>
                  <a:lnTo>
                    <a:pt x="3457" y="709"/>
                  </a:lnTo>
                  <a:lnTo>
                    <a:pt x="3500" y="609"/>
                  </a:lnTo>
                  <a:lnTo>
                    <a:pt x="3541" y="512"/>
                  </a:lnTo>
                  <a:lnTo>
                    <a:pt x="3579" y="422"/>
                  </a:lnTo>
                  <a:lnTo>
                    <a:pt x="3613" y="341"/>
                  </a:lnTo>
                  <a:lnTo>
                    <a:pt x="3613" y="341"/>
                  </a:lnTo>
                  <a:lnTo>
                    <a:pt x="3632" y="302"/>
                  </a:lnTo>
                  <a:lnTo>
                    <a:pt x="3658" y="268"/>
                  </a:lnTo>
                  <a:lnTo>
                    <a:pt x="3690" y="240"/>
                  </a:lnTo>
                  <a:lnTo>
                    <a:pt x="3725" y="217"/>
                  </a:lnTo>
                  <a:lnTo>
                    <a:pt x="3769" y="204"/>
                  </a:lnTo>
                  <a:lnTo>
                    <a:pt x="3812" y="200"/>
                  </a:lnTo>
                  <a:lnTo>
                    <a:pt x="3849" y="202"/>
                  </a:lnTo>
                  <a:lnTo>
                    <a:pt x="3883" y="212"/>
                  </a:lnTo>
                  <a:lnTo>
                    <a:pt x="3885" y="212"/>
                  </a:lnTo>
                  <a:lnTo>
                    <a:pt x="3894" y="215"/>
                  </a:lnTo>
                  <a:lnTo>
                    <a:pt x="3915" y="225"/>
                  </a:lnTo>
                  <a:lnTo>
                    <a:pt x="3943" y="236"/>
                  </a:lnTo>
                  <a:lnTo>
                    <a:pt x="3981" y="253"/>
                  </a:lnTo>
                  <a:lnTo>
                    <a:pt x="4024" y="272"/>
                  </a:lnTo>
                  <a:lnTo>
                    <a:pt x="4077" y="294"/>
                  </a:lnTo>
                  <a:lnTo>
                    <a:pt x="4135" y="320"/>
                  </a:lnTo>
                  <a:lnTo>
                    <a:pt x="4199" y="349"/>
                  </a:lnTo>
                  <a:lnTo>
                    <a:pt x="4266" y="379"/>
                  </a:lnTo>
                  <a:lnTo>
                    <a:pt x="4339" y="412"/>
                  </a:lnTo>
                  <a:lnTo>
                    <a:pt x="4416" y="446"/>
                  </a:lnTo>
                  <a:lnTo>
                    <a:pt x="4497" y="484"/>
                  </a:lnTo>
                  <a:lnTo>
                    <a:pt x="4578" y="521"/>
                  </a:lnTo>
                  <a:lnTo>
                    <a:pt x="4662" y="561"/>
                  </a:lnTo>
                  <a:lnTo>
                    <a:pt x="4749" y="600"/>
                  </a:lnTo>
                  <a:lnTo>
                    <a:pt x="4833" y="641"/>
                  </a:lnTo>
                  <a:lnTo>
                    <a:pt x="4920" y="683"/>
                  </a:lnTo>
                  <a:lnTo>
                    <a:pt x="5004" y="722"/>
                  </a:lnTo>
                  <a:lnTo>
                    <a:pt x="5089" y="763"/>
                  </a:lnTo>
                  <a:lnTo>
                    <a:pt x="5169" y="805"/>
                  </a:lnTo>
                  <a:lnTo>
                    <a:pt x="5250" y="844"/>
                  </a:lnTo>
                  <a:lnTo>
                    <a:pt x="5337" y="891"/>
                  </a:lnTo>
                  <a:lnTo>
                    <a:pt x="5414" y="942"/>
                  </a:lnTo>
                  <a:lnTo>
                    <a:pt x="5479" y="994"/>
                  </a:lnTo>
                  <a:lnTo>
                    <a:pt x="5536" y="1049"/>
                  </a:lnTo>
                  <a:lnTo>
                    <a:pt x="5581" y="1105"/>
                  </a:lnTo>
                  <a:lnTo>
                    <a:pt x="5613" y="1163"/>
                  </a:lnTo>
                  <a:lnTo>
                    <a:pt x="5633" y="1223"/>
                  </a:lnTo>
                  <a:lnTo>
                    <a:pt x="5639" y="1283"/>
                  </a:lnTo>
                  <a:lnTo>
                    <a:pt x="5639" y="2557"/>
                  </a:lnTo>
                  <a:lnTo>
                    <a:pt x="0" y="2557"/>
                  </a:lnTo>
                  <a:lnTo>
                    <a:pt x="0" y="1283"/>
                  </a:lnTo>
                  <a:lnTo>
                    <a:pt x="8" y="1223"/>
                  </a:lnTo>
                  <a:lnTo>
                    <a:pt x="26" y="1163"/>
                  </a:lnTo>
                  <a:lnTo>
                    <a:pt x="60" y="1105"/>
                  </a:lnTo>
                  <a:lnTo>
                    <a:pt x="103" y="1049"/>
                  </a:lnTo>
                  <a:lnTo>
                    <a:pt x="160" y="994"/>
                  </a:lnTo>
                  <a:lnTo>
                    <a:pt x="227" y="942"/>
                  </a:lnTo>
                  <a:lnTo>
                    <a:pt x="304" y="891"/>
                  </a:lnTo>
                  <a:lnTo>
                    <a:pt x="391" y="844"/>
                  </a:lnTo>
                  <a:lnTo>
                    <a:pt x="469" y="805"/>
                  </a:lnTo>
                  <a:lnTo>
                    <a:pt x="550" y="763"/>
                  </a:lnTo>
                  <a:lnTo>
                    <a:pt x="635" y="722"/>
                  </a:lnTo>
                  <a:lnTo>
                    <a:pt x="719" y="683"/>
                  </a:lnTo>
                  <a:lnTo>
                    <a:pt x="806" y="641"/>
                  </a:lnTo>
                  <a:lnTo>
                    <a:pt x="892" y="600"/>
                  </a:lnTo>
                  <a:lnTo>
                    <a:pt x="976" y="561"/>
                  </a:lnTo>
                  <a:lnTo>
                    <a:pt x="1061" y="521"/>
                  </a:lnTo>
                  <a:lnTo>
                    <a:pt x="1144" y="484"/>
                  </a:lnTo>
                  <a:lnTo>
                    <a:pt x="1222" y="446"/>
                  </a:lnTo>
                  <a:lnTo>
                    <a:pt x="1299" y="412"/>
                  </a:lnTo>
                  <a:lnTo>
                    <a:pt x="1373" y="379"/>
                  </a:lnTo>
                  <a:lnTo>
                    <a:pt x="1442" y="349"/>
                  </a:lnTo>
                  <a:lnTo>
                    <a:pt x="1506" y="320"/>
                  </a:lnTo>
                  <a:lnTo>
                    <a:pt x="1562" y="294"/>
                  </a:lnTo>
                  <a:lnTo>
                    <a:pt x="1615" y="272"/>
                  </a:lnTo>
                  <a:lnTo>
                    <a:pt x="1660" y="253"/>
                  </a:lnTo>
                  <a:lnTo>
                    <a:pt x="1696" y="236"/>
                  </a:lnTo>
                  <a:lnTo>
                    <a:pt x="1726" y="225"/>
                  </a:lnTo>
                  <a:lnTo>
                    <a:pt x="1744" y="215"/>
                  </a:lnTo>
                  <a:lnTo>
                    <a:pt x="1756" y="212"/>
                  </a:lnTo>
                  <a:lnTo>
                    <a:pt x="1756" y="212"/>
                  </a:lnTo>
                  <a:lnTo>
                    <a:pt x="1791" y="202"/>
                  </a:lnTo>
                  <a:lnTo>
                    <a:pt x="1827" y="200"/>
                  </a:lnTo>
                  <a:lnTo>
                    <a:pt x="1872" y="204"/>
                  </a:lnTo>
                  <a:lnTo>
                    <a:pt x="1913" y="217"/>
                  </a:lnTo>
                  <a:lnTo>
                    <a:pt x="1951" y="240"/>
                  </a:lnTo>
                  <a:lnTo>
                    <a:pt x="1983" y="268"/>
                  </a:lnTo>
                  <a:lnTo>
                    <a:pt x="2007" y="302"/>
                  </a:lnTo>
                  <a:lnTo>
                    <a:pt x="2026" y="341"/>
                  </a:lnTo>
                  <a:lnTo>
                    <a:pt x="2026" y="341"/>
                  </a:lnTo>
                  <a:lnTo>
                    <a:pt x="2062" y="422"/>
                  </a:lnTo>
                  <a:lnTo>
                    <a:pt x="2099" y="512"/>
                  </a:lnTo>
                  <a:lnTo>
                    <a:pt x="2139" y="609"/>
                  </a:lnTo>
                  <a:lnTo>
                    <a:pt x="2182" y="709"/>
                  </a:lnTo>
                  <a:lnTo>
                    <a:pt x="2227" y="814"/>
                  </a:lnTo>
                  <a:lnTo>
                    <a:pt x="2274" y="919"/>
                  </a:lnTo>
                  <a:lnTo>
                    <a:pt x="2321" y="1024"/>
                  </a:lnTo>
                  <a:lnTo>
                    <a:pt x="2368" y="1127"/>
                  </a:lnTo>
                  <a:lnTo>
                    <a:pt x="2415" y="1229"/>
                  </a:lnTo>
                  <a:lnTo>
                    <a:pt x="2460" y="1324"/>
                  </a:lnTo>
                  <a:lnTo>
                    <a:pt x="2503" y="1414"/>
                  </a:lnTo>
                  <a:lnTo>
                    <a:pt x="2544" y="1495"/>
                  </a:lnTo>
                  <a:lnTo>
                    <a:pt x="2584" y="1566"/>
                  </a:lnTo>
                  <a:lnTo>
                    <a:pt x="2621" y="756"/>
                  </a:lnTo>
                  <a:lnTo>
                    <a:pt x="2619" y="750"/>
                  </a:lnTo>
                  <a:lnTo>
                    <a:pt x="2614" y="737"/>
                  </a:lnTo>
                  <a:lnTo>
                    <a:pt x="2603" y="718"/>
                  </a:lnTo>
                  <a:lnTo>
                    <a:pt x="2591" y="690"/>
                  </a:lnTo>
                  <a:lnTo>
                    <a:pt x="2576" y="658"/>
                  </a:lnTo>
                  <a:lnTo>
                    <a:pt x="2557" y="623"/>
                  </a:lnTo>
                  <a:lnTo>
                    <a:pt x="2539" y="581"/>
                  </a:lnTo>
                  <a:lnTo>
                    <a:pt x="2520" y="540"/>
                  </a:lnTo>
                  <a:lnTo>
                    <a:pt x="2497" y="495"/>
                  </a:lnTo>
                  <a:lnTo>
                    <a:pt x="2477" y="452"/>
                  </a:lnTo>
                  <a:lnTo>
                    <a:pt x="2456" y="407"/>
                  </a:lnTo>
                  <a:lnTo>
                    <a:pt x="2435" y="366"/>
                  </a:lnTo>
                  <a:lnTo>
                    <a:pt x="2417" y="326"/>
                  </a:lnTo>
                  <a:lnTo>
                    <a:pt x="2400" y="289"/>
                  </a:lnTo>
                  <a:lnTo>
                    <a:pt x="2385" y="259"/>
                  </a:lnTo>
                  <a:lnTo>
                    <a:pt x="2372" y="232"/>
                  </a:lnTo>
                  <a:lnTo>
                    <a:pt x="2362" y="212"/>
                  </a:lnTo>
                  <a:lnTo>
                    <a:pt x="2355" y="200"/>
                  </a:lnTo>
                  <a:lnTo>
                    <a:pt x="2338" y="161"/>
                  </a:lnTo>
                  <a:lnTo>
                    <a:pt x="2330" y="123"/>
                  </a:lnTo>
                  <a:lnTo>
                    <a:pt x="2332" y="90"/>
                  </a:lnTo>
                  <a:lnTo>
                    <a:pt x="2343" y="60"/>
                  </a:lnTo>
                  <a:lnTo>
                    <a:pt x="2364" y="33"/>
                  </a:lnTo>
                  <a:lnTo>
                    <a:pt x="2390" y="15"/>
                  </a:lnTo>
                  <a:lnTo>
                    <a:pt x="2424" y="3"/>
                  </a:lnTo>
                  <a:lnTo>
                    <a:pt x="24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grpSp>
      <p:grpSp>
        <p:nvGrpSpPr>
          <p:cNvPr id="19" name="Group 14">
            <a:extLst>
              <a:ext uri="{FF2B5EF4-FFF2-40B4-BE49-F238E27FC236}">
                <a16:creationId xmlns:a16="http://schemas.microsoft.com/office/drawing/2014/main" id="{44BE9D8D-C30A-4EED-B044-DB88891790D6}"/>
              </a:ext>
            </a:extLst>
          </p:cNvPr>
          <p:cNvGrpSpPr/>
          <p:nvPr userDrawn="1"/>
        </p:nvGrpSpPr>
        <p:grpSpPr>
          <a:xfrm>
            <a:off x="8964301" y="639298"/>
            <a:ext cx="703906" cy="682790"/>
            <a:chOff x="8627102" y="639387"/>
            <a:chExt cx="703906" cy="682790"/>
          </a:xfrm>
          <a:solidFill>
            <a:schemeClr val="tx1"/>
          </a:solidFill>
        </p:grpSpPr>
        <p:sp>
          <p:nvSpPr>
            <p:cNvPr id="20" name="Freeform 6">
              <a:extLst>
                <a:ext uri="{FF2B5EF4-FFF2-40B4-BE49-F238E27FC236}">
                  <a16:creationId xmlns:a16="http://schemas.microsoft.com/office/drawing/2014/main" id="{41575B17-3CF7-46A8-A39B-29C278216A2C}"/>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21" name="Freeform 16">
              <a:extLst>
                <a:ext uri="{FF2B5EF4-FFF2-40B4-BE49-F238E27FC236}">
                  <a16:creationId xmlns:a16="http://schemas.microsoft.com/office/drawing/2014/main" id="{72C03DE4-2F49-4E74-B73B-1A8D9823C2B6}"/>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grpSp>
        <p:nvGrpSpPr>
          <p:cNvPr id="22" name="Group 17">
            <a:extLst>
              <a:ext uri="{FF2B5EF4-FFF2-40B4-BE49-F238E27FC236}">
                <a16:creationId xmlns:a16="http://schemas.microsoft.com/office/drawing/2014/main" id="{E5716DFE-D7DC-404E-BFFE-FFCAAA11A558}"/>
              </a:ext>
            </a:extLst>
          </p:cNvPr>
          <p:cNvGrpSpPr/>
          <p:nvPr userDrawn="1"/>
        </p:nvGrpSpPr>
        <p:grpSpPr>
          <a:xfrm>
            <a:off x="10039748" y="779346"/>
            <a:ext cx="570852" cy="536768"/>
            <a:chOff x="8627102" y="639387"/>
            <a:chExt cx="703906" cy="682790"/>
          </a:xfrm>
          <a:solidFill>
            <a:schemeClr val="tx1"/>
          </a:solidFill>
        </p:grpSpPr>
        <p:sp>
          <p:nvSpPr>
            <p:cNvPr id="23" name="Freeform 6">
              <a:extLst>
                <a:ext uri="{FF2B5EF4-FFF2-40B4-BE49-F238E27FC236}">
                  <a16:creationId xmlns:a16="http://schemas.microsoft.com/office/drawing/2014/main" id="{9FE8D79A-1DCE-4DE8-B9DB-EB4C2756798A}"/>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24" name="Freeform 19">
              <a:extLst>
                <a:ext uri="{FF2B5EF4-FFF2-40B4-BE49-F238E27FC236}">
                  <a16:creationId xmlns:a16="http://schemas.microsoft.com/office/drawing/2014/main" id="{1BA0C859-4923-4E6C-8608-8AF4AC4D4DD1}"/>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sp>
        <p:nvSpPr>
          <p:cNvPr id="25" name="Text Placeholder 24">
            <a:extLst>
              <a:ext uri="{FF2B5EF4-FFF2-40B4-BE49-F238E27FC236}">
                <a16:creationId xmlns:a16="http://schemas.microsoft.com/office/drawing/2014/main" id="{328B152C-308E-4A1F-B302-5EED8522AD00}"/>
              </a:ext>
            </a:extLst>
          </p:cNvPr>
          <p:cNvSpPr>
            <a:spLocks noGrp="1"/>
          </p:cNvSpPr>
          <p:nvPr>
            <p:ph type="body" sz="quarter" idx="13" hasCustomPrompt="1"/>
          </p:nvPr>
        </p:nvSpPr>
        <p:spPr>
          <a:xfrm>
            <a:off x="114298" y="3819525"/>
            <a:ext cx="11953875" cy="2219325"/>
          </a:xfrm>
          <a:prstGeom prst="rect">
            <a:avLst/>
          </a:prstGeom>
          <a:noFill/>
        </p:spPr>
        <p:txBody>
          <a:bodyPr wrap="none" lIns="1044000" tIns="288000" rtlCol="0">
            <a:noAutofit/>
          </a:bodyPr>
          <a:lstStyle>
            <a:lvl1pPr marL="0" indent="0">
              <a:buNone/>
              <a:defRPr lang="en-US" sz="1600" b="1" dirty="0" smtClean="0">
                <a:solidFill>
                  <a:schemeClr val="tx2"/>
                </a:solidFill>
                <a:latin typeface="Arial" panose="020B0604020202020204" pitchFamily="34" charset="0"/>
                <a:cs typeface="Arial" panose="020B0604020202020204" pitchFamily="34" charset="0"/>
              </a:defRPr>
            </a:lvl1pPr>
          </a:lstStyle>
          <a:p>
            <a:pPr marL="0" lvl="0"/>
            <a:r>
              <a:rPr lang="en-US" err="1"/>
              <a:t>Titre</a:t>
            </a:r>
            <a:r>
              <a:rPr lang="en-US"/>
              <a:t> des parties</a:t>
            </a:r>
          </a:p>
        </p:txBody>
      </p:sp>
      <p:cxnSp>
        <p:nvCxnSpPr>
          <p:cNvPr id="26" name="Straight Connector 28">
            <a:extLst>
              <a:ext uri="{FF2B5EF4-FFF2-40B4-BE49-F238E27FC236}">
                <a16:creationId xmlns:a16="http://schemas.microsoft.com/office/drawing/2014/main" id="{B7766872-6DDF-49F6-BAA5-277D7D584464}"/>
              </a:ext>
            </a:extLst>
          </p:cNvPr>
          <p:cNvCxnSpPr/>
          <p:nvPr userDrawn="1"/>
        </p:nvCxnSpPr>
        <p:spPr>
          <a:xfrm>
            <a:off x="1151548" y="4363054"/>
            <a:ext cx="1024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Text Placeholder 26">
            <a:extLst>
              <a:ext uri="{FF2B5EF4-FFF2-40B4-BE49-F238E27FC236}">
                <a16:creationId xmlns:a16="http://schemas.microsoft.com/office/drawing/2014/main" id="{E2266EBD-2D5A-48E3-B63C-366E50A45D1B}"/>
              </a:ext>
            </a:extLst>
          </p:cNvPr>
          <p:cNvSpPr>
            <a:spLocks noGrp="1"/>
          </p:cNvSpPr>
          <p:nvPr>
            <p:ph type="body" sz="quarter" idx="14" hasCustomPrompt="1"/>
          </p:nvPr>
        </p:nvSpPr>
        <p:spPr>
          <a:xfrm>
            <a:off x="980586" y="4495800"/>
            <a:ext cx="10728324" cy="1543050"/>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sp>
        <p:nvSpPr>
          <p:cNvPr id="28" name="Text Placeholder 26">
            <a:extLst>
              <a:ext uri="{FF2B5EF4-FFF2-40B4-BE49-F238E27FC236}">
                <a16:creationId xmlns:a16="http://schemas.microsoft.com/office/drawing/2014/main" id="{4B977EB1-EE86-4758-893F-613D3E361C8C}"/>
              </a:ext>
            </a:extLst>
          </p:cNvPr>
          <p:cNvSpPr>
            <a:spLocks noGrp="1"/>
          </p:cNvSpPr>
          <p:nvPr>
            <p:ph type="body" sz="quarter" idx="12" hasCustomPrompt="1"/>
          </p:nvPr>
        </p:nvSpPr>
        <p:spPr>
          <a:xfrm>
            <a:off x="980588" y="1999276"/>
            <a:ext cx="10728324" cy="1544023"/>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cxnSp>
        <p:nvCxnSpPr>
          <p:cNvPr id="29" name="Straight Connector 9">
            <a:extLst>
              <a:ext uri="{FF2B5EF4-FFF2-40B4-BE49-F238E27FC236}">
                <a16:creationId xmlns:a16="http://schemas.microsoft.com/office/drawing/2014/main" id="{65A041DA-91E7-419E-9BC9-05C2CC492C60}"/>
              </a:ext>
            </a:extLst>
          </p:cNvPr>
          <p:cNvCxnSpPr/>
          <p:nvPr userDrawn="1"/>
        </p:nvCxnSpPr>
        <p:spPr>
          <a:xfrm>
            <a:off x="1151550" y="1867504"/>
            <a:ext cx="1024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Espace réservé du numéro de diapositive 5">
            <a:extLst>
              <a:ext uri="{FF2B5EF4-FFF2-40B4-BE49-F238E27FC236}">
                <a16:creationId xmlns:a16="http://schemas.microsoft.com/office/drawing/2014/main" id="{DCC7AD99-FDAA-499F-B927-87C88972FB0D}"/>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EBFD240C-889E-4C00-BE37-D9D1B588C0AB}" type="slidenum">
              <a:rPr lang="fr-FR" smtClean="0"/>
              <a:pPr/>
              <a:t>‹N°›</a:t>
            </a:fld>
            <a:endParaRPr lang="fr-FR"/>
          </a:p>
        </p:txBody>
      </p:sp>
    </p:spTree>
    <p:extLst>
      <p:ext uri="{BB962C8B-B14F-4D97-AF65-F5344CB8AC3E}">
        <p14:creationId xmlns:p14="http://schemas.microsoft.com/office/powerpoint/2010/main" val="2614393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blocs gris flèch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7EFE6-2E83-4337-978D-E37B0F207239}"/>
              </a:ext>
            </a:extLst>
          </p:cNvPr>
          <p:cNvSpPr/>
          <p:nvPr userDrawn="1"/>
        </p:nvSpPr>
        <p:spPr>
          <a:xfrm>
            <a:off x="5920739" y="1109978"/>
            <a:ext cx="5075583" cy="4990531"/>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orme libre 9">
            <a:extLst>
              <a:ext uri="{FF2B5EF4-FFF2-40B4-BE49-F238E27FC236}">
                <a16:creationId xmlns:a16="http://schemas.microsoft.com/office/drawing/2014/main" id="{70E34A73-B04D-40F4-A30B-DB668A25CF74}"/>
              </a:ext>
            </a:extLst>
          </p:cNvPr>
          <p:cNvSpPr/>
          <p:nvPr userDrawn="1"/>
        </p:nvSpPr>
        <p:spPr>
          <a:xfrm rot="5400000">
            <a:off x="1236342" y="897367"/>
            <a:ext cx="4986022" cy="5411247"/>
          </a:xfrm>
          <a:custGeom>
            <a:avLst/>
            <a:gdLst>
              <a:gd name="connsiteX0" fmla="*/ 0 w 4986020"/>
              <a:gd name="connsiteY0" fmla="*/ 5748131 h 5748131"/>
              <a:gd name="connsiteX1" fmla="*/ 0 w 4986020"/>
              <a:gd name="connsiteY1" fmla="*/ 675861 h 5748131"/>
              <a:gd name="connsiteX2" fmla="*/ 2022559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0" fmla="*/ 0 w 4986020"/>
              <a:gd name="connsiteY0" fmla="*/ 5748131 h 5748131"/>
              <a:gd name="connsiteX1" fmla="*/ 0 w 4986020"/>
              <a:gd name="connsiteY1" fmla="*/ 675861 h 5748131"/>
              <a:gd name="connsiteX2" fmla="*/ 2022562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7" fmla="*/ 0 w 4986020"/>
              <a:gd name="connsiteY7" fmla="*/ 5748131 h 5748131"/>
              <a:gd name="connsiteX0" fmla="*/ 0 w 4986020"/>
              <a:gd name="connsiteY0" fmla="*/ 5411247 h 5411247"/>
              <a:gd name="connsiteX1" fmla="*/ 0 w 4986020"/>
              <a:gd name="connsiteY1" fmla="*/ 338977 h 5411247"/>
              <a:gd name="connsiteX2" fmla="*/ 2022562 w 4986020"/>
              <a:gd name="connsiteY2" fmla="*/ 338977 h 5411247"/>
              <a:gd name="connsiteX3" fmla="*/ 2493012 w 4986020"/>
              <a:gd name="connsiteY3" fmla="*/ 0 h 5411247"/>
              <a:gd name="connsiteX4" fmla="*/ 2963462 w 4986020"/>
              <a:gd name="connsiteY4" fmla="*/ 338977 h 5411247"/>
              <a:gd name="connsiteX5" fmla="*/ 4986020 w 4986020"/>
              <a:gd name="connsiteY5" fmla="*/ 338977 h 5411247"/>
              <a:gd name="connsiteX6" fmla="*/ 4986020 w 4986020"/>
              <a:gd name="connsiteY6" fmla="*/ 5411247 h 5411247"/>
              <a:gd name="connsiteX7" fmla="*/ 0 w 4986020"/>
              <a:gd name="connsiteY7" fmla="*/ 5411247 h 541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020" h="5411247">
                <a:moveTo>
                  <a:pt x="0" y="5411247"/>
                </a:moveTo>
                <a:lnTo>
                  <a:pt x="0" y="338977"/>
                </a:lnTo>
                <a:lnTo>
                  <a:pt x="2022562" y="338977"/>
                </a:lnTo>
                <a:lnTo>
                  <a:pt x="2493012" y="0"/>
                </a:lnTo>
                <a:lnTo>
                  <a:pt x="2963462" y="338977"/>
                </a:lnTo>
                <a:lnTo>
                  <a:pt x="4986020" y="338977"/>
                </a:lnTo>
                <a:lnTo>
                  <a:pt x="4986020" y="5411247"/>
                </a:lnTo>
                <a:lnTo>
                  <a:pt x="0" y="5411247"/>
                </a:lnTo>
                <a:close/>
              </a:path>
            </a:pathLst>
          </a:cu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99AE88AA-74D1-4BEF-8648-5F066D6DC233}"/>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5" name="Content Placeholder 2">
            <a:extLst>
              <a:ext uri="{FF2B5EF4-FFF2-40B4-BE49-F238E27FC236}">
                <a16:creationId xmlns:a16="http://schemas.microsoft.com/office/drawing/2014/main" id="{AE3C806D-18DB-442B-A266-CC73EE76D3AC}"/>
              </a:ext>
            </a:extLst>
          </p:cNvPr>
          <p:cNvSpPr>
            <a:spLocks noGrp="1"/>
          </p:cNvSpPr>
          <p:nvPr>
            <p:ph idx="1" hasCustomPrompt="1"/>
          </p:nvPr>
        </p:nvSpPr>
        <p:spPr>
          <a:xfrm>
            <a:off x="1023728" y="1114486"/>
            <a:ext cx="4897011" cy="4981514"/>
          </a:xfrm>
          <a:prstGeom prst="rect">
            <a:avLst/>
          </a:prstGeom>
          <a:no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6" name="Footer Placeholder 4">
            <a:extLst>
              <a:ext uri="{FF2B5EF4-FFF2-40B4-BE49-F238E27FC236}">
                <a16:creationId xmlns:a16="http://schemas.microsoft.com/office/drawing/2014/main" id="{4AA93E76-1ACD-4AA4-8A61-991618B636B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Content Placeholder 2">
            <a:extLst>
              <a:ext uri="{FF2B5EF4-FFF2-40B4-BE49-F238E27FC236}">
                <a16:creationId xmlns:a16="http://schemas.microsoft.com/office/drawing/2014/main" id="{51D5F7BF-0B92-4632-99F5-ADE609003921}"/>
              </a:ext>
            </a:extLst>
          </p:cNvPr>
          <p:cNvSpPr>
            <a:spLocks noGrp="1"/>
          </p:cNvSpPr>
          <p:nvPr>
            <p:ph idx="12" hasCustomPrompt="1"/>
          </p:nvPr>
        </p:nvSpPr>
        <p:spPr>
          <a:xfrm>
            <a:off x="6771861" y="1109980"/>
            <a:ext cx="4224461" cy="4986020"/>
          </a:xfrm>
          <a:prstGeom prst="rect">
            <a:avLst/>
          </a:prstGeom>
          <a:noFill/>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bg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pic>
        <p:nvPicPr>
          <p:cNvPr id="10" name="Image 9">
            <a:extLst>
              <a:ext uri="{FF2B5EF4-FFF2-40B4-BE49-F238E27FC236}">
                <a16:creationId xmlns:a16="http://schemas.microsoft.com/office/drawing/2014/main" id="{121C866E-5814-4CF1-911A-8E3F95DECFAF}"/>
              </a:ext>
            </a:extLst>
          </p:cNvPr>
          <p:cNvPicPr>
            <a:picLocks noChangeAspect="1"/>
          </p:cNvPicPr>
          <p:nvPr userDrawn="1"/>
        </p:nvPicPr>
        <p:blipFill>
          <a:blip r:embed="rId2"/>
          <a:stretch>
            <a:fillRect/>
          </a:stretch>
        </p:blipFill>
        <p:spPr>
          <a:xfrm>
            <a:off x="11366329" y="441442"/>
            <a:ext cx="185592" cy="388056"/>
          </a:xfrm>
          <a:prstGeom prst="rect">
            <a:avLst/>
          </a:prstGeom>
        </p:spPr>
      </p:pic>
      <p:sp>
        <p:nvSpPr>
          <p:cNvPr id="11" name="Espace réservé du numéro de diapositive 5">
            <a:extLst>
              <a:ext uri="{FF2B5EF4-FFF2-40B4-BE49-F238E27FC236}">
                <a16:creationId xmlns:a16="http://schemas.microsoft.com/office/drawing/2014/main" id="{14CDCEC7-5182-4C94-817C-4738A5446E4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076684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blocs bulles roug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A081ED4-8CCB-4052-96EB-7DA315955D8C}"/>
              </a:ext>
            </a:extLst>
          </p:cNvPr>
          <p:cNvSpPr>
            <a:spLocks noGrp="1"/>
          </p:cNvSpPr>
          <p:nvPr>
            <p:ph idx="1" hasCustomPrompt="1"/>
          </p:nvPr>
        </p:nvSpPr>
        <p:spPr>
          <a:xfrm>
            <a:off x="207290" y="296545"/>
            <a:ext cx="6300000" cy="3240000"/>
          </a:xfrm>
          <a:prstGeom prst="wedgeRectCallout">
            <a:avLst>
              <a:gd name="adj1" fmla="val -36697"/>
              <a:gd name="adj2" fmla="val 67751"/>
            </a:avLst>
          </a:prstGeom>
          <a:solidFill>
            <a:schemeClr val="bg1"/>
          </a:solidFill>
          <a:ln w="28575">
            <a:solidFill>
              <a:srgbClr val="E41E13"/>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643B4635-24D6-4EEB-B6C3-28D4C715ABE8}"/>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a:t>
            </a:r>
            <a:r>
              <a:rPr lang="en-US"/>
              <a:t>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F8A51301-040D-4916-B30B-69BE1A9B366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F5457FF2-F8EE-41EC-8929-337B9FF32ED3}"/>
              </a:ext>
            </a:extLst>
          </p:cNvPr>
          <p:cNvSpPr>
            <a:spLocks noGrp="1"/>
          </p:cNvSpPr>
          <p:nvPr>
            <p:ph idx="12" hasCustomPrompt="1"/>
          </p:nvPr>
        </p:nvSpPr>
        <p:spPr>
          <a:xfrm>
            <a:off x="5656882" y="2572720"/>
            <a:ext cx="6300000" cy="3240000"/>
          </a:xfrm>
          <a:prstGeom prst="wedgeRectCallout">
            <a:avLst>
              <a:gd name="adj1" fmla="val -4969"/>
              <a:gd name="adj2" fmla="val 64141"/>
            </a:avLst>
          </a:prstGeom>
          <a:solidFill>
            <a:schemeClr val="bg1"/>
          </a:solidFill>
          <a:ln w="28575">
            <a:solidFill>
              <a:schemeClr val="tx2"/>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B5E71089-35A7-4D85-94D5-1DF1957031A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1C5B5511-3915-4B70-AAAA-3C09669C2851}" type="slidenum">
              <a:rPr lang="fr-FR" smtClean="0"/>
              <a:pPr/>
              <a:t>‹N°›</a:t>
            </a:fld>
            <a:endParaRPr lang="fr-FR"/>
          </a:p>
        </p:txBody>
      </p:sp>
      <p:pic>
        <p:nvPicPr>
          <p:cNvPr id="8" name="Image 7">
            <a:extLst>
              <a:ext uri="{FF2B5EF4-FFF2-40B4-BE49-F238E27FC236}">
                <a16:creationId xmlns:a16="http://schemas.microsoft.com/office/drawing/2014/main" id="{4D63F72F-459F-41AA-B67F-F531972265CF}"/>
              </a:ext>
            </a:extLst>
          </p:cNvPr>
          <p:cNvPicPr>
            <a:picLocks noChangeAspect="1"/>
          </p:cNvPicPr>
          <p:nvPr userDrawn="1"/>
        </p:nvPicPr>
        <p:blipFill>
          <a:blip r:embed="rId2"/>
          <a:stretch>
            <a:fillRect/>
          </a:stretch>
        </p:blipFill>
        <p:spPr>
          <a:xfrm>
            <a:off x="11409328" y="441442"/>
            <a:ext cx="207919" cy="434740"/>
          </a:xfrm>
          <a:prstGeom prst="rect">
            <a:avLst/>
          </a:prstGeom>
        </p:spPr>
      </p:pic>
    </p:spTree>
    <p:extLst>
      <p:ext uri="{BB962C8B-B14F-4D97-AF65-F5344CB8AC3E}">
        <p14:creationId xmlns:p14="http://schemas.microsoft.com/office/powerpoint/2010/main" val="260826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blocs bulles gris">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D27404-8A9E-4429-AA27-820247D10E30}"/>
              </a:ext>
            </a:extLst>
          </p:cNvPr>
          <p:cNvSpPr>
            <a:spLocks noGrp="1"/>
          </p:cNvSpPr>
          <p:nvPr>
            <p:ph idx="1" hasCustomPrompt="1"/>
          </p:nvPr>
        </p:nvSpPr>
        <p:spPr>
          <a:xfrm>
            <a:off x="207290" y="296545"/>
            <a:ext cx="6300000" cy="3240000"/>
          </a:xfrm>
          <a:prstGeom prst="wedgeRectCallout">
            <a:avLst>
              <a:gd name="adj1" fmla="val -40911"/>
              <a:gd name="adj2" fmla="val 70967"/>
            </a:avLst>
          </a:prstGeom>
          <a:solidFill>
            <a:schemeClr val="bg1">
              <a:lumMod val="95000"/>
            </a:schemeClr>
          </a:solidFill>
          <a:ln w="28575">
            <a:solidFill>
              <a:schemeClr val="bg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4C850C18-300B-44FF-A5E6-4EAB156BAFD9}"/>
              </a:ext>
            </a:extLst>
          </p:cNvPr>
          <p:cNvSpPr>
            <a:spLocks noGrp="1"/>
          </p:cNvSpPr>
          <p:nvPr>
            <p:ph type="title" hasCustomPrompt="1"/>
          </p:nvPr>
        </p:nvSpPr>
        <p:spPr>
          <a:xfrm>
            <a:off x="6865750" y="296545"/>
            <a:ext cx="4488050" cy="1147942"/>
          </a:xfrm>
          <a:prstGeom prst="rect">
            <a:avLst/>
          </a:prstGeom>
          <a:solidFill>
            <a:schemeClr val="tx2"/>
          </a:solidFill>
          <a:ln>
            <a:solidFill>
              <a:schemeClr val="tx2"/>
            </a:solidFill>
          </a:ln>
        </p:spPr>
        <p:txBody>
          <a:bodyPr>
            <a:normAutofit/>
          </a:bodyPr>
          <a:lstStyle>
            <a:lvl1pPr>
              <a:defRPr lang="fr-FR" sz="2400" b="1" baseline="0">
                <a:solidFill>
                  <a:schemeClr val="bg1"/>
                </a:solidFill>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A798FB3F-D839-4E74-A148-B7F4402E7E1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A746BF7E-43A9-4E55-8680-13FEDCD84680}"/>
              </a:ext>
            </a:extLst>
          </p:cNvPr>
          <p:cNvSpPr>
            <a:spLocks noGrp="1"/>
          </p:cNvSpPr>
          <p:nvPr>
            <p:ph idx="12" hasCustomPrompt="1"/>
          </p:nvPr>
        </p:nvSpPr>
        <p:spPr>
          <a:xfrm>
            <a:off x="5656882" y="2572720"/>
            <a:ext cx="6300000" cy="3240000"/>
          </a:xfrm>
          <a:prstGeom prst="wedgeRectCallout">
            <a:avLst>
              <a:gd name="adj1" fmla="val -4867"/>
              <a:gd name="adj2" fmla="val 66263"/>
            </a:avLst>
          </a:prstGeom>
          <a:solidFill>
            <a:schemeClr val="bg1">
              <a:lumMod val="95000"/>
            </a:schemeClr>
          </a:solidFill>
          <a:ln w="28575">
            <a:solidFill>
              <a:schemeClr val="accent1">
                <a:lumMod val="40000"/>
                <a:lumOff val="60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8" name="Espace réservé du numéro de diapositive 5">
            <a:extLst>
              <a:ext uri="{FF2B5EF4-FFF2-40B4-BE49-F238E27FC236}">
                <a16:creationId xmlns:a16="http://schemas.microsoft.com/office/drawing/2014/main" id="{D6CBE870-AD68-4E5F-88D1-8D8CBEC721E3}"/>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257968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blocs bulles rouge/gris">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AE99111-55C7-4CF2-8D5C-435FA9EDD31C}"/>
              </a:ext>
            </a:extLst>
          </p:cNvPr>
          <p:cNvSpPr>
            <a:spLocks noGrp="1"/>
          </p:cNvSpPr>
          <p:nvPr>
            <p:ph idx="1" hasCustomPrompt="1"/>
          </p:nvPr>
        </p:nvSpPr>
        <p:spPr>
          <a:xfrm>
            <a:off x="207290" y="296545"/>
            <a:ext cx="6300000" cy="3240000"/>
          </a:xfrm>
          <a:prstGeom prst="wedgeRectCallout">
            <a:avLst>
              <a:gd name="adj1" fmla="val -40186"/>
              <a:gd name="adj2" fmla="val 64852"/>
            </a:avLst>
          </a:prstGeom>
          <a:solidFill>
            <a:schemeClr val="bg1"/>
          </a:solidFill>
          <a:ln w="28575">
            <a:solidFill>
              <a:schemeClr val="tx2"/>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65ECE1C2-4FD6-4072-9588-ECCB68778890}"/>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DDFB795F-A0DA-43F3-9737-5BBC539C8550}"/>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C5AD65C9-34CC-44C6-8BBE-17719D87D2E8}"/>
              </a:ext>
            </a:extLst>
          </p:cNvPr>
          <p:cNvSpPr>
            <a:spLocks noGrp="1"/>
          </p:cNvSpPr>
          <p:nvPr>
            <p:ph idx="12" hasCustomPrompt="1"/>
          </p:nvPr>
        </p:nvSpPr>
        <p:spPr>
          <a:xfrm>
            <a:off x="5656882" y="2572720"/>
            <a:ext cx="6300000" cy="3240000"/>
          </a:xfrm>
          <a:prstGeom prst="wedgeRectCallout">
            <a:avLst>
              <a:gd name="adj1" fmla="val -4142"/>
              <a:gd name="adj2" fmla="val 63441"/>
            </a:avLst>
          </a:prstGeom>
          <a:solidFill>
            <a:schemeClr val="bg1">
              <a:lumMod val="95000"/>
            </a:schemeClr>
          </a:solidFill>
          <a:ln w="28575">
            <a:solidFill>
              <a:schemeClr val="accent1">
                <a:lumMod val="40000"/>
                <a:lumOff val="60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a:extLst>
              <a:ext uri="{FF2B5EF4-FFF2-40B4-BE49-F238E27FC236}">
                <a16:creationId xmlns:a16="http://schemas.microsoft.com/office/drawing/2014/main" id="{4265B247-5E76-4AE2-BED5-E41C3D82F2D8}"/>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9" name="Espace réservé du numéro de diapositive 5">
            <a:extLst>
              <a:ext uri="{FF2B5EF4-FFF2-40B4-BE49-F238E27FC236}">
                <a16:creationId xmlns:a16="http://schemas.microsoft.com/office/drawing/2014/main" id="{B9074FBA-D633-4652-820C-DAFBC0510BE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654625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blocs bulles gris/roug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0470232-04E0-4EF7-A80E-616720EA5FFC}"/>
              </a:ext>
            </a:extLst>
          </p:cNvPr>
          <p:cNvSpPr>
            <a:spLocks noGrp="1"/>
          </p:cNvSpPr>
          <p:nvPr>
            <p:ph idx="1" hasCustomPrompt="1"/>
          </p:nvPr>
        </p:nvSpPr>
        <p:spPr>
          <a:xfrm>
            <a:off x="207290" y="296545"/>
            <a:ext cx="6300000" cy="3240000"/>
          </a:xfrm>
          <a:prstGeom prst="wedgeRectCallout">
            <a:avLst>
              <a:gd name="adj1" fmla="val -40911"/>
              <a:gd name="adj2" fmla="val 64381"/>
            </a:avLst>
          </a:prstGeom>
          <a:solidFill>
            <a:schemeClr val="bg1">
              <a:lumMod val="95000"/>
            </a:schemeClr>
          </a:solidFill>
          <a:ln w="28575">
            <a:solidFill>
              <a:schemeClr val="bg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36F9E778-6FCB-4C01-84F0-2B25E89826AC}"/>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fr-FR" noProof="0"/>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F1A45FB6-DD38-4223-9252-19DFFC6F98A7}"/>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DD9C752D-465B-4297-A5F8-1F4854454043}"/>
              </a:ext>
            </a:extLst>
          </p:cNvPr>
          <p:cNvSpPr>
            <a:spLocks noGrp="1"/>
          </p:cNvSpPr>
          <p:nvPr>
            <p:ph idx="12" hasCustomPrompt="1"/>
          </p:nvPr>
        </p:nvSpPr>
        <p:spPr>
          <a:xfrm>
            <a:off x="5656882" y="2572720"/>
            <a:ext cx="6300000" cy="3240000"/>
          </a:xfrm>
          <a:prstGeom prst="wedgeRectCallout">
            <a:avLst>
              <a:gd name="adj1" fmla="val -2932"/>
              <a:gd name="adj2" fmla="val 64852"/>
            </a:avLst>
          </a:prstGeom>
          <a:solidFill>
            <a:schemeClr val="bg1"/>
          </a:solidFill>
          <a:ln w="28575">
            <a:solidFill>
              <a:schemeClr val="tx2"/>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a:extLst>
              <a:ext uri="{FF2B5EF4-FFF2-40B4-BE49-F238E27FC236}">
                <a16:creationId xmlns:a16="http://schemas.microsoft.com/office/drawing/2014/main" id="{27DE7BAA-1D03-4CBF-9622-93E69B5435D4}"/>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9" name="Espace réservé du numéro de diapositive 5">
            <a:extLst>
              <a:ext uri="{FF2B5EF4-FFF2-40B4-BE49-F238E27FC236}">
                <a16:creationId xmlns:a16="http://schemas.microsoft.com/office/drawing/2014/main" id="{5AE474BB-E52D-4680-A5B3-C6B8872C771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270092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bloc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3C5C-5A32-43E1-96F9-F3B743632510}"/>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6476D8A5-3DBC-4C37-B2FE-9C5550088F81}"/>
              </a:ext>
            </a:extLst>
          </p:cNvPr>
          <p:cNvSpPr>
            <a:spLocks noGrp="1"/>
          </p:cNvSpPr>
          <p:nvPr>
            <p:ph idx="1" hasCustomPrompt="1"/>
          </p:nvPr>
        </p:nvSpPr>
        <p:spPr>
          <a:xfrm>
            <a:off x="190500" y="1303020"/>
            <a:ext cx="3908576" cy="4792980"/>
          </a:xfrm>
          <a:prstGeom prst="rect">
            <a:avLst/>
          </a:prstGeom>
          <a:solidFill>
            <a:schemeClr val="bg1"/>
          </a:solidFill>
          <a:ln>
            <a:noFill/>
          </a:ln>
          <a:effectLst>
            <a:outerShdw dist="6350" algn="l" rotWithShape="0">
              <a:schemeClr val="accent2"/>
            </a:outerShdw>
          </a:effectLst>
        </p:spPr>
        <p:txBody>
          <a:bodyPr tIns="144000" r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792E889C-1BA4-4873-9071-09179E6513D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306C1B8F-5725-47CE-8A5E-A2F63648066B}"/>
              </a:ext>
            </a:extLst>
          </p:cNvPr>
          <p:cNvSpPr>
            <a:spLocks noGrp="1"/>
          </p:cNvSpPr>
          <p:nvPr>
            <p:ph idx="12" hasCustomPrompt="1"/>
          </p:nvPr>
        </p:nvSpPr>
        <p:spPr>
          <a:xfrm>
            <a:off x="4182412" y="1303020"/>
            <a:ext cx="3916678" cy="4792980"/>
          </a:xfrm>
          <a:prstGeom prst="rect">
            <a:avLst/>
          </a:prstGeom>
          <a:solidFill>
            <a:schemeClr val="bg1"/>
          </a:solidFill>
          <a:ln>
            <a:noFill/>
          </a:ln>
          <a:effectLst>
            <a:outerShdw dist="6350" algn="l" rotWithShape="0">
              <a:schemeClr val="accent2"/>
            </a:outerShdw>
          </a:effectLst>
        </p:spPr>
        <p:txBody>
          <a:bodyPr tIns="144000" r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Content Placeholder 2">
            <a:extLst>
              <a:ext uri="{FF2B5EF4-FFF2-40B4-BE49-F238E27FC236}">
                <a16:creationId xmlns:a16="http://schemas.microsoft.com/office/drawing/2014/main" id="{943D711A-2F19-4D5F-86D6-421F0851205A}"/>
              </a:ext>
            </a:extLst>
          </p:cNvPr>
          <p:cNvSpPr>
            <a:spLocks noGrp="1"/>
          </p:cNvSpPr>
          <p:nvPr>
            <p:ph idx="13" hasCustomPrompt="1"/>
          </p:nvPr>
        </p:nvSpPr>
        <p:spPr>
          <a:xfrm>
            <a:off x="8174323" y="1303020"/>
            <a:ext cx="3840480" cy="4792980"/>
          </a:xfrm>
          <a:prstGeom prst="rect">
            <a:avLst/>
          </a:prstGeom>
          <a:solidFill>
            <a:schemeClr val="bg1"/>
          </a:solidFill>
          <a:ln>
            <a:noFill/>
          </a:ln>
          <a:effectLst/>
        </p:spPr>
        <p:txBody>
          <a:bodyPr t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a:extLst>
              <a:ext uri="{FF2B5EF4-FFF2-40B4-BE49-F238E27FC236}">
                <a16:creationId xmlns:a16="http://schemas.microsoft.com/office/drawing/2014/main" id="{5F7687A1-EFD8-4476-B85B-3703F54EC50D}"/>
              </a:ext>
            </a:extLst>
          </p:cNvPr>
          <p:cNvPicPr>
            <a:picLocks noChangeAspect="1"/>
          </p:cNvPicPr>
          <p:nvPr userDrawn="1"/>
        </p:nvPicPr>
        <p:blipFill>
          <a:blip r:embed="rId2"/>
          <a:stretch>
            <a:fillRect/>
          </a:stretch>
        </p:blipFill>
        <p:spPr>
          <a:xfrm>
            <a:off x="11409328" y="441442"/>
            <a:ext cx="207919" cy="434740"/>
          </a:xfrm>
          <a:prstGeom prst="rect">
            <a:avLst/>
          </a:prstGeom>
        </p:spPr>
      </p:pic>
      <p:sp>
        <p:nvSpPr>
          <p:cNvPr id="10" name="Espace réservé du numéro de diapositive 5">
            <a:extLst>
              <a:ext uri="{FF2B5EF4-FFF2-40B4-BE49-F238E27FC236}">
                <a16:creationId xmlns:a16="http://schemas.microsoft.com/office/drawing/2014/main" id="{D2C3149B-BD60-43B0-A771-94B9C65E0D1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999737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bloc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FB4D6D62-F49B-43CE-A2D7-4DBC2CCA546C}"/>
              </a:ext>
            </a:extLst>
          </p:cNvPr>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838200" y="3479800"/>
            <a:ext cx="105156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9" name="Straight Connector 7">
            <a:extLst>
              <a:ext uri="{FF2B5EF4-FFF2-40B4-BE49-F238E27FC236}">
                <a16:creationId xmlns:a16="http://schemas.microsoft.com/office/drawing/2014/main" id="{A0A7BA4A-06A8-4924-A1AB-B96EF2FC724B}"/>
              </a:ext>
            </a:extLst>
          </p:cNvPr>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38C8B397-7AFE-4453-8770-2712946E6883}"/>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2" name="Espace réservé du numéro de diapositive 5">
            <a:extLst>
              <a:ext uri="{FF2B5EF4-FFF2-40B4-BE49-F238E27FC236}">
                <a16:creationId xmlns:a16="http://schemas.microsoft.com/office/drawing/2014/main" id="{A41F3D3E-A400-44B7-9D4F-8A521CDFF354}"/>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968099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blocs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79"/>
            <a:ext cx="5082540" cy="5054599"/>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6286500" y="3479800"/>
            <a:ext cx="50673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a:extLst>
              <a:ext uri="{FF2B5EF4-FFF2-40B4-BE49-F238E27FC236}">
                <a16:creationId xmlns:a16="http://schemas.microsoft.com/office/drawing/2014/main" id="{ECA016E0-D195-45D7-B21E-6C3720CD75FE}"/>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0" name="Espace réservé du numéro de diapositive 5">
            <a:extLst>
              <a:ext uri="{FF2B5EF4-FFF2-40B4-BE49-F238E27FC236}">
                <a16:creationId xmlns:a16="http://schemas.microsoft.com/office/drawing/2014/main" id="{595E647C-8A00-4D47-91A3-FF1D215E3F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743028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blocs (4)">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E85FD2-E51F-4770-8696-A77C36B1CB6A}"/>
              </a:ext>
            </a:extLst>
          </p:cNvPr>
          <p:cNvSpPr/>
          <p:nvPr userDrawn="1"/>
        </p:nvSpPr>
        <p:spPr>
          <a:xfrm>
            <a:off x="0" y="-11757"/>
            <a:ext cx="12192000" cy="6338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sz="1400">
              <a:latin typeface="Arial" panose="020B0604020202020204" pitchFamily="34" charset="0"/>
              <a:cs typeface="Arial" panose="020B0604020202020204" pitchFamily="34" charset="0"/>
            </a:endParaRPr>
          </a:p>
        </p:txBody>
      </p:sp>
      <p:sp>
        <p:nvSpPr>
          <p:cNvPr id="3" name="Footer Placeholder 4">
            <a:extLst>
              <a:ext uri="{FF2B5EF4-FFF2-40B4-BE49-F238E27FC236}">
                <a16:creationId xmlns:a16="http://schemas.microsoft.com/office/drawing/2014/main" id="{ABF9D20A-7695-496D-A10C-AC3F2D6E7AC6}"/>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Rectangle 7">
            <a:extLst>
              <a:ext uri="{FF2B5EF4-FFF2-40B4-BE49-F238E27FC236}">
                <a16:creationId xmlns:a16="http://schemas.microsoft.com/office/drawing/2014/main" id="{611EA527-A329-45C3-8ECF-1A4261FC1955}"/>
              </a:ext>
            </a:extLst>
          </p:cNvPr>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noProof="0">
              <a:solidFill>
                <a:schemeClr val="lt1"/>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7123089C-BDA8-4E70-8472-113BF2D8B770}"/>
              </a:ext>
            </a:extLst>
          </p:cNvPr>
          <p:cNvSpPr>
            <a:spLocks noGrp="1"/>
          </p:cNvSpPr>
          <p:nvPr>
            <p:ph idx="13" hasCustomPrompt="1"/>
          </p:nvPr>
        </p:nvSpPr>
        <p:spPr>
          <a:xfrm>
            <a:off x="2195770" y="1270000"/>
            <a:ext cx="9158030" cy="1637018"/>
          </a:xfrm>
          <a:prstGeom prst="rect">
            <a:avLst/>
          </a:prstGeom>
        </p:spPr>
        <p:txBody>
          <a:bodyPr anchor="ctr">
            <a:normAutofit/>
          </a:bodyPr>
          <a:lstStyle>
            <a:lvl1pPr marL="0" indent="0" algn="just" defTabSz="914400" rtl="0" eaLnBrk="1" latinLnBrk="0" hangingPunct="1">
              <a:lnSpc>
                <a:spcPct val="9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 en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fr-FR" noProof="0"/>
              <a:t>Second niveau</a:t>
            </a:r>
          </a:p>
          <a:p>
            <a:pPr lvl="2"/>
            <a:r>
              <a:rPr lang="fr-FR" noProof="0"/>
              <a:t>Troisième niveau</a:t>
            </a:r>
          </a:p>
        </p:txBody>
      </p:sp>
      <p:sp>
        <p:nvSpPr>
          <p:cNvPr id="10" name="Text Placeholder 31">
            <a:extLst>
              <a:ext uri="{FF2B5EF4-FFF2-40B4-BE49-F238E27FC236}">
                <a16:creationId xmlns:a16="http://schemas.microsoft.com/office/drawing/2014/main" id="{DFC00AF2-E789-473E-9838-0B92DF2239A7}"/>
              </a:ext>
            </a:extLst>
          </p:cNvPr>
          <p:cNvSpPr>
            <a:spLocks noGrp="1"/>
          </p:cNvSpPr>
          <p:nvPr>
            <p:ph type="body" sz="quarter" idx="15" hasCustomPrompt="1"/>
          </p:nvPr>
        </p:nvSpPr>
        <p:spPr>
          <a:xfrm>
            <a:off x="241749" y="3264634"/>
            <a:ext cx="1754006" cy="2856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un</a:t>
            </a:r>
          </a:p>
        </p:txBody>
      </p:sp>
      <p:sp>
        <p:nvSpPr>
          <p:cNvPr id="11" name="Text Placeholder 31">
            <a:extLst>
              <a:ext uri="{FF2B5EF4-FFF2-40B4-BE49-F238E27FC236}">
                <a16:creationId xmlns:a16="http://schemas.microsoft.com/office/drawing/2014/main" id="{BDA1C3BD-5F36-4777-ACE9-523AEBAA961F}"/>
              </a:ext>
            </a:extLst>
          </p:cNvPr>
          <p:cNvSpPr>
            <a:spLocks noGrp="1"/>
          </p:cNvSpPr>
          <p:nvPr>
            <p:ph type="body" sz="quarter" idx="16" hasCustomPrompt="1"/>
          </p:nvPr>
        </p:nvSpPr>
        <p:spPr>
          <a:xfrm>
            <a:off x="246837" y="3550285"/>
            <a:ext cx="5782488"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atin typeface="Arial" panose="020B0604020202020204" pitchFamily="34" charset="0"/>
                <a:cs typeface="Arial" panose="020B0604020202020204" pitchFamily="34" charset="0"/>
              </a:defRPr>
            </a:lvl1pPr>
          </a:lstStyle>
          <a:p>
            <a:pPr marL="228600" lvl="0" indent="-228600" algn="just"/>
            <a:r>
              <a:rPr lang="fr-FR" noProof="0"/>
              <a:t>Insert texte ici</a:t>
            </a:r>
          </a:p>
        </p:txBody>
      </p:sp>
      <p:sp>
        <p:nvSpPr>
          <p:cNvPr id="12" name="Text Placeholder 31">
            <a:extLst>
              <a:ext uri="{FF2B5EF4-FFF2-40B4-BE49-F238E27FC236}">
                <a16:creationId xmlns:a16="http://schemas.microsoft.com/office/drawing/2014/main" id="{236CD61A-ECAF-4D17-8E1F-A6371C340164}"/>
              </a:ext>
            </a:extLst>
          </p:cNvPr>
          <p:cNvSpPr>
            <a:spLocks noGrp="1"/>
          </p:cNvSpPr>
          <p:nvPr>
            <p:ph type="body" sz="quarter" idx="17" hasCustomPrompt="1"/>
          </p:nvPr>
        </p:nvSpPr>
        <p:spPr>
          <a:xfrm>
            <a:off x="6182842" y="3243580"/>
            <a:ext cx="1754006" cy="2856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3" name="Text Placeholder 31">
            <a:extLst>
              <a:ext uri="{FF2B5EF4-FFF2-40B4-BE49-F238E27FC236}">
                <a16:creationId xmlns:a16="http://schemas.microsoft.com/office/drawing/2014/main" id="{D2820C29-1315-4DE0-B95B-5FD31F155ACC}"/>
              </a:ext>
            </a:extLst>
          </p:cNvPr>
          <p:cNvSpPr>
            <a:spLocks noGrp="1"/>
          </p:cNvSpPr>
          <p:nvPr>
            <p:ph type="body" sz="quarter" idx="18" hasCustomPrompt="1"/>
          </p:nvPr>
        </p:nvSpPr>
        <p:spPr>
          <a:xfrm>
            <a:off x="6182842" y="3550285"/>
            <a:ext cx="5643399"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atin typeface="Arial" panose="020B0604020202020204" pitchFamily="34" charset="0"/>
                <a:cs typeface="Arial" panose="020B0604020202020204" pitchFamily="34" charset="0"/>
              </a:defRPr>
            </a:lvl1pPr>
          </a:lstStyle>
          <a:p>
            <a:pPr marL="228600" lvl="0" indent="-228600" algn="just"/>
            <a:r>
              <a:rPr lang="fr-FR" noProof="0"/>
              <a:t>Insert texte ici</a:t>
            </a:r>
          </a:p>
        </p:txBody>
      </p:sp>
      <p:sp>
        <p:nvSpPr>
          <p:cNvPr id="14" name="Title 11">
            <a:extLst>
              <a:ext uri="{FF2B5EF4-FFF2-40B4-BE49-F238E27FC236}">
                <a16:creationId xmlns:a16="http://schemas.microsoft.com/office/drawing/2014/main" id="{E5F7F21B-1D85-4DC3-BB77-7DB10286BBB6}"/>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marL="0" lvl="0"/>
            <a:r>
              <a:rPr lang="fr-FR" noProof="0"/>
              <a:t>Cliquer ici pour ajouter un titre</a:t>
            </a:r>
          </a:p>
        </p:txBody>
      </p:sp>
      <p:pic>
        <p:nvPicPr>
          <p:cNvPr id="16" name="Image 15">
            <a:extLst>
              <a:ext uri="{FF2B5EF4-FFF2-40B4-BE49-F238E27FC236}">
                <a16:creationId xmlns:a16="http://schemas.microsoft.com/office/drawing/2014/main" id="{FA7506B3-5203-43ED-A4B3-6BD827E979B8}"/>
              </a:ext>
            </a:extLst>
          </p:cNvPr>
          <p:cNvPicPr>
            <a:picLocks noChangeAspect="1"/>
          </p:cNvPicPr>
          <p:nvPr userDrawn="1"/>
        </p:nvPicPr>
        <p:blipFill>
          <a:blip r:embed="rId2"/>
          <a:stretch>
            <a:fillRect/>
          </a:stretch>
        </p:blipFill>
        <p:spPr>
          <a:xfrm>
            <a:off x="11353800" y="453526"/>
            <a:ext cx="207919" cy="434740"/>
          </a:xfrm>
          <a:prstGeom prst="rect">
            <a:avLst/>
          </a:prstGeom>
        </p:spPr>
      </p:pic>
      <p:sp>
        <p:nvSpPr>
          <p:cNvPr id="17" name="Espace réservé du numéro de diapositive 5">
            <a:extLst>
              <a:ext uri="{FF2B5EF4-FFF2-40B4-BE49-F238E27FC236}">
                <a16:creationId xmlns:a16="http://schemas.microsoft.com/office/drawing/2014/main" id="{0859A012-BC8E-42C4-8289-75F26BC3BB3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7830665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bloc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FB4D6D62-F49B-43CE-A2D7-4DBC2CCA546C}"/>
              </a:ext>
            </a:extLst>
          </p:cNvPr>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838200" y="3479800"/>
            <a:ext cx="508254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9" name="Straight Connector 7">
            <a:extLst>
              <a:ext uri="{FF2B5EF4-FFF2-40B4-BE49-F238E27FC236}">
                <a16:creationId xmlns:a16="http://schemas.microsoft.com/office/drawing/2014/main" id="{A0A7BA4A-06A8-4924-A1AB-B96EF2FC724B}"/>
              </a:ext>
            </a:extLst>
          </p:cNvPr>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D4FF2BF-0F7E-49E0-BC16-9B393F3311E1}"/>
              </a:ext>
            </a:extLst>
          </p:cNvPr>
          <p:cNvSpPr>
            <a:spLocks noGrp="1"/>
          </p:cNvSpPr>
          <p:nvPr>
            <p:ph idx="14" hasCustomPrompt="1"/>
          </p:nvPr>
        </p:nvSpPr>
        <p:spPr>
          <a:xfrm>
            <a:off x="6286500" y="3479800"/>
            <a:ext cx="50673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11" name="Straight Connector 7">
            <a:extLst>
              <a:ext uri="{FF2B5EF4-FFF2-40B4-BE49-F238E27FC236}">
                <a16:creationId xmlns:a16="http://schemas.microsoft.com/office/drawing/2014/main" id="{7B21ED1B-D0C1-470E-98E6-3235880AEFD5}"/>
              </a:ext>
            </a:extLst>
          </p:cNvPr>
          <p:cNvCxnSpPr>
            <a:cxnSpLocks/>
          </p:cNvCxnSpPr>
          <p:nvPr userDrawn="1"/>
        </p:nvCxnSpPr>
        <p:spPr>
          <a:xfrm>
            <a:off x="6122161" y="3390900"/>
            <a:ext cx="0" cy="277367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5F8EC516-8BBC-4A6D-9ED1-4FC62363544E}"/>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4" name="Espace réservé du numéro de diapositive 5">
            <a:extLst>
              <a:ext uri="{FF2B5EF4-FFF2-40B4-BE49-F238E27FC236}">
                <a16:creationId xmlns:a16="http://schemas.microsoft.com/office/drawing/2014/main" id="{8388C943-9840-4508-A722-746DB9E700CA}"/>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51450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2">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ED2EF61-B146-4F10-8C4A-3657B53719CD}"/>
              </a:ext>
            </a:extLst>
          </p:cNvPr>
          <p:cNvSpPr/>
          <p:nvPr userDrawn="1"/>
        </p:nvSpPr>
        <p:spPr>
          <a:xfrm>
            <a:off x="114298" y="1323275"/>
            <a:ext cx="11953875" cy="4897008"/>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74BEA57A-2B25-49DF-A698-2B62D030B967}"/>
              </a:ext>
            </a:extLst>
          </p:cNvPr>
          <p:cNvSpPr/>
          <p:nvPr userDrawn="1"/>
        </p:nvSpPr>
        <p:spPr>
          <a:xfrm>
            <a:off x="114874" y="76200"/>
            <a:ext cx="11962826" cy="1247075"/>
          </a:xfrm>
          <a:prstGeom prst="rect">
            <a:avLst/>
          </a:prstGeom>
          <a:gradFill flip="none" rotWithShape="1">
            <a:gsLst>
              <a:gs pos="0">
                <a:schemeClr val="accent1"/>
              </a:gs>
              <a:gs pos="99684">
                <a:schemeClr val="accent1">
                  <a:lumMod val="75000"/>
                </a:schemeClr>
              </a:gs>
            </a:gsLst>
            <a:path path="circle">
              <a:fillToRect l="50000" t="50000" r="50000" b="50000"/>
            </a:path>
            <a:tileRect/>
          </a:gradFill>
          <a:ln>
            <a:noFill/>
          </a:ln>
          <a:effectLst>
            <a:innerShdw blurRad="63500" dist="38100" dir="54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3" name="Title 1">
            <a:extLst>
              <a:ext uri="{FF2B5EF4-FFF2-40B4-BE49-F238E27FC236}">
                <a16:creationId xmlns:a16="http://schemas.microsoft.com/office/drawing/2014/main" id="{2ED8E6DA-E039-4EAA-9E02-FE65A8E17D9C}"/>
              </a:ext>
            </a:extLst>
          </p:cNvPr>
          <p:cNvSpPr txBox="1">
            <a:spLocks/>
          </p:cNvSpPr>
          <p:nvPr userDrawn="1"/>
        </p:nvSpPr>
        <p:spPr>
          <a:xfrm>
            <a:off x="838200" y="177417"/>
            <a:ext cx="10515600" cy="114585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Arial" panose="020B0604020202020204" pitchFamily="34" charset="0"/>
                <a:cs typeface="Arial" panose="020B0604020202020204" pitchFamily="34" charset="0"/>
              </a:rPr>
              <a:t>SOMMAIRE</a:t>
            </a:r>
            <a:endParaRPr lang="fr-FR">
              <a:solidFill>
                <a:schemeClr val="bg1"/>
              </a:solidFill>
              <a:latin typeface="Arial" panose="020B0604020202020204" pitchFamily="34" charset="0"/>
              <a:cs typeface="Arial" panose="020B0604020202020204" pitchFamily="34" charset="0"/>
            </a:endParaRPr>
          </a:p>
        </p:txBody>
      </p:sp>
      <p:grpSp>
        <p:nvGrpSpPr>
          <p:cNvPr id="34" name="Group 20">
            <a:extLst>
              <a:ext uri="{FF2B5EF4-FFF2-40B4-BE49-F238E27FC236}">
                <a16:creationId xmlns:a16="http://schemas.microsoft.com/office/drawing/2014/main" id="{686868B9-C3A3-4584-9F2D-76AE118ABBED}"/>
              </a:ext>
            </a:extLst>
          </p:cNvPr>
          <p:cNvGrpSpPr/>
          <p:nvPr userDrawn="1"/>
        </p:nvGrpSpPr>
        <p:grpSpPr>
          <a:xfrm>
            <a:off x="5482867" y="-1196177"/>
            <a:ext cx="6585306" cy="2562688"/>
            <a:chOff x="8260998" y="5093736"/>
            <a:chExt cx="4313917" cy="1678771"/>
          </a:xfrm>
          <a:solidFill>
            <a:schemeClr val="accent2">
              <a:alpha val="8000"/>
            </a:schemeClr>
          </a:solidFill>
        </p:grpSpPr>
        <p:sp>
          <p:nvSpPr>
            <p:cNvPr id="35" name="Freeform 21">
              <a:extLst>
                <a:ext uri="{FF2B5EF4-FFF2-40B4-BE49-F238E27FC236}">
                  <a16:creationId xmlns:a16="http://schemas.microsoft.com/office/drawing/2014/main" id="{E08897B0-6B74-4D8A-9A06-DC785CDD4A50}"/>
                </a:ext>
              </a:extLst>
            </p:cNvPr>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6" name="Freeform 22">
              <a:extLst>
                <a:ext uri="{FF2B5EF4-FFF2-40B4-BE49-F238E27FC236}">
                  <a16:creationId xmlns:a16="http://schemas.microsoft.com/office/drawing/2014/main" id="{F46A0709-AF1D-47BB-AAAF-2B58F2C5D0AF}"/>
                </a:ext>
              </a:extLst>
            </p:cNvPr>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grpSp>
      <p:grpSp>
        <p:nvGrpSpPr>
          <p:cNvPr id="37" name="Group 4">
            <a:extLst>
              <a:ext uri="{FF2B5EF4-FFF2-40B4-BE49-F238E27FC236}">
                <a16:creationId xmlns:a16="http://schemas.microsoft.com/office/drawing/2014/main" id="{769F0789-0B8D-4E98-8A17-CD15D77D3460}"/>
              </a:ext>
            </a:extLst>
          </p:cNvPr>
          <p:cNvGrpSpPr>
            <a:grpSpLocks noChangeAspect="1"/>
          </p:cNvGrpSpPr>
          <p:nvPr userDrawn="1"/>
        </p:nvGrpSpPr>
        <p:grpSpPr bwMode="auto">
          <a:xfrm>
            <a:off x="9505146" y="550239"/>
            <a:ext cx="703906" cy="769078"/>
            <a:chOff x="2427" y="620"/>
            <a:chExt cx="2819" cy="3080"/>
          </a:xfrm>
          <a:solidFill>
            <a:schemeClr val="tx1"/>
          </a:solidFill>
        </p:grpSpPr>
        <p:sp>
          <p:nvSpPr>
            <p:cNvPr id="38" name="Freeform 6">
              <a:extLst>
                <a:ext uri="{FF2B5EF4-FFF2-40B4-BE49-F238E27FC236}">
                  <a16:creationId xmlns:a16="http://schemas.microsoft.com/office/drawing/2014/main" id="{FC106C26-87C4-4C8D-BBDF-93493DC28E4E}"/>
                </a:ext>
              </a:extLst>
            </p:cNvPr>
            <p:cNvSpPr>
              <a:spLocks/>
            </p:cNvSpPr>
            <p:nvPr/>
          </p:nvSpPr>
          <p:spPr bwMode="auto">
            <a:xfrm>
              <a:off x="3185" y="620"/>
              <a:ext cx="1296" cy="1620"/>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39" name="Freeform 7">
              <a:extLst>
                <a:ext uri="{FF2B5EF4-FFF2-40B4-BE49-F238E27FC236}">
                  <a16:creationId xmlns:a16="http://schemas.microsoft.com/office/drawing/2014/main" id="{2AB8133C-3458-401E-8C43-D494DA3B40B2}"/>
                </a:ext>
              </a:extLst>
            </p:cNvPr>
            <p:cNvSpPr>
              <a:spLocks/>
            </p:cNvSpPr>
            <p:nvPr/>
          </p:nvSpPr>
          <p:spPr bwMode="auto">
            <a:xfrm>
              <a:off x="2427" y="2421"/>
              <a:ext cx="2819" cy="1279"/>
            </a:xfrm>
            <a:custGeom>
              <a:avLst/>
              <a:gdLst>
                <a:gd name="T0" fmla="*/ 3215 w 5639"/>
                <a:gd name="T1" fmla="*/ 3 h 2557"/>
                <a:gd name="T2" fmla="*/ 3295 w 5639"/>
                <a:gd name="T3" fmla="*/ 60 h 2557"/>
                <a:gd name="T4" fmla="*/ 3301 w 5639"/>
                <a:gd name="T5" fmla="*/ 161 h 2557"/>
                <a:gd name="T6" fmla="*/ 3267 w 5639"/>
                <a:gd name="T7" fmla="*/ 232 h 2557"/>
                <a:gd name="T8" fmla="*/ 3222 w 5639"/>
                <a:gd name="T9" fmla="*/ 326 h 2557"/>
                <a:gd name="T10" fmla="*/ 3162 w 5639"/>
                <a:gd name="T11" fmla="*/ 452 h 2557"/>
                <a:gd name="T12" fmla="*/ 3100 w 5639"/>
                <a:gd name="T13" fmla="*/ 581 h 2557"/>
                <a:gd name="T14" fmla="*/ 3049 w 5639"/>
                <a:gd name="T15" fmla="*/ 690 h 2557"/>
                <a:gd name="T16" fmla="*/ 3019 w 5639"/>
                <a:gd name="T17" fmla="*/ 750 h 2557"/>
                <a:gd name="T18" fmla="*/ 3095 w 5639"/>
                <a:gd name="T19" fmla="*/ 1495 h 2557"/>
                <a:gd name="T20" fmla="*/ 3226 w 5639"/>
                <a:gd name="T21" fmla="*/ 1229 h 2557"/>
                <a:gd name="T22" fmla="*/ 3365 w 5639"/>
                <a:gd name="T23" fmla="*/ 919 h 2557"/>
                <a:gd name="T24" fmla="*/ 3500 w 5639"/>
                <a:gd name="T25" fmla="*/ 609 h 2557"/>
                <a:gd name="T26" fmla="*/ 3613 w 5639"/>
                <a:gd name="T27" fmla="*/ 341 h 2557"/>
                <a:gd name="T28" fmla="*/ 3658 w 5639"/>
                <a:gd name="T29" fmla="*/ 268 h 2557"/>
                <a:gd name="T30" fmla="*/ 3769 w 5639"/>
                <a:gd name="T31" fmla="*/ 204 h 2557"/>
                <a:gd name="T32" fmla="*/ 3883 w 5639"/>
                <a:gd name="T33" fmla="*/ 212 h 2557"/>
                <a:gd name="T34" fmla="*/ 3915 w 5639"/>
                <a:gd name="T35" fmla="*/ 225 h 2557"/>
                <a:gd name="T36" fmla="*/ 4024 w 5639"/>
                <a:gd name="T37" fmla="*/ 272 h 2557"/>
                <a:gd name="T38" fmla="*/ 4199 w 5639"/>
                <a:gd name="T39" fmla="*/ 349 h 2557"/>
                <a:gd name="T40" fmla="*/ 4416 w 5639"/>
                <a:gd name="T41" fmla="*/ 446 h 2557"/>
                <a:gd name="T42" fmla="*/ 4662 w 5639"/>
                <a:gd name="T43" fmla="*/ 561 h 2557"/>
                <a:gd name="T44" fmla="*/ 4920 w 5639"/>
                <a:gd name="T45" fmla="*/ 683 h 2557"/>
                <a:gd name="T46" fmla="*/ 5169 w 5639"/>
                <a:gd name="T47" fmla="*/ 805 h 2557"/>
                <a:gd name="T48" fmla="*/ 5414 w 5639"/>
                <a:gd name="T49" fmla="*/ 942 h 2557"/>
                <a:gd name="T50" fmla="*/ 5581 w 5639"/>
                <a:gd name="T51" fmla="*/ 1105 h 2557"/>
                <a:gd name="T52" fmla="*/ 5639 w 5639"/>
                <a:gd name="T53" fmla="*/ 1283 h 2557"/>
                <a:gd name="T54" fmla="*/ 0 w 5639"/>
                <a:gd name="T55" fmla="*/ 1283 h 2557"/>
                <a:gd name="T56" fmla="*/ 60 w 5639"/>
                <a:gd name="T57" fmla="*/ 1105 h 2557"/>
                <a:gd name="T58" fmla="*/ 227 w 5639"/>
                <a:gd name="T59" fmla="*/ 942 h 2557"/>
                <a:gd name="T60" fmla="*/ 469 w 5639"/>
                <a:gd name="T61" fmla="*/ 805 h 2557"/>
                <a:gd name="T62" fmla="*/ 719 w 5639"/>
                <a:gd name="T63" fmla="*/ 683 h 2557"/>
                <a:gd name="T64" fmla="*/ 976 w 5639"/>
                <a:gd name="T65" fmla="*/ 561 h 2557"/>
                <a:gd name="T66" fmla="*/ 1222 w 5639"/>
                <a:gd name="T67" fmla="*/ 446 h 2557"/>
                <a:gd name="T68" fmla="*/ 1442 w 5639"/>
                <a:gd name="T69" fmla="*/ 349 h 2557"/>
                <a:gd name="T70" fmla="*/ 1615 w 5639"/>
                <a:gd name="T71" fmla="*/ 272 h 2557"/>
                <a:gd name="T72" fmla="*/ 1726 w 5639"/>
                <a:gd name="T73" fmla="*/ 225 h 2557"/>
                <a:gd name="T74" fmla="*/ 1756 w 5639"/>
                <a:gd name="T75" fmla="*/ 212 h 2557"/>
                <a:gd name="T76" fmla="*/ 1872 w 5639"/>
                <a:gd name="T77" fmla="*/ 204 h 2557"/>
                <a:gd name="T78" fmla="*/ 1983 w 5639"/>
                <a:gd name="T79" fmla="*/ 268 h 2557"/>
                <a:gd name="T80" fmla="*/ 2026 w 5639"/>
                <a:gd name="T81" fmla="*/ 341 h 2557"/>
                <a:gd name="T82" fmla="*/ 2139 w 5639"/>
                <a:gd name="T83" fmla="*/ 609 h 2557"/>
                <a:gd name="T84" fmla="*/ 2274 w 5639"/>
                <a:gd name="T85" fmla="*/ 919 h 2557"/>
                <a:gd name="T86" fmla="*/ 2415 w 5639"/>
                <a:gd name="T87" fmla="*/ 1229 h 2557"/>
                <a:gd name="T88" fmla="*/ 2544 w 5639"/>
                <a:gd name="T89" fmla="*/ 1495 h 2557"/>
                <a:gd name="T90" fmla="*/ 2619 w 5639"/>
                <a:gd name="T91" fmla="*/ 750 h 2557"/>
                <a:gd name="T92" fmla="*/ 2591 w 5639"/>
                <a:gd name="T93" fmla="*/ 690 h 2557"/>
                <a:gd name="T94" fmla="*/ 2539 w 5639"/>
                <a:gd name="T95" fmla="*/ 581 h 2557"/>
                <a:gd name="T96" fmla="*/ 2477 w 5639"/>
                <a:gd name="T97" fmla="*/ 452 h 2557"/>
                <a:gd name="T98" fmla="*/ 2417 w 5639"/>
                <a:gd name="T99" fmla="*/ 326 h 2557"/>
                <a:gd name="T100" fmla="*/ 2372 w 5639"/>
                <a:gd name="T101" fmla="*/ 232 h 2557"/>
                <a:gd name="T102" fmla="*/ 2338 w 5639"/>
                <a:gd name="T103" fmla="*/ 161 h 2557"/>
                <a:gd name="T104" fmla="*/ 2343 w 5639"/>
                <a:gd name="T105" fmla="*/ 60 h 2557"/>
                <a:gd name="T106" fmla="*/ 2424 w 5639"/>
                <a:gd name="T107" fmla="*/ 3 h 2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39" h="2557">
                  <a:moveTo>
                    <a:pt x="2465" y="0"/>
                  </a:moveTo>
                  <a:lnTo>
                    <a:pt x="3173" y="0"/>
                  </a:lnTo>
                  <a:lnTo>
                    <a:pt x="3215" y="3"/>
                  </a:lnTo>
                  <a:lnTo>
                    <a:pt x="3248" y="15"/>
                  </a:lnTo>
                  <a:lnTo>
                    <a:pt x="3277" y="33"/>
                  </a:lnTo>
                  <a:lnTo>
                    <a:pt x="3295" y="60"/>
                  </a:lnTo>
                  <a:lnTo>
                    <a:pt x="3307" y="90"/>
                  </a:lnTo>
                  <a:lnTo>
                    <a:pt x="3309" y="123"/>
                  </a:lnTo>
                  <a:lnTo>
                    <a:pt x="3301" y="161"/>
                  </a:lnTo>
                  <a:lnTo>
                    <a:pt x="3284" y="200"/>
                  </a:lnTo>
                  <a:lnTo>
                    <a:pt x="3279" y="212"/>
                  </a:lnTo>
                  <a:lnTo>
                    <a:pt x="3267" y="232"/>
                  </a:lnTo>
                  <a:lnTo>
                    <a:pt x="3256" y="259"/>
                  </a:lnTo>
                  <a:lnTo>
                    <a:pt x="3239" y="289"/>
                  </a:lnTo>
                  <a:lnTo>
                    <a:pt x="3222" y="326"/>
                  </a:lnTo>
                  <a:lnTo>
                    <a:pt x="3203" y="366"/>
                  </a:lnTo>
                  <a:lnTo>
                    <a:pt x="3183" y="407"/>
                  </a:lnTo>
                  <a:lnTo>
                    <a:pt x="3162" y="452"/>
                  </a:lnTo>
                  <a:lnTo>
                    <a:pt x="3141" y="495"/>
                  </a:lnTo>
                  <a:lnTo>
                    <a:pt x="3121" y="540"/>
                  </a:lnTo>
                  <a:lnTo>
                    <a:pt x="3100" y="581"/>
                  </a:lnTo>
                  <a:lnTo>
                    <a:pt x="3081" y="623"/>
                  </a:lnTo>
                  <a:lnTo>
                    <a:pt x="3064" y="658"/>
                  </a:lnTo>
                  <a:lnTo>
                    <a:pt x="3049" y="690"/>
                  </a:lnTo>
                  <a:lnTo>
                    <a:pt x="3036" y="718"/>
                  </a:lnTo>
                  <a:lnTo>
                    <a:pt x="3027" y="737"/>
                  </a:lnTo>
                  <a:lnTo>
                    <a:pt x="3019" y="750"/>
                  </a:lnTo>
                  <a:lnTo>
                    <a:pt x="3018" y="756"/>
                  </a:lnTo>
                  <a:lnTo>
                    <a:pt x="3057" y="1566"/>
                  </a:lnTo>
                  <a:lnTo>
                    <a:pt x="3095" y="1495"/>
                  </a:lnTo>
                  <a:lnTo>
                    <a:pt x="3136" y="1414"/>
                  </a:lnTo>
                  <a:lnTo>
                    <a:pt x="3179" y="1324"/>
                  </a:lnTo>
                  <a:lnTo>
                    <a:pt x="3226" y="1229"/>
                  </a:lnTo>
                  <a:lnTo>
                    <a:pt x="3271" y="1127"/>
                  </a:lnTo>
                  <a:lnTo>
                    <a:pt x="3318" y="1024"/>
                  </a:lnTo>
                  <a:lnTo>
                    <a:pt x="3365" y="919"/>
                  </a:lnTo>
                  <a:lnTo>
                    <a:pt x="3412" y="814"/>
                  </a:lnTo>
                  <a:lnTo>
                    <a:pt x="3457" y="709"/>
                  </a:lnTo>
                  <a:lnTo>
                    <a:pt x="3500" y="609"/>
                  </a:lnTo>
                  <a:lnTo>
                    <a:pt x="3541" y="512"/>
                  </a:lnTo>
                  <a:lnTo>
                    <a:pt x="3579" y="422"/>
                  </a:lnTo>
                  <a:lnTo>
                    <a:pt x="3613" y="341"/>
                  </a:lnTo>
                  <a:lnTo>
                    <a:pt x="3613" y="341"/>
                  </a:lnTo>
                  <a:lnTo>
                    <a:pt x="3632" y="302"/>
                  </a:lnTo>
                  <a:lnTo>
                    <a:pt x="3658" y="268"/>
                  </a:lnTo>
                  <a:lnTo>
                    <a:pt x="3690" y="240"/>
                  </a:lnTo>
                  <a:lnTo>
                    <a:pt x="3725" y="217"/>
                  </a:lnTo>
                  <a:lnTo>
                    <a:pt x="3769" y="204"/>
                  </a:lnTo>
                  <a:lnTo>
                    <a:pt x="3812" y="200"/>
                  </a:lnTo>
                  <a:lnTo>
                    <a:pt x="3849" y="202"/>
                  </a:lnTo>
                  <a:lnTo>
                    <a:pt x="3883" y="212"/>
                  </a:lnTo>
                  <a:lnTo>
                    <a:pt x="3885" y="212"/>
                  </a:lnTo>
                  <a:lnTo>
                    <a:pt x="3894" y="215"/>
                  </a:lnTo>
                  <a:lnTo>
                    <a:pt x="3915" y="225"/>
                  </a:lnTo>
                  <a:lnTo>
                    <a:pt x="3943" y="236"/>
                  </a:lnTo>
                  <a:lnTo>
                    <a:pt x="3981" y="253"/>
                  </a:lnTo>
                  <a:lnTo>
                    <a:pt x="4024" y="272"/>
                  </a:lnTo>
                  <a:lnTo>
                    <a:pt x="4077" y="294"/>
                  </a:lnTo>
                  <a:lnTo>
                    <a:pt x="4135" y="320"/>
                  </a:lnTo>
                  <a:lnTo>
                    <a:pt x="4199" y="349"/>
                  </a:lnTo>
                  <a:lnTo>
                    <a:pt x="4266" y="379"/>
                  </a:lnTo>
                  <a:lnTo>
                    <a:pt x="4339" y="412"/>
                  </a:lnTo>
                  <a:lnTo>
                    <a:pt x="4416" y="446"/>
                  </a:lnTo>
                  <a:lnTo>
                    <a:pt x="4497" y="484"/>
                  </a:lnTo>
                  <a:lnTo>
                    <a:pt x="4578" y="521"/>
                  </a:lnTo>
                  <a:lnTo>
                    <a:pt x="4662" y="561"/>
                  </a:lnTo>
                  <a:lnTo>
                    <a:pt x="4749" y="600"/>
                  </a:lnTo>
                  <a:lnTo>
                    <a:pt x="4833" y="641"/>
                  </a:lnTo>
                  <a:lnTo>
                    <a:pt x="4920" y="683"/>
                  </a:lnTo>
                  <a:lnTo>
                    <a:pt x="5004" y="722"/>
                  </a:lnTo>
                  <a:lnTo>
                    <a:pt x="5089" y="763"/>
                  </a:lnTo>
                  <a:lnTo>
                    <a:pt x="5169" y="805"/>
                  </a:lnTo>
                  <a:lnTo>
                    <a:pt x="5250" y="844"/>
                  </a:lnTo>
                  <a:lnTo>
                    <a:pt x="5337" y="891"/>
                  </a:lnTo>
                  <a:lnTo>
                    <a:pt x="5414" y="942"/>
                  </a:lnTo>
                  <a:lnTo>
                    <a:pt x="5479" y="994"/>
                  </a:lnTo>
                  <a:lnTo>
                    <a:pt x="5536" y="1049"/>
                  </a:lnTo>
                  <a:lnTo>
                    <a:pt x="5581" y="1105"/>
                  </a:lnTo>
                  <a:lnTo>
                    <a:pt x="5613" y="1163"/>
                  </a:lnTo>
                  <a:lnTo>
                    <a:pt x="5633" y="1223"/>
                  </a:lnTo>
                  <a:lnTo>
                    <a:pt x="5639" y="1283"/>
                  </a:lnTo>
                  <a:lnTo>
                    <a:pt x="5639" y="2557"/>
                  </a:lnTo>
                  <a:lnTo>
                    <a:pt x="0" y="2557"/>
                  </a:lnTo>
                  <a:lnTo>
                    <a:pt x="0" y="1283"/>
                  </a:lnTo>
                  <a:lnTo>
                    <a:pt x="8" y="1223"/>
                  </a:lnTo>
                  <a:lnTo>
                    <a:pt x="26" y="1163"/>
                  </a:lnTo>
                  <a:lnTo>
                    <a:pt x="60" y="1105"/>
                  </a:lnTo>
                  <a:lnTo>
                    <a:pt x="103" y="1049"/>
                  </a:lnTo>
                  <a:lnTo>
                    <a:pt x="160" y="994"/>
                  </a:lnTo>
                  <a:lnTo>
                    <a:pt x="227" y="942"/>
                  </a:lnTo>
                  <a:lnTo>
                    <a:pt x="304" y="891"/>
                  </a:lnTo>
                  <a:lnTo>
                    <a:pt x="391" y="844"/>
                  </a:lnTo>
                  <a:lnTo>
                    <a:pt x="469" y="805"/>
                  </a:lnTo>
                  <a:lnTo>
                    <a:pt x="550" y="763"/>
                  </a:lnTo>
                  <a:lnTo>
                    <a:pt x="635" y="722"/>
                  </a:lnTo>
                  <a:lnTo>
                    <a:pt x="719" y="683"/>
                  </a:lnTo>
                  <a:lnTo>
                    <a:pt x="806" y="641"/>
                  </a:lnTo>
                  <a:lnTo>
                    <a:pt x="892" y="600"/>
                  </a:lnTo>
                  <a:lnTo>
                    <a:pt x="976" y="561"/>
                  </a:lnTo>
                  <a:lnTo>
                    <a:pt x="1061" y="521"/>
                  </a:lnTo>
                  <a:lnTo>
                    <a:pt x="1144" y="484"/>
                  </a:lnTo>
                  <a:lnTo>
                    <a:pt x="1222" y="446"/>
                  </a:lnTo>
                  <a:lnTo>
                    <a:pt x="1299" y="412"/>
                  </a:lnTo>
                  <a:lnTo>
                    <a:pt x="1373" y="379"/>
                  </a:lnTo>
                  <a:lnTo>
                    <a:pt x="1442" y="349"/>
                  </a:lnTo>
                  <a:lnTo>
                    <a:pt x="1506" y="320"/>
                  </a:lnTo>
                  <a:lnTo>
                    <a:pt x="1562" y="294"/>
                  </a:lnTo>
                  <a:lnTo>
                    <a:pt x="1615" y="272"/>
                  </a:lnTo>
                  <a:lnTo>
                    <a:pt x="1660" y="253"/>
                  </a:lnTo>
                  <a:lnTo>
                    <a:pt x="1696" y="236"/>
                  </a:lnTo>
                  <a:lnTo>
                    <a:pt x="1726" y="225"/>
                  </a:lnTo>
                  <a:lnTo>
                    <a:pt x="1744" y="215"/>
                  </a:lnTo>
                  <a:lnTo>
                    <a:pt x="1756" y="212"/>
                  </a:lnTo>
                  <a:lnTo>
                    <a:pt x="1756" y="212"/>
                  </a:lnTo>
                  <a:lnTo>
                    <a:pt x="1791" y="202"/>
                  </a:lnTo>
                  <a:lnTo>
                    <a:pt x="1827" y="200"/>
                  </a:lnTo>
                  <a:lnTo>
                    <a:pt x="1872" y="204"/>
                  </a:lnTo>
                  <a:lnTo>
                    <a:pt x="1913" y="217"/>
                  </a:lnTo>
                  <a:lnTo>
                    <a:pt x="1951" y="240"/>
                  </a:lnTo>
                  <a:lnTo>
                    <a:pt x="1983" y="268"/>
                  </a:lnTo>
                  <a:lnTo>
                    <a:pt x="2007" y="302"/>
                  </a:lnTo>
                  <a:lnTo>
                    <a:pt x="2026" y="341"/>
                  </a:lnTo>
                  <a:lnTo>
                    <a:pt x="2026" y="341"/>
                  </a:lnTo>
                  <a:lnTo>
                    <a:pt x="2062" y="422"/>
                  </a:lnTo>
                  <a:lnTo>
                    <a:pt x="2099" y="512"/>
                  </a:lnTo>
                  <a:lnTo>
                    <a:pt x="2139" y="609"/>
                  </a:lnTo>
                  <a:lnTo>
                    <a:pt x="2182" y="709"/>
                  </a:lnTo>
                  <a:lnTo>
                    <a:pt x="2227" y="814"/>
                  </a:lnTo>
                  <a:lnTo>
                    <a:pt x="2274" y="919"/>
                  </a:lnTo>
                  <a:lnTo>
                    <a:pt x="2321" y="1024"/>
                  </a:lnTo>
                  <a:lnTo>
                    <a:pt x="2368" y="1127"/>
                  </a:lnTo>
                  <a:lnTo>
                    <a:pt x="2415" y="1229"/>
                  </a:lnTo>
                  <a:lnTo>
                    <a:pt x="2460" y="1324"/>
                  </a:lnTo>
                  <a:lnTo>
                    <a:pt x="2503" y="1414"/>
                  </a:lnTo>
                  <a:lnTo>
                    <a:pt x="2544" y="1495"/>
                  </a:lnTo>
                  <a:lnTo>
                    <a:pt x="2584" y="1566"/>
                  </a:lnTo>
                  <a:lnTo>
                    <a:pt x="2621" y="756"/>
                  </a:lnTo>
                  <a:lnTo>
                    <a:pt x="2619" y="750"/>
                  </a:lnTo>
                  <a:lnTo>
                    <a:pt x="2614" y="737"/>
                  </a:lnTo>
                  <a:lnTo>
                    <a:pt x="2603" y="718"/>
                  </a:lnTo>
                  <a:lnTo>
                    <a:pt x="2591" y="690"/>
                  </a:lnTo>
                  <a:lnTo>
                    <a:pt x="2576" y="658"/>
                  </a:lnTo>
                  <a:lnTo>
                    <a:pt x="2557" y="623"/>
                  </a:lnTo>
                  <a:lnTo>
                    <a:pt x="2539" y="581"/>
                  </a:lnTo>
                  <a:lnTo>
                    <a:pt x="2520" y="540"/>
                  </a:lnTo>
                  <a:lnTo>
                    <a:pt x="2497" y="495"/>
                  </a:lnTo>
                  <a:lnTo>
                    <a:pt x="2477" y="452"/>
                  </a:lnTo>
                  <a:lnTo>
                    <a:pt x="2456" y="407"/>
                  </a:lnTo>
                  <a:lnTo>
                    <a:pt x="2435" y="366"/>
                  </a:lnTo>
                  <a:lnTo>
                    <a:pt x="2417" y="326"/>
                  </a:lnTo>
                  <a:lnTo>
                    <a:pt x="2400" y="289"/>
                  </a:lnTo>
                  <a:lnTo>
                    <a:pt x="2385" y="259"/>
                  </a:lnTo>
                  <a:lnTo>
                    <a:pt x="2372" y="232"/>
                  </a:lnTo>
                  <a:lnTo>
                    <a:pt x="2362" y="212"/>
                  </a:lnTo>
                  <a:lnTo>
                    <a:pt x="2355" y="200"/>
                  </a:lnTo>
                  <a:lnTo>
                    <a:pt x="2338" y="161"/>
                  </a:lnTo>
                  <a:lnTo>
                    <a:pt x="2330" y="123"/>
                  </a:lnTo>
                  <a:lnTo>
                    <a:pt x="2332" y="90"/>
                  </a:lnTo>
                  <a:lnTo>
                    <a:pt x="2343" y="60"/>
                  </a:lnTo>
                  <a:lnTo>
                    <a:pt x="2364" y="33"/>
                  </a:lnTo>
                  <a:lnTo>
                    <a:pt x="2390" y="15"/>
                  </a:lnTo>
                  <a:lnTo>
                    <a:pt x="2424" y="3"/>
                  </a:lnTo>
                  <a:lnTo>
                    <a:pt x="24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grpSp>
      <p:grpSp>
        <p:nvGrpSpPr>
          <p:cNvPr id="40" name="Group 14">
            <a:extLst>
              <a:ext uri="{FF2B5EF4-FFF2-40B4-BE49-F238E27FC236}">
                <a16:creationId xmlns:a16="http://schemas.microsoft.com/office/drawing/2014/main" id="{1CBE7EA2-CCF0-4DC4-AF9C-AF37CB65F187}"/>
              </a:ext>
            </a:extLst>
          </p:cNvPr>
          <p:cNvGrpSpPr/>
          <p:nvPr userDrawn="1"/>
        </p:nvGrpSpPr>
        <p:grpSpPr>
          <a:xfrm>
            <a:off x="8964301" y="639298"/>
            <a:ext cx="703906" cy="682790"/>
            <a:chOff x="8627102" y="639387"/>
            <a:chExt cx="703906" cy="682790"/>
          </a:xfrm>
          <a:solidFill>
            <a:schemeClr val="tx1"/>
          </a:solidFill>
        </p:grpSpPr>
        <p:sp>
          <p:nvSpPr>
            <p:cNvPr id="41" name="Freeform 6">
              <a:extLst>
                <a:ext uri="{FF2B5EF4-FFF2-40B4-BE49-F238E27FC236}">
                  <a16:creationId xmlns:a16="http://schemas.microsoft.com/office/drawing/2014/main" id="{08614F01-A2D9-4D3F-9C75-EEAD42A7042E}"/>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42" name="Freeform 16">
              <a:extLst>
                <a:ext uri="{FF2B5EF4-FFF2-40B4-BE49-F238E27FC236}">
                  <a16:creationId xmlns:a16="http://schemas.microsoft.com/office/drawing/2014/main" id="{2F601461-9F89-4EF4-B76C-B3634A26E38A}"/>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grpSp>
        <p:nvGrpSpPr>
          <p:cNvPr id="43" name="Group 17">
            <a:extLst>
              <a:ext uri="{FF2B5EF4-FFF2-40B4-BE49-F238E27FC236}">
                <a16:creationId xmlns:a16="http://schemas.microsoft.com/office/drawing/2014/main" id="{667E9B93-5F5C-46E0-ADEF-5EA4E6B1C34C}"/>
              </a:ext>
            </a:extLst>
          </p:cNvPr>
          <p:cNvGrpSpPr/>
          <p:nvPr userDrawn="1"/>
        </p:nvGrpSpPr>
        <p:grpSpPr>
          <a:xfrm>
            <a:off x="10039748" y="779346"/>
            <a:ext cx="570852" cy="536768"/>
            <a:chOff x="8627102" y="639387"/>
            <a:chExt cx="703906" cy="682790"/>
          </a:xfrm>
          <a:solidFill>
            <a:schemeClr val="tx1"/>
          </a:solidFill>
        </p:grpSpPr>
        <p:sp>
          <p:nvSpPr>
            <p:cNvPr id="44" name="Freeform 6">
              <a:extLst>
                <a:ext uri="{FF2B5EF4-FFF2-40B4-BE49-F238E27FC236}">
                  <a16:creationId xmlns:a16="http://schemas.microsoft.com/office/drawing/2014/main" id="{52E793E8-03AE-42FC-A6CC-8A57225E4702}"/>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45" name="Freeform 19">
              <a:extLst>
                <a:ext uri="{FF2B5EF4-FFF2-40B4-BE49-F238E27FC236}">
                  <a16:creationId xmlns:a16="http://schemas.microsoft.com/office/drawing/2014/main" id="{F6DECE36-8C48-4C47-A6A8-9882B8E7933B}"/>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sp>
        <p:nvSpPr>
          <p:cNvPr id="46" name="Text Placeholder 26">
            <a:extLst>
              <a:ext uri="{FF2B5EF4-FFF2-40B4-BE49-F238E27FC236}">
                <a16:creationId xmlns:a16="http://schemas.microsoft.com/office/drawing/2014/main" id="{5F086871-75E1-4A13-BB8A-7E80A6877FB2}"/>
              </a:ext>
            </a:extLst>
          </p:cNvPr>
          <p:cNvSpPr>
            <a:spLocks noGrp="1"/>
          </p:cNvSpPr>
          <p:nvPr>
            <p:ph type="body" sz="quarter" idx="12" hasCustomPrompt="1"/>
          </p:nvPr>
        </p:nvSpPr>
        <p:spPr>
          <a:xfrm>
            <a:off x="980588" y="1735032"/>
            <a:ext cx="10728324" cy="4259368"/>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sp>
        <p:nvSpPr>
          <p:cNvPr id="19" name="Espace réservé du numéro de diapositive 5">
            <a:extLst>
              <a:ext uri="{FF2B5EF4-FFF2-40B4-BE49-F238E27FC236}">
                <a16:creationId xmlns:a16="http://schemas.microsoft.com/office/drawing/2014/main" id="{00D58EB5-9FDB-419E-87E4-11A9838490A2}"/>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2103580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blocs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8BF7A-80E7-4CA2-A805-A3DB6082EFE9}"/>
              </a:ext>
            </a:extLst>
          </p:cNvPr>
          <p:cNvSpPr/>
          <p:nvPr userDrawn="1"/>
        </p:nvSpPr>
        <p:spPr>
          <a:xfrm>
            <a:off x="0" y="-5241"/>
            <a:ext cx="12192000" cy="6255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F58AACB-B1C8-4281-9199-59092847EB7A}"/>
              </a:ext>
            </a:extLst>
          </p:cNvPr>
          <p:cNvSpPr/>
          <p:nvPr userDrawn="1"/>
        </p:nvSpPr>
        <p:spPr>
          <a:xfrm>
            <a:off x="35501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4" name="Text Placeholder 31">
            <a:extLst>
              <a:ext uri="{FF2B5EF4-FFF2-40B4-BE49-F238E27FC236}">
                <a16:creationId xmlns:a16="http://schemas.microsoft.com/office/drawing/2014/main" id="{50ADF51C-1A9D-425C-8A71-B748507C6561}"/>
              </a:ext>
            </a:extLst>
          </p:cNvPr>
          <p:cNvSpPr>
            <a:spLocks noGrp="1"/>
          </p:cNvSpPr>
          <p:nvPr>
            <p:ph type="body" sz="quarter" idx="16" hasCustomPrompt="1"/>
          </p:nvPr>
        </p:nvSpPr>
        <p:spPr>
          <a:xfrm>
            <a:off x="35501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fr-FR" noProof="0"/>
              <a:t>Insert texte</a:t>
            </a:r>
          </a:p>
        </p:txBody>
      </p:sp>
      <p:sp>
        <p:nvSpPr>
          <p:cNvPr id="5" name="Footer Placeholder 4">
            <a:extLst>
              <a:ext uri="{FF2B5EF4-FFF2-40B4-BE49-F238E27FC236}">
                <a16:creationId xmlns:a16="http://schemas.microsoft.com/office/drawing/2014/main" id="{4882E556-5178-4402-8CD6-53A2E30C71DA}"/>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0" name="Text Placeholder 31">
            <a:extLst>
              <a:ext uri="{FF2B5EF4-FFF2-40B4-BE49-F238E27FC236}">
                <a16:creationId xmlns:a16="http://schemas.microsoft.com/office/drawing/2014/main" id="{1250F4B6-3B77-4BD4-9AFE-E040A22496D5}"/>
              </a:ext>
            </a:extLst>
          </p:cNvPr>
          <p:cNvSpPr>
            <a:spLocks noGrp="1"/>
          </p:cNvSpPr>
          <p:nvPr>
            <p:ph type="body" sz="quarter" idx="15" hasCustomPrompt="1"/>
          </p:nvPr>
        </p:nvSpPr>
        <p:spPr>
          <a:xfrm>
            <a:off x="35501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a:t>
            </a:r>
            <a:r>
              <a:rPr lang="en-US"/>
              <a:t> un</a:t>
            </a:r>
          </a:p>
        </p:txBody>
      </p:sp>
      <p:sp>
        <p:nvSpPr>
          <p:cNvPr id="11" name="Title 11">
            <a:extLst>
              <a:ext uri="{FF2B5EF4-FFF2-40B4-BE49-F238E27FC236}">
                <a16:creationId xmlns:a16="http://schemas.microsoft.com/office/drawing/2014/main" id="{CB465CC9-45FC-427F-AB4B-9AF4BA97BAA4}"/>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marL="0" lvl="0"/>
            <a:r>
              <a:rPr lang="fr-FR" noProof="0"/>
              <a:t>Cliquer ici pour ajouter un titre</a:t>
            </a:r>
          </a:p>
        </p:txBody>
      </p:sp>
      <p:sp>
        <p:nvSpPr>
          <p:cNvPr id="12" name="Rectangle 11">
            <a:extLst>
              <a:ext uri="{FF2B5EF4-FFF2-40B4-BE49-F238E27FC236}">
                <a16:creationId xmlns:a16="http://schemas.microsoft.com/office/drawing/2014/main" id="{830B03F3-595C-4619-A6DA-ACD2E666207D}"/>
              </a:ext>
            </a:extLst>
          </p:cNvPr>
          <p:cNvSpPr/>
          <p:nvPr userDrawn="1"/>
        </p:nvSpPr>
        <p:spPr>
          <a:xfrm>
            <a:off x="320849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noProof="0">
              <a:latin typeface="Arial" panose="020B0604020202020204" pitchFamily="34" charset="0"/>
              <a:cs typeface="Arial" panose="020B0604020202020204" pitchFamily="34" charset="0"/>
            </a:endParaRPr>
          </a:p>
        </p:txBody>
      </p:sp>
      <p:sp>
        <p:nvSpPr>
          <p:cNvPr id="13" name="Text Placeholder 31">
            <a:extLst>
              <a:ext uri="{FF2B5EF4-FFF2-40B4-BE49-F238E27FC236}">
                <a16:creationId xmlns:a16="http://schemas.microsoft.com/office/drawing/2014/main" id="{ACF24E39-30A4-4EC7-9A4A-6818CFCC8D49}"/>
              </a:ext>
            </a:extLst>
          </p:cNvPr>
          <p:cNvSpPr>
            <a:spLocks noGrp="1"/>
          </p:cNvSpPr>
          <p:nvPr>
            <p:ph type="body" sz="quarter" idx="17" hasCustomPrompt="1"/>
          </p:nvPr>
        </p:nvSpPr>
        <p:spPr>
          <a:xfrm>
            <a:off x="320849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en-US"/>
              <a:t>Insert </a:t>
            </a:r>
            <a:r>
              <a:rPr lang="fr-FR" noProof="0"/>
              <a:t>texte</a:t>
            </a:r>
          </a:p>
        </p:txBody>
      </p:sp>
      <p:sp>
        <p:nvSpPr>
          <p:cNvPr id="14" name="Text Placeholder 31">
            <a:extLst>
              <a:ext uri="{FF2B5EF4-FFF2-40B4-BE49-F238E27FC236}">
                <a16:creationId xmlns:a16="http://schemas.microsoft.com/office/drawing/2014/main" id="{80A8DCC2-DAB8-4067-B145-D3B91B4F46B1}"/>
              </a:ext>
            </a:extLst>
          </p:cNvPr>
          <p:cNvSpPr>
            <a:spLocks noGrp="1"/>
          </p:cNvSpPr>
          <p:nvPr>
            <p:ph type="body" sz="quarter" idx="18" hasCustomPrompt="1"/>
          </p:nvPr>
        </p:nvSpPr>
        <p:spPr>
          <a:xfrm>
            <a:off x="320849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5" name="Rectangle 14">
            <a:extLst>
              <a:ext uri="{FF2B5EF4-FFF2-40B4-BE49-F238E27FC236}">
                <a16:creationId xmlns:a16="http://schemas.microsoft.com/office/drawing/2014/main" id="{084FF332-5687-430F-A338-65587D962084}"/>
              </a:ext>
            </a:extLst>
          </p:cNvPr>
          <p:cNvSpPr/>
          <p:nvPr userDrawn="1"/>
        </p:nvSpPr>
        <p:spPr>
          <a:xfrm>
            <a:off x="606197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16" name="Text Placeholder 31">
            <a:extLst>
              <a:ext uri="{FF2B5EF4-FFF2-40B4-BE49-F238E27FC236}">
                <a16:creationId xmlns:a16="http://schemas.microsoft.com/office/drawing/2014/main" id="{B0783838-EAD3-4F43-8994-9267D9FAC3EC}"/>
              </a:ext>
            </a:extLst>
          </p:cNvPr>
          <p:cNvSpPr>
            <a:spLocks noGrp="1"/>
          </p:cNvSpPr>
          <p:nvPr>
            <p:ph type="body" sz="quarter" idx="19" hasCustomPrompt="1"/>
          </p:nvPr>
        </p:nvSpPr>
        <p:spPr>
          <a:xfrm>
            <a:off x="606197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en-US"/>
              <a:t>Insert </a:t>
            </a:r>
            <a:r>
              <a:rPr lang="fr-FR" noProof="0"/>
              <a:t>texte</a:t>
            </a:r>
          </a:p>
        </p:txBody>
      </p:sp>
      <p:sp>
        <p:nvSpPr>
          <p:cNvPr id="17" name="Text Placeholder 31">
            <a:extLst>
              <a:ext uri="{FF2B5EF4-FFF2-40B4-BE49-F238E27FC236}">
                <a16:creationId xmlns:a16="http://schemas.microsoft.com/office/drawing/2014/main" id="{C9FA8CFE-3F95-41C0-BB1F-9DCE7502E2BD}"/>
              </a:ext>
            </a:extLst>
          </p:cNvPr>
          <p:cNvSpPr>
            <a:spLocks noGrp="1"/>
          </p:cNvSpPr>
          <p:nvPr>
            <p:ph type="body" sz="quarter" idx="20" hasCustomPrompt="1"/>
          </p:nvPr>
        </p:nvSpPr>
        <p:spPr>
          <a:xfrm>
            <a:off x="606197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trois</a:t>
            </a:r>
          </a:p>
        </p:txBody>
      </p:sp>
      <p:sp>
        <p:nvSpPr>
          <p:cNvPr id="18" name="Rectangle 17">
            <a:extLst>
              <a:ext uri="{FF2B5EF4-FFF2-40B4-BE49-F238E27FC236}">
                <a16:creationId xmlns:a16="http://schemas.microsoft.com/office/drawing/2014/main" id="{A907C162-727B-458A-8BB9-CA52951F614E}"/>
              </a:ext>
            </a:extLst>
          </p:cNvPr>
          <p:cNvSpPr/>
          <p:nvPr userDrawn="1"/>
        </p:nvSpPr>
        <p:spPr>
          <a:xfrm>
            <a:off x="8915455"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19" name="Text Placeholder 31">
            <a:extLst>
              <a:ext uri="{FF2B5EF4-FFF2-40B4-BE49-F238E27FC236}">
                <a16:creationId xmlns:a16="http://schemas.microsoft.com/office/drawing/2014/main" id="{D97BAD1F-39A5-421C-83FB-9AEC3C2F1735}"/>
              </a:ext>
            </a:extLst>
          </p:cNvPr>
          <p:cNvSpPr>
            <a:spLocks noGrp="1"/>
          </p:cNvSpPr>
          <p:nvPr>
            <p:ph type="body" sz="quarter" idx="21" hasCustomPrompt="1"/>
          </p:nvPr>
        </p:nvSpPr>
        <p:spPr>
          <a:xfrm>
            <a:off x="8915455"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fr-FR" noProof="0"/>
              <a:t>Insert texte</a:t>
            </a:r>
          </a:p>
        </p:txBody>
      </p:sp>
      <p:sp>
        <p:nvSpPr>
          <p:cNvPr id="20" name="Text Placeholder 31">
            <a:extLst>
              <a:ext uri="{FF2B5EF4-FFF2-40B4-BE49-F238E27FC236}">
                <a16:creationId xmlns:a16="http://schemas.microsoft.com/office/drawing/2014/main" id="{C8BBDC66-E5ED-46D5-A8DF-EC72B237144D}"/>
              </a:ext>
            </a:extLst>
          </p:cNvPr>
          <p:cNvSpPr>
            <a:spLocks noGrp="1"/>
          </p:cNvSpPr>
          <p:nvPr>
            <p:ph type="body" sz="quarter" idx="22" hasCustomPrompt="1"/>
          </p:nvPr>
        </p:nvSpPr>
        <p:spPr>
          <a:xfrm>
            <a:off x="8915456"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quatre</a:t>
            </a:r>
          </a:p>
        </p:txBody>
      </p:sp>
      <p:pic>
        <p:nvPicPr>
          <p:cNvPr id="23" name="Image 22">
            <a:extLst>
              <a:ext uri="{FF2B5EF4-FFF2-40B4-BE49-F238E27FC236}">
                <a16:creationId xmlns:a16="http://schemas.microsoft.com/office/drawing/2014/main" id="{271CD325-14A3-4A05-86BF-5C5756F93957}"/>
              </a:ext>
            </a:extLst>
          </p:cNvPr>
          <p:cNvPicPr>
            <a:picLocks noChangeAspect="1"/>
          </p:cNvPicPr>
          <p:nvPr userDrawn="1"/>
        </p:nvPicPr>
        <p:blipFill>
          <a:blip r:embed="rId2"/>
          <a:stretch>
            <a:fillRect/>
          </a:stretch>
        </p:blipFill>
        <p:spPr>
          <a:xfrm>
            <a:off x="11353800" y="425276"/>
            <a:ext cx="207919" cy="434740"/>
          </a:xfrm>
          <a:prstGeom prst="rect">
            <a:avLst/>
          </a:prstGeom>
        </p:spPr>
      </p:pic>
      <p:sp>
        <p:nvSpPr>
          <p:cNvPr id="22" name="Espace réservé du numéro de diapositive 5">
            <a:extLst>
              <a:ext uri="{FF2B5EF4-FFF2-40B4-BE49-F238E27FC236}">
                <a16:creationId xmlns:a16="http://schemas.microsoft.com/office/drawing/2014/main" id="{2F531BFE-7172-424C-B152-F353BA14187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289548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blocs (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A78FF7-335A-4C04-B730-65786198A44B}"/>
              </a:ext>
            </a:extLst>
          </p:cNvPr>
          <p:cNvSpPr/>
          <p:nvPr userDrawn="1"/>
        </p:nvSpPr>
        <p:spPr>
          <a:xfrm>
            <a:off x="0" y="-634"/>
            <a:ext cx="12192000" cy="62825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2">
            <a:extLst>
              <a:ext uri="{FF2B5EF4-FFF2-40B4-BE49-F238E27FC236}">
                <a16:creationId xmlns:a16="http://schemas.microsoft.com/office/drawing/2014/main" id="{51529F5D-3D36-4936-B9F9-B391B4B86A60}"/>
              </a:ext>
            </a:extLst>
          </p:cNvPr>
          <p:cNvSpPr txBox="1">
            <a:spLocks/>
          </p:cNvSpPr>
          <p:nvPr userDrawn="1"/>
        </p:nvSpPr>
        <p:spPr>
          <a:xfrm>
            <a:off x="3339103" y="3592949"/>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a:p>
          <a:p>
            <a:pPr marL="0" indent="0" algn="just">
              <a:buFont typeface="Arial" panose="020B0604020202020204" pitchFamily="34" charset="0"/>
              <a:buNone/>
            </a:pPr>
            <a:endParaRPr lang="fr-FR" sz="1200"/>
          </a:p>
        </p:txBody>
      </p:sp>
      <p:sp>
        <p:nvSpPr>
          <p:cNvPr id="4" name="Espace réservé du texte 2">
            <a:extLst>
              <a:ext uri="{FF2B5EF4-FFF2-40B4-BE49-F238E27FC236}">
                <a16:creationId xmlns:a16="http://schemas.microsoft.com/office/drawing/2014/main" id="{99365412-BB36-424F-8001-94447A1492F8}"/>
              </a:ext>
            </a:extLst>
          </p:cNvPr>
          <p:cNvSpPr txBox="1">
            <a:spLocks/>
          </p:cNvSpPr>
          <p:nvPr userDrawn="1"/>
        </p:nvSpPr>
        <p:spPr>
          <a:xfrm>
            <a:off x="6177662" y="3605523"/>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noProof="0"/>
          </a:p>
          <a:p>
            <a:pPr marL="0" indent="0" algn="just">
              <a:buFont typeface="Arial" panose="020B0604020202020204" pitchFamily="34" charset="0"/>
              <a:buNone/>
            </a:pPr>
            <a:endParaRPr lang="fr-FR" sz="1200" noProof="0"/>
          </a:p>
        </p:txBody>
      </p:sp>
      <p:sp>
        <p:nvSpPr>
          <p:cNvPr id="5" name="Espace réservé du texte 2">
            <a:extLst>
              <a:ext uri="{FF2B5EF4-FFF2-40B4-BE49-F238E27FC236}">
                <a16:creationId xmlns:a16="http://schemas.microsoft.com/office/drawing/2014/main" id="{15E61A7E-F85B-4B8C-81CC-1311DCC76FA7}"/>
              </a:ext>
            </a:extLst>
          </p:cNvPr>
          <p:cNvSpPr txBox="1">
            <a:spLocks/>
          </p:cNvSpPr>
          <p:nvPr userDrawn="1"/>
        </p:nvSpPr>
        <p:spPr>
          <a:xfrm>
            <a:off x="9069344" y="3605523"/>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a:p>
          <a:p>
            <a:pPr marL="0" indent="0" algn="just">
              <a:buFont typeface="Arial" panose="020B0604020202020204" pitchFamily="34" charset="0"/>
              <a:buNone/>
            </a:pPr>
            <a:endParaRPr lang="fr-FR" sz="1200"/>
          </a:p>
        </p:txBody>
      </p:sp>
      <p:sp>
        <p:nvSpPr>
          <p:cNvPr id="6" name="Footer Placeholder 4">
            <a:extLst>
              <a:ext uri="{FF2B5EF4-FFF2-40B4-BE49-F238E27FC236}">
                <a16:creationId xmlns:a16="http://schemas.microsoft.com/office/drawing/2014/main" id="{810F544C-C820-4D40-8957-6CF88A926633}"/>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11" name="Rectangle 10">
            <a:extLst>
              <a:ext uri="{FF2B5EF4-FFF2-40B4-BE49-F238E27FC236}">
                <a16:creationId xmlns:a16="http://schemas.microsoft.com/office/drawing/2014/main" id="{B4F5A764-AF1E-4834-B897-CAA3DC27F6C7}"/>
              </a:ext>
            </a:extLst>
          </p:cNvPr>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lt1"/>
              </a:solidFill>
            </a:endParaRPr>
          </a:p>
        </p:txBody>
      </p:sp>
      <p:sp>
        <p:nvSpPr>
          <p:cNvPr id="12" name="Espace réservé du texte 2">
            <a:extLst>
              <a:ext uri="{FF2B5EF4-FFF2-40B4-BE49-F238E27FC236}">
                <a16:creationId xmlns:a16="http://schemas.microsoft.com/office/drawing/2014/main" id="{30312CC6-995C-4457-9F35-46CFD19DD1F4}"/>
              </a:ext>
            </a:extLst>
          </p:cNvPr>
          <p:cNvSpPr txBox="1">
            <a:spLocks/>
          </p:cNvSpPr>
          <p:nvPr userDrawn="1"/>
        </p:nvSpPr>
        <p:spPr>
          <a:xfrm>
            <a:off x="241749" y="3592949"/>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54000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0"/>
              </a:spcBef>
              <a:buNone/>
            </a:pPr>
            <a:endParaRPr lang="fr-FR" sz="1400" b="1" noProof="0">
              <a:solidFill>
                <a:schemeClr val="tx2"/>
              </a:solidFill>
            </a:endParaRPr>
          </a:p>
        </p:txBody>
      </p:sp>
      <p:cxnSp>
        <p:nvCxnSpPr>
          <p:cNvPr id="13" name="Straight Connector 28">
            <a:extLst>
              <a:ext uri="{FF2B5EF4-FFF2-40B4-BE49-F238E27FC236}">
                <a16:creationId xmlns:a16="http://schemas.microsoft.com/office/drawing/2014/main" id="{B4C50895-8965-41B4-8FAE-E107B5A242F5}"/>
              </a:ext>
            </a:extLst>
          </p:cNvPr>
          <p:cNvCxnSpPr/>
          <p:nvPr userDrawn="1"/>
        </p:nvCxnSpPr>
        <p:spPr>
          <a:xfrm>
            <a:off x="529082" y="4229100"/>
            <a:ext cx="218222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88FE927-54DD-47D3-83E1-543441B632E3}"/>
              </a:ext>
            </a:extLst>
          </p:cNvPr>
          <p:cNvSpPr>
            <a:spLocks noGrp="1"/>
          </p:cNvSpPr>
          <p:nvPr>
            <p:ph idx="13" hasCustomPrompt="1"/>
          </p:nvPr>
        </p:nvSpPr>
        <p:spPr>
          <a:xfrm>
            <a:off x="733425" y="1270000"/>
            <a:ext cx="10620375" cy="1637018"/>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 en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fr-FR" noProof="0"/>
              <a:t>Second niveau</a:t>
            </a:r>
          </a:p>
          <a:p>
            <a:pPr lvl="2"/>
            <a:r>
              <a:rPr lang="fr-FR" noProof="0"/>
              <a:t>Troisième niveau</a:t>
            </a:r>
          </a:p>
        </p:txBody>
      </p:sp>
      <p:sp>
        <p:nvSpPr>
          <p:cNvPr id="15" name="Text Placeholder 31">
            <a:extLst>
              <a:ext uri="{FF2B5EF4-FFF2-40B4-BE49-F238E27FC236}">
                <a16:creationId xmlns:a16="http://schemas.microsoft.com/office/drawing/2014/main" id="{89F5F91B-F732-4C8A-9860-B8835D8F2C52}"/>
              </a:ext>
            </a:extLst>
          </p:cNvPr>
          <p:cNvSpPr>
            <a:spLocks noGrp="1"/>
          </p:cNvSpPr>
          <p:nvPr>
            <p:ph type="body" sz="quarter" idx="14" hasCustomPrompt="1"/>
          </p:nvPr>
        </p:nvSpPr>
        <p:spPr>
          <a:xfrm>
            <a:off x="241749" y="4284227"/>
            <a:ext cx="2756897" cy="1162050"/>
          </a:xfrm>
          <a:prstGeom prst="rect">
            <a:avLst/>
          </a:prstGeom>
          <a:solidFill>
            <a:schemeClr val="bg1"/>
          </a:solidFill>
          <a:effectLst/>
        </p:spPr>
        <p:txBody>
          <a:bodyPr lIns="360000" tIns="36000" rIns="360000" bIns="36000" anchor="ctr">
            <a:noAutofit/>
          </a:bodyPr>
          <a:lstStyle>
            <a:lvl1pPr marL="0" indent="0" algn="l">
              <a:lnSpc>
                <a:spcPct val="100000"/>
              </a:lnSpc>
              <a:buNone/>
              <a:defRPr lang="en-US" sz="1800" b="1" dirty="0" smtClean="0">
                <a:solidFill>
                  <a:schemeClr val="tx2"/>
                </a:solidFill>
              </a:defRPr>
            </a:lvl1pPr>
            <a:lvl2pPr>
              <a:defRPr lang="en-US" dirty="0" smtClean="0"/>
            </a:lvl2pPr>
            <a:lvl3pPr>
              <a:defRPr lang="en-US" dirty="0" smtClean="0"/>
            </a:lvl3pPr>
            <a:lvl4pPr>
              <a:defRPr lang="en-US" dirty="0" smtClean="0"/>
            </a:lvl4pPr>
            <a:lvl5pPr>
              <a:defRPr lang="fr-FR" dirty="0"/>
            </a:lvl5pPr>
          </a:lstStyle>
          <a:p>
            <a:pPr marL="228600" lvl="0" indent="-228600" algn="ctr">
              <a:spcBef>
                <a:spcPts val="3000"/>
              </a:spcBef>
            </a:pPr>
            <a:r>
              <a:rPr lang="fr-FR" noProof="0"/>
              <a:t>Insert texte ici</a:t>
            </a:r>
          </a:p>
        </p:txBody>
      </p:sp>
      <p:sp>
        <p:nvSpPr>
          <p:cNvPr id="16" name="Text Placeholder 31">
            <a:extLst>
              <a:ext uri="{FF2B5EF4-FFF2-40B4-BE49-F238E27FC236}">
                <a16:creationId xmlns:a16="http://schemas.microsoft.com/office/drawing/2014/main" id="{D49956A6-1DF3-416B-B49E-3F288541E42F}"/>
              </a:ext>
            </a:extLst>
          </p:cNvPr>
          <p:cNvSpPr>
            <a:spLocks noGrp="1"/>
          </p:cNvSpPr>
          <p:nvPr>
            <p:ph type="body" sz="quarter" idx="15" hasCustomPrompt="1"/>
          </p:nvPr>
        </p:nvSpPr>
        <p:spPr>
          <a:xfrm>
            <a:off x="3352097" y="3320271"/>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un</a:t>
            </a:r>
          </a:p>
        </p:txBody>
      </p:sp>
      <p:sp>
        <p:nvSpPr>
          <p:cNvPr id="17" name="Text Placeholder 31">
            <a:extLst>
              <a:ext uri="{FF2B5EF4-FFF2-40B4-BE49-F238E27FC236}">
                <a16:creationId xmlns:a16="http://schemas.microsoft.com/office/drawing/2014/main" id="{443FE583-1517-4361-9324-F1889B72CCCB}"/>
              </a:ext>
            </a:extLst>
          </p:cNvPr>
          <p:cNvSpPr>
            <a:spLocks noGrp="1"/>
          </p:cNvSpPr>
          <p:nvPr>
            <p:ph type="body" sz="quarter" idx="16" hasCustomPrompt="1"/>
          </p:nvPr>
        </p:nvSpPr>
        <p:spPr>
          <a:xfrm>
            <a:off x="3285979"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18" name="Text Placeholder 31">
            <a:extLst>
              <a:ext uri="{FF2B5EF4-FFF2-40B4-BE49-F238E27FC236}">
                <a16:creationId xmlns:a16="http://schemas.microsoft.com/office/drawing/2014/main" id="{6C64F33B-DC3B-41B6-AE9E-B0776F8C0FAA}"/>
              </a:ext>
            </a:extLst>
          </p:cNvPr>
          <p:cNvSpPr>
            <a:spLocks noGrp="1"/>
          </p:cNvSpPr>
          <p:nvPr>
            <p:ph type="body" sz="quarter" idx="17" hasCustomPrompt="1"/>
          </p:nvPr>
        </p:nvSpPr>
        <p:spPr>
          <a:xfrm>
            <a:off x="6181948" y="3338335"/>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9" name="Text Placeholder 31">
            <a:extLst>
              <a:ext uri="{FF2B5EF4-FFF2-40B4-BE49-F238E27FC236}">
                <a16:creationId xmlns:a16="http://schemas.microsoft.com/office/drawing/2014/main" id="{916FBAC6-5CC5-4683-867A-330F405752F3}"/>
              </a:ext>
            </a:extLst>
          </p:cNvPr>
          <p:cNvSpPr>
            <a:spLocks noGrp="1"/>
          </p:cNvSpPr>
          <p:nvPr>
            <p:ph type="body" sz="quarter" idx="18" hasCustomPrompt="1"/>
          </p:nvPr>
        </p:nvSpPr>
        <p:spPr>
          <a:xfrm>
            <a:off x="6177294"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20" name="Text Placeholder 31">
            <a:extLst>
              <a:ext uri="{FF2B5EF4-FFF2-40B4-BE49-F238E27FC236}">
                <a16:creationId xmlns:a16="http://schemas.microsoft.com/office/drawing/2014/main" id="{763237B9-E4BB-49FE-91A4-938AEDF671B4}"/>
              </a:ext>
            </a:extLst>
          </p:cNvPr>
          <p:cNvSpPr>
            <a:spLocks noGrp="1"/>
          </p:cNvSpPr>
          <p:nvPr>
            <p:ph type="body" sz="quarter" idx="19" hasCustomPrompt="1"/>
          </p:nvPr>
        </p:nvSpPr>
        <p:spPr>
          <a:xfrm>
            <a:off x="9068608" y="3338335"/>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trois</a:t>
            </a:r>
          </a:p>
        </p:txBody>
      </p:sp>
      <p:sp>
        <p:nvSpPr>
          <p:cNvPr id="21" name="Text Placeholder 31">
            <a:extLst>
              <a:ext uri="{FF2B5EF4-FFF2-40B4-BE49-F238E27FC236}">
                <a16:creationId xmlns:a16="http://schemas.microsoft.com/office/drawing/2014/main" id="{16AE8BB2-8D97-42CA-8B9C-9044A50D579F}"/>
              </a:ext>
            </a:extLst>
          </p:cNvPr>
          <p:cNvSpPr>
            <a:spLocks noGrp="1"/>
          </p:cNvSpPr>
          <p:nvPr>
            <p:ph type="body" sz="quarter" idx="20" hasCustomPrompt="1"/>
          </p:nvPr>
        </p:nvSpPr>
        <p:spPr>
          <a:xfrm>
            <a:off x="9068608"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22" name="Title 11">
            <a:extLst>
              <a:ext uri="{FF2B5EF4-FFF2-40B4-BE49-F238E27FC236}">
                <a16:creationId xmlns:a16="http://schemas.microsoft.com/office/drawing/2014/main" id="{66FBEA4D-F713-4BC2-BEBB-3DF8EAA05C68}"/>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vl1pPr>
          </a:lstStyle>
          <a:p>
            <a:pPr marL="0" lvl="0"/>
            <a:r>
              <a:rPr lang="fr-FR" noProof="0"/>
              <a:t>Cliquer ici pour ajouter un titre</a:t>
            </a:r>
          </a:p>
        </p:txBody>
      </p:sp>
      <p:pic>
        <p:nvPicPr>
          <p:cNvPr id="25" name="Image 24">
            <a:extLst>
              <a:ext uri="{FF2B5EF4-FFF2-40B4-BE49-F238E27FC236}">
                <a16:creationId xmlns:a16="http://schemas.microsoft.com/office/drawing/2014/main" id="{6AB62AA7-8F8E-4312-B182-AC9E12BF01C4}"/>
              </a:ext>
            </a:extLst>
          </p:cNvPr>
          <p:cNvPicPr>
            <a:picLocks noChangeAspect="1"/>
          </p:cNvPicPr>
          <p:nvPr userDrawn="1"/>
        </p:nvPicPr>
        <p:blipFill>
          <a:blip r:embed="rId2"/>
          <a:stretch>
            <a:fillRect/>
          </a:stretch>
        </p:blipFill>
        <p:spPr>
          <a:xfrm>
            <a:off x="11353800" y="424381"/>
            <a:ext cx="207919" cy="434740"/>
          </a:xfrm>
          <a:prstGeom prst="rect">
            <a:avLst/>
          </a:prstGeom>
        </p:spPr>
      </p:pic>
      <p:sp>
        <p:nvSpPr>
          <p:cNvPr id="24" name="Espace réservé du numéro de diapositive 5">
            <a:extLst>
              <a:ext uri="{FF2B5EF4-FFF2-40B4-BE49-F238E27FC236}">
                <a16:creationId xmlns:a16="http://schemas.microsoft.com/office/drawing/2014/main" id="{18B42CE2-AE9C-4E07-97CE-392978453B88}"/>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841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marqu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E35807-AF5E-4AEE-A538-8C8E1F8C0594}"/>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Rectangle 3">
            <a:extLst>
              <a:ext uri="{FF2B5EF4-FFF2-40B4-BE49-F238E27FC236}">
                <a16:creationId xmlns:a16="http://schemas.microsoft.com/office/drawing/2014/main" id="{CE96F90E-4974-480F-86FB-44B433615922}"/>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5" name="Title 13">
            <a:extLst>
              <a:ext uri="{FF2B5EF4-FFF2-40B4-BE49-F238E27FC236}">
                <a16:creationId xmlns:a16="http://schemas.microsoft.com/office/drawing/2014/main" id="{5B24F775-6F99-41E4-BEA7-6113E5536432}"/>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Remarque</a:t>
            </a:r>
            <a:endParaRPr lang="fr-FR" sz="3200" b="0">
              <a:solidFill>
                <a:schemeClr val="tx1"/>
              </a:solidFill>
              <a:latin typeface="Arial" panose="020B0604020202020204" pitchFamily="34" charset="0"/>
              <a:cs typeface="Arial" panose="020B0604020202020204" pitchFamily="34" charset="0"/>
            </a:endParaRPr>
          </a:p>
        </p:txBody>
      </p:sp>
      <p:sp>
        <p:nvSpPr>
          <p:cNvPr id="7" name="Footer Placeholder 4">
            <a:extLst>
              <a:ext uri="{FF2B5EF4-FFF2-40B4-BE49-F238E27FC236}">
                <a16:creationId xmlns:a16="http://schemas.microsoft.com/office/drawing/2014/main" id="{3D9CAF46-0969-438E-9596-6C2ED2E7DF1B}"/>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descr="Mégaphone1 avec un remplissage uni">
            <a:extLst>
              <a:ext uri="{FF2B5EF4-FFF2-40B4-BE49-F238E27FC236}">
                <a16:creationId xmlns:a16="http://schemas.microsoft.com/office/drawing/2014/main" id="{65F9CB5D-7C13-445F-9A98-A27C90C8E5A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97308" y="1225991"/>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DFFDAF2C-0C28-441E-95B1-7442C38662F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0962713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trée en vigueur">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4128C99-1C5B-4B1B-9474-7AA1CF12C308}"/>
              </a:ext>
            </a:extLst>
          </p:cNvPr>
          <p:cNvSpPr>
            <a:spLocks noGrp="1"/>
          </p:cNvSpPr>
          <p:nvPr>
            <p:ph idx="1" hasCustomPrompt="1"/>
          </p:nvPr>
        </p:nvSpPr>
        <p:spPr>
          <a:xfrm>
            <a:off x="4309403"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Rectangle 3">
            <a:extLst>
              <a:ext uri="{FF2B5EF4-FFF2-40B4-BE49-F238E27FC236}">
                <a16:creationId xmlns:a16="http://schemas.microsoft.com/office/drawing/2014/main" id="{341E51BA-6E9D-4FC1-888B-64343B44507F}"/>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7" name="Footer Placeholder 4">
            <a:extLst>
              <a:ext uri="{FF2B5EF4-FFF2-40B4-BE49-F238E27FC236}">
                <a16:creationId xmlns:a16="http://schemas.microsoft.com/office/drawing/2014/main" id="{F7FAB87A-59F1-426D-A372-2EA98C6F10E4}"/>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descr="Calendrier journalier contour">
            <a:extLst>
              <a:ext uri="{FF2B5EF4-FFF2-40B4-BE49-F238E27FC236}">
                <a16:creationId xmlns:a16="http://schemas.microsoft.com/office/drawing/2014/main" id="{C760A3B7-4049-4030-AD46-0D66E9A9B13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864577" y="1270000"/>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6029C216-3C5B-4C4B-B351-5DE53AC666E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D12544C1-3877-4CD4-94DD-829810057AF0}"/>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0" noProof="0">
                <a:solidFill>
                  <a:schemeClr val="tx1"/>
                </a:solidFill>
                <a:latin typeface="Arial" panose="020B0604020202020204" pitchFamily="34" charset="0"/>
                <a:cs typeface="Arial" panose="020B0604020202020204" pitchFamily="34" charset="0"/>
              </a:rPr>
              <a:t>Entrée en vigueur</a:t>
            </a:r>
            <a:endParaRPr lang="fr-FR" sz="3200" b="0" noProof="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72653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an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C915E4-B8FD-4462-A187-E81611E4F54E}"/>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Footer Placeholder 4">
            <a:extLst>
              <a:ext uri="{FF2B5EF4-FFF2-40B4-BE49-F238E27FC236}">
                <a16:creationId xmlns:a16="http://schemas.microsoft.com/office/drawing/2014/main" id="{4A4D034D-AFC7-42B3-8191-AAA59A7A0E5E}"/>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7" name="Content Placeholder 2">
            <a:extLst>
              <a:ext uri="{FF2B5EF4-FFF2-40B4-BE49-F238E27FC236}">
                <a16:creationId xmlns:a16="http://schemas.microsoft.com/office/drawing/2014/main" id="{F96237F0-3A11-4618-B637-659075C61C1F}"/>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descr="Haute tension contour">
            <a:extLst>
              <a:ext uri="{FF2B5EF4-FFF2-40B4-BE49-F238E27FC236}">
                <a16:creationId xmlns:a16="http://schemas.microsoft.com/office/drawing/2014/main" id="{00D216C9-1FBC-4E5C-8A5A-AB25755AD6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454359"/>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D5D113EB-0351-44DC-86A0-C9BD9FA55F9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9BCA0CE6-02D8-4986-90AE-4D715F999D1A}"/>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Sanction</a:t>
            </a:r>
            <a:endParaRPr lang="fr-FR" sz="32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14310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ynthès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FB41AA-D0CC-4B12-BC40-136279F1810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oter Placeholder 4">
            <a:extLst>
              <a:ext uri="{FF2B5EF4-FFF2-40B4-BE49-F238E27FC236}">
                <a16:creationId xmlns:a16="http://schemas.microsoft.com/office/drawing/2014/main" id="{01777EE7-105F-4526-BC1E-987098C5CB6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12" name="Content Placeholder 2">
            <a:extLst>
              <a:ext uri="{FF2B5EF4-FFF2-40B4-BE49-F238E27FC236}">
                <a16:creationId xmlns:a16="http://schemas.microsoft.com/office/drawing/2014/main" id="{95DD2617-669D-4D3F-86D5-F52A5D24DFD4}"/>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9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13" name="Image 12" descr="Ouverture contour">
            <a:extLst>
              <a:ext uri="{FF2B5EF4-FFF2-40B4-BE49-F238E27FC236}">
                <a16:creationId xmlns:a16="http://schemas.microsoft.com/office/drawing/2014/main" id="{5F46BDC4-63C8-4FB6-B638-20B5063E5C2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1200" y="1270000"/>
            <a:ext cx="1800000" cy="1800000"/>
          </a:xfrm>
          <a:prstGeom prst="rect">
            <a:avLst/>
          </a:prstGeom>
        </p:spPr>
      </p:pic>
      <p:sp>
        <p:nvSpPr>
          <p:cNvPr id="8" name="Espace réservé du numéro de diapositive 5">
            <a:extLst>
              <a:ext uri="{FF2B5EF4-FFF2-40B4-BE49-F238E27FC236}">
                <a16:creationId xmlns:a16="http://schemas.microsoft.com/office/drawing/2014/main" id="{8E02C00F-2196-46A7-8508-86774BAA7BD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9" name="Title 13">
            <a:extLst>
              <a:ext uri="{FF2B5EF4-FFF2-40B4-BE49-F238E27FC236}">
                <a16:creationId xmlns:a16="http://schemas.microsoft.com/office/drawing/2014/main" id="{6594D8F7-E46A-4583-8B43-F7379B5B44D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0" noProof="0">
                <a:solidFill>
                  <a:schemeClr val="tx1"/>
                </a:solidFill>
                <a:latin typeface="Arial" panose="020B0604020202020204" pitchFamily="34" charset="0"/>
                <a:cs typeface="Arial" panose="020B0604020202020204" pitchFamily="34" charset="0"/>
              </a:rPr>
              <a:t>Synthèse</a:t>
            </a:r>
            <a:endParaRPr lang="fr-FR" sz="3600" b="0" noProof="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3727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ratiq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B07E7A-542B-4EBF-9833-C4747CBD963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Footer Placeholder 4">
            <a:extLst>
              <a:ext uri="{FF2B5EF4-FFF2-40B4-BE49-F238E27FC236}">
                <a16:creationId xmlns:a16="http://schemas.microsoft.com/office/drawing/2014/main" id="{FDDEB0E0-0224-474F-A3CA-DCCE7D36C93E}"/>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7" name="Content Placeholder 2">
            <a:extLst>
              <a:ext uri="{FF2B5EF4-FFF2-40B4-BE49-F238E27FC236}">
                <a16:creationId xmlns:a16="http://schemas.microsoft.com/office/drawing/2014/main" id="{6BB0C1FF-22AE-4B44-B461-E58ADFF3FAE5}"/>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descr="Engrenages contour">
            <a:extLst>
              <a:ext uri="{FF2B5EF4-FFF2-40B4-BE49-F238E27FC236}">
                <a16:creationId xmlns:a16="http://schemas.microsoft.com/office/drawing/2014/main" id="{A032CFC6-7739-4673-B912-36DA111C8A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454359"/>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8BB93C53-675D-4735-B61C-7867B675243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424E948E-5926-4EBD-AE13-6623665D4325}"/>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Pratique</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3194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xemp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4FE029-E055-43FB-895D-ABE8F4CC4A8F}"/>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Footer Placeholder 4">
            <a:extLst>
              <a:ext uri="{FF2B5EF4-FFF2-40B4-BE49-F238E27FC236}">
                <a16:creationId xmlns:a16="http://schemas.microsoft.com/office/drawing/2014/main" id="{3F269BD2-03FD-45DF-BAF1-3A8B3EF7CE7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3" name="Content Placeholder 2">
            <a:extLst>
              <a:ext uri="{FF2B5EF4-FFF2-40B4-BE49-F238E27FC236}">
                <a16:creationId xmlns:a16="http://schemas.microsoft.com/office/drawing/2014/main" id="{7572517C-2DDB-4A62-A3AD-27A8A867110E}"/>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15" name="Espace réservé du numéro de diapositive 5">
            <a:extLst>
              <a:ext uri="{FF2B5EF4-FFF2-40B4-BE49-F238E27FC236}">
                <a16:creationId xmlns:a16="http://schemas.microsoft.com/office/drawing/2014/main" id="{908827A2-732C-46F3-83DF-EB6341F2DE9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pic>
        <p:nvPicPr>
          <p:cNvPr id="16" name="Graphique 15" descr="Fiole contour">
            <a:extLst>
              <a:ext uri="{FF2B5EF4-FFF2-40B4-BE49-F238E27FC236}">
                <a16:creationId xmlns:a16="http://schemas.microsoft.com/office/drawing/2014/main" id="{2ED29142-CA4B-4706-BE84-C625A541131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534" y="1430479"/>
            <a:ext cx="2033489" cy="2033489"/>
          </a:xfrm>
          <a:prstGeom prst="rect">
            <a:avLst/>
          </a:prstGeom>
        </p:spPr>
      </p:pic>
      <p:sp>
        <p:nvSpPr>
          <p:cNvPr id="17" name="Title 13">
            <a:extLst>
              <a:ext uri="{FF2B5EF4-FFF2-40B4-BE49-F238E27FC236}">
                <a16:creationId xmlns:a16="http://schemas.microsoft.com/office/drawing/2014/main" id="{A7940067-DFD5-4FDB-8832-15588473BB60}"/>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err="1">
                <a:solidFill>
                  <a:schemeClr val="tx1"/>
                </a:solidFill>
                <a:latin typeface="Arial" panose="020B0604020202020204" pitchFamily="34" charset="0"/>
                <a:cs typeface="Arial" panose="020B0604020202020204" pitchFamily="34" charset="0"/>
              </a:rPr>
              <a:t>Exemple</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10248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Zoom">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D30D2DA-B166-4C6C-8035-B0F7A5320E5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D743542D-662B-4DC4-9C0E-29DE6C358FB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21" name="Content Placeholder 2">
            <a:extLst>
              <a:ext uri="{FF2B5EF4-FFF2-40B4-BE49-F238E27FC236}">
                <a16:creationId xmlns:a16="http://schemas.microsoft.com/office/drawing/2014/main" id="{144B1350-4742-462E-B30B-7CAE9FB71F5A}"/>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descr="Loupe contour">
            <a:extLst>
              <a:ext uri="{FF2B5EF4-FFF2-40B4-BE49-F238E27FC236}">
                <a16:creationId xmlns:a16="http://schemas.microsoft.com/office/drawing/2014/main" id="{EB5E59C2-722B-4B20-8C91-9D16F34C28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362208"/>
            <a:ext cx="1800000" cy="1800000"/>
          </a:xfrm>
          <a:prstGeom prst="rect">
            <a:avLst/>
          </a:prstGeom>
          <a:noFill/>
          <a:ln>
            <a:noFill/>
          </a:ln>
        </p:spPr>
      </p:pic>
      <p:sp>
        <p:nvSpPr>
          <p:cNvPr id="8" name="Espace réservé du numéro de diapositive 5">
            <a:extLst>
              <a:ext uri="{FF2B5EF4-FFF2-40B4-BE49-F238E27FC236}">
                <a16:creationId xmlns:a16="http://schemas.microsoft.com/office/drawing/2014/main" id="{383E2BC2-E382-40FE-9744-57E3235CAF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0" name="Title 13">
            <a:extLst>
              <a:ext uri="{FF2B5EF4-FFF2-40B4-BE49-F238E27FC236}">
                <a16:creationId xmlns:a16="http://schemas.microsoft.com/office/drawing/2014/main" id="{9ABE13A3-552B-48D4-A48A-81493902FA9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Zoom</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37078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D30D2DA-B166-4C6C-8035-B0F7A5320E5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D743542D-662B-4DC4-9C0E-29DE6C358FB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9" name="Image 8" descr="Questions avec un remplissage uni">
            <a:extLst>
              <a:ext uri="{FF2B5EF4-FFF2-40B4-BE49-F238E27FC236}">
                <a16:creationId xmlns:a16="http://schemas.microsoft.com/office/drawing/2014/main" id="{EB5E59C2-722B-4B20-8C91-9D16F34C28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362208"/>
            <a:ext cx="1800000" cy="1800000"/>
          </a:xfrm>
          <a:prstGeom prst="rect">
            <a:avLst/>
          </a:prstGeom>
          <a:noFill/>
          <a:ln>
            <a:noFill/>
          </a:ln>
        </p:spPr>
      </p:pic>
      <p:sp>
        <p:nvSpPr>
          <p:cNvPr id="8" name="Espace réservé du numéro de diapositive 5">
            <a:extLst>
              <a:ext uri="{FF2B5EF4-FFF2-40B4-BE49-F238E27FC236}">
                <a16:creationId xmlns:a16="http://schemas.microsoft.com/office/drawing/2014/main" id="{383E2BC2-E382-40FE-9744-57E3235CAF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0" name="Title 13">
            <a:extLst>
              <a:ext uri="{FF2B5EF4-FFF2-40B4-BE49-F238E27FC236}">
                <a16:creationId xmlns:a16="http://schemas.microsoft.com/office/drawing/2014/main" id="{9ABE13A3-552B-48D4-A48A-81493902FA9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Quiz</a:t>
            </a:r>
            <a:endParaRPr lang="fr-FR" sz="3600" b="0">
              <a:solidFill>
                <a:schemeClr val="tx1"/>
              </a:solidFill>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223B2A20-F5D4-4104-8762-847447EDB1ED}"/>
              </a:ext>
            </a:extLst>
          </p:cNvPr>
          <p:cNvSpPr>
            <a:spLocks noGrp="1"/>
          </p:cNvSpPr>
          <p:nvPr>
            <p:ph idx="1" hasCustomPrompt="1"/>
          </p:nvPr>
        </p:nvSpPr>
        <p:spPr>
          <a:xfrm>
            <a:off x="4335780" y="1270000"/>
            <a:ext cx="7018020" cy="4978400"/>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b="0" kern="1200" baseline="0" dirty="0">
                <a:solidFill>
                  <a:schemeClr val="tx2"/>
                </a:solidFill>
                <a:latin typeface="+mn-lt"/>
                <a:ea typeface="+mn-ea"/>
                <a:cs typeface="+mn-cs"/>
                <a:sym typeface="Wingdings" panose="05000000000000000000" pitchFamily="2" charset="2"/>
              </a:defRPr>
            </a:lvl1pPr>
            <a:lvl2pPr marL="431800" indent="-342900">
              <a:spcBef>
                <a:spcPts val="1200"/>
              </a:spcBef>
              <a:buFont typeface="+mj-lt"/>
              <a:buAutoNum type="alphaLcPeriod"/>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a:lnSpc>
                <a:spcPct val="100000"/>
              </a:lnSpc>
              <a:spcBef>
                <a:spcPts val="0"/>
              </a:spcBef>
            </a:pPr>
            <a:r>
              <a:rPr lang="fr-FR">
                <a:latin typeface="Arial" panose="020B0604020202020204" pitchFamily="34" charset="0"/>
                <a:cs typeface="Arial" panose="020B0604020202020204" pitchFamily="34" charset="0"/>
              </a:rPr>
              <a:t>1 -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a:lnSpc>
                <a:spcPct val="100000"/>
              </a:lnSpc>
              <a:spcBef>
                <a:spcPts val="0"/>
              </a:spcBef>
            </a:pPr>
            <a:r>
              <a:rPr lang="fr-FR">
                <a:latin typeface="Arial" panose="020B0604020202020204" pitchFamily="34" charset="0"/>
                <a:cs typeface="Arial" panose="020B0604020202020204" pitchFamily="34" charset="0"/>
              </a:rPr>
              <a:t>2 -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a:lnSpc>
                <a:spcPct val="100000"/>
              </a:lnSpc>
              <a:spcBef>
                <a:spcPts val="0"/>
              </a:spcBef>
            </a:pPr>
            <a:r>
              <a:rPr lang="fr-FR">
                <a:latin typeface="Arial" panose="020B0604020202020204" pitchFamily="34" charset="0"/>
                <a:cs typeface="Arial" panose="020B0604020202020204" pitchFamily="34" charset="0"/>
              </a:rPr>
              <a:t>3 -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endParaRPr lang="en-US"/>
          </a:p>
        </p:txBody>
      </p:sp>
    </p:spTree>
    <p:extLst>
      <p:ext uri="{BB962C8B-B14F-4D97-AF65-F5344CB8AC3E}">
        <p14:creationId xmlns:p14="http://schemas.microsoft.com/office/powerpoint/2010/main" val="108702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1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2CEFF8E-1275-4F7B-ACF3-D359A8458A3C}"/>
              </a:ext>
            </a:extLst>
          </p:cNvPr>
          <p:cNvSpPr>
            <a:spLocks noGrp="1"/>
          </p:cNvSpPr>
          <p:nvPr>
            <p:ph type="title" hasCustomPrompt="1"/>
          </p:nvPr>
        </p:nvSpPr>
        <p:spPr>
          <a:xfrm>
            <a:off x="6192514" y="19915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fr-FR" noProof="0"/>
              <a:t>Titre </a:t>
            </a:r>
            <a:br>
              <a:rPr lang="fr-FR" noProof="0"/>
            </a:br>
            <a:r>
              <a:rPr lang="fr-FR" noProof="0"/>
              <a:t>de la partie</a:t>
            </a:r>
          </a:p>
        </p:txBody>
      </p:sp>
      <p:sp>
        <p:nvSpPr>
          <p:cNvPr id="8" name="Footer Placeholder 4">
            <a:extLst>
              <a:ext uri="{FF2B5EF4-FFF2-40B4-BE49-F238E27FC236}">
                <a16:creationId xmlns:a16="http://schemas.microsoft.com/office/drawing/2014/main" id="{C310EA6D-C1CD-4A0B-932D-4DA7C7A96D0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0" name="Rectangle 9">
            <a:extLst>
              <a:ext uri="{FF2B5EF4-FFF2-40B4-BE49-F238E27FC236}">
                <a16:creationId xmlns:a16="http://schemas.microsoft.com/office/drawing/2014/main" id="{55D0CD7F-112C-4843-A17E-9EACBFDD4A2F}"/>
              </a:ext>
            </a:extLst>
          </p:cNvPr>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1" name="Pie 8">
            <a:extLst>
              <a:ext uri="{FF2B5EF4-FFF2-40B4-BE49-F238E27FC236}">
                <a16:creationId xmlns:a16="http://schemas.microsoft.com/office/drawing/2014/main" id="{C7C88ACE-69BE-46E3-BB0A-9E971026E265}"/>
              </a:ext>
            </a:extLst>
          </p:cNvPr>
          <p:cNvSpPr/>
          <p:nvPr userDrawn="1"/>
        </p:nvSpPr>
        <p:spPr>
          <a:xfrm>
            <a:off x="1565974" y="1927477"/>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2" name="Pie 9">
            <a:extLst>
              <a:ext uri="{FF2B5EF4-FFF2-40B4-BE49-F238E27FC236}">
                <a16:creationId xmlns:a16="http://schemas.microsoft.com/office/drawing/2014/main" id="{8FDEFFA4-210D-4293-B3AD-91C1BBB0F94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3" name="Pie 10">
            <a:extLst>
              <a:ext uri="{FF2B5EF4-FFF2-40B4-BE49-F238E27FC236}">
                <a16:creationId xmlns:a16="http://schemas.microsoft.com/office/drawing/2014/main" id="{BC77D559-295B-4169-8818-FFE29E27928B}"/>
              </a:ext>
            </a:extLst>
          </p:cNvPr>
          <p:cNvSpPr/>
          <p:nvPr userDrawn="1"/>
        </p:nvSpPr>
        <p:spPr>
          <a:xfrm flipH="1" flipV="1">
            <a:off x="1704231" y="2060350"/>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4" name="Pie 11">
            <a:extLst>
              <a:ext uri="{FF2B5EF4-FFF2-40B4-BE49-F238E27FC236}">
                <a16:creationId xmlns:a16="http://schemas.microsoft.com/office/drawing/2014/main" id="{70B0AB0C-D707-4CA9-BA77-E2E1C0D4D9D4}"/>
              </a:ext>
            </a:extLst>
          </p:cNvPr>
          <p:cNvSpPr/>
          <p:nvPr userDrawn="1"/>
        </p:nvSpPr>
        <p:spPr>
          <a:xfrm flipV="1">
            <a:off x="1565974" y="2056765"/>
            <a:ext cx="2507538" cy="2507538"/>
          </a:xfrm>
          <a:prstGeom prst="pie">
            <a:avLst>
              <a:gd name="adj1" fmla="val 1082458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5" name="Espace réservé du numéro de diapositive 5">
            <a:extLst>
              <a:ext uri="{FF2B5EF4-FFF2-40B4-BE49-F238E27FC236}">
                <a16:creationId xmlns:a16="http://schemas.microsoft.com/office/drawing/2014/main" id="{B96BD466-5768-4EEC-B969-3AC5BF36C53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5986790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in">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7">
            <a:extLst>
              <a:ext uri="{FF2B5EF4-FFF2-40B4-BE49-F238E27FC236}">
                <a16:creationId xmlns:a16="http://schemas.microsoft.com/office/drawing/2014/main" id="{4C428CB4-7F86-49EE-B3B3-9C09575E10B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450109" y="2689665"/>
            <a:ext cx="5291782" cy="833294"/>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44118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Couverture 1">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33" name="Picture 32"/>
          <p:cNvPicPr>
            <a:picLocks noChangeAspect="1"/>
          </p:cNvPicPr>
          <p:nvPr userDrawn="1"/>
        </p:nvPicPr>
        <p:blipFill rotWithShape="1">
          <a:blip r:embed="rId2">
            <a:extLst>
              <a:ext uri="{28A0092B-C50C-407E-A947-70E740481C1C}">
                <a14:useLocalDpi xmlns:a14="http://schemas.microsoft.com/office/drawing/2010/main" val="0"/>
              </a:ext>
            </a:extLst>
          </a:blip>
          <a:srcRect l="12791" b="2464"/>
          <a:stretch/>
        </p:blipFill>
        <p:spPr>
          <a:xfrm>
            <a:off x="101124" y="77236"/>
            <a:ext cx="11989360" cy="6704564"/>
          </a:xfrm>
          <a:prstGeom prst="rect">
            <a:avLst/>
          </a:prstGeom>
          <a:effectLst>
            <a:outerShdw blurRad="63500" algn="ctr" rotWithShape="0">
              <a:prstClr val="black">
                <a:alpha val="20000"/>
              </a:prstClr>
            </a:outerShdw>
          </a:effectLst>
        </p:spPr>
      </p:pic>
      <p:grpSp>
        <p:nvGrpSpPr>
          <p:cNvPr id="25" name="Group 24"/>
          <p:cNvGrpSpPr/>
          <p:nvPr userDrawn="1"/>
        </p:nvGrpSpPr>
        <p:grpSpPr>
          <a:xfrm>
            <a:off x="91935" y="77236"/>
            <a:ext cx="11996919" cy="6704564"/>
            <a:chOff x="4730371" y="2380467"/>
            <a:chExt cx="7844544" cy="4392040"/>
          </a:xfrm>
          <a:solidFill>
            <a:schemeClr val="accent1">
              <a:alpha val="15000"/>
            </a:schemeClr>
          </a:solidFill>
        </p:grpSpPr>
        <p:sp>
          <p:nvSpPr>
            <p:cNvPr id="26" name="Freeform 25"/>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reeform 26"/>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reeform 27"/>
            <p:cNvSpPr/>
            <p:nvPr userDrawn="1"/>
          </p:nvSpPr>
          <p:spPr>
            <a:xfrm flipH="1" flipV="1">
              <a:off x="8067844"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reeform 28"/>
            <p:cNvSpPr/>
            <p:nvPr userDrawn="1"/>
          </p:nvSpPr>
          <p:spPr>
            <a:xfrm>
              <a:off x="4733596"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reeform 29"/>
            <p:cNvSpPr/>
            <p:nvPr userDrawn="1"/>
          </p:nvSpPr>
          <p:spPr>
            <a:xfrm flipH="1" flipV="1">
              <a:off x="4730371"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Rectangle 6"/>
          <p:cNvSpPr/>
          <p:nvPr userDrawn="1"/>
        </p:nvSpPr>
        <p:spPr>
          <a:xfrm>
            <a:off x="101124" y="77236"/>
            <a:ext cx="11987731" cy="6704564"/>
          </a:xfrm>
          <a:prstGeom prst="rect">
            <a:avLst/>
          </a:prstGeom>
          <a:gradFill flip="none" rotWithShape="1">
            <a:gsLst>
              <a:gs pos="0">
                <a:schemeClr val="accent2">
                  <a:alpha val="9000"/>
                </a:schemeClr>
              </a:gs>
              <a:gs pos="100000">
                <a:schemeClr val="accent2">
                  <a:alpha val="63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ctrTitle" hasCustomPrompt="1"/>
          </p:nvPr>
        </p:nvSpPr>
        <p:spPr>
          <a:xfrm>
            <a:off x="1524000" y="1528519"/>
            <a:ext cx="9144000" cy="2547937"/>
          </a:xfrm>
          <a:prstGeom prst="rect">
            <a:avLst/>
          </a:prstGeom>
          <a:solidFill>
            <a:schemeClr val="tx1">
              <a:alpha val="70000"/>
            </a:schemeClr>
          </a:solidFill>
          <a:effectLst/>
        </p:spPr>
        <p:txBody>
          <a:bodyPr anchor="ctr"/>
          <a:lstStyle>
            <a:lvl1pPr algn="ctr">
              <a:lnSpc>
                <a:spcPct val="80000"/>
              </a:lnSpc>
              <a:defRPr sz="5400" b="1">
                <a:solidFill>
                  <a:schemeClr val="bg1"/>
                </a:solidFill>
              </a:defRPr>
            </a:lvl1pPr>
          </a:lstStyle>
          <a:p>
            <a:r>
              <a:rPr lang="en-US" err="1"/>
              <a:t>Titre</a:t>
            </a:r>
            <a:r>
              <a:rPr lang="en-US"/>
              <a:t> de la presentation </a:t>
            </a:r>
            <a:br>
              <a:rPr lang="en-US"/>
            </a:br>
            <a:r>
              <a:rPr lang="en-US"/>
              <a:t>sur </a:t>
            </a:r>
            <a:r>
              <a:rPr lang="en-US" err="1"/>
              <a:t>deux</a:t>
            </a:r>
            <a:r>
              <a:rPr lang="en-US"/>
              <a:t> </a:t>
            </a:r>
            <a:r>
              <a:rPr lang="en-US" err="1"/>
              <a:t>lignes</a:t>
            </a:r>
            <a:r>
              <a:rPr lang="en-US"/>
              <a:t> </a:t>
            </a:r>
            <a:br>
              <a:rPr lang="en-US"/>
            </a:br>
            <a:r>
              <a:rPr lang="en-US" err="1"/>
              <a:t>ou</a:t>
            </a:r>
            <a:r>
              <a:rPr lang="en-US"/>
              <a:t> trois </a:t>
            </a:r>
            <a:r>
              <a:rPr lang="en-US" err="1"/>
              <a:t>lignes</a:t>
            </a:r>
            <a:endParaRPr lang="fr-FR"/>
          </a:p>
        </p:txBody>
      </p:sp>
      <p:sp>
        <p:nvSpPr>
          <p:cNvPr id="57" name="Subtitle 56"/>
          <p:cNvSpPr>
            <a:spLocks noGrp="1"/>
          </p:cNvSpPr>
          <p:nvPr>
            <p:ph type="subTitle" idx="1" hasCustomPrompt="1"/>
          </p:nvPr>
        </p:nvSpPr>
        <p:spPr>
          <a:xfrm rot="120000">
            <a:off x="6405071" y="4004725"/>
            <a:ext cx="4102100" cy="496869"/>
          </a:xfrm>
          <a:custGeom>
            <a:avLst/>
            <a:gdLst>
              <a:gd name="connsiteX0" fmla="*/ 0 w 4102100"/>
              <a:gd name="connsiteY0" fmla="*/ 143248 h 496869"/>
              <a:gd name="connsiteX1" fmla="*/ 4102100 w 4102100"/>
              <a:gd name="connsiteY1" fmla="*/ 0 h 496869"/>
              <a:gd name="connsiteX2" fmla="*/ 4102100 w 4102100"/>
              <a:gd name="connsiteY2" fmla="*/ 496869 h 496869"/>
              <a:gd name="connsiteX3" fmla="*/ 0 w 4102100"/>
              <a:gd name="connsiteY3" fmla="*/ 496869 h 496869"/>
            </a:gdLst>
            <a:ahLst/>
            <a:cxnLst>
              <a:cxn ang="0">
                <a:pos x="connsiteX0" y="connsiteY0"/>
              </a:cxn>
              <a:cxn ang="0">
                <a:pos x="connsiteX1" y="connsiteY1"/>
              </a:cxn>
              <a:cxn ang="0">
                <a:pos x="connsiteX2" y="connsiteY2"/>
              </a:cxn>
              <a:cxn ang="0">
                <a:pos x="connsiteX3" y="connsiteY3"/>
              </a:cxn>
            </a:cxnLst>
            <a:rect l="l" t="t" r="r" b="b"/>
            <a:pathLst>
              <a:path w="4102100" h="496869">
                <a:moveTo>
                  <a:pt x="0" y="143248"/>
                </a:moveTo>
                <a:lnTo>
                  <a:pt x="4102100" y="0"/>
                </a:lnTo>
                <a:lnTo>
                  <a:pt x="4102100" y="496869"/>
                </a:lnTo>
                <a:lnTo>
                  <a:pt x="0" y="496869"/>
                </a:lnTo>
                <a:close/>
              </a:path>
            </a:pathLst>
          </a:custGeom>
          <a:solidFill>
            <a:schemeClr val="accent1"/>
          </a:solidFill>
          <a:effectLst>
            <a:outerShdw blurRad="63500" sx="101000" sy="101000" algn="ctr" rotWithShape="0">
              <a:prstClr val="black">
                <a:alpha val="14000"/>
              </a:prstClr>
            </a:outerShdw>
          </a:effectLst>
        </p:spPr>
        <p:txBody>
          <a:bodyPr wrap="square" anchor="b">
            <a:noAutofit/>
          </a:bodyPr>
          <a:lstStyle>
            <a:lvl1pPr marL="0" indent="0" algn="ctr">
              <a:buNone/>
              <a:defRPr sz="18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ANIMATEUR NOM EN MAJUSCULE</a:t>
            </a:r>
            <a:endParaRPr lang="fr-FR"/>
          </a:p>
        </p:txBody>
      </p:sp>
      <p:sp>
        <p:nvSpPr>
          <p:cNvPr id="42" name="Freeform 41"/>
          <p:cNvSpPr/>
          <p:nvPr userDrawn="1"/>
        </p:nvSpPr>
        <p:spPr>
          <a:xfrm>
            <a:off x="952195" y="988601"/>
            <a:ext cx="3753156" cy="548658"/>
          </a:xfrm>
          <a:custGeom>
            <a:avLst/>
            <a:gdLst>
              <a:gd name="connsiteX0" fmla="*/ 393700 w 3516827"/>
              <a:gd name="connsiteY0" fmla="*/ 0 h 514110"/>
              <a:gd name="connsiteX1" fmla="*/ 3259772 w 3516827"/>
              <a:gd name="connsiteY1" fmla="*/ 0 h 514110"/>
              <a:gd name="connsiteX2" fmla="*/ 3516827 w 3516827"/>
              <a:gd name="connsiteY2" fmla="*/ 257055 h 514110"/>
              <a:gd name="connsiteX3" fmla="*/ 3516826 w 3516827"/>
              <a:gd name="connsiteY3" fmla="*/ 257055 h 514110"/>
              <a:gd name="connsiteX4" fmla="*/ 3259771 w 3516827"/>
              <a:gd name="connsiteY4" fmla="*/ 514110 h 514110"/>
              <a:gd name="connsiteX5" fmla="*/ 0 w 3516827"/>
              <a:gd name="connsiteY5" fmla="*/ 514109 h 514110"/>
              <a:gd name="connsiteX0" fmla="*/ 393700 w 3516827"/>
              <a:gd name="connsiteY0" fmla="*/ 0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93700 w 3516827"/>
              <a:gd name="connsiteY7" fmla="*/ 0 h 514110"/>
              <a:gd name="connsiteX0" fmla="*/ 393700 w 3516827"/>
              <a:gd name="connsiteY0" fmla="*/ 0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8" fmla="*/ 393700 w 3516827"/>
              <a:gd name="connsiteY8" fmla="*/ 0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6827" h="514110">
                <a:moveTo>
                  <a:pt x="355906" y="48043"/>
                </a:moveTo>
                <a:cubicBezTo>
                  <a:pt x="402473" y="-9107"/>
                  <a:pt x="422051" y="2006"/>
                  <a:pt x="486081" y="418"/>
                </a:cubicBezTo>
                <a:lnTo>
                  <a:pt x="3259772" y="0"/>
                </a:lnTo>
                <a:cubicBezTo>
                  <a:pt x="3401740" y="0"/>
                  <a:pt x="3516827" y="115087"/>
                  <a:pt x="3516827" y="257055"/>
                </a:cubicBezTo>
                <a:lnTo>
                  <a:pt x="3516826" y="257055"/>
                </a:lnTo>
                <a:cubicBezTo>
                  <a:pt x="3516826" y="399023"/>
                  <a:pt x="3401739" y="514110"/>
                  <a:pt x="3259771" y="514110"/>
                </a:cubicBezTo>
                <a:lnTo>
                  <a:pt x="0" y="514109"/>
                </a:lnTo>
                <a:lnTo>
                  <a:pt x="355906" y="480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 Placeholder 54"/>
          <p:cNvSpPr>
            <a:spLocks noGrp="1"/>
          </p:cNvSpPr>
          <p:nvPr>
            <p:ph type="body" sz="quarter" idx="10" hasCustomPrompt="1"/>
          </p:nvPr>
        </p:nvSpPr>
        <p:spPr>
          <a:xfrm>
            <a:off x="5081166" y="6515100"/>
            <a:ext cx="2029668" cy="342900"/>
          </a:xfrm>
          <a:custGeom>
            <a:avLst/>
            <a:gdLst>
              <a:gd name="connsiteX0" fmla="*/ 1900744 w 2029668"/>
              <a:gd name="connsiteY0" fmla="*/ 129749 h 342900"/>
              <a:gd name="connsiteX1" fmla="*/ 1857566 w 2029668"/>
              <a:gd name="connsiteY1" fmla="*/ 171450 h 342900"/>
              <a:gd name="connsiteX2" fmla="*/ 1900744 w 2029668"/>
              <a:gd name="connsiteY2" fmla="*/ 213151 h 342900"/>
              <a:gd name="connsiteX3" fmla="*/ 1943922 w 2029668"/>
              <a:gd name="connsiteY3" fmla="*/ 171450 h 342900"/>
              <a:gd name="connsiteX4" fmla="*/ 1900744 w 2029668"/>
              <a:gd name="connsiteY4" fmla="*/ 129749 h 342900"/>
              <a:gd name="connsiteX5" fmla="*/ 128925 w 2029668"/>
              <a:gd name="connsiteY5" fmla="*/ 129749 h 342900"/>
              <a:gd name="connsiteX6" fmla="*/ 85747 w 2029668"/>
              <a:gd name="connsiteY6" fmla="*/ 171450 h 342900"/>
              <a:gd name="connsiteX7" fmla="*/ 128925 w 2029668"/>
              <a:gd name="connsiteY7" fmla="*/ 213151 h 342900"/>
              <a:gd name="connsiteX8" fmla="*/ 172103 w 2029668"/>
              <a:gd name="connsiteY8" fmla="*/ 171450 h 342900"/>
              <a:gd name="connsiteX9" fmla="*/ 128925 w 2029668"/>
              <a:gd name="connsiteY9" fmla="*/ 129749 h 342900"/>
              <a:gd name="connsiteX10" fmla="*/ 85725 w 2029668"/>
              <a:gd name="connsiteY10" fmla="*/ 0 h 342900"/>
              <a:gd name="connsiteX11" fmla="*/ 1943943 w 2029668"/>
              <a:gd name="connsiteY11" fmla="*/ 0 h 342900"/>
              <a:gd name="connsiteX12" fmla="*/ 2029668 w 2029668"/>
              <a:gd name="connsiteY12" fmla="*/ 342900 h 342900"/>
              <a:gd name="connsiteX13" fmla="*/ 0 w 2029668"/>
              <a:gd name="connsiteY13"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29668" h="342900">
                <a:moveTo>
                  <a:pt x="1900744" y="129749"/>
                </a:moveTo>
                <a:cubicBezTo>
                  <a:pt x="1876897" y="129749"/>
                  <a:pt x="1857566" y="148419"/>
                  <a:pt x="1857566" y="171450"/>
                </a:cubicBezTo>
                <a:cubicBezTo>
                  <a:pt x="1857566" y="194481"/>
                  <a:pt x="1876897" y="213151"/>
                  <a:pt x="1900744" y="213151"/>
                </a:cubicBezTo>
                <a:cubicBezTo>
                  <a:pt x="1924591" y="213151"/>
                  <a:pt x="1943922" y="194481"/>
                  <a:pt x="1943922" y="171450"/>
                </a:cubicBezTo>
                <a:cubicBezTo>
                  <a:pt x="1943922" y="148419"/>
                  <a:pt x="1924591" y="129749"/>
                  <a:pt x="1900744" y="129749"/>
                </a:cubicBezTo>
                <a:close/>
                <a:moveTo>
                  <a:pt x="128925" y="129749"/>
                </a:moveTo>
                <a:cubicBezTo>
                  <a:pt x="105078" y="129749"/>
                  <a:pt x="85747" y="148419"/>
                  <a:pt x="85747" y="171450"/>
                </a:cubicBezTo>
                <a:cubicBezTo>
                  <a:pt x="85747" y="194481"/>
                  <a:pt x="105078" y="213151"/>
                  <a:pt x="128925" y="213151"/>
                </a:cubicBezTo>
                <a:cubicBezTo>
                  <a:pt x="152772" y="213151"/>
                  <a:pt x="172103" y="194481"/>
                  <a:pt x="172103" y="171450"/>
                </a:cubicBezTo>
                <a:cubicBezTo>
                  <a:pt x="172103" y="148419"/>
                  <a:pt x="152772" y="129749"/>
                  <a:pt x="128925" y="129749"/>
                </a:cubicBezTo>
                <a:close/>
                <a:moveTo>
                  <a:pt x="85725" y="0"/>
                </a:moveTo>
                <a:lnTo>
                  <a:pt x="1943943" y="0"/>
                </a:lnTo>
                <a:lnTo>
                  <a:pt x="2029668" y="342900"/>
                </a:lnTo>
                <a:lnTo>
                  <a:pt x="0" y="342900"/>
                </a:lnTo>
                <a:close/>
              </a:path>
            </a:pathLst>
          </a:custGeom>
          <a:solidFill>
            <a:schemeClr val="tx2"/>
          </a:solidFill>
        </p:spPr>
        <p:txBody>
          <a:bodyPr wrap="square">
            <a:noAutofit/>
          </a:bodyPr>
          <a:lstStyle>
            <a:lvl1pPr marL="0" indent="0" algn="ctr">
              <a:buNone/>
              <a:defRPr sz="1600" baseline="0">
                <a:solidFill>
                  <a:schemeClr val="bg1"/>
                </a:solidFill>
              </a:defRPr>
            </a:lvl1pPr>
          </a:lstStyle>
          <a:p>
            <a:pPr lvl="0"/>
            <a:r>
              <a:rPr lang="en-US"/>
              <a:t>MOIS  - 2017</a:t>
            </a:r>
          </a:p>
        </p:txBody>
      </p:sp>
      <p:pic>
        <p:nvPicPr>
          <p:cNvPr id="15"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434952" y="1046215"/>
            <a:ext cx="2916000" cy="459181"/>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089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Quiz">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5780" y="296545"/>
            <a:ext cx="7018020" cy="671195"/>
          </a:xfrm>
          <a:prstGeom prst="rect">
            <a:avLst/>
          </a:prstGeom>
        </p:spPr>
        <p:txBody>
          <a:bodyPr/>
          <a:lstStyle>
            <a:lvl1pPr>
              <a:defRPr lang="fr-FR" sz="24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18" name="Rectangle 17"/>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17" name="Title 13"/>
          <p:cNvSpPr txBox="1">
            <a:spLocks/>
          </p:cNvSpPr>
          <p:nvPr userDrawn="1"/>
        </p:nvSpPr>
        <p:spPr>
          <a:xfrm rot="21345072">
            <a:off x="-32801" y="3588289"/>
            <a:ext cx="4028004" cy="736061"/>
          </a:xfrm>
          <a:custGeom>
            <a:avLst/>
            <a:gdLst>
              <a:gd name="connsiteX0" fmla="*/ 4028004 w 4028004"/>
              <a:gd name="connsiteY0" fmla="*/ 0 h 736061"/>
              <a:gd name="connsiteX1" fmla="*/ 3973320 w 4028004"/>
              <a:gd name="connsiteY1" fmla="*/ 736061 h 736061"/>
              <a:gd name="connsiteX2" fmla="*/ 0 w 4028004"/>
              <a:gd name="connsiteY2" fmla="*/ 736061 h 736061"/>
              <a:gd name="connsiteX3" fmla="*/ 54683 w 4028004"/>
              <a:gd name="connsiteY3" fmla="*/ 0 h 736061"/>
            </a:gdLst>
            <a:ahLst/>
            <a:cxnLst>
              <a:cxn ang="0">
                <a:pos x="connsiteX0" y="connsiteY0"/>
              </a:cxn>
              <a:cxn ang="0">
                <a:pos x="connsiteX1" y="connsiteY1"/>
              </a:cxn>
              <a:cxn ang="0">
                <a:pos x="connsiteX2" y="connsiteY2"/>
              </a:cxn>
              <a:cxn ang="0">
                <a:pos x="connsiteX3" y="connsiteY3"/>
              </a:cxn>
            </a:cxnLst>
            <a:rect l="l" t="t" r="r" b="b"/>
            <a:pathLst>
              <a:path w="4028004" h="736061">
                <a:moveTo>
                  <a:pt x="4028004" y="0"/>
                </a:moveTo>
                <a:lnTo>
                  <a:pt x="3973320" y="736061"/>
                </a:lnTo>
                <a:lnTo>
                  <a:pt x="0" y="736061"/>
                </a:lnTo>
                <a:lnTo>
                  <a:pt x="54683" y="0"/>
                </a:lnTo>
                <a:close/>
              </a:path>
            </a:pathLst>
          </a:custGeom>
          <a:solidFill>
            <a:schemeClr val="accent3">
              <a:alpha val="41000"/>
            </a:schemeClr>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0" kern="1200">
                <a:solidFill>
                  <a:schemeClr val="tx1"/>
                </a:solidFill>
                <a:latin typeface="+mj-lt"/>
                <a:ea typeface="+mj-ea"/>
                <a:cs typeface="+mj-cs"/>
              </a:rPr>
              <a:t>Quiz</a:t>
            </a:r>
            <a:endParaRPr lang="fr-FR" sz="3600" b="0" kern="1200">
              <a:solidFill>
                <a:schemeClr val="tx1"/>
              </a:solidFill>
              <a:latin typeface="+mj-lt"/>
              <a:ea typeface="+mj-ea"/>
              <a:cs typeface="+mj-cs"/>
            </a:endParaRPr>
          </a:p>
        </p:txBody>
      </p:sp>
      <p:sp>
        <p:nvSpPr>
          <p:cNvPr id="11" name="Content Placeholder 2"/>
          <p:cNvSpPr>
            <a:spLocks noGrp="1"/>
          </p:cNvSpPr>
          <p:nvPr>
            <p:ph idx="1" hasCustomPrompt="1"/>
          </p:nvPr>
        </p:nvSpPr>
        <p:spPr>
          <a:xfrm>
            <a:off x="4335780" y="1270000"/>
            <a:ext cx="7018020" cy="4978400"/>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b="1" kern="1200" baseline="0" dirty="0">
                <a:solidFill>
                  <a:schemeClr val="tx2"/>
                </a:solidFill>
                <a:latin typeface="+mn-lt"/>
                <a:ea typeface="+mn-ea"/>
                <a:cs typeface="+mn-cs"/>
              </a:defRPr>
            </a:lvl1pPr>
            <a:lvl2pPr marL="431800" indent="-342900">
              <a:spcBef>
                <a:spcPts val="1200"/>
              </a:spcBef>
              <a:buFont typeface="+mj-lt"/>
              <a:buAutoNum type="alphaLcPeriod"/>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a:t>Question</a:t>
            </a:r>
          </a:p>
          <a:p>
            <a:pPr lvl="1"/>
            <a:r>
              <a:rPr lang="en-US" err="1"/>
              <a:t>Réponses</a:t>
            </a:r>
            <a:endParaRPr lang="en-US"/>
          </a:p>
        </p:txBody>
      </p:sp>
      <p:pic>
        <p:nvPicPr>
          <p:cNvPr id="13" name="Image 12">
            <a:extLst>
              <a:ext uri="{FF2B5EF4-FFF2-40B4-BE49-F238E27FC236}">
                <a16:creationId xmlns:a16="http://schemas.microsoft.com/office/drawing/2014/main" id="{55BA40FA-EB50-4AA5-84D4-0BCB826F1424}"/>
              </a:ext>
            </a:extLst>
          </p:cNvPr>
          <p:cNvPicPr>
            <a:picLocks noChangeAspect="1"/>
          </p:cNvPicPr>
          <p:nvPr userDrawn="1"/>
        </p:nvPicPr>
        <p:blipFill>
          <a:blip r:embed="rId2">
            <a:biLevel thresh="25000"/>
          </a:blip>
          <a:stretch>
            <a:fillRect/>
          </a:stretch>
        </p:blipFill>
        <p:spPr>
          <a:xfrm rot="20994269">
            <a:off x="1002776" y="1355539"/>
            <a:ext cx="1774557" cy="1774557"/>
          </a:xfrm>
          <a:prstGeom prst="rect">
            <a:avLst/>
          </a:prstGeom>
        </p:spPr>
      </p:pic>
    </p:spTree>
    <p:extLst>
      <p:ext uri="{BB962C8B-B14F-4D97-AF65-F5344CB8AC3E}">
        <p14:creationId xmlns:p14="http://schemas.microsoft.com/office/powerpoint/2010/main" val="328174238"/>
      </p:ext>
    </p:extLst>
  </p:cSld>
  <p:clrMapOvr>
    <a:masterClrMapping/>
  </p:clrMapOvr>
  <p:transition spd="slow">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Page titr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2514" y="2296316"/>
            <a:ext cx="5138854" cy="2385273"/>
          </a:xfrm>
          <a:prstGeom prst="rect">
            <a:avLst/>
          </a:prstGeom>
        </p:spPr>
        <p:txBody>
          <a:bodyPr/>
          <a:lstStyle>
            <a:lvl1pPr>
              <a:defRPr lang="fr-FR" sz="5400" b="1">
                <a:solidFill>
                  <a:schemeClr val="accent1"/>
                </a:solidFill>
              </a:defRPr>
            </a:lvl1pPr>
          </a:lstStyle>
          <a:p>
            <a:pPr marL="0" lvl="0"/>
            <a:r>
              <a:rPr lang="en-US" err="1"/>
              <a:t>Titre</a:t>
            </a:r>
            <a:r>
              <a:rPr lang="en-US"/>
              <a:t> </a:t>
            </a:r>
            <a:br>
              <a:rPr lang="en-US"/>
            </a:br>
            <a:r>
              <a:rPr lang="en-US"/>
              <a:t>de la </a:t>
            </a:r>
            <a:r>
              <a:rPr lang="en-US" err="1"/>
              <a:t>partie</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462084" y="6588805"/>
            <a:ext cx="627418"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8" name="Rectangle 7"/>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Pie 8"/>
          <p:cNvSpPr/>
          <p:nvPr userDrawn="1"/>
        </p:nvSpPr>
        <p:spPr>
          <a:xfrm>
            <a:off x="1565974" y="1927477"/>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Pie 9"/>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Pie 10"/>
          <p:cNvSpPr/>
          <p:nvPr userDrawn="1"/>
        </p:nvSpPr>
        <p:spPr>
          <a:xfrm flipH="1" flipV="1">
            <a:off x="1704231" y="2060350"/>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Pie 11"/>
          <p:cNvSpPr/>
          <p:nvPr userDrawn="1"/>
        </p:nvSpPr>
        <p:spPr>
          <a:xfrm flipV="1">
            <a:off x="1565974" y="2056765"/>
            <a:ext cx="2507538" cy="2507538"/>
          </a:xfrm>
          <a:prstGeom prst="pie">
            <a:avLst>
              <a:gd name="adj1" fmla="val 1082458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463058057"/>
      </p:ext>
    </p:extLst>
  </p:cSld>
  <p:clrMapOvr>
    <a:masterClrMapping/>
  </p:clrMapOvr>
  <p:transition spd="slow">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Page titre + sous-titre 1">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6192514" y="2288338"/>
            <a:ext cx="5409262" cy="548484"/>
          </a:xfrm>
          <a:custGeom>
            <a:avLst/>
            <a:gdLst>
              <a:gd name="connsiteX0" fmla="*/ 482600 w 5409262"/>
              <a:gd name="connsiteY0" fmla="*/ 0 h 548484"/>
              <a:gd name="connsiteX1" fmla="*/ 5138854 w 5409262"/>
              <a:gd name="connsiteY1" fmla="*/ 0 h 548484"/>
              <a:gd name="connsiteX2" fmla="*/ 5138854 w 5409262"/>
              <a:gd name="connsiteY2" fmla="*/ 964 h 548484"/>
              <a:gd name="connsiteX3" fmla="*/ 5190802 w 5409262"/>
              <a:gd name="connsiteY3" fmla="*/ 6201 h 548484"/>
              <a:gd name="connsiteX4" fmla="*/ 5409262 w 5409262"/>
              <a:gd name="connsiteY4" fmla="*/ 274242 h 548484"/>
              <a:gd name="connsiteX5" fmla="*/ 5190802 w 5409262"/>
              <a:gd name="connsiteY5" fmla="*/ 542284 h 548484"/>
              <a:gd name="connsiteX6" fmla="*/ 5138854 w 5409262"/>
              <a:gd name="connsiteY6" fmla="*/ 547520 h 548484"/>
              <a:gd name="connsiteX7" fmla="*/ 5138854 w 5409262"/>
              <a:gd name="connsiteY7" fmla="*/ 548484 h 548484"/>
              <a:gd name="connsiteX8" fmla="*/ 0 w 5409262"/>
              <a:gd name="connsiteY8" fmla="*/ 548484 h 54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09262" h="548484">
                <a:moveTo>
                  <a:pt x="482600" y="0"/>
                </a:moveTo>
                <a:lnTo>
                  <a:pt x="5138854" y="0"/>
                </a:lnTo>
                <a:lnTo>
                  <a:pt x="5138854" y="964"/>
                </a:lnTo>
                <a:lnTo>
                  <a:pt x="5190802" y="6201"/>
                </a:lnTo>
                <a:cubicBezTo>
                  <a:pt x="5315477" y="31713"/>
                  <a:pt x="5409262" y="142025"/>
                  <a:pt x="5409262" y="274242"/>
                </a:cubicBezTo>
                <a:cubicBezTo>
                  <a:pt x="5409262" y="406459"/>
                  <a:pt x="5315477" y="516771"/>
                  <a:pt x="5190802" y="542284"/>
                </a:cubicBezTo>
                <a:lnTo>
                  <a:pt x="5138854" y="547520"/>
                </a:lnTo>
                <a:lnTo>
                  <a:pt x="5138854" y="548484"/>
                </a:lnTo>
                <a:lnTo>
                  <a:pt x="0" y="54848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dirty="0">
                <a:solidFill>
                  <a:schemeClr val="lt1"/>
                </a:solidFill>
                <a:latin typeface="+mn-lt"/>
                <a:ea typeface="+mn-ea"/>
                <a:cs typeface="+mn-cs"/>
              </a:defRPr>
            </a:lvl1pPr>
          </a:lstStyle>
          <a:p>
            <a:pPr marL="0" lvl="0" algn="ctr"/>
            <a:r>
              <a:rPr lang="en-US" err="1"/>
              <a:t>Titre</a:t>
            </a:r>
            <a:r>
              <a:rPr lang="en-US"/>
              <a:t> de la </a:t>
            </a:r>
            <a:r>
              <a:rPr lang="en-US" err="1"/>
              <a:t>partie</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89895" y="6588805"/>
            <a:ext cx="699607"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8" name="Rectangle 7"/>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Pie 8"/>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Pie 10"/>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Pie 11"/>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Pie 14"/>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Pie 9"/>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Text Placeholder 2"/>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defRPr>
            </a:lvl1pPr>
          </a:lstStyle>
          <a:p>
            <a:pPr lvl="0"/>
            <a:r>
              <a:rPr lang="en-US" err="1"/>
              <a:t>Texte</a:t>
            </a:r>
            <a:endParaRPr lang="en-US"/>
          </a:p>
          <a:p>
            <a:pPr lvl="0"/>
            <a:endParaRPr lang="en-US"/>
          </a:p>
        </p:txBody>
      </p:sp>
    </p:spTree>
    <p:extLst>
      <p:ext uri="{BB962C8B-B14F-4D97-AF65-F5344CB8AC3E}">
        <p14:creationId xmlns:p14="http://schemas.microsoft.com/office/powerpoint/2010/main" val="3815876805"/>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exte 2 colonnes #7">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07290" y="296545"/>
            <a:ext cx="6300000" cy="3240000"/>
          </a:xfrm>
          <a:prstGeom prst="wedgeRoundRectCallout">
            <a:avLst>
              <a:gd name="adj1" fmla="val -38906"/>
              <a:gd name="adj2" fmla="val 72122"/>
              <a:gd name="adj3" fmla="val 16667"/>
            </a:avLst>
          </a:prstGeom>
          <a:solidFill>
            <a:schemeClr val="bg1"/>
          </a:solidFill>
          <a:ln w="76200">
            <a:solidFill>
              <a:schemeClr val="tx2"/>
            </a:solid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2" name="Title 1"/>
          <p:cNvSpPr>
            <a:spLocks noGrp="1"/>
          </p:cNvSpPr>
          <p:nvPr>
            <p:ph type="title" hasCustomPrompt="1"/>
          </p:nvPr>
        </p:nvSpPr>
        <p:spPr>
          <a:xfrm>
            <a:off x="6865750" y="296545"/>
            <a:ext cx="4488050" cy="72453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6" name="Content Placeholder 2"/>
          <p:cNvSpPr>
            <a:spLocks noGrp="1"/>
          </p:cNvSpPr>
          <p:nvPr>
            <p:ph idx="12" hasCustomPrompt="1"/>
          </p:nvPr>
        </p:nvSpPr>
        <p:spPr>
          <a:xfrm>
            <a:off x="5656882" y="2572720"/>
            <a:ext cx="6300000" cy="3240000"/>
          </a:xfrm>
          <a:prstGeom prst="wedgeRoundRectCallout">
            <a:avLst>
              <a:gd name="adj1" fmla="val 34652"/>
              <a:gd name="adj2" fmla="val 63334"/>
              <a:gd name="adj3" fmla="val 16667"/>
            </a:avLst>
          </a:prstGeom>
          <a:solidFill>
            <a:schemeClr val="bg1">
              <a:lumMod val="95000"/>
            </a:schemeClr>
          </a:solidFill>
          <a:ln w="76200">
            <a:solidFill>
              <a:schemeClr val="accent1">
                <a:lumMod val="40000"/>
                <a:lumOff val="60000"/>
              </a:schemeClr>
            </a:solidFill>
          </a:ln>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Tree>
    <p:extLst>
      <p:ext uri="{BB962C8B-B14F-4D97-AF65-F5344CB8AC3E}">
        <p14:creationId xmlns:p14="http://schemas.microsoft.com/office/powerpoint/2010/main" val="139747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exte 1 colonn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750779"/>
            <a:ext cx="10515600" cy="4279226"/>
          </a:xfrm>
          <a:prstGeom prst="snip1Rect">
            <a:avLst/>
          </a:prstGeom>
          <a:solidFill>
            <a:schemeClr val="bg1"/>
          </a:solidFill>
          <a:ln w="28575">
            <a:solidFill>
              <a:schemeClr val="bg2">
                <a:lumMod val="75000"/>
              </a:schemeClr>
            </a:solidFill>
          </a:ln>
        </p:spPr>
        <p:txBody>
          <a:bodyPr/>
          <a:lstStyle>
            <a:lvl1pPr marL="88900" indent="-88900" algn="l" defTabSz="914400" rtl="0" eaLnBrk="1" latinLnBrk="0" hangingPunct="1">
              <a:lnSpc>
                <a:spcPct val="9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6" name="Espace réservé du texte 5"/>
          <p:cNvSpPr>
            <a:spLocks noGrp="1" noChangeAspect="1"/>
          </p:cNvSpPr>
          <p:nvPr>
            <p:ph type="body" sz="quarter" idx="12"/>
          </p:nvPr>
        </p:nvSpPr>
        <p:spPr>
          <a:xfrm>
            <a:off x="10122568" y="1750779"/>
            <a:ext cx="1161152" cy="1080000"/>
          </a:xfrm>
          <a:prstGeom prst="rect">
            <a:avLst/>
          </a:prstGeom>
          <a:blipFill>
            <a:blip r:embed="rId2"/>
            <a:stretch>
              <a:fillRect b="2000"/>
            </a:stretch>
          </a:blipFill>
        </p:spPr>
        <p:txBody>
          <a:bodyPr/>
          <a:lstStyle>
            <a:lvl1pPr marL="0" indent="0">
              <a:buNone/>
              <a:defRPr sz="200">
                <a:solidFill>
                  <a:schemeClr val="bg1"/>
                </a:solidFill>
              </a:defRPr>
            </a:lvl1pPr>
          </a:lstStyle>
          <a:p>
            <a:pPr lvl="0"/>
            <a:r>
              <a:rPr lang="fr-FR"/>
              <a:t>Modifier les styles du texte du masque</a:t>
            </a:r>
          </a:p>
        </p:txBody>
      </p:sp>
    </p:spTree>
    <p:extLst>
      <p:ext uri="{BB962C8B-B14F-4D97-AF65-F5344CB8AC3E}">
        <p14:creationId xmlns:p14="http://schemas.microsoft.com/office/powerpoint/2010/main" val="408193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exte 2 colonne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109980"/>
            <a:ext cx="5082540" cy="4986020"/>
          </a:xfrm>
          <a:prstGeom prst="rect">
            <a:avLst/>
          </a:prstGeom>
          <a:solidFill>
            <a:schemeClr val="bg1"/>
          </a:solidFill>
          <a:ln>
            <a:noFill/>
          </a:ln>
          <a:effectLst/>
        </p:spPr>
        <p:txBody>
          <a:bodyPr anchor="ct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6" name="Content Placeholder 2"/>
          <p:cNvSpPr>
            <a:spLocks noGrp="1"/>
          </p:cNvSpPr>
          <p:nvPr>
            <p:ph idx="12" hasCustomPrompt="1"/>
          </p:nvPr>
        </p:nvSpPr>
        <p:spPr>
          <a:xfrm>
            <a:off x="6286500" y="1109980"/>
            <a:ext cx="5067300" cy="4986020"/>
          </a:xfrm>
          <a:prstGeom prst="rect">
            <a:avLst/>
          </a:prstGeom>
        </p:spPr>
        <p:txBody>
          <a:bodyPr anchor="ct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cxnSp>
        <p:nvCxnSpPr>
          <p:cNvPr id="8" name="Straight Connector 7"/>
          <p:cNvCxnSpPr/>
          <p:nvPr userDrawn="1"/>
        </p:nvCxnSpPr>
        <p:spPr>
          <a:xfrm>
            <a:off x="6111240" y="1109980"/>
            <a:ext cx="0" cy="50622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68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exte 3 colonnes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190500" y="1303020"/>
            <a:ext cx="3908576" cy="4792980"/>
          </a:xfrm>
          <a:prstGeom prst="rect">
            <a:avLst/>
          </a:prstGeom>
          <a:solidFill>
            <a:schemeClr val="bg1"/>
          </a:solidFill>
          <a:ln>
            <a:noFill/>
          </a:ln>
          <a:effectLst>
            <a:outerShdw dist="6350" algn="l" rotWithShape="0">
              <a:schemeClr val="accent2"/>
            </a:outerShdw>
          </a:effectLst>
        </p:spPr>
        <p:txBody>
          <a:bodyPr tIns="144000" r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53801" y="6611815"/>
            <a:ext cx="735702" cy="24618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13" name="Content Placeholder 2"/>
          <p:cNvSpPr>
            <a:spLocks noGrp="1"/>
          </p:cNvSpPr>
          <p:nvPr>
            <p:ph idx="12" hasCustomPrompt="1"/>
          </p:nvPr>
        </p:nvSpPr>
        <p:spPr>
          <a:xfrm>
            <a:off x="4182412" y="1303020"/>
            <a:ext cx="3916678" cy="4792980"/>
          </a:xfrm>
          <a:prstGeom prst="rect">
            <a:avLst/>
          </a:prstGeom>
          <a:solidFill>
            <a:schemeClr val="bg1"/>
          </a:solidFill>
          <a:ln>
            <a:noFill/>
          </a:ln>
          <a:effectLst>
            <a:outerShdw dist="6350" algn="l" rotWithShape="0">
              <a:schemeClr val="accent2"/>
            </a:outerShdw>
          </a:effectLst>
        </p:spPr>
        <p:txBody>
          <a:bodyPr tIns="144000" r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14" name="Content Placeholder 2"/>
          <p:cNvSpPr>
            <a:spLocks noGrp="1"/>
          </p:cNvSpPr>
          <p:nvPr>
            <p:ph idx="13" hasCustomPrompt="1"/>
          </p:nvPr>
        </p:nvSpPr>
        <p:spPr>
          <a:xfrm>
            <a:off x="8174323" y="1303020"/>
            <a:ext cx="3840480" cy="4792980"/>
          </a:xfrm>
          <a:prstGeom prst="rect">
            <a:avLst/>
          </a:prstGeom>
          <a:solidFill>
            <a:schemeClr val="bg1"/>
          </a:solidFill>
          <a:ln>
            <a:noFill/>
          </a:ln>
          <a:effectLst/>
        </p:spPr>
        <p:txBody>
          <a:bodyPr t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Tree>
    <p:extLst>
      <p:ext uri="{BB962C8B-B14F-4D97-AF65-F5344CB8AC3E}">
        <p14:creationId xmlns:p14="http://schemas.microsoft.com/office/powerpoint/2010/main" val="305288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exte 3 bloc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6" name="Content Placeholder 2"/>
          <p:cNvSpPr>
            <a:spLocks noGrp="1"/>
          </p:cNvSpPr>
          <p:nvPr>
            <p:ph idx="12" hasCustomPrompt="1"/>
          </p:nvPr>
        </p:nvSpPr>
        <p:spPr>
          <a:xfrm>
            <a:off x="6286500" y="1109980"/>
            <a:ext cx="5067300" cy="2178652"/>
          </a:xfrm>
          <a:prstGeom prst="rect">
            <a:avLst/>
          </a:prstGeom>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cxnSp>
        <p:nvCxnSpPr>
          <p:cNvPr id="8" name="Straight Connector 7"/>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3" hasCustomPrompt="1"/>
          </p:nvPr>
        </p:nvSpPr>
        <p:spPr>
          <a:xfrm>
            <a:off x="838200" y="3479800"/>
            <a:ext cx="10515600" cy="2684779"/>
          </a:xfrm>
          <a:prstGeom prst="rect">
            <a:avLst/>
          </a:prstGeom>
        </p:spPr>
        <p:txBody>
          <a:bodyPr numCol="2"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cxnSp>
        <p:nvCxnSpPr>
          <p:cNvPr id="10" name="Straight Connector 7"/>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00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1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02AA-8EAE-4817-B518-BA46B7053833}"/>
              </a:ext>
            </a:extLst>
          </p:cNvPr>
          <p:cNvSpPr>
            <a:spLocks noGrp="1"/>
          </p:cNvSpPr>
          <p:nvPr>
            <p:ph type="title" hasCustomPrompt="1"/>
          </p:nvPr>
        </p:nvSpPr>
        <p:spPr>
          <a:xfrm>
            <a:off x="6192514" y="22963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en-US"/>
              <a:t>TITRE </a:t>
            </a:r>
            <a:br>
              <a:rPr lang="en-US"/>
            </a:br>
            <a:r>
              <a:rPr lang="en-US"/>
              <a:t>DE LA PARTIE</a:t>
            </a:r>
            <a:endParaRPr lang="fr-FR"/>
          </a:p>
        </p:txBody>
      </p:sp>
      <p:sp>
        <p:nvSpPr>
          <p:cNvPr id="3" name="Footer Placeholder 4">
            <a:extLst>
              <a:ext uri="{FF2B5EF4-FFF2-40B4-BE49-F238E27FC236}">
                <a16:creationId xmlns:a16="http://schemas.microsoft.com/office/drawing/2014/main" id="{9CE6DE19-35F1-4F01-B042-9E3B20844A7C}"/>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F3D8A7B0-584C-4854-92E3-3C0CE3CEF7AF}"/>
              </a:ext>
            </a:extLst>
          </p:cNvPr>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7" name="Espace réservé du numéro de diapositive 5">
            <a:extLst>
              <a:ext uri="{FF2B5EF4-FFF2-40B4-BE49-F238E27FC236}">
                <a16:creationId xmlns:a16="http://schemas.microsoft.com/office/drawing/2014/main" id="{BE7DAFA1-46DC-4705-94B8-D74D7D29127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5636863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exte 2 colonnes #4">
    <p:spTree>
      <p:nvGrpSpPr>
        <p:cNvPr id="1" name=""/>
        <p:cNvGrpSpPr/>
        <p:nvPr/>
      </p:nvGrpSpPr>
      <p:grpSpPr>
        <a:xfrm>
          <a:off x="0" y="0"/>
          <a:ext cx="0" cy="0"/>
          <a:chOff x="0" y="0"/>
          <a:chExt cx="0" cy="0"/>
        </a:xfrm>
      </p:grpSpPr>
      <p:sp>
        <p:nvSpPr>
          <p:cNvPr id="11" name="Rectangle 10"/>
          <p:cNvSpPr/>
          <p:nvPr userDrawn="1"/>
        </p:nvSpPr>
        <p:spPr>
          <a:xfrm>
            <a:off x="5920739" y="1109978"/>
            <a:ext cx="5075583" cy="4990531"/>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9"/>
          <p:cNvSpPr/>
          <p:nvPr userDrawn="1"/>
        </p:nvSpPr>
        <p:spPr>
          <a:xfrm rot="5400000">
            <a:off x="1236342" y="897367"/>
            <a:ext cx="4986022" cy="5411247"/>
          </a:xfrm>
          <a:custGeom>
            <a:avLst/>
            <a:gdLst>
              <a:gd name="connsiteX0" fmla="*/ 0 w 4986020"/>
              <a:gd name="connsiteY0" fmla="*/ 5748131 h 5748131"/>
              <a:gd name="connsiteX1" fmla="*/ 0 w 4986020"/>
              <a:gd name="connsiteY1" fmla="*/ 675861 h 5748131"/>
              <a:gd name="connsiteX2" fmla="*/ 2022559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0" fmla="*/ 0 w 4986020"/>
              <a:gd name="connsiteY0" fmla="*/ 5748131 h 5748131"/>
              <a:gd name="connsiteX1" fmla="*/ 0 w 4986020"/>
              <a:gd name="connsiteY1" fmla="*/ 675861 h 5748131"/>
              <a:gd name="connsiteX2" fmla="*/ 2022562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7" fmla="*/ 0 w 4986020"/>
              <a:gd name="connsiteY7" fmla="*/ 5748131 h 5748131"/>
              <a:gd name="connsiteX0" fmla="*/ 0 w 4986020"/>
              <a:gd name="connsiteY0" fmla="*/ 5411247 h 5411247"/>
              <a:gd name="connsiteX1" fmla="*/ 0 w 4986020"/>
              <a:gd name="connsiteY1" fmla="*/ 338977 h 5411247"/>
              <a:gd name="connsiteX2" fmla="*/ 2022562 w 4986020"/>
              <a:gd name="connsiteY2" fmla="*/ 338977 h 5411247"/>
              <a:gd name="connsiteX3" fmla="*/ 2493012 w 4986020"/>
              <a:gd name="connsiteY3" fmla="*/ 0 h 5411247"/>
              <a:gd name="connsiteX4" fmla="*/ 2963462 w 4986020"/>
              <a:gd name="connsiteY4" fmla="*/ 338977 h 5411247"/>
              <a:gd name="connsiteX5" fmla="*/ 4986020 w 4986020"/>
              <a:gd name="connsiteY5" fmla="*/ 338977 h 5411247"/>
              <a:gd name="connsiteX6" fmla="*/ 4986020 w 4986020"/>
              <a:gd name="connsiteY6" fmla="*/ 5411247 h 5411247"/>
              <a:gd name="connsiteX7" fmla="*/ 0 w 4986020"/>
              <a:gd name="connsiteY7" fmla="*/ 5411247 h 541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020" h="5411247">
                <a:moveTo>
                  <a:pt x="0" y="5411247"/>
                </a:moveTo>
                <a:lnTo>
                  <a:pt x="0" y="338977"/>
                </a:lnTo>
                <a:lnTo>
                  <a:pt x="2022562" y="338977"/>
                </a:lnTo>
                <a:lnTo>
                  <a:pt x="2493012" y="0"/>
                </a:lnTo>
                <a:lnTo>
                  <a:pt x="2963462" y="338977"/>
                </a:lnTo>
                <a:lnTo>
                  <a:pt x="4986020" y="338977"/>
                </a:lnTo>
                <a:lnTo>
                  <a:pt x="4986020" y="5411247"/>
                </a:lnTo>
                <a:lnTo>
                  <a:pt x="0" y="5411247"/>
                </a:lnTo>
                <a:close/>
              </a:path>
            </a:pathLst>
          </a:cu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1023728" y="1114486"/>
            <a:ext cx="4897011" cy="4981514"/>
          </a:xfrm>
          <a:prstGeom prst="rect">
            <a:avLst/>
          </a:prstGeom>
          <a:noFill/>
          <a:ln>
            <a:no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1"/>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
        <p:nvSpPr>
          <p:cNvPr id="6" name="Content Placeholder 2"/>
          <p:cNvSpPr>
            <a:spLocks noGrp="1"/>
          </p:cNvSpPr>
          <p:nvPr>
            <p:ph idx="12" hasCustomPrompt="1"/>
          </p:nvPr>
        </p:nvSpPr>
        <p:spPr>
          <a:xfrm>
            <a:off x="6771861" y="1109980"/>
            <a:ext cx="4224461" cy="4986020"/>
          </a:xfrm>
          <a:prstGeom prst="rect">
            <a:avLst/>
          </a:prstGeom>
          <a:noFill/>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bg1"/>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Tree>
    <p:extLst>
      <p:ext uri="{BB962C8B-B14F-4D97-AF65-F5344CB8AC3E}">
        <p14:creationId xmlns:p14="http://schemas.microsoft.com/office/powerpoint/2010/main" val="427437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Page structurée 2">
    <p:spTree>
      <p:nvGrpSpPr>
        <p:cNvPr id="1" name=""/>
        <p:cNvGrpSpPr/>
        <p:nvPr/>
      </p:nvGrpSpPr>
      <p:grpSpPr>
        <a:xfrm>
          <a:off x="0" y="0"/>
          <a:ext cx="0" cy="0"/>
          <a:chOff x="0" y="0"/>
          <a:chExt cx="0" cy="0"/>
        </a:xfrm>
      </p:grpSpPr>
      <p:sp>
        <p:nvSpPr>
          <p:cNvPr id="4" name="Rectangle 3"/>
          <p:cNvSpPr/>
          <p:nvPr userDrawn="1"/>
        </p:nvSpPr>
        <p:spPr>
          <a:xfrm>
            <a:off x="0" y="52037"/>
            <a:ext cx="12192000" cy="658880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grpSp>
        <p:nvGrpSpPr>
          <p:cNvPr id="6" name="Group 5"/>
          <p:cNvGrpSpPr/>
          <p:nvPr userDrawn="1"/>
        </p:nvGrpSpPr>
        <p:grpSpPr>
          <a:xfrm>
            <a:off x="9166225" y="6327775"/>
            <a:ext cx="2066925" cy="530225"/>
            <a:chOff x="9166225" y="6327775"/>
            <a:chExt cx="2066925" cy="530225"/>
          </a:xfrm>
        </p:grpSpPr>
        <p:sp>
          <p:nvSpPr>
            <p:cNvPr id="9" name="Rectangle 8"/>
            <p:cNvSpPr/>
            <p:nvPr userDrawn="1"/>
          </p:nvSpPr>
          <p:spPr>
            <a:xfrm>
              <a:off x="9166225" y="6327775"/>
              <a:ext cx="2066925" cy="530225"/>
            </a:xfrm>
            <a:prstGeom prst="rect">
              <a:avLst/>
            </a:prstGeom>
            <a:solidFill>
              <a:schemeClr val="accent2"/>
            </a:solidFill>
            <a:ln>
              <a:noFill/>
            </a:ln>
            <a:effectLst>
              <a:outerShdw blurRad="635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7"/>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845" t="14347" r="48643" b="73436"/>
            <a:stretch/>
          </p:blipFill>
          <p:spPr bwMode="auto">
            <a:xfrm>
              <a:off x="9192598" y="6351089"/>
              <a:ext cx="2019777" cy="506911"/>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Rectangle 10"/>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lt1"/>
              </a:solidFill>
            </a:endParaRPr>
          </a:p>
        </p:txBody>
      </p:sp>
      <p:sp>
        <p:nvSpPr>
          <p:cNvPr id="31" name="Content Placeholder 2"/>
          <p:cNvSpPr>
            <a:spLocks noGrp="1"/>
          </p:cNvSpPr>
          <p:nvPr>
            <p:ph idx="13" hasCustomPrompt="1"/>
          </p:nvPr>
        </p:nvSpPr>
        <p:spPr>
          <a:xfrm>
            <a:off x="2195770" y="1270000"/>
            <a:ext cx="9158030" cy="1637018"/>
          </a:xfrm>
          <a:prstGeom prst="rect">
            <a:avLst/>
          </a:prstGeom>
        </p:spPr>
        <p:txBody>
          <a:bodyPr anchor="ctr"/>
          <a:lstStyle>
            <a:lvl1pPr marL="0" indent="0" algn="just" defTabSz="914400" rtl="0" eaLnBrk="1" latinLnBrk="0" hangingPunct="1">
              <a:lnSpc>
                <a:spcPct val="9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a:t>Premier </a:t>
            </a:r>
            <a:r>
              <a:rPr lang="en-US" err="1"/>
              <a:t>niveau</a:t>
            </a:r>
            <a:r>
              <a:rPr lang="en-US"/>
              <a:t> </a:t>
            </a:r>
            <a:r>
              <a:rPr lang="en-US" err="1"/>
              <a:t>en</a:t>
            </a:r>
            <a:r>
              <a:rPr lang="en-US"/>
              <a:t>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en-US"/>
              <a:t>Second </a:t>
            </a:r>
            <a:r>
              <a:rPr lang="en-US" err="1"/>
              <a:t>niveau</a:t>
            </a:r>
            <a:endParaRPr lang="en-US"/>
          </a:p>
          <a:p>
            <a:pPr lvl="2"/>
            <a:r>
              <a:rPr lang="en-US" err="1"/>
              <a:t>Troisième</a:t>
            </a:r>
            <a:r>
              <a:rPr lang="en-US"/>
              <a:t> </a:t>
            </a:r>
            <a:r>
              <a:rPr lang="en-US" err="1"/>
              <a:t>niveau</a:t>
            </a:r>
            <a:endParaRPr lang="en-US"/>
          </a:p>
        </p:txBody>
      </p:sp>
      <p:sp>
        <p:nvSpPr>
          <p:cNvPr id="33" name="Text Placeholder 31"/>
          <p:cNvSpPr>
            <a:spLocks noGrp="1"/>
          </p:cNvSpPr>
          <p:nvPr>
            <p:ph type="body" sz="quarter" idx="15" hasCustomPrompt="1"/>
          </p:nvPr>
        </p:nvSpPr>
        <p:spPr>
          <a:xfrm>
            <a:off x="397242" y="3141743"/>
            <a:ext cx="1754006" cy="4016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defRPr>
            </a:lvl1pPr>
          </a:lstStyle>
          <a:p>
            <a:pPr marL="0" lvl="0" algn="ctr"/>
            <a:r>
              <a:rPr lang="en-US" err="1"/>
              <a:t>Titre</a:t>
            </a:r>
            <a:r>
              <a:rPr lang="en-US"/>
              <a:t> un</a:t>
            </a:r>
          </a:p>
        </p:txBody>
      </p:sp>
      <p:sp>
        <p:nvSpPr>
          <p:cNvPr id="34" name="Text Placeholder 31"/>
          <p:cNvSpPr>
            <a:spLocks noGrp="1"/>
          </p:cNvSpPr>
          <p:nvPr>
            <p:ph type="body" sz="quarter" idx="16" hasCustomPrompt="1"/>
          </p:nvPr>
        </p:nvSpPr>
        <p:spPr>
          <a:xfrm>
            <a:off x="246837" y="3550285"/>
            <a:ext cx="5782488"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vl1pPr>
          </a:lstStyle>
          <a:p>
            <a:pPr marL="228600" lvl="0" indent="-228600" algn="just"/>
            <a:r>
              <a:rPr lang="en-US"/>
              <a:t>Insert </a:t>
            </a:r>
            <a:r>
              <a:rPr lang="en-US" err="1"/>
              <a:t>texte</a:t>
            </a:r>
            <a:r>
              <a:rPr lang="en-US"/>
              <a:t> </a:t>
            </a:r>
            <a:r>
              <a:rPr lang="en-US" err="1"/>
              <a:t>ici</a:t>
            </a:r>
            <a:endParaRPr lang="en-US"/>
          </a:p>
        </p:txBody>
      </p:sp>
      <p:sp>
        <p:nvSpPr>
          <p:cNvPr id="35" name="Text Placeholder 31"/>
          <p:cNvSpPr>
            <a:spLocks noGrp="1"/>
          </p:cNvSpPr>
          <p:nvPr>
            <p:ph type="body" sz="quarter" idx="17" hasCustomPrompt="1"/>
          </p:nvPr>
        </p:nvSpPr>
        <p:spPr>
          <a:xfrm>
            <a:off x="6301764" y="3176935"/>
            <a:ext cx="1754006" cy="4016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defRPr>
            </a:lvl1pPr>
          </a:lstStyle>
          <a:p>
            <a:pPr marL="0" lvl="0" algn="ctr"/>
            <a:r>
              <a:rPr lang="en-US" err="1"/>
              <a:t>Titre</a:t>
            </a:r>
            <a:r>
              <a:rPr lang="en-US"/>
              <a:t> </a:t>
            </a:r>
            <a:r>
              <a:rPr lang="en-US" err="1"/>
              <a:t>deux</a:t>
            </a:r>
            <a:endParaRPr lang="en-US"/>
          </a:p>
        </p:txBody>
      </p:sp>
      <p:sp>
        <p:nvSpPr>
          <p:cNvPr id="36" name="Text Placeholder 31"/>
          <p:cNvSpPr>
            <a:spLocks noGrp="1"/>
          </p:cNvSpPr>
          <p:nvPr>
            <p:ph type="body" sz="quarter" idx="18" hasCustomPrompt="1"/>
          </p:nvPr>
        </p:nvSpPr>
        <p:spPr>
          <a:xfrm>
            <a:off x="6182842" y="3550285"/>
            <a:ext cx="5643399"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vl1pPr>
          </a:lstStyle>
          <a:p>
            <a:pPr marL="228600" lvl="0" indent="-228600" algn="just"/>
            <a:r>
              <a:rPr lang="en-US"/>
              <a:t>Insert </a:t>
            </a:r>
            <a:r>
              <a:rPr lang="en-US" err="1"/>
              <a:t>texte</a:t>
            </a:r>
            <a:r>
              <a:rPr lang="en-US"/>
              <a:t> </a:t>
            </a:r>
            <a:r>
              <a:rPr lang="en-US" err="1"/>
              <a:t>ici</a:t>
            </a:r>
            <a:endParaRPr lang="en-US"/>
          </a:p>
        </p:txBody>
      </p:sp>
      <p:sp>
        <p:nvSpPr>
          <p:cNvPr id="12" name="Title 11"/>
          <p:cNvSpPr>
            <a:spLocks noGrp="1"/>
          </p:cNvSpPr>
          <p:nvPr>
            <p:ph type="title" hasCustomPrompt="1"/>
          </p:nvPr>
        </p:nvSpPr>
        <p:spPr>
          <a:xfrm>
            <a:off x="838200" y="365126"/>
            <a:ext cx="10515600" cy="698196"/>
          </a:xfrm>
          <a:prstGeom prst="rect">
            <a:avLst/>
          </a:prstGeom>
        </p:spPr>
        <p:txBody>
          <a:bodyPr/>
          <a:lstStyle>
            <a:lvl1pPr>
              <a:defRPr lang="fr-FR" sz="3600" b="1" baseline="0"/>
            </a:lvl1pPr>
          </a:lstStyle>
          <a:p>
            <a:pPr marL="0" lvl="0"/>
            <a:r>
              <a:rPr lang="en-US"/>
              <a:t>Cliquer </a:t>
            </a:r>
            <a:r>
              <a:rPr lang="en-US" err="1"/>
              <a:t>ici</a:t>
            </a:r>
            <a:r>
              <a:rPr lang="en-US"/>
              <a:t> pour </a:t>
            </a:r>
            <a:r>
              <a:rPr lang="en-US" err="1"/>
              <a:t>ajouter</a:t>
            </a:r>
            <a:r>
              <a:rPr lang="en-US"/>
              <a:t> un </a:t>
            </a:r>
            <a:r>
              <a:rPr lang="en-US" err="1"/>
              <a:t>titre</a:t>
            </a:r>
            <a:endParaRPr lang="fr-FR"/>
          </a:p>
        </p:txBody>
      </p:sp>
    </p:spTree>
    <p:extLst>
      <p:ext uri="{BB962C8B-B14F-4D97-AF65-F5344CB8AC3E}">
        <p14:creationId xmlns:p14="http://schemas.microsoft.com/office/powerpoint/2010/main" val="311694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exte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270000"/>
            <a:ext cx="10515600" cy="4351338"/>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kern="1200" baseline="0" dirty="0">
                <a:solidFill>
                  <a:schemeClr val="tx2"/>
                </a:solidFill>
                <a:latin typeface="+mn-lt"/>
                <a:ea typeface="+mn-ea"/>
                <a:cs typeface="+mn-cs"/>
              </a:defRPr>
            </a:lvl1pPr>
            <a:lvl2pPr marL="266700" indent="-177800" algn="just">
              <a:spcBef>
                <a:spcPts val="1200"/>
              </a:spcBef>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a:t>PREMIER NIVEAU EN CAPITAL</a:t>
            </a:r>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Tree>
    <p:extLst>
      <p:ext uri="{BB962C8B-B14F-4D97-AF65-F5344CB8AC3E}">
        <p14:creationId xmlns:p14="http://schemas.microsoft.com/office/powerpoint/2010/main" val="274875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A18354-BA5B-D089-3BA4-169D0113AEF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BA68CCE-3EF0-53C8-FFEB-0F94C99D2DB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D94732-40BB-FE76-6020-6A706D47EFF7}"/>
              </a:ext>
            </a:extLst>
          </p:cNvPr>
          <p:cNvSpPr>
            <a:spLocks noGrp="1"/>
          </p:cNvSpPr>
          <p:nvPr>
            <p:ph type="dt" sz="half" idx="10"/>
          </p:nvPr>
        </p:nvSpPr>
        <p:spPr/>
        <p:txBody>
          <a:bodyPr/>
          <a:lstStyle/>
          <a:p>
            <a:fld id="{0D4DD381-B955-46D1-B588-D87ACF994F10}" type="datetimeFigureOut">
              <a:rPr lang="fr-FR" smtClean="0"/>
              <a:t>24/01/2024</a:t>
            </a:fld>
            <a:endParaRPr lang="fr-FR"/>
          </a:p>
        </p:txBody>
      </p:sp>
      <p:sp>
        <p:nvSpPr>
          <p:cNvPr id="5" name="Espace réservé du pied de page 4">
            <a:extLst>
              <a:ext uri="{FF2B5EF4-FFF2-40B4-BE49-F238E27FC236}">
                <a16:creationId xmlns:a16="http://schemas.microsoft.com/office/drawing/2014/main" id="{A5C05870-56B6-594E-F17B-920B6FD9816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1B58A8-649C-B499-E789-3E3BDE9D7573}"/>
              </a:ext>
            </a:extLst>
          </p:cNvPr>
          <p:cNvSpPr>
            <a:spLocks noGrp="1"/>
          </p:cNvSpPr>
          <p:nvPr>
            <p:ph type="sldNum" sz="quarter" idx="12"/>
          </p:nvPr>
        </p:nvSpPr>
        <p:spPr/>
        <p:txBody>
          <a:bodyPr/>
          <a:lstStyle/>
          <a:p>
            <a:fld id="{8292E370-71CC-4E1C-8F74-9A1A6D54199D}" type="slidenum">
              <a:rPr lang="fr-FR" smtClean="0"/>
              <a:t>‹N°›</a:t>
            </a:fld>
            <a:endParaRPr lang="fr-FR"/>
          </a:p>
        </p:txBody>
      </p:sp>
    </p:spTree>
    <p:extLst>
      <p:ext uri="{BB962C8B-B14F-4D97-AF65-F5344CB8AC3E}">
        <p14:creationId xmlns:p14="http://schemas.microsoft.com/office/powerpoint/2010/main" val="25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1 (3)">
    <p:spTree>
      <p:nvGrpSpPr>
        <p:cNvPr id="1" name=""/>
        <p:cNvGrpSpPr/>
        <p:nvPr/>
      </p:nvGrpSpPr>
      <p:grpSpPr>
        <a:xfrm>
          <a:off x="0" y="0"/>
          <a:ext cx="0" cy="0"/>
          <a:chOff x="0" y="0"/>
          <a:chExt cx="0" cy="0"/>
        </a:xfrm>
      </p:grpSpPr>
      <p:sp>
        <p:nvSpPr>
          <p:cNvPr id="2" name="Picture Placeholder 5">
            <a:extLst>
              <a:ext uri="{FF2B5EF4-FFF2-40B4-BE49-F238E27FC236}">
                <a16:creationId xmlns:a16="http://schemas.microsoft.com/office/drawing/2014/main" id="{21104BDE-A5A4-4387-9CDF-34CAB6398D34}"/>
              </a:ext>
            </a:extLst>
          </p:cNvPr>
          <p:cNvSpPr>
            <a:spLocks noGrp="1"/>
          </p:cNvSpPr>
          <p:nvPr>
            <p:ph type="pic" sz="quarter" idx="12" hasCustomPrompt="1"/>
          </p:nvPr>
        </p:nvSpPr>
        <p:spPr>
          <a:xfrm>
            <a:off x="0" y="0"/>
            <a:ext cx="5921375" cy="6858000"/>
          </a:xfrm>
          <a:prstGeom prst="rect">
            <a:avLst/>
          </a:prstGeom>
          <a:solidFill>
            <a:schemeClr val="accent2">
              <a:lumMod val="20000"/>
              <a:lumOff val="80000"/>
            </a:schemeClr>
          </a:solidFill>
        </p:spPr>
        <p:txBody>
          <a:bodyPr anchor="ctr"/>
          <a:lstStyle>
            <a:lvl1pPr marL="0" indent="0">
              <a:buNone/>
              <a:defRPr baseline="0">
                <a:latin typeface="Arial" panose="020B0604020202020204" pitchFamily="34" charset="0"/>
                <a:cs typeface="Arial" panose="020B0604020202020204" pitchFamily="34" charset="0"/>
              </a:defRPr>
            </a:lvl1pPr>
          </a:lstStyle>
          <a:p>
            <a:r>
              <a:rPr lang="en-US"/>
              <a:t>Photo</a:t>
            </a:r>
            <a:endParaRPr lang="fr-FR"/>
          </a:p>
        </p:txBody>
      </p:sp>
      <p:sp>
        <p:nvSpPr>
          <p:cNvPr id="3" name="Title 1">
            <a:extLst>
              <a:ext uri="{FF2B5EF4-FFF2-40B4-BE49-F238E27FC236}">
                <a16:creationId xmlns:a16="http://schemas.microsoft.com/office/drawing/2014/main" id="{AB03B488-DF31-47F5-83B0-14D24B8A094F}"/>
              </a:ext>
            </a:extLst>
          </p:cNvPr>
          <p:cNvSpPr>
            <a:spLocks noGrp="1"/>
          </p:cNvSpPr>
          <p:nvPr>
            <p:ph type="title" hasCustomPrompt="1"/>
          </p:nvPr>
        </p:nvSpPr>
        <p:spPr>
          <a:xfrm>
            <a:off x="6192514" y="22963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en-US"/>
              <a:t>TITRE </a:t>
            </a:r>
            <a:br>
              <a:rPr lang="en-US"/>
            </a:br>
            <a:r>
              <a:rPr lang="en-US"/>
              <a:t>DE LA PARTIE</a:t>
            </a:r>
            <a:endParaRPr lang="fr-FR"/>
          </a:p>
        </p:txBody>
      </p:sp>
      <p:sp>
        <p:nvSpPr>
          <p:cNvPr id="4" name="Footer Placeholder 4">
            <a:extLst>
              <a:ext uri="{FF2B5EF4-FFF2-40B4-BE49-F238E27FC236}">
                <a16:creationId xmlns:a16="http://schemas.microsoft.com/office/drawing/2014/main" id="{479239D7-F92E-4013-B06A-96FFCCB44CBA}"/>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grpSp>
        <p:nvGrpSpPr>
          <p:cNvPr id="6" name="Group 13">
            <a:extLst>
              <a:ext uri="{FF2B5EF4-FFF2-40B4-BE49-F238E27FC236}">
                <a16:creationId xmlns:a16="http://schemas.microsoft.com/office/drawing/2014/main" id="{CFE5D3D3-9C1F-4E38-86F5-CF8E4E8BE3A4}"/>
              </a:ext>
            </a:extLst>
          </p:cNvPr>
          <p:cNvGrpSpPr/>
          <p:nvPr userDrawn="1"/>
        </p:nvGrpSpPr>
        <p:grpSpPr>
          <a:xfrm>
            <a:off x="29718" y="0"/>
            <a:ext cx="5891197" cy="6858000"/>
            <a:chOff x="4733596" y="2380467"/>
            <a:chExt cx="3765950" cy="4392040"/>
          </a:xfrm>
          <a:solidFill>
            <a:schemeClr val="accent1">
              <a:alpha val="15000"/>
            </a:schemeClr>
          </a:solidFill>
        </p:grpSpPr>
        <p:sp>
          <p:nvSpPr>
            <p:cNvPr id="7" name="Freeform 17">
              <a:extLst>
                <a:ext uri="{FF2B5EF4-FFF2-40B4-BE49-F238E27FC236}">
                  <a16:creationId xmlns:a16="http://schemas.microsoft.com/office/drawing/2014/main" id="{200C0460-451D-4CA7-8512-99A5514167D7}"/>
                </a:ext>
              </a:extLst>
            </p:cNvPr>
            <p:cNvSpPr/>
            <p:nvPr userDrawn="1"/>
          </p:nvSpPr>
          <p:spPr>
            <a:xfrm>
              <a:off x="4733596"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8" name="Freeform 18">
              <a:extLst>
                <a:ext uri="{FF2B5EF4-FFF2-40B4-BE49-F238E27FC236}">
                  <a16:creationId xmlns:a16="http://schemas.microsoft.com/office/drawing/2014/main" id="{12C7DC35-1FC1-43A8-A1AF-6793FD32FD6E}"/>
                </a:ext>
              </a:extLst>
            </p:cNvPr>
            <p:cNvSpPr/>
            <p:nvPr userDrawn="1"/>
          </p:nvSpPr>
          <p:spPr>
            <a:xfrm flipH="1" flipV="1">
              <a:off x="6667926"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grpSp>
      <p:sp>
        <p:nvSpPr>
          <p:cNvPr id="11" name="Espace réservé du numéro de diapositive 5">
            <a:extLst>
              <a:ext uri="{FF2B5EF4-FFF2-40B4-BE49-F238E27FC236}">
                <a16:creationId xmlns:a16="http://schemas.microsoft.com/office/drawing/2014/main" id="{2BDA2E2A-FEAF-4066-BACA-27F32207CAF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99637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2 ">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9E56BD46-38D3-41A5-A4D0-52D894EB93B2}"/>
              </a:ext>
            </a:extLst>
          </p:cNvPr>
          <p:cNvSpPr>
            <a:spLocks noGrp="1"/>
          </p:cNvSpPr>
          <p:nvPr>
            <p:ph type="title" hasCustomPrompt="1"/>
          </p:nvPr>
        </p:nvSpPr>
        <p:spPr>
          <a:xfrm>
            <a:off x="6192514" y="2288338"/>
            <a:ext cx="5409262" cy="5484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b="1" dirty="0">
                <a:solidFill>
                  <a:schemeClr val="lt1"/>
                </a:solidFill>
                <a:latin typeface="Arial" panose="020B0604020202020204" pitchFamily="34" charset="0"/>
                <a:ea typeface="+mn-ea"/>
                <a:cs typeface="Arial" panose="020B0604020202020204" pitchFamily="34" charset="0"/>
              </a:defRPr>
            </a:lvl1pPr>
          </a:lstStyle>
          <a:p>
            <a:pPr marL="0" lvl="0" algn="ctr"/>
            <a:r>
              <a:rPr lang="fr-FR" noProof="0"/>
              <a:t>Titre de la partie</a:t>
            </a:r>
          </a:p>
        </p:txBody>
      </p:sp>
      <p:sp>
        <p:nvSpPr>
          <p:cNvPr id="3" name="Footer Placeholder 4">
            <a:extLst>
              <a:ext uri="{FF2B5EF4-FFF2-40B4-BE49-F238E27FC236}">
                <a16:creationId xmlns:a16="http://schemas.microsoft.com/office/drawing/2014/main" id="{3486408E-7F48-4A18-844A-1D723F22C7C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B4A056D7-0041-4868-8BC6-53236BDF13B0}"/>
              </a:ext>
            </a:extLst>
          </p:cNvPr>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Pie 8">
            <a:extLst>
              <a:ext uri="{FF2B5EF4-FFF2-40B4-BE49-F238E27FC236}">
                <a16:creationId xmlns:a16="http://schemas.microsoft.com/office/drawing/2014/main" id="{63917891-26A7-4700-BB45-8C6972C6C381}"/>
              </a:ext>
            </a:extLst>
          </p:cNvPr>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7" name="Pie 10">
            <a:extLst>
              <a:ext uri="{FF2B5EF4-FFF2-40B4-BE49-F238E27FC236}">
                <a16:creationId xmlns:a16="http://schemas.microsoft.com/office/drawing/2014/main" id="{73097180-B5AB-4782-A071-CCC580666C64}"/>
              </a:ext>
            </a:extLst>
          </p:cNvPr>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8" name="Pie 11">
            <a:extLst>
              <a:ext uri="{FF2B5EF4-FFF2-40B4-BE49-F238E27FC236}">
                <a16:creationId xmlns:a16="http://schemas.microsoft.com/office/drawing/2014/main" id="{F0D072F4-CB06-42DA-A68C-DFA15DECCC3A}"/>
              </a:ext>
            </a:extLst>
          </p:cNvPr>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9" name="Pie 14">
            <a:extLst>
              <a:ext uri="{FF2B5EF4-FFF2-40B4-BE49-F238E27FC236}">
                <a16:creationId xmlns:a16="http://schemas.microsoft.com/office/drawing/2014/main" id="{90F12C15-A833-4FFE-878E-DA07E7B5C714}"/>
              </a:ext>
            </a:extLst>
          </p:cNvPr>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0" name="Pie 9">
            <a:extLst>
              <a:ext uri="{FF2B5EF4-FFF2-40B4-BE49-F238E27FC236}">
                <a16:creationId xmlns:a16="http://schemas.microsoft.com/office/drawing/2014/main" id="{18FFEC70-D3ED-4407-B88D-9BECB218C9F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1" name="Text Placeholder 2">
            <a:extLst>
              <a:ext uri="{FF2B5EF4-FFF2-40B4-BE49-F238E27FC236}">
                <a16:creationId xmlns:a16="http://schemas.microsoft.com/office/drawing/2014/main" id="{89EF2AB5-611B-4D3F-BF69-2FDA6C6D61EA}"/>
              </a:ext>
            </a:extLst>
          </p:cNvPr>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latin typeface="Arial" panose="020B0604020202020204" pitchFamily="34" charset="0"/>
                <a:cs typeface="Arial" panose="020B0604020202020204" pitchFamily="34" charset="0"/>
              </a:defRPr>
            </a:lvl1pPr>
          </a:lstStyle>
          <a:p>
            <a:pPr lvl="0"/>
            <a:r>
              <a:rPr lang="en-US" err="1"/>
              <a:t>Texte</a:t>
            </a:r>
            <a:endParaRPr lang="en-US"/>
          </a:p>
          <a:p>
            <a:pPr lvl="0"/>
            <a:endParaRPr lang="en-US"/>
          </a:p>
        </p:txBody>
      </p:sp>
      <p:sp>
        <p:nvSpPr>
          <p:cNvPr id="13" name="Espace réservé du numéro de diapositive 5">
            <a:extLst>
              <a:ext uri="{FF2B5EF4-FFF2-40B4-BE49-F238E27FC236}">
                <a16:creationId xmlns:a16="http://schemas.microsoft.com/office/drawing/2014/main" id="{DD0E19E1-CD3F-424E-A9E3-231BACAC55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33869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3 Actu + source">
    <p:spTree>
      <p:nvGrpSpPr>
        <p:cNvPr id="1" name=""/>
        <p:cNvGrpSpPr/>
        <p:nvPr/>
      </p:nvGrpSpPr>
      <p:grpSpPr>
        <a:xfrm>
          <a:off x="0" y="0"/>
          <a:ext cx="0" cy="0"/>
          <a:chOff x="0" y="0"/>
          <a:chExt cx="0" cy="0"/>
        </a:xfrm>
      </p:grpSpPr>
      <p:sp>
        <p:nvSpPr>
          <p:cNvPr id="22" name="Rectangle 21"/>
          <p:cNvSpPr/>
          <p:nvPr userDrawn="1"/>
        </p:nvSpPr>
        <p:spPr>
          <a:xfrm>
            <a:off x="0" y="0"/>
            <a:ext cx="33453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2" name="Title 1"/>
          <p:cNvSpPr>
            <a:spLocks noGrp="1"/>
          </p:cNvSpPr>
          <p:nvPr>
            <p:ph type="title" hasCustomPrompt="1"/>
          </p:nvPr>
        </p:nvSpPr>
        <p:spPr>
          <a:xfrm>
            <a:off x="3439384" y="2403819"/>
            <a:ext cx="8427307" cy="1344417"/>
          </a:xfrm>
          <a:prstGeom prst="rect">
            <a:avLst/>
          </a:prstGeom>
        </p:spPr>
        <p:txBody>
          <a:bodyPr>
            <a:normAutofit/>
          </a:bodyPr>
          <a:lstStyle>
            <a:lvl1pPr>
              <a:defRPr sz="2400" b="1">
                <a:latin typeface="Arial" panose="020B0604020202020204" pitchFamily="34" charset="0"/>
                <a:cs typeface="Arial" panose="020B0604020202020204" pitchFamily="34" charset="0"/>
              </a:defRPr>
            </a:lvl1pPr>
          </a:lstStyle>
          <a:p>
            <a:r>
              <a:rPr lang="fr-FR" noProof="0"/>
              <a:t>Titre</a:t>
            </a:r>
            <a:r>
              <a:rPr lang="en-US"/>
              <a:t> </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8" name="Content Placeholder 2"/>
          <p:cNvSpPr>
            <a:spLocks noGrp="1"/>
          </p:cNvSpPr>
          <p:nvPr>
            <p:ph idx="12" hasCustomPrompt="1"/>
          </p:nvPr>
        </p:nvSpPr>
        <p:spPr>
          <a:xfrm>
            <a:off x="3439384" y="4059043"/>
            <a:ext cx="8427307" cy="289976"/>
          </a:xfrm>
          <a:prstGeom prst="rect">
            <a:avLst/>
          </a:prstGeom>
        </p:spPr>
        <p:txBody>
          <a:bodyPr anchor="t"/>
          <a:lstStyle>
            <a:lvl1pPr marL="0" indent="0" algn="l">
              <a:buNone/>
              <a:defRPr lang="en-US" sz="1800" b="0" i="1" dirty="0">
                <a:solidFill>
                  <a:schemeClr val="tx1"/>
                </a:solidFill>
                <a:latin typeface="Arial" panose="020B0604020202020204" pitchFamily="34" charset="0"/>
                <a:cs typeface="Arial" panose="020B0604020202020204" pitchFamily="34" charset="0"/>
              </a:defRPr>
            </a:lvl1pPr>
          </a:lstStyle>
          <a:p>
            <a:pPr marL="228600" lvl="0" indent="-228600"/>
            <a:r>
              <a:rPr lang="en-US"/>
              <a:t>Source </a:t>
            </a:r>
          </a:p>
        </p:txBody>
      </p:sp>
      <p:sp>
        <p:nvSpPr>
          <p:cNvPr id="21" name="Freeform 24"/>
          <p:cNvSpPr>
            <a:spLocks noEditPoints="1"/>
          </p:cNvSpPr>
          <p:nvPr userDrawn="1"/>
        </p:nvSpPr>
        <p:spPr bwMode="auto">
          <a:xfrm>
            <a:off x="501791" y="2304097"/>
            <a:ext cx="2044549" cy="1754946"/>
          </a:xfrm>
          <a:custGeom>
            <a:avLst/>
            <a:gdLst>
              <a:gd name="T0" fmla="*/ 1577 w 3592"/>
              <a:gd name="T1" fmla="*/ 2589 h 2773"/>
              <a:gd name="T2" fmla="*/ 3152 w 3592"/>
              <a:gd name="T3" fmla="*/ 1998 h 2773"/>
              <a:gd name="T4" fmla="*/ 195 w 3592"/>
              <a:gd name="T5" fmla="*/ 1752 h 2773"/>
              <a:gd name="T6" fmla="*/ 113 w 3592"/>
              <a:gd name="T7" fmla="*/ 1924 h 2773"/>
              <a:gd name="T8" fmla="*/ 155 w 3592"/>
              <a:gd name="T9" fmla="*/ 2167 h 2773"/>
              <a:gd name="T10" fmla="*/ 228 w 3592"/>
              <a:gd name="T11" fmla="*/ 2236 h 2773"/>
              <a:gd name="T12" fmla="*/ 1521 w 3592"/>
              <a:gd name="T13" fmla="*/ 2161 h 2773"/>
              <a:gd name="T14" fmla="*/ 286 w 3592"/>
              <a:gd name="T15" fmla="*/ 1173 h 2773"/>
              <a:gd name="T16" fmla="*/ 331 w 3592"/>
              <a:gd name="T17" fmla="*/ 1451 h 2773"/>
              <a:gd name="T18" fmla="*/ 1613 w 3592"/>
              <a:gd name="T19" fmla="*/ 1443 h 2773"/>
              <a:gd name="T20" fmla="*/ 3240 w 3592"/>
              <a:gd name="T21" fmla="*/ 1083 h 2773"/>
              <a:gd name="T22" fmla="*/ 3242 w 3592"/>
              <a:gd name="T23" fmla="*/ 1573 h 2773"/>
              <a:gd name="T24" fmla="*/ 3295 w 3592"/>
              <a:gd name="T25" fmla="*/ 1546 h 2773"/>
              <a:gd name="T26" fmla="*/ 3364 w 3592"/>
              <a:gd name="T27" fmla="*/ 1389 h 2773"/>
              <a:gd name="T28" fmla="*/ 3337 w 3592"/>
              <a:gd name="T29" fmla="*/ 1128 h 2773"/>
              <a:gd name="T30" fmla="*/ 3140 w 3592"/>
              <a:gd name="T31" fmla="*/ 541 h 2773"/>
              <a:gd name="T32" fmla="*/ 3264 w 3592"/>
              <a:gd name="T33" fmla="*/ 819 h 2773"/>
              <a:gd name="T34" fmla="*/ 3288 w 3592"/>
              <a:gd name="T35" fmla="*/ 545 h 2773"/>
              <a:gd name="T36" fmla="*/ 255 w 3592"/>
              <a:gd name="T37" fmla="*/ 463 h 2773"/>
              <a:gd name="T38" fmla="*/ 229 w 3592"/>
              <a:gd name="T39" fmla="*/ 723 h 2773"/>
              <a:gd name="T40" fmla="*/ 298 w 3592"/>
              <a:gd name="T41" fmla="*/ 882 h 2773"/>
              <a:gd name="T42" fmla="*/ 351 w 3592"/>
              <a:gd name="T43" fmla="*/ 908 h 2773"/>
              <a:gd name="T44" fmla="*/ 1205 w 3592"/>
              <a:gd name="T45" fmla="*/ 693 h 2773"/>
              <a:gd name="T46" fmla="*/ 2298 w 3592"/>
              <a:gd name="T47" fmla="*/ 0 h 2773"/>
              <a:gd name="T48" fmla="*/ 3497 w 3592"/>
              <a:gd name="T49" fmla="*/ 448 h 2773"/>
              <a:gd name="T50" fmla="*/ 3381 w 3592"/>
              <a:gd name="T51" fmla="*/ 519 h 2773"/>
              <a:gd name="T52" fmla="*/ 3329 w 3592"/>
              <a:gd name="T53" fmla="*/ 722 h 2773"/>
              <a:gd name="T54" fmla="*/ 3469 w 3592"/>
              <a:gd name="T55" fmla="*/ 880 h 2773"/>
              <a:gd name="T56" fmla="*/ 3589 w 3592"/>
              <a:gd name="T57" fmla="*/ 945 h 2773"/>
              <a:gd name="T58" fmla="*/ 3576 w 3592"/>
              <a:gd name="T59" fmla="*/ 972 h 2773"/>
              <a:gd name="T60" fmla="*/ 3446 w 3592"/>
              <a:gd name="T61" fmla="*/ 1082 h 2773"/>
              <a:gd name="T62" fmla="*/ 3478 w 3592"/>
              <a:gd name="T63" fmla="*/ 1370 h 2773"/>
              <a:gd name="T64" fmla="*/ 3399 w 3592"/>
              <a:gd name="T65" fmla="*/ 1603 h 2773"/>
              <a:gd name="T66" fmla="*/ 3423 w 3592"/>
              <a:gd name="T67" fmla="*/ 1712 h 2773"/>
              <a:gd name="T68" fmla="*/ 3343 w 3592"/>
              <a:gd name="T69" fmla="*/ 1800 h 2773"/>
              <a:gd name="T70" fmla="*/ 3244 w 3592"/>
              <a:gd name="T71" fmla="*/ 1900 h 2773"/>
              <a:gd name="T72" fmla="*/ 3221 w 3592"/>
              <a:gd name="T73" fmla="*/ 2114 h 2773"/>
              <a:gd name="T74" fmla="*/ 3417 w 3592"/>
              <a:gd name="T75" fmla="*/ 2234 h 2773"/>
              <a:gd name="T76" fmla="*/ 3483 w 3592"/>
              <a:gd name="T77" fmla="*/ 2287 h 2773"/>
              <a:gd name="T78" fmla="*/ 3461 w 3592"/>
              <a:gd name="T79" fmla="*/ 2305 h 2773"/>
              <a:gd name="T80" fmla="*/ 186 w 3592"/>
              <a:gd name="T81" fmla="*/ 2351 h 2773"/>
              <a:gd name="T82" fmla="*/ 89 w 3592"/>
              <a:gd name="T83" fmla="*/ 2275 h 2773"/>
              <a:gd name="T84" fmla="*/ 5 w 3592"/>
              <a:gd name="T85" fmla="*/ 2036 h 2773"/>
              <a:gd name="T86" fmla="*/ 33 w 3592"/>
              <a:gd name="T87" fmla="*/ 1759 h 2773"/>
              <a:gd name="T88" fmla="*/ 22 w 3592"/>
              <a:gd name="T89" fmla="*/ 1639 h 2773"/>
              <a:gd name="T90" fmla="*/ 0 w 3592"/>
              <a:gd name="T91" fmla="*/ 1621 h 2773"/>
              <a:gd name="T92" fmla="*/ 66 w 3592"/>
              <a:gd name="T93" fmla="*/ 1568 h 2773"/>
              <a:gd name="T94" fmla="*/ 262 w 3592"/>
              <a:gd name="T95" fmla="*/ 1450 h 2773"/>
              <a:gd name="T96" fmla="*/ 238 w 3592"/>
              <a:gd name="T97" fmla="*/ 1234 h 2773"/>
              <a:gd name="T98" fmla="*/ 140 w 3592"/>
              <a:gd name="T99" fmla="*/ 1134 h 2773"/>
              <a:gd name="T100" fmla="*/ 60 w 3592"/>
              <a:gd name="T101" fmla="*/ 1046 h 2773"/>
              <a:gd name="T102" fmla="*/ 163 w 3592"/>
              <a:gd name="T103" fmla="*/ 886 h 2773"/>
              <a:gd name="T104" fmla="*/ 109 w 3592"/>
              <a:gd name="T105" fmla="*/ 604 h 2773"/>
              <a:gd name="T106" fmla="*/ 174 w 3592"/>
              <a:gd name="T107" fmla="*/ 369 h 2773"/>
              <a:gd name="T108" fmla="*/ 282 w 3592"/>
              <a:gd name="T109" fmla="*/ 283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92" h="2773">
                <a:moveTo>
                  <a:pt x="3197" y="1839"/>
                </a:moveTo>
                <a:lnTo>
                  <a:pt x="3031" y="1873"/>
                </a:lnTo>
                <a:lnTo>
                  <a:pt x="2166" y="2048"/>
                </a:lnTo>
                <a:lnTo>
                  <a:pt x="1979" y="2108"/>
                </a:lnTo>
                <a:lnTo>
                  <a:pt x="1930" y="2096"/>
                </a:lnTo>
                <a:lnTo>
                  <a:pt x="1590" y="2165"/>
                </a:lnTo>
                <a:lnTo>
                  <a:pt x="1577" y="2589"/>
                </a:lnTo>
                <a:lnTo>
                  <a:pt x="3161" y="2199"/>
                </a:lnTo>
                <a:lnTo>
                  <a:pt x="3158" y="2176"/>
                </a:lnTo>
                <a:lnTo>
                  <a:pt x="3154" y="2150"/>
                </a:lnTo>
                <a:lnTo>
                  <a:pt x="3152" y="2115"/>
                </a:lnTo>
                <a:lnTo>
                  <a:pt x="3150" y="2079"/>
                </a:lnTo>
                <a:lnTo>
                  <a:pt x="3150" y="2040"/>
                </a:lnTo>
                <a:lnTo>
                  <a:pt x="3152" y="1998"/>
                </a:lnTo>
                <a:lnTo>
                  <a:pt x="3158" y="1957"/>
                </a:lnTo>
                <a:lnTo>
                  <a:pt x="3166" y="1916"/>
                </a:lnTo>
                <a:lnTo>
                  <a:pt x="3179" y="1876"/>
                </a:lnTo>
                <a:lnTo>
                  <a:pt x="3197" y="1839"/>
                </a:lnTo>
                <a:close/>
                <a:moveTo>
                  <a:pt x="226" y="1748"/>
                </a:moveTo>
                <a:lnTo>
                  <a:pt x="212" y="1749"/>
                </a:lnTo>
                <a:lnTo>
                  <a:pt x="195" y="1752"/>
                </a:lnTo>
                <a:lnTo>
                  <a:pt x="178" y="1761"/>
                </a:lnTo>
                <a:lnTo>
                  <a:pt x="161" y="1774"/>
                </a:lnTo>
                <a:lnTo>
                  <a:pt x="146" y="1793"/>
                </a:lnTo>
                <a:lnTo>
                  <a:pt x="134" y="1818"/>
                </a:lnTo>
                <a:lnTo>
                  <a:pt x="124" y="1849"/>
                </a:lnTo>
                <a:lnTo>
                  <a:pt x="117" y="1884"/>
                </a:lnTo>
                <a:lnTo>
                  <a:pt x="113" y="1924"/>
                </a:lnTo>
                <a:lnTo>
                  <a:pt x="113" y="1968"/>
                </a:lnTo>
                <a:lnTo>
                  <a:pt x="115" y="2014"/>
                </a:lnTo>
                <a:lnTo>
                  <a:pt x="120" y="2054"/>
                </a:lnTo>
                <a:lnTo>
                  <a:pt x="126" y="2089"/>
                </a:lnTo>
                <a:lnTo>
                  <a:pt x="135" y="2120"/>
                </a:lnTo>
                <a:lnTo>
                  <a:pt x="145" y="2146"/>
                </a:lnTo>
                <a:lnTo>
                  <a:pt x="155" y="2167"/>
                </a:lnTo>
                <a:lnTo>
                  <a:pt x="166" y="2186"/>
                </a:lnTo>
                <a:lnTo>
                  <a:pt x="178" y="2200"/>
                </a:lnTo>
                <a:lnTo>
                  <a:pt x="189" y="2212"/>
                </a:lnTo>
                <a:lnTo>
                  <a:pt x="201" y="2222"/>
                </a:lnTo>
                <a:lnTo>
                  <a:pt x="211" y="2228"/>
                </a:lnTo>
                <a:lnTo>
                  <a:pt x="220" y="2232"/>
                </a:lnTo>
                <a:lnTo>
                  <a:pt x="228" y="2236"/>
                </a:lnTo>
                <a:lnTo>
                  <a:pt x="235" y="2238"/>
                </a:lnTo>
                <a:lnTo>
                  <a:pt x="239" y="2238"/>
                </a:lnTo>
                <a:lnTo>
                  <a:pt x="241" y="2239"/>
                </a:lnTo>
                <a:lnTo>
                  <a:pt x="246" y="2239"/>
                </a:lnTo>
                <a:lnTo>
                  <a:pt x="250" y="2240"/>
                </a:lnTo>
                <a:lnTo>
                  <a:pt x="1508" y="2588"/>
                </a:lnTo>
                <a:lnTo>
                  <a:pt x="1521" y="2161"/>
                </a:lnTo>
                <a:lnTo>
                  <a:pt x="241" y="1749"/>
                </a:lnTo>
                <a:lnTo>
                  <a:pt x="241" y="1749"/>
                </a:lnTo>
                <a:lnTo>
                  <a:pt x="239" y="1749"/>
                </a:lnTo>
                <a:lnTo>
                  <a:pt x="235" y="1748"/>
                </a:lnTo>
                <a:lnTo>
                  <a:pt x="230" y="1748"/>
                </a:lnTo>
                <a:lnTo>
                  <a:pt x="226" y="1748"/>
                </a:lnTo>
                <a:close/>
                <a:moveTo>
                  <a:pt x="286" y="1173"/>
                </a:moveTo>
                <a:lnTo>
                  <a:pt x="304" y="1210"/>
                </a:lnTo>
                <a:lnTo>
                  <a:pt x="317" y="1250"/>
                </a:lnTo>
                <a:lnTo>
                  <a:pt x="326" y="1291"/>
                </a:lnTo>
                <a:lnTo>
                  <a:pt x="330" y="1333"/>
                </a:lnTo>
                <a:lnTo>
                  <a:pt x="333" y="1374"/>
                </a:lnTo>
                <a:lnTo>
                  <a:pt x="333" y="1413"/>
                </a:lnTo>
                <a:lnTo>
                  <a:pt x="331" y="1451"/>
                </a:lnTo>
                <a:lnTo>
                  <a:pt x="329" y="1484"/>
                </a:lnTo>
                <a:lnTo>
                  <a:pt x="326" y="1512"/>
                </a:lnTo>
                <a:lnTo>
                  <a:pt x="322" y="1534"/>
                </a:lnTo>
                <a:lnTo>
                  <a:pt x="464" y="1569"/>
                </a:lnTo>
                <a:lnTo>
                  <a:pt x="1907" y="1924"/>
                </a:lnTo>
                <a:lnTo>
                  <a:pt x="1892" y="1500"/>
                </a:lnTo>
                <a:lnTo>
                  <a:pt x="1613" y="1443"/>
                </a:lnTo>
                <a:lnTo>
                  <a:pt x="1520" y="1424"/>
                </a:lnTo>
                <a:lnTo>
                  <a:pt x="452" y="1207"/>
                </a:lnTo>
                <a:lnTo>
                  <a:pt x="286" y="1173"/>
                </a:lnTo>
                <a:close/>
                <a:moveTo>
                  <a:pt x="3261" y="1082"/>
                </a:moveTo>
                <a:lnTo>
                  <a:pt x="3250" y="1082"/>
                </a:lnTo>
                <a:lnTo>
                  <a:pt x="3242" y="1083"/>
                </a:lnTo>
                <a:lnTo>
                  <a:pt x="3240" y="1083"/>
                </a:lnTo>
                <a:lnTo>
                  <a:pt x="2335" y="1375"/>
                </a:lnTo>
                <a:lnTo>
                  <a:pt x="1962" y="1496"/>
                </a:lnTo>
                <a:lnTo>
                  <a:pt x="1976" y="1922"/>
                </a:lnTo>
                <a:lnTo>
                  <a:pt x="3114" y="1608"/>
                </a:lnTo>
                <a:lnTo>
                  <a:pt x="3233" y="1574"/>
                </a:lnTo>
                <a:lnTo>
                  <a:pt x="3238" y="1573"/>
                </a:lnTo>
                <a:lnTo>
                  <a:pt x="3242" y="1573"/>
                </a:lnTo>
                <a:lnTo>
                  <a:pt x="3244" y="1572"/>
                </a:lnTo>
                <a:lnTo>
                  <a:pt x="3249" y="1572"/>
                </a:lnTo>
                <a:lnTo>
                  <a:pt x="3255" y="1570"/>
                </a:lnTo>
                <a:lnTo>
                  <a:pt x="3263" y="1567"/>
                </a:lnTo>
                <a:lnTo>
                  <a:pt x="3273" y="1563"/>
                </a:lnTo>
                <a:lnTo>
                  <a:pt x="3283" y="1556"/>
                </a:lnTo>
                <a:lnTo>
                  <a:pt x="3295" y="1546"/>
                </a:lnTo>
                <a:lnTo>
                  <a:pt x="3306" y="1535"/>
                </a:lnTo>
                <a:lnTo>
                  <a:pt x="3318" y="1520"/>
                </a:lnTo>
                <a:lnTo>
                  <a:pt x="3329" y="1502"/>
                </a:lnTo>
                <a:lnTo>
                  <a:pt x="3338" y="1480"/>
                </a:lnTo>
                <a:lnTo>
                  <a:pt x="3348" y="1454"/>
                </a:lnTo>
                <a:lnTo>
                  <a:pt x="3357" y="1424"/>
                </a:lnTo>
                <a:lnTo>
                  <a:pt x="3364" y="1389"/>
                </a:lnTo>
                <a:lnTo>
                  <a:pt x="3368" y="1348"/>
                </a:lnTo>
                <a:lnTo>
                  <a:pt x="3370" y="1302"/>
                </a:lnTo>
                <a:lnTo>
                  <a:pt x="3370" y="1258"/>
                </a:lnTo>
                <a:lnTo>
                  <a:pt x="3366" y="1219"/>
                </a:lnTo>
                <a:lnTo>
                  <a:pt x="3359" y="1183"/>
                </a:lnTo>
                <a:lnTo>
                  <a:pt x="3349" y="1154"/>
                </a:lnTo>
                <a:lnTo>
                  <a:pt x="3337" y="1128"/>
                </a:lnTo>
                <a:lnTo>
                  <a:pt x="3322" y="1108"/>
                </a:lnTo>
                <a:lnTo>
                  <a:pt x="3307" y="1096"/>
                </a:lnTo>
                <a:lnTo>
                  <a:pt x="3290" y="1089"/>
                </a:lnTo>
                <a:lnTo>
                  <a:pt x="3275" y="1084"/>
                </a:lnTo>
                <a:lnTo>
                  <a:pt x="3261" y="1082"/>
                </a:lnTo>
                <a:close/>
                <a:moveTo>
                  <a:pt x="3306" y="508"/>
                </a:moveTo>
                <a:lnTo>
                  <a:pt x="3140" y="541"/>
                </a:lnTo>
                <a:lnTo>
                  <a:pt x="2028" y="767"/>
                </a:lnTo>
                <a:lnTo>
                  <a:pt x="1699" y="834"/>
                </a:lnTo>
                <a:lnTo>
                  <a:pt x="1686" y="1258"/>
                </a:lnTo>
                <a:lnTo>
                  <a:pt x="3088" y="913"/>
                </a:lnTo>
                <a:lnTo>
                  <a:pt x="3270" y="869"/>
                </a:lnTo>
                <a:lnTo>
                  <a:pt x="3267" y="846"/>
                </a:lnTo>
                <a:lnTo>
                  <a:pt x="3264" y="819"/>
                </a:lnTo>
                <a:lnTo>
                  <a:pt x="3261" y="785"/>
                </a:lnTo>
                <a:lnTo>
                  <a:pt x="3259" y="748"/>
                </a:lnTo>
                <a:lnTo>
                  <a:pt x="3259" y="708"/>
                </a:lnTo>
                <a:lnTo>
                  <a:pt x="3262" y="667"/>
                </a:lnTo>
                <a:lnTo>
                  <a:pt x="3267" y="626"/>
                </a:lnTo>
                <a:lnTo>
                  <a:pt x="3276" y="585"/>
                </a:lnTo>
                <a:lnTo>
                  <a:pt x="3288" y="545"/>
                </a:lnTo>
                <a:lnTo>
                  <a:pt x="3306" y="508"/>
                </a:lnTo>
                <a:close/>
                <a:moveTo>
                  <a:pt x="334" y="417"/>
                </a:moveTo>
                <a:lnTo>
                  <a:pt x="320" y="418"/>
                </a:lnTo>
                <a:lnTo>
                  <a:pt x="304" y="422"/>
                </a:lnTo>
                <a:lnTo>
                  <a:pt x="287" y="430"/>
                </a:lnTo>
                <a:lnTo>
                  <a:pt x="271" y="443"/>
                </a:lnTo>
                <a:lnTo>
                  <a:pt x="255" y="463"/>
                </a:lnTo>
                <a:lnTo>
                  <a:pt x="242" y="488"/>
                </a:lnTo>
                <a:lnTo>
                  <a:pt x="232" y="517"/>
                </a:lnTo>
                <a:lnTo>
                  <a:pt x="226" y="553"/>
                </a:lnTo>
                <a:lnTo>
                  <a:pt x="223" y="592"/>
                </a:lnTo>
                <a:lnTo>
                  <a:pt x="221" y="637"/>
                </a:lnTo>
                <a:lnTo>
                  <a:pt x="225" y="683"/>
                </a:lnTo>
                <a:lnTo>
                  <a:pt x="229" y="723"/>
                </a:lnTo>
                <a:lnTo>
                  <a:pt x="236" y="758"/>
                </a:lnTo>
                <a:lnTo>
                  <a:pt x="243" y="788"/>
                </a:lnTo>
                <a:lnTo>
                  <a:pt x="253" y="814"/>
                </a:lnTo>
                <a:lnTo>
                  <a:pt x="264" y="836"/>
                </a:lnTo>
                <a:lnTo>
                  <a:pt x="275" y="855"/>
                </a:lnTo>
                <a:lnTo>
                  <a:pt x="286" y="870"/>
                </a:lnTo>
                <a:lnTo>
                  <a:pt x="298" y="882"/>
                </a:lnTo>
                <a:lnTo>
                  <a:pt x="309" y="890"/>
                </a:lnTo>
                <a:lnTo>
                  <a:pt x="320" y="897"/>
                </a:lnTo>
                <a:lnTo>
                  <a:pt x="329" y="902"/>
                </a:lnTo>
                <a:lnTo>
                  <a:pt x="338" y="904"/>
                </a:lnTo>
                <a:lnTo>
                  <a:pt x="344" y="907"/>
                </a:lnTo>
                <a:lnTo>
                  <a:pt x="349" y="908"/>
                </a:lnTo>
                <a:lnTo>
                  <a:pt x="351" y="908"/>
                </a:lnTo>
                <a:lnTo>
                  <a:pt x="353" y="908"/>
                </a:lnTo>
                <a:lnTo>
                  <a:pt x="356" y="909"/>
                </a:lnTo>
                <a:lnTo>
                  <a:pt x="359" y="909"/>
                </a:lnTo>
                <a:lnTo>
                  <a:pt x="422" y="926"/>
                </a:lnTo>
                <a:lnTo>
                  <a:pt x="1616" y="1258"/>
                </a:lnTo>
                <a:lnTo>
                  <a:pt x="1630" y="831"/>
                </a:lnTo>
                <a:lnTo>
                  <a:pt x="1205" y="693"/>
                </a:lnTo>
                <a:lnTo>
                  <a:pt x="351" y="418"/>
                </a:lnTo>
                <a:lnTo>
                  <a:pt x="350" y="418"/>
                </a:lnTo>
                <a:lnTo>
                  <a:pt x="348" y="418"/>
                </a:lnTo>
                <a:lnTo>
                  <a:pt x="344" y="418"/>
                </a:lnTo>
                <a:lnTo>
                  <a:pt x="340" y="417"/>
                </a:lnTo>
                <a:lnTo>
                  <a:pt x="334" y="417"/>
                </a:lnTo>
                <a:close/>
                <a:moveTo>
                  <a:pt x="2298" y="0"/>
                </a:moveTo>
                <a:lnTo>
                  <a:pt x="3520" y="366"/>
                </a:lnTo>
                <a:lnTo>
                  <a:pt x="3532" y="381"/>
                </a:lnTo>
                <a:lnTo>
                  <a:pt x="3537" y="396"/>
                </a:lnTo>
                <a:lnTo>
                  <a:pt x="3535" y="410"/>
                </a:lnTo>
                <a:lnTo>
                  <a:pt x="3527" y="424"/>
                </a:lnTo>
                <a:lnTo>
                  <a:pt x="3514" y="436"/>
                </a:lnTo>
                <a:lnTo>
                  <a:pt x="3497" y="448"/>
                </a:lnTo>
                <a:lnTo>
                  <a:pt x="3477" y="459"/>
                </a:lnTo>
                <a:lnTo>
                  <a:pt x="3452" y="469"/>
                </a:lnTo>
                <a:lnTo>
                  <a:pt x="3425" y="478"/>
                </a:lnTo>
                <a:lnTo>
                  <a:pt x="3423" y="481"/>
                </a:lnTo>
                <a:lnTo>
                  <a:pt x="3421" y="482"/>
                </a:lnTo>
                <a:lnTo>
                  <a:pt x="3399" y="499"/>
                </a:lnTo>
                <a:lnTo>
                  <a:pt x="3381" y="519"/>
                </a:lnTo>
                <a:lnTo>
                  <a:pt x="3366" y="542"/>
                </a:lnTo>
                <a:lnTo>
                  <a:pt x="3354" y="568"/>
                </a:lnTo>
                <a:lnTo>
                  <a:pt x="3344" y="598"/>
                </a:lnTo>
                <a:lnTo>
                  <a:pt x="3337" y="628"/>
                </a:lnTo>
                <a:lnTo>
                  <a:pt x="3333" y="659"/>
                </a:lnTo>
                <a:lnTo>
                  <a:pt x="3330" y="691"/>
                </a:lnTo>
                <a:lnTo>
                  <a:pt x="3329" y="722"/>
                </a:lnTo>
                <a:lnTo>
                  <a:pt x="3329" y="754"/>
                </a:lnTo>
                <a:lnTo>
                  <a:pt x="3331" y="784"/>
                </a:lnTo>
                <a:lnTo>
                  <a:pt x="3333" y="812"/>
                </a:lnTo>
                <a:lnTo>
                  <a:pt x="3336" y="838"/>
                </a:lnTo>
                <a:lnTo>
                  <a:pt x="3387" y="854"/>
                </a:lnTo>
                <a:lnTo>
                  <a:pt x="3431" y="868"/>
                </a:lnTo>
                <a:lnTo>
                  <a:pt x="3469" y="880"/>
                </a:lnTo>
                <a:lnTo>
                  <a:pt x="3500" y="891"/>
                </a:lnTo>
                <a:lnTo>
                  <a:pt x="3526" y="902"/>
                </a:lnTo>
                <a:lnTo>
                  <a:pt x="3547" y="913"/>
                </a:lnTo>
                <a:lnTo>
                  <a:pt x="3563" y="922"/>
                </a:lnTo>
                <a:lnTo>
                  <a:pt x="3575" y="930"/>
                </a:lnTo>
                <a:lnTo>
                  <a:pt x="3584" y="938"/>
                </a:lnTo>
                <a:lnTo>
                  <a:pt x="3589" y="945"/>
                </a:lnTo>
                <a:lnTo>
                  <a:pt x="3592" y="951"/>
                </a:lnTo>
                <a:lnTo>
                  <a:pt x="3592" y="955"/>
                </a:lnTo>
                <a:lnTo>
                  <a:pt x="3591" y="960"/>
                </a:lnTo>
                <a:lnTo>
                  <a:pt x="3587" y="964"/>
                </a:lnTo>
                <a:lnTo>
                  <a:pt x="3584" y="967"/>
                </a:lnTo>
                <a:lnTo>
                  <a:pt x="3580" y="970"/>
                </a:lnTo>
                <a:lnTo>
                  <a:pt x="3576" y="972"/>
                </a:lnTo>
                <a:lnTo>
                  <a:pt x="3572" y="973"/>
                </a:lnTo>
                <a:lnTo>
                  <a:pt x="3570" y="974"/>
                </a:lnTo>
                <a:lnTo>
                  <a:pt x="3569" y="974"/>
                </a:lnTo>
                <a:lnTo>
                  <a:pt x="3401" y="1014"/>
                </a:lnTo>
                <a:lnTo>
                  <a:pt x="3417" y="1033"/>
                </a:lnTo>
                <a:lnTo>
                  <a:pt x="3432" y="1056"/>
                </a:lnTo>
                <a:lnTo>
                  <a:pt x="3446" y="1082"/>
                </a:lnTo>
                <a:lnTo>
                  <a:pt x="3458" y="1112"/>
                </a:lnTo>
                <a:lnTo>
                  <a:pt x="3468" y="1145"/>
                </a:lnTo>
                <a:lnTo>
                  <a:pt x="3475" y="1182"/>
                </a:lnTo>
                <a:lnTo>
                  <a:pt x="3481" y="1223"/>
                </a:lnTo>
                <a:lnTo>
                  <a:pt x="3483" y="1269"/>
                </a:lnTo>
                <a:lnTo>
                  <a:pt x="3482" y="1319"/>
                </a:lnTo>
                <a:lnTo>
                  <a:pt x="3478" y="1370"/>
                </a:lnTo>
                <a:lnTo>
                  <a:pt x="3471" y="1415"/>
                </a:lnTo>
                <a:lnTo>
                  <a:pt x="3462" y="1456"/>
                </a:lnTo>
                <a:lnTo>
                  <a:pt x="3452" y="1493"/>
                </a:lnTo>
                <a:lnTo>
                  <a:pt x="3440" y="1526"/>
                </a:lnTo>
                <a:lnTo>
                  <a:pt x="3427" y="1555"/>
                </a:lnTo>
                <a:lnTo>
                  <a:pt x="3413" y="1581"/>
                </a:lnTo>
                <a:lnTo>
                  <a:pt x="3399" y="1603"/>
                </a:lnTo>
                <a:lnTo>
                  <a:pt x="3384" y="1621"/>
                </a:lnTo>
                <a:lnTo>
                  <a:pt x="3369" y="1637"/>
                </a:lnTo>
                <a:lnTo>
                  <a:pt x="3355" y="1651"/>
                </a:lnTo>
                <a:lnTo>
                  <a:pt x="3341" y="1662"/>
                </a:lnTo>
                <a:lnTo>
                  <a:pt x="3326" y="1671"/>
                </a:lnTo>
                <a:lnTo>
                  <a:pt x="3412" y="1696"/>
                </a:lnTo>
                <a:lnTo>
                  <a:pt x="3423" y="1712"/>
                </a:lnTo>
                <a:lnTo>
                  <a:pt x="3427" y="1727"/>
                </a:lnTo>
                <a:lnTo>
                  <a:pt x="3425" y="1741"/>
                </a:lnTo>
                <a:lnTo>
                  <a:pt x="3417" y="1754"/>
                </a:lnTo>
                <a:lnTo>
                  <a:pt x="3405" y="1767"/>
                </a:lnTo>
                <a:lnTo>
                  <a:pt x="3388" y="1778"/>
                </a:lnTo>
                <a:lnTo>
                  <a:pt x="3367" y="1789"/>
                </a:lnTo>
                <a:lnTo>
                  <a:pt x="3343" y="1800"/>
                </a:lnTo>
                <a:lnTo>
                  <a:pt x="3317" y="1809"/>
                </a:lnTo>
                <a:lnTo>
                  <a:pt x="3314" y="1811"/>
                </a:lnTo>
                <a:lnTo>
                  <a:pt x="3312" y="1813"/>
                </a:lnTo>
                <a:lnTo>
                  <a:pt x="3290" y="1829"/>
                </a:lnTo>
                <a:lnTo>
                  <a:pt x="3272" y="1850"/>
                </a:lnTo>
                <a:lnTo>
                  <a:pt x="3257" y="1874"/>
                </a:lnTo>
                <a:lnTo>
                  <a:pt x="3244" y="1900"/>
                </a:lnTo>
                <a:lnTo>
                  <a:pt x="3235" y="1928"/>
                </a:lnTo>
                <a:lnTo>
                  <a:pt x="3229" y="1958"/>
                </a:lnTo>
                <a:lnTo>
                  <a:pt x="3223" y="1990"/>
                </a:lnTo>
                <a:lnTo>
                  <a:pt x="3221" y="2021"/>
                </a:lnTo>
                <a:lnTo>
                  <a:pt x="3220" y="2054"/>
                </a:lnTo>
                <a:lnTo>
                  <a:pt x="3220" y="2085"/>
                </a:lnTo>
                <a:lnTo>
                  <a:pt x="3221" y="2114"/>
                </a:lnTo>
                <a:lnTo>
                  <a:pt x="3223" y="2143"/>
                </a:lnTo>
                <a:lnTo>
                  <a:pt x="3227" y="2170"/>
                </a:lnTo>
                <a:lnTo>
                  <a:pt x="3278" y="2184"/>
                </a:lnTo>
                <a:lnTo>
                  <a:pt x="3322" y="2198"/>
                </a:lnTo>
                <a:lnTo>
                  <a:pt x="3359" y="2211"/>
                </a:lnTo>
                <a:lnTo>
                  <a:pt x="3391" y="2223"/>
                </a:lnTo>
                <a:lnTo>
                  <a:pt x="3417" y="2234"/>
                </a:lnTo>
                <a:lnTo>
                  <a:pt x="3438" y="2243"/>
                </a:lnTo>
                <a:lnTo>
                  <a:pt x="3454" y="2253"/>
                </a:lnTo>
                <a:lnTo>
                  <a:pt x="3467" y="2261"/>
                </a:lnTo>
                <a:lnTo>
                  <a:pt x="3474" y="2268"/>
                </a:lnTo>
                <a:lnTo>
                  <a:pt x="3480" y="2276"/>
                </a:lnTo>
                <a:lnTo>
                  <a:pt x="3483" y="2281"/>
                </a:lnTo>
                <a:lnTo>
                  <a:pt x="3483" y="2287"/>
                </a:lnTo>
                <a:lnTo>
                  <a:pt x="3481" y="2291"/>
                </a:lnTo>
                <a:lnTo>
                  <a:pt x="3479" y="2295"/>
                </a:lnTo>
                <a:lnTo>
                  <a:pt x="3475" y="2299"/>
                </a:lnTo>
                <a:lnTo>
                  <a:pt x="3471" y="2301"/>
                </a:lnTo>
                <a:lnTo>
                  <a:pt x="3467" y="2303"/>
                </a:lnTo>
                <a:lnTo>
                  <a:pt x="3463" y="2304"/>
                </a:lnTo>
                <a:lnTo>
                  <a:pt x="3461" y="2305"/>
                </a:lnTo>
                <a:lnTo>
                  <a:pt x="3460" y="2305"/>
                </a:lnTo>
                <a:lnTo>
                  <a:pt x="1504" y="2773"/>
                </a:lnTo>
                <a:lnTo>
                  <a:pt x="207" y="2357"/>
                </a:lnTo>
                <a:lnTo>
                  <a:pt x="206" y="2357"/>
                </a:lnTo>
                <a:lnTo>
                  <a:pt x="202" y="2356"/>
                </a:lnTo>
                <a:lnTo>
                  <a:pt x="195" y="2354"/>
                </a:lnTo>
                <a:lnTo>
                  <a:pt x="186" y="2351"/>
                </a:lnTo>
                <a:lnTo>
                  <a:pt x="175" y="2346"/>
                </a:lnTo>
                <a:lnTo>
                  <a:pt x="163" y="2340"/>
                </a:lnTo>
                <a:lnTo>
                  <a:pt x="149" y="2332"/>
                </a:lnTo>
                <a:lnTo>
                  <a:pt x="135" y="2321"/>
                </a:lnTo>
                <a:lnTo>
                  <a:pt x="120" y="2308"/>
                </a:lnTo>
                <a:lnTo>
                  <a:pt x="104" y="2293"/>
                </a:lnTo>
                <a:lnTo>
                  <a:pt x="89" y="2275"/>
                </a:lnTo>
                <a:lnTo>
                  <a:pt x="73" y="2252"/>
                </a:lnTo>
                <a:lnTo>
                  <a:pt x="59" y="2227"/>
                </a:lnTo>
                <a:lnTo>
                  <a:pt x="45" y="2198"/>
                </a:lnTo>
                <a:lnTo>
                  <a:pt x="33" y="2164"/>
                </a:lnTo>
                <a:lnTo>
                  <a:pt x="22" y="2126"/>
                </a:lnTo>
                <a:lnTo>
                  <a:pt x="13" y="2084"/>
                </a:lnTo>
                <a:lnTo>
                  <a:pt x="5" y="2036"/>
                </a:lnTo>
                <a:lnTo>
                  <a:pt x="1" y="1984"/>
                </a:lnTo>
                <a:lnTo>
                  <a:pt x="0" y="1938"/>
                </a:lnTo>
                <a:lnTo>
                  <a:pt x="2" y="1894"/>
                </a:lnTo>
                <a:lnTo>
                  <a:pt x="7" y="1855"/>
                </a:lnTo>
                <a:lnTo>
                  <a:pt x="13" y="1819"/>
                </a:lnTo>
                <a:lnTo>
                  <a:pt x="22" y="1787"/>
                </a:lnTo>
                <a:lnTo>
                  <a:pt x="33" y="1759"/>
                </a:lnTo>
                <a:lnTo>
                  <a:pt x="45" y="1733"/>
                </a:lnTo>
                <a:lnTo>
                  <a:pt x="58" y="1711"/>
                </a:lnTo>
                <a:lnTo>
                  <a:pt x="72" y="1690"/>
                </a:lnTo>
                <a:lnTo>
                  <a:pt x="88" y="1673"/>
                </a:lnTo>
                <a:lnTo>
                  <a:pt x="103" y="1659"/>
                </a:lnTo>
                <a:lnTo>
                  <a:pt x="23" y="1639"/>
                </a:lnTo>
                <a:lnTo>
                  <a:pt x="22" y="1639"/>
                </a:lnTo>
                <a:lnTo>
                  <a:pt x="20" y="1638"/>
                </a:lnTo>
                <a:lnTo>
                  <a:pt x="16" y="1637"/>
                </a:lnTo>
                <a:lnTo>
                  <a:pt x="12" y="1635"/>
                </a:lnTo>
                <a:lnTo>
                  <a:pt x="8" y="1633"/>
                </a:lnTo>
                <a:lnTo>
                  <a:pt x="4" y="1630"/>
                </a:lnTo>
                <a:lnTo>
                  <a:pt x="2" y="1625"/>
                </a:lnTo>
                <a:lnTo>
                  <a:pt x="0" y="1621"/>
                </a:lnTo>
                <a:lnTo>
                  <a:pt x="0" y="1616"/>
                </a:lnTo>
                <a:lnTo>
                  <a:pt x="3" y="1610"/>
                </a:lnTo>
                <a:lnTo>
                  <a:pt x="9" y="1604"/>
                </a:lnTo>
                <a:lnTo>
                  <a:pt x="16" y="1596"/>
                </a:lnTo>
                <a:lnTo>
                  <a:pt x="30" y="1587"/>
                </a:lnTo>
                <a:lnTo>
                  <a:pt x="45" y="1578"/>
                </a:lnTo>
                <a:lnTo>
                  <a:pt x="66" y="1568"/>
                </a:lnTo>
                <a:lnTo>
                  <a:pt x="92" y="1557"/>
                </a:lnTo>
                <a:lnTo>
                  <a:pt x="124" y="1545"/>
                </a:lnTo>
                <a:lnTo>
                  <a:pt x="161" y="1532"/>
                </a:lnTo>
                <a:lnTo>
                  <a:pt x="205" y="1519"/>
                </a:lnTo>
                <a:lnTo>
                  <a:pt x="257" y="1504"/>
                </a:lnTo>
                <a:lnTo>
                  <a:pt x="260" y="1478"/>
                </a:lnTo>
                <a:lnTo>
                  <a:pt x="262" y="1450"/>
                </a:lnTo>
                <a:lnTo>
                  <a:pt x="263" y="1419"/>
                </a:lnTo>
                <a:lnTo>
                  <a:pt x="263" y="1388"/>
                </a:lnTo>
                <a:lnTo>
                  <a:pt x="262" y="1357"/>
                </a:lnTo>
                <a:lnTo>
                  <a:pt x="260" y="1324"/>
                </a:lnTo>
                <a:lnTo>
                  <a:pt x="254" y="1293"/>
                </a:lnTo>
                <a:lnTo>
                  <a:pt x="248" y="1263"/>
                </a:lnTo>
                <a:lnTo>
                  <a:pt x="238" y="1234"/>
                </a:lnTo>
                <a:lnTo>
                  <a:pt x="226" y="1208"/>
                </a:lnTo>
                <a:lnTo>
                  <a:pt x="212" y="1184"/>
                </a:lnTo>
                <a:lnTo>
                  <a:pt x="193" y="1164"/>
                </a:lnTo>
                <a:lnTo>
                  <a:pt x="171" y="1147"/>
                </a:lnTo>
                <a:lnTo>
                  <a:pt x="169" y="1145"/>
                </a:lnTo>
                <a:lnTo>
                  <a:pt x="167" y="1143"/>
                </a:lnTo>
                <a:lnTo>
                  <a:pt x="140" y="1134"/>
                </a:lnTo>
                <a:lnTo>
                  <a:pt x="116" y="1125"/>
                </a:lnTo>
                <a:lnTo>
                  <a:pt x="95" y="1114"/>
                </a:lnTo>
                <a:lnTo>
                  <a:pt x="78" y="1102"/>
                </a:lnTo>
                <a:lnTo>
                  <a:pt x="66" y="1090"/>
                </a:lnTo>
                <a:lnTo>
                  <a:pt x="58" y="1076"/>
                </a:lnTo>
                <a:lnTo>
                  <a:pt x="56" y="1062"/>
                </a:lnTo>
                <a:lnTo>
                  <a:pt x="60" y="1046"/>
                </a:lnTo>
                <a:lnTo>
                  <a:pt x="71" y="1031"/>
                </a:lnTo>
                <a:lnTo>
                  <a:pt x="234" y="983"/>
                </a:lnTo>
                <a:lnTo>
                  <a:pt x="219" y="968"/>
                </a:lnTo>
                <a:lnTo>
                  <a:pt x="205" y="952"/>
                </a:lnTo>
                <a:lnTo>
                  <a:pt x="191" y="933"/>
                </a:lnTo>
                <a:lnTo>
                  <a:pt x="177" y="911"/>
                </a:lnTo>
                <a:lnTo>
                  <a:pt x="163" y="886"/>
                </a:lnTo>
                <a:lnTo>
                  <a:pt x="150" y="857"/>
                </a:lnTo>
                <a:lnTo>
                  <a:pt x="139" y="824"/>
                </a:lnTo>
                <a:lnTo>
                  <a:pt x="129" y="788"/>
                </a:lnTo>
                <a:lnTo>
                  <a:pt x="121" y="748"/>
                </a:lnTo>
                <a:lnTo>
                  <a:pt x="114" y="703"/>
                </a:lnTo>
                <a:lnTo>
                  <a:pt x="111" y="654"/>
                </a:lnTo>
                <a:lnTo>
                  <a:pt x="109" y="604"/>
                </a:lnTo>
                <a:lnTo>
                  <a:pt x="111" y="559"/>
                </a:lnTo>
                <a:lnTo>
                  <a:pt x="116" y="517"/>
                </a:lnTo>
                <a:lnTo>
                  <a:pt x="124" y="481"/>
                </a:lnTo>
                <a:lnTo>
                  <a:pt x="134" y="447"/>
                </a:lnTo>
                <a:lnTo>
                  <a:pt x="146" y="418"/>
                </a:lnTo>
                <a:lnTo>
                  <a:pt x="160" y="392"/>
                </a:lnTo>
                <a:lnTo>
                  <a:pt x="174" y="369"/>
                </a:lnTo>
                <a:lnTo>
                  <a:pt x="190" y="349"/>
                </a:lnTo>
                <a:lnTo>
                  <a:pt x="206" y="333"/>
                </a:lnTo>
                <a:lnTo>
                  <a:pt x="223" y="318"/>
                </a:lnTo>
                <a:lnTo>
                  <a:pt x="238" y="307"/>
                </a:lnTo>
                <a:lnTo>
                  <a:pt x="254" y="297"/>
                </a:lnTo>
                <a:lnTo>
                  <a:pt x="269" y="290"/>
                </a:lnTo>
                <a:lnTo>
                  <a:pt x="282" y="283"/>
                </a:lnTo>
                <a:lnTo>
                  <a:pt x="294" y="279"/>
                </a:lnTo>
                <a:lnTo>
                  <a:pt x="304" y="276"/>
                </a:lnTo>
                <a:lnTo>
                  <a:pt x="310" y="275"/>
                </a:lnTo>
                <a:lnTo>
                  <a:pt x="316" y="274"/>
                </a:lnTo>
                <a:lnTo>
                  <a:pt x="317" y="274"/>
                </a:lnTo>
                <a:lnTo>
                  <a:pt x="229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9" name="Espace réservé du numéro de diapositive 5">
            <a:extLst>
              <a:ext uri="{FF2B5EF4-FFF2-40B4-BE49-F238E27FC236}">
                <a16:creationId xmlns:a16="http://schemas.microsoft.com/office/drawing/2014/main" id="{E87D7DA7-1A5D-498F-B6CD-2A534976915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01273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Jurisprudenc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8842A-D02F-40D2-8FD1-DBD0FA13ADA4}"/>
              </a:ext>
            </a:extLst>
          </p:cNvPr>
          <p:cNvSpPr>
            <a:spLocks noGrp="1"/>
          </p:cNvSpPr>
          <p:nvPr>
            <p:ph idx="1" hasCustomPrompt="1"/>
          </p:nvPr>
        </p:nvSpPr>
        <p:spPr>
          <a:xfrm>
            <a:off x="7651434" y="3565506"/>
            <a:ext cx="3702366" cy="1034808"/>
          </a:xfrm>
          <a:prstGeom prst="rect">
            <a:avLst/>
          </a:prstGeom>
          <a:solidFill>
            <a:schemeClr val="bg1">
              <a:lumMod val="85000"/>
            </a:schemeClr>
          </a:solidFill>
        </p:spPr>
        <p:txBody>
          <a:bodyPr wrap="square" lIns="360000" tIns="360000" rIns="360000" bIns="360000" anchor="ctr">
            <a:spAutoFit/>
          </a:bodyPr>
          <a:lstStyle>
            <a:lvl1pPr marL="0" indent="0" algn="l">
              <a:lnSpc>
                <a:spcPct val="100000"/>
              </a:lnSpc>
              <a:buNone/>
              <a:defRPr lang="en-US" sz="1800" dirty="0"/>
            </a:lvl1pPr>
            <a:lvl2pPr>
              <a:defRPr lang="en-US" dirty="0"/>
            </a:lvl2pPr>
            <a:lvl3pPr>
              <a:defRPr lang="en-US" dirty="0"/>
            </a:lvl3pPr>
            <a:lvl4pPr>
              <a:defRPr lang="en-US" dirty="0"/>
            </a:lvl4pPr>
            <a:lvl5pPr>
              <a:defRPr lang="fr-FR" dirty="0"/>
            </a:lvl5pPr>
          </a:lstStyle>
          <a:p>
            <a:pPr marL="228600" lvl="0" indent="-228600" algn="just"/>
            <a:r>
              <a:rPr lang="fr-FR" noProof="0"/>
              <a:t>Texte</a:t>
            </a:r>
            <a:r>
              <a:rPr lang="en-US"/>
              <a:t> </a:t>
            </a:r>
          </a:p>
        </p:txBody>
      </p:sp>
      <p:sp>
        <p:nvSpPr>
          <p:cNvPr id="4" name="Footer Placeholder 4">
            <a:extLst>
              <a:ext uri="{FF2B5EF4-FFF2-40B4-BE49-F238E27FC236}">
                <a16:creationId xmlns:a16="http://schemas.microsoft.com/office/drawing/2014/main" id="{471C1A83-FA76-44F2-938D-298946FCB273}"/>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6" name="Content Placeholder 2">
            <a:extLst>
              <a:ext uri="{FF2B5EF4-FFF2-40B4-BE49-F238E27FC236}">
                <a16:creationId xmlns:a16="http://schemas.microsoft.com/office/drawing/2014/main" id="{D22AE4B6-CA19-4154-AEFA-717CE946894E}"/>
              </a:ext>
            </a:extLst>
          </p:cNvPr>
          <p:cNvSpPr>
            <a:spLocks noGrp="1"/>
          </p:cNvSpPr>
          <p:nvPr>
            <p:ph idx="12" hasCustomPrompt="1"/>
          </p:nvPr>
        </p:nvSpPr>
        <p:spPr>
          <a:xfrm>
            <a:off x="838200" y="1691640"/>
            <a:ext cx="4831080" cy="579120"/>
          </a:xfrm>
          <a:prstGeom prst="rect">
            <a:avLst/>
          </a:prstGeom>
        </p:spPr>
        <p:txBody>
          <a:bodyPr anchor="b">
            <a:normAutofit/>
          </a:bodyPr>
          <a:lstStyle>
            <a:lvl1pPr marL="0" indent="0" algn="l">
              <a:lnSpc>
                <a:spcPct val="100000"/>
              </a:lnSpc>
              <a:buNone/>
              <a:defRPr lang="en-US" sz="1600" b="0" i="1" dirty="0">
                <a:solidFill>
                  <a:schemeClr val="tx1"/>
                </a:solidFill>
              </a:defRPr>
            </a:lvl1pPr>
          </a:lstStyle>
          <a:p>
            <a:pPr marL="228600" lvl="0" indent="-228600"/>
            <a:r>
              <a:rPr lang="fr-FR" noProof="0"/>
              <a:t>Texte</a:t>
            </a:r>
            <a:r>
              <a:rPr lang="en-US"/>
              <a:t> </a:t>
            </a:r>
          </a:p>
        </p:txBody>
      </p:sp>
      <p:sp>
        <p:nvSpPr>
          <p:cNvPr id="7" name="Content Placeholder 2">
            <a:extLst>
              <a:ext uri="{FF2B5EF4-FFF2-40B4-BE49-F238E27FC236}">
                <a16:creationId xmlns:a16="http://schemas.microsoft.com/office/drawing/2014/main" id="{055FEFAE-5DF6-4AF3-AD69-C60671B30A78}"/>
              </a:ext>
            </a:extLst>
          </p:cNvPr>
          <p:cNvSpPr>
            <a:spLocks noGrp="1"/>
          </p:cNvSpPr>
          <p:nvPr>
            <p:ph idx="13" hasCustomPrompt="1"/>
          </p:nvPr>
        </p:nvSpPr>
        <p:spPr>
          <a:xfrm>
            <a:off x="1276593" y="2637406"/>
            <a:ext cx="3604123" cy="2891011"/>
          </a:xfrm>
          <a:prstGeom prst="rect">
            <a:avLst/>
          </a:prstGeom>
          <a:noFill/>
        </p:spPr>
        <p:txBody>
          <a:bodyPr lIns="0" rIns="252000">
            <a:noAutofit/>
          </a:bodyPr>
          <a:lstStyle>
            <a:lvl1pPr marL="228600" marR="0" indent="39688"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600" i="1" baseline="0"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noProof="0"/>
              <a:t>Extrait</a:t>
            </a:r>
          </a:p>
        </p:txBody>
      </p:sp>
      <p:sp>
        <p:nvSpPr>
          <p:cNvPr id="8" name="Text Placeholder 13">
            <a:extLst>
              <a:ext uri="{FF2B5EF4-FFF2-40B4-BE49-F238E27FC236}">
                <a16:creationId xmlns:a16="http://schemas.microsoft.com/office/drawing/2014/main" id="{B7AAE127-5C4E-4825-84B2-47248376C07F}"/>
              </a:ext>
            </a:extLst>
          </p:cNvPr>
          <p:cNvSpPr>
            <a:spLocks noGrp="1"/>
          </p:cNvSpPr>
          <p:nvPr>
            <p:ph type="body" sz="quarter" idx="14" hasCustomPrompt="1"/>
          </p:nvPr>
        </p:nvSpPr>
        <p:spPr>
          <a:xfrm>
            <a:off x="5027754" y="5169414"/>
            <a:ext cx="438393" cy="387735"/>
          </a:xfrm>
          <a:prstGeom prst="rect">
            <a:avLst/>
          </a:prstGeom>
          <a:blipFill dpi="0" rotWithShape="1">
            <a:blip r:embed="rId2"/>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9" name="Text Placeholder 13">
            <a:extLst>
              <a:ext uri="{FF2B5EF4-FFF2-40B4-BE49-F238E27FC236}">
                <a16:creationId xmlns:a16="http://schemas.microsoft.com/office/drawing/2014/main" id="{FE39E22C-8FF8-453E-94C3-8506CE13001B}"/>
              </a:ext>
            </a:extLst>
          </p:cNvPr>
          <p:cNvSpPr>
            <a:spLocks noGrp="1"/>
          </p:cNvSpPr>
          <p:nvPr>
            <p:ph type="body" sz="quarter" idx="15" hasCustomPrompt="1"/>
          </p:nvPr>
        </p:nvSpPr>
        <p:spPr>
          <a:xfrm>
            <a:off x="838200" y="2637406"/>
            <a:ext cx="438393" cy="404265"/>
          </a:xfrm>
          <a:prstGeom prst="rect">
            <a:avLst/>
          </a:prstGeom>
          <a:blipFill dpi="0" rotWithShape="1">
            <a:blip r:embed="rId2"/>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10" name="Text Placeholder 13">
            <a:extLst>
              <a:ext uri="{FF2B5EF4-FFF2-40B4-BE49-F238E27FC236}">
                <a16:creationId xmlns:a16="http://schemas.microsoft.com/office/drawing/2014/main" id="{52557FA3-D0F3-43ED-A2F4-0C12C9CA1A59}"/>
              </a:ext>
            </a:extLst>
          </p:cNvPr>
          <p:cNvSpPr>
            <a:spLocks noGrp="1"/>
          </p:cNvSpPr>
          <p:nvPr>
            <p:ph type="body" sz="quarter" idx="17" hasCustomPrompt="1"/>
          </p:nvPr>
        </p:nvSpPr>
        <p:spPr>
          <a:xfrm>
            <a:off x="5853298" y="3779712"/>
            <a:ext cx="1224544" cy="606398"/>
          </a:xfrm>
          <a:prstGeom prst="rect">
            <a:avLst/>
          </a:prstGeom>
          <a:blipFill dpi="0" rotWithShape="1">
            <a:blip r:embed="rId3"/>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12" name="Espace réservé du numéro de diapositive 5">
            <a:extLst>
              <a:ext uri="{FF2B5EF4-FFF2-40B4-BE49-F238E27FC236}">
                <a16:creationId xmlns:a16="http://schemas.microsoft.com/office/drawing/2014/main" id="{B70161A0-22EB-4052-8CCC-146EC8577722}"/>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pic>
        <p:nvPicPr>
          <p:cNvPr id="13" name="Image 12">
            <a:extLst>
              <a:ext uri="{FF2B5EF4-FFF2-40B4-BE49-F238E27FC236}">
                <a16:creationId xmlns:a16="http://schemas.microsoft.com/office/drawing/2014/main" id="{15E33A00-3195-49E0-8787-69F08894C0F8}"/>
              </a:ext>
            </a:extLst>
          </p:cNvPr>
          <p:cNvPicPr>
            <a:picLocks noChangeAspect="1"/>
          </p:cNvPicPr>
          <p:nvPr userDrawn="1"/>
        </p:nvPicPr>
        <p:blipFill>
          <a:blip r:embed="rId4"/>
          <a:stretch>
            <a:fillRect/>
          </a:stretch>
        </p:blipFill>
        <p:spPr>
          <a:xfrm>
            <a:off x="11353800" y="565902"/>
            <a:ext cx="207919" cy="434740"/>
          </a:xfrm>
          <a:prstGeom prst="rect">
            <a:avLst/>
          </a:prstGeom>
        </p:spPr>
      </p:pic>
      <p:sp>
        <p:nvSpPr>
          <p:cNvPr id="14" name="Title 1">
            <a:extLst>
              <a:ext uri="{FF2B5EF4-FFF2-40B4-BE49-F238E27FC236}">
                <a16:creationId xmlns:a16="http://schemas.microsoft.com/office/drawing/2014/main" id="{00CFB52A-B921-4006-81C6-6664FF4F8890}"/>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fr-FR" noProof="0"/>
              <a:t>ici</a:t>
            </a:r>
            <a:r>
              <a:rPr lang="en-US"/>
              <a:t> </a:t>
            </a:r>
            <a:r>
              <a:rPr lang="fr-FR" noProof="0"/>
              <a:t>pour</a:t>
            </a:r>
            <a:r>
              <a:rPr lang="en-US"/>
              <a:t> </a:t>
            </a:r>
            <a:r>
              <a:rPr lang="en-US" err="1"/>
              <a:t>ajouter</a:t>
            </a:r>
            <a:r>
              <a:rPr lang="en-US"/>
              <a:t> un </a:t>
            </a:r>
            <a:r>
              <a:rPr lang="en-US" err="1"/>
              <a:t>titre</a:t>
            </a:r>
            <a:endParaRPr lang="fr-FR"/>
          </a:p>
        </p:txBody>
      </p:sp>
    </p:spTree>
    <p:extLst>
      <p:ext uri="{BB962C8B-B14F-4D97-AF65-F5344CB8AC3E}">
        <p14:creationId xmlns:p14="http://schemas.microsoft.com/office/powerpoint/2010/main" val="27292808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52A034D-99E5-44D2-AC0F-8DC08AF6AB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EA8A83D-9469-427D-A31A-1CC3EDAE2C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CC3A96-0C3C-4293-86AF-AD8409E06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2CE43C36-1277-488D-AC95-61D51B2FC1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cxnSp>
        <p:nvCxnSpPr>
          <p:cNvPr id="13" name="Straight Connector 31">
            <a:extLst>
              <a:ext uri="{FF2B5EF4-FFF2-40B4-BE49-F238E27FC236}">
                <a16:creationId xmlns:a16="http://schemas.microsoft.com/office/drawing/2014/main" id="{2DFFE43D-0EA8-470A-8311-305F001ADD0A}"/>
              </a:ext>
            </a:extLst>
          </p:cNvPr>
          <p:cNvCxnSpPr/>
          <p:nvPr userDrawn="1"/>
        </p:nvCxnSpPr>
        <p:spPr>
          <a:xfrm>
            <a:off x="7734299" y="6656635"/>
            <a:ext cx="0" cy="144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Sous-titre 2">
            <a:extLst>
              <a:ext uri="{FF2B5EF4-FFF2-40B4-BE49-F238E27FC236}">
                <a16:creationId xmlns:a16="http://schemas.microsoft.com/office/drawing/2014/main" id="{3B96D1A8-7C63-426E-9E62-F8D29106CC6F}"/>
              </a:ext>
            </a:extLst>
          </p:cNvPr>
          <p:cNvSpPr txBox="1">
            <a:spLocks/>
          </p:cNvSpPr>
          <p:nvPr userDrawn="1"/>
        </p:nvSpPr>
        <p:spPr>
          <a:xfrm>
            <a:off x="6038407" y="6434628"/>
            <a:ext cx="4229986" cy="294007"/>
          </a:xfrm>
          <a:prstGeom prst="rect">
            <a:avLst/>
          </a:prstGeom>
        </p:spPr>
        <p:txBody>
          <a:bodyPr vert="horz" lIns="9144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FR" sz="800">
                <a:solidFill>
                  <a:srgbClr val="E5251F"/>
                </a:solidFill>
                <a:latin typeface="Arial" panose="020B0604020202020204" pitchFamily="34" charset="0"/>
                <a:cs typeface="Arial" panose="020B0604020202020204" pitchFamily="34" charset="0"/>
              </a:rPr>
              <a:t>capstan.fr   </a:t>
            </a:r>
            <a:r>
              <a:rPr lang="fr-FR" sz="800">
                <a:solidFill>
                  <a:srgbClr val="4A4A49"/>
                </a:solidFill>
                <a:latin typeface="Arial" panose="020B0604020202020204" pitchFamily="34" charset="0"/>
                <a:cs typeface="Arial" panose="020B0604020202020204" pitchFamily="34" charset="0"/>
              </a:rPr>
              <a:t>|</a:t>
            </a:r>
            <a:r>
              <a:rPr lang="fr-FR" sz="800">
                <a:solidFill>
                  <a:srgbClr val="E5251F"/>
                </a:solidFill>
                <a:latin typeface="Arial" panose="020B0604020202020204" pitchFamily="34" charset="0"/>
                <a:cs typeface="Arial" panose="020B0604020202020204" pitchFamily="34" charset="0"/>
              </a:rPr>
              <a:t>  iuslaboris.com</a:t>
            </a:r>
            <a:endParaRPr lang="fr-FR" sz="800">
              <a:solidFill>
                <a:schemeClr val="tx1">
                  <a:lumMod val="50000"/>
                  <a:lumOff val="50000"/>
                </a:schemeClr>
              </a:solidFill>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A59FDD4-B947-4BB5-8221-BD2D673D17ED}"/>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775982131"/>
      </p:ext>
    </p:extLst>
  </p:cSld>
  <p:clrMap bg1="lt1" tx1="dk1" bg2="lt2" tx2="dk2" accent1="accent1" accent2="accent2" accent3="accent3" accent4="accent4" accent5="accent5" accent6="accent6" hlink="hlink" folHlink="folHlink"/>
  <p:sldLayoutIdLst>
    <p:sldLayoutId id="2147483721" r:id="rId1"/>
    <p:sldLayoutId id="2147483650" r:id="rId2"/>
    <p:sldLayoutId id="2147483662" r:id="rId3"/>
    <p:sldLayoutId id="2147483651" r:id="rId4"/>
    <p:sldLayoutId id="2147483674" r:id="rId5"/>
    <p:sldLayoutId id="2147483672" r:id="rId6"/>
    <p:sldLayoutId id="2147483671" r:id="rId7"/>
    <p:sldLayoutId id="2147483675" r:id="rId8"/>
    <p:sldLayoutId id="2147483669" r:id="rId9"/>
    <p:sldLayoutId id="2147483676" r:id="rId10"/>
    <p:sldLayoutId id="2147483717" r:id="rId11"/>
    <p:sldLayoutId id="2147483719" r:id="rId12"/>
    <p:sldLayoutId id="2147483718" r:id="rId13"/>
    <p:sldLayoutId id="2147483667" r:id="rId14"/>
    <p:sldLayoutId id="2147483668" r:id="rId15"/>
    <p:sldLayoutId id="2147483697" r:id="rId16"/>
    <p:sldLayoutId id="2147483665" r:id="rId17"/>
    <p:sldLayoutId id="2147483696" r:id="rId18"/>
    <p:sldLayoutId id="2147483695" r:id="rId19"/>
    <p:sldLayoutId id="2147483694" r:id="rId20"/>
    <p:sldLayoutId id="2147483693" r:id="rId21"/>
    <p:sldLayoutId id="2147483692" r:id="rId22"/>
    <p:sldLayoutId id="2147483691" r:id="rId23"/>
    <p:sldLayoutId id="2147483690" r:id="rId24"/>
    <p:sldLayoutId id="2147483688" r:id="rId25"/>
    <p:sldLayoutId id="2147483689" r:id="rId26"/>
    <p:sldLayoutId id="2147483702" r:id="rId27"/>
    <p:sldLayoutId id="2147483687" r:id="rId28"/>
    <p:sldLayoutId id="2147483698" r:id="rId29"/>
    <p:sldLayoutId id="2147483685" r:id="rId30"/>
    <p:sldLayoutId id="2147483686" r:id="rId31"/>
    <p:sldLayoutId id="2147483684" r:id="rId32"/>
    <p:sldLayoutId id="2147483683" r:id="rId33"/>
    <p:sldLayoutId id="2147483682" r:id="rId34"/>
    <p:sldLayoutId id="2147483681" r:id="rId35"/>
    <p:sldLayoutId id="2147483680" r:id="rId36"/>
    <p:sldLayoutId id="2147483679" r:id="rId37"/>
    <p:sldLayoutId id="2147483678" r:id="rId38"/>
    <p:sldLayoutId id="2147483716" r:id="rId39"/>
    <p:sldLayoutId id="2147483715" r:id="rId40"/>
    <p:sldLayoutId id="2147483722" r:id="rId41"/>
    <p:sldLayoutId id="2147483723" r:id="rId42"/>
    <p:sldLayoutId id="2147483724" r:id="rId43"/>
    <p:sldLayoutId id="2147483725" r:id="rId44"/>
    <p:sldLayoutId id="2147483726" r:id="rId45"/>
    <p:sldLayoutId id="2147483727" r:id="rId46"/>
    <p:sldLayoutId id="2147483731" r:id="rId47"/>
    <p:sldLayoutId id="2147483732" r:id="rId48"/>
    <p:sldLayoutId id="2147483733" r:id="rId49"/>
    <p:sldLayoutId id="2147483734" r:id="rId50"/>
    <p:sldLayoutId id="2147483735" r:id="rId51"/>
    <p:sldLayoutId id="2147483738" r:id="rId52"/>
    <p:sldLayoutId id="2147483739" r:id="rId53"/>
  </p:sldLayoutIdLst>
  <p:hf hdr="0" ftr="0" dt="0"/>
  <p:txStyles>
    <p:titleStyle>
      <a:lvl1pPr algn="l" defTabSz="914400"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D06124-E16D-46FA-8998-BFAFC840EFED}"/>
              </a:ext>
            </a:extLst>
          </p:cNvPr>
          <p:cNvSpPr>
            <a:spLocks noGrp="1"/>
          </p:cNvSpPr>
          <p:nvPr>
            <p:ph type="title"/>
          </p:nvPr>
        </p:nvSpPr>
        <p:spPr/>
        <p:txBody>
          <a:bodyPr>
            <a:normAutofit fontScale="90000"/>
          </a:bodyPr>
          <a:lstStyle/>
          <a:p>
            <a:r>
              <a:rPr lang="fr-FR" dirty="0"/>
              <a:t>Loi partage de la valeur</a:t>
            </a:r>
            <a:br>
              <a:rPr lang="fr-FR" dirty="0"/>
            </a:br>
            <a:r>
              <a:rPr lang="fr-FR" sz="4400" b="1" dirty="0">
                <a:solidFill>
                  <a:srgbClr val="E41E13"/>
                </a:solidFill>
                <a:latin typeface="+mj-lt"/>
                <a:cs typeface="Arial" panose="020B0604020202020204" pitchFamily="34" charset="0"/>
              </a:rPr>
              <a:t>n° 2023-1107 du 29 novembre 2023</a:t>
            </a:r>
            <a:endParaRPr lang="fr-FR" dirty="0"/>
          </a:p>
        </p:txBody>
      </p:sp>
      <p:sp>
        <p:nvSpPr>
          <p:cNvPr id="3" name="Espace réservé du numéro de diapositive 2">
            <a:extLst>
              <a:ext uri="{FF2B5EF4-FFF2-40B4-BE49-F238E27FC236}">
                <a16:creationId xmlns:a16="http://schemas.microsoft.com/office/drawing/2014/main" id="{CE6DB113-4876-480C-BC20-E2C17CC8B0BE}"/>
              </a:ext>
            </a:extLst>
          </p:cNvPr>
          <p:cNvSpPr>
            <a:spLocks noGrp="1"/>
          </p:cNvSpPr>
          <p:nvPr>
            <p:ph type="sldNum" sz="quarter" idx="4"/>
          </p:nvPr>
        </p:nvSpPr>
        <p:spPr>
          <a:xfrm>
            <a:off x="10462437" y="6388715"/>
            <a:ext cx="891363" cy="365125"/>
          </a:xfrm>
        </p:spPr>
        <p:txBody>
          <a:bodyPr/>
          <a:lstStyle/>
          <a:p>
            <a:fld id="{B90E16C9-0A27-4632-BE93-74127F7D6A94}" type="slidenum">
              <a:rPr lang="fr-FR" smtClean="0"/>
              <a:pPr/>
              <a:t>1</a:t>
            </a:fld>
            <a:endParaRPr lang="fr-FR"/>
          </a:p>
        </p:txBody>
      </p:sp>
    </p:spTree>
    <p:extLst>
      <p:ext uri="{BB962C8B-B14F-4D97-AF65-F5344CB8AC3E}">
        <p14:creationId xmlns:p14="http://schemas.microsoft.com/office/powerpoint/2010/main" val="49453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CAFD-3F6D-A4F3-EABB-9C20649E7F07}"/>
              </a:ext>
            </a:extLst>
          </p:cNvPr>
          <p:cNvSpPr>
            <a:spLocks noGrp="1"/>
          </p:cNvSpPr>
          <p:nvPr>
            <p:ph type="title"/>
          </p:nvPr>
        </p:nvSpPr>
        <p:spPr>
          <a:xfrm>
            <a:off x="838200" y="365125"/>
            <a:ext cx="10515600" cy="717055"/>
          </a:xfrm>
        </p:spPr>
        <p:txBody>
          <a:bodyPr>
            <a:normAutofit fontScale="90000"/>
          </a:bodyPr>
          <a:lstStyle/>
          <a:p>
            <a:r>
              <a:rPr lang="fr-FR" sz="3200" b="1">
                <a:latin typeface="+mn-lt"/>
              </a:rPr>
              <a:t>Dépôt de l’accord de participation et exonération </a:t>
            </a:r>
            <a:br>
              <a:rPr lang="fr-FR" sz="3200">
                <a:latin typeface="+mn-lt"/>
              </a:rPr>
            </a:br>
            <a:r>
              <a:rPr lang="fr-FR" sz="3200">
                <a:latin typeface="+mn-lt"/>
              </a:rPr>
              <a:t>Cass. 2e civ., 22 juin 2023, n° 21-18.363</a:t>
            </a:r>
          </a:p>
        </p:txBody>
      </p:sp>
      <p:sp>
        <p:nvSpPr>
          <p:cNvPr id="3" name="Espace réservé du contenu 2">
            <a:extLst>
              <a:ext uri="{FF2B5EF4-FFF2-40B4-BE49-F238E27FC236}">
                <a16:creationId xmlns:a16="http://schemas.microsoft.com/office/drawing/2014/main" id="{2ACB8222-C14E-7C41-B48F-716403029565}"/>
              </a:ext>
            </a:extLst>
          </p:cNvPr>
          <p:cNvSpPr>
            <a:spLocks noGrp="1"/>
          </p:cNvSpPr>
          <p:nvPr>
            <p:ph idx="1"/>
          </p:nvPr>
        </p:nvSpPr>
        <p:spPr>
          <a:xfrm>
            <a:off x="616449" y="1520575"/>
            <a:ext cx="10737351" cy="4765444"/>
          </a:xfrm>
        </p:spPr>
        <p:txBody>
          <a:bodyPr vert="horz" lIns="91440" tIns="45720" rIns="91440" bIns="45720" rtlCol="0" anchor="t">
            <a:normAutofit/>
          </a:bodyPr>
          <a:lstStyle/>
          <a:p>
            <a:pPr algn="just"/>
            <a:r>
              <a:rPr lang="fr-FR" sz="1800" dirty="0"/>
              <a:t>Une société ayant franchi le seuil de 50 salariés en 2013 a conclu un accord de participation ratifié par référendum en octobre 2014, avec effet rétroactif au 1</a:t>
            </a:r>
            <a:r>
              <a:rPr lang="fr-FR" sz="1800" baseline="30000" dirty="0"/>
              <a:t>er</a:t>
            </a:r>
            <a:r>
              <a:rPr lang="fr-FR" sz="1800" dirty="0"/>
              <a:t> août 2013. Suite à un contrôle, l’URSSAF a réintégré dans l'assiette des cotisations les sommes versées aux salariés en vertu de l'accord de participation au titre des deux exercices consécutifs du 1er août 2013 au 31 juillet 2014 et du 1er août 2014 au 31 juillet 2015 au motif que la société n'était pas en mesure de prouver le dépôt de cet accord avant le 27 juillet 2016.</a:t>
            </a:r>
          </a:p>
          <a:p>
            <a:pPr algn="just"/>
            <a:r>
              <a:rPr lang="fr-FR" sz="1800" dirty="0"/>
              <a:t>La Cour d’appel a validé le redressement.</a:t>
            </a:r>
            <a:endParaRPr lang="fr-FR" dirty="0"/>
          </a:p>
          <a:p>
            <a:pPr algn="just"/>
            <a:r>
              <a:rPr lang="fr-FR" sz="1800" dirty="0"/>
              <a:t>Après avoir rappelé l’obligation de dépôt des accords de participation issue de l’article L. 3323-4 du code du travail la Cour de cassation considère qu’ « </a:t>
            </a:r>
            <a:r>
              <a:rPr lang="fr-FR" sz="1800" i="1" dirty="0"/>
              <a:t>il en résulte que l’exonération ne s’applique </a:t>
            </a:r>
            <a:r>
              <a:rPr lang="fr-FR" sz="1800" b="1" i="1" dirty="0"/>
              <a:t>qu’à compter de la date du dépôt de l’accord de participation </a:t>
            </a:r>
            <a:r>
              <a:rPr lang="fr-FR" sz="1800" i="1" dirty="0"/>
              <a:t>et que sont </a:t>
            </a:r>
            <a:r>
              <a:rPr lang="fr-FR" sz="1800" b="1" i="1" dirty="0"/>
              <a:t>soumises à cotisations les sommes attribuées aux salariés, en exécution de cet accord, antérieurement à son dépôt </a:t>
            </a:r>
            <a:r>
              <a:rPr lang="fr-FR" sz="1800" dirty="0"/>
              <a:t>». </a:t>
            </a:r>
          </a:p>
          <a:p>
            <a:pPr algn="just"/>
            <a:r>
              <a:rPr lang="fr-FR" sz="1800" dirty="0"/>
              <a:t>Ainsi, l'exonération de cotisations sociales </a:t>
            </a:r>
            <a:r>
              <a:rPr lang="fr-FR" sz="1800" b="1" dirty="0"/>
              <a:t>ne s'applique qu'aux sommes versées à compter du dépôt de l'accord de participation</a:t>
            </a:r>
            <a:r>
              <a:rPr lang="fr-FR" sz="1800" dirty="0"/>
              <a:t>. Cet arrêt s'inscrit dans la continuité de la jurisprudence rendue par la Cour de cassation à propos des </a:t>
            </a:r>
            <a:r>
              <a:rPr lang="fr-FR" sz="1800" b="1" dirty="0"/>
              <a:t>accords d’intéressement </a:t>
            </a:r>
            <a:r>
              <a:rPr lang="fr-FR" sz="1800" dirty="0"/>
              <a:t>(Cass. 2e civ., 12 mai 2022, n° 20-22.367). Par ailleurs, la solution devrait être identique pour </a:t>
            </a:r>
            <a:r>
              <a:rPr lang="fr-FR" sz="1800" b="1" dirty="0"/>
              <a:t>les plans d’épargne salariale, </a:t>
            </a:r>
            <a:r>
              <a:rPr lang="fr-FR" sz="1800" dirty="0"/>
              <a:t>au regard de la rédaction de l’article L. 3332-6-1 du code du travail.</a:t>
            </a:r>
            <a:endParaRPr lang="fr-FR" sz="1800" dirty="0">
              <a:cs typeface="Calibri"/>
            </a:endParaRPr>
          </a:p>
        </p:txBody>
      </p:sp>
    </p:spTree>
    <p:extLst>
      <p:ext uri="{BB962C8B-B14F-4D97-AF65-F5344CB8AC3E}">
        <p14:creationId xmlns:p14="http://schemas.microsoft.com/office/powerpoint/2010/main" val="219272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C92B20-299C-32C7-120C-D7A07C2D785B}"/>
              </a:ext>
            </a:extLst>
          </p:cNvPr>
          <p:cNvSpPr>
            <a:spLocks noGrp="1"/>
          </p:cNvSpPr>
          <p:nvPr>
            <p:ph type="title"/>
          </p:nvPr>
        </p:nvSpPr>
        <p:spPr>
          <a:xfrm>
            <a:off x="838200" y="372844"/>
            <a:ext cx="10515600" cy="582830"/>
          </a:xfrm>
        </p:spPr>
        <p:txBody>
          <a:bodyPr>
            <a:normAutofit fontScale="90000"/>
          </a:bodyPr>
          <a:lstStyle/>
          <a:p>
            <a:r>
              <a:rPr lang="fr-FR" sz="3200" b="1" dirty="0">
                <a:latin typeface="+mn-lt"/>
              </a:rPr>
              <a:t>Participation et temps partiel thérapeutique </a:t>
            </a:r>
            <a:br>
              <a:rPr lang="fr-FR" sz="3200" dirty="0">
                <a:latin typeface="+mn-lt"/>
              </a:rPr>
            </a:br>
            <a:r>
              <a:rPr lang="fr-FR" sz="3200" dirty="0">
                <a:latin typeface="+mn-lt"/>
              </a:rPr>
              <a:t>Cass. Soc., 20 sept. 2023, n° 22-12.293</a:t>
            </a:r>
          </a:p>
        </p:txBody>
      </p:sp>
      <p:sp>
        <p:nvSpPr>
          <p:cNvPr id="3" name="Espace réservé du contenu 2">
            <a:extLst>
              <a:ext uri="{FF2B5EF4-FFF2-40B4-BE49-F238E27FC236}">
                <a16:creationId xmlns:a16="http://schemas.microsoft.com/office/drawing/2014/main" id="{FCAF6059-0C01-F4F2-E0FF-FADD53CF698C}"/>
              </a:ext>
            </a:extLst>
          </p:cNvPr>
          <p:cNvSpPr>
            <a:spLocks noGrp="1"/>
          </p:cNvSpPr>
          <p:nvPr>
            <p:ph idx="1"/>
          </p:nvPr>
        </p:nvSpPr>
        <p:spPr>
          <a:xfrm>
            <a:off x="667820" y="1258349"/>
            <a:ext cx="10841875" cy="5226807"/>
          </a:xfrm>
        </p:spPr>
        <p:txBody>
          <a:bodyPr>
            <a:normAutofit/>
          </a:bodyPr>
          <a:lstStyle/>
          <a:p>
            <a:pPr marL="0" indent="0" algn="just">
              <a:buNone/>
            </a:pPr>
            <a:r>
              <a:rPr lang="fr-FR" sz="1900" b="1" u="sng" dirty="0">
                <a:solidFill>
                  <a:srgbClr val="FF0000"/>
                </a:solidFill>
              </a:rPr>
              <a:t>Faits</a:t>
            </a:r>
          </a:p>
          <a:p>
            <a:pPr marL="0" indent="0" algn="just">
              <a:buNone/>
            </a:pPr>
            <a:r>
              <a:rPr lang="fr-FR" sz="1900" dirty="0"/>
              <a:t>Une salariée victime d'un accident du travail a repris son poste dans le cadre d'un mi-temps thérapeutique. Elle a saisi la juridiction prud'homale d'une demande tendant à l'obtention d'un rappel de prime de participation au titre de sa période de travail en mi-temps thérapeutique. </a:t>
            </a:r>
          </a:p>
          <a:p>
            <a:pPr marL="0" indent="0" algn="just">
              <a:buNone/>
            </a:pPr>
            <a:endParaRPr lang="fr-FR" sz="1900" dirty="0"/>
          </a:p>
          <a:p>
            <a:pPr marL="0" indent="0" algn="just">
              <a:buNone/>
            </a:pPr>
            <a:r>
              <a:rPr lang="fr-FR" sz="1900" b="1" u="sng" dirty="0">
                <a:solidFill>
                  <a:srgbClr val="FF0000"/>
                </a:solidFill>
              </a:rPr>
              <a:t>Décision</a:t>
            </a:r>
          </a:p>
          <a:p>
            <a:pPr marL="0" indent="0" algn="just">
              <a:buNone/>
            </a:pPr>
            <a:r>
              <a:rPr lang="fr-FR" sz="1900" dirty="0"/>
              <a:t>Invoquant </a:t>
            </a:r>
            <a:r>
              <a:rPr lang="fr-FR" sz="1900" b="1" dirty="0"/>
              <a:t>le principe de non-discrimination en raison de l’état de santé</a:t>
            </a:r>
            <a:r>
              <a:rPr lang="fr-FR" sz="1900" dirty="0"/>
              <a:t>, la Cour de cassation juge que:</a:t>
            </a:r>
          </a:p>
          <a:p>
            <a:pPr marL="360000" indent="0" algn="just">
              <a:buNone/>
            </a:pPr>
            <a:r>
              <a:rPr lang="fr-FR" sz="1900" dirty="0"/>
              <a:t>« </a:t>
            </a:r>
            <a:r>
              <a:rPr lang="fr-FR" sz="1900" i="1" dirty="0"/>
              <a:t>la période pendant laquelle un salarié, en raison de son état de santé, travaille selon un </a:t>
            </a:r>
            <a:r>
              <a:rPr lang="fr-FR" sz="1900" b="1" i="1" dirty="0"/>
              <a:t>mi-temps thérapeutique doit être assimilée à une période de présence dans l'entreprise</a:t>
            </a:r>
            <a:r>
              <a:rPr lang="fr-FR" sz="1900" i="1" dirty="0"/>
              <a:t>, de sorte que </a:t>
            </a:r>
            <a:r>
              <a:rPr lang="fr-FR" sz="1900" b="1" i="1" dirty="0"/>
              <a:t>le salaire à prendre en compte pour le calcul de l'assiette de la participation</a:t>
            </a:r>
            <a:r>
              <a:rPr lang="fr-FR" sz="1900" i="1" dirty="0"/>
              <a:t> due à ce salarié est </a:t>
            </a:r>
            <a:r>
              <a:rPr lang="fr-FR" sz="1900" b="1" i="1" dirty="0"/>
              <a:t>le salaire perçu avant le mi-temps thérapeutique </a:t>
            </a:r>
            <a:r>
              <a:rPr lang="fr-FR" sz="1900" i="1" dirty="0"/>
              <a:t>et l'arrêt de travail pour maladie l'ayant, le cas échéant, précédé. </a:t>
            </a:r>
            <a:r>
              <a:rPr lang="fr-FR" sz="1900" dirty="0"/>
              <a:t>»</a:t>
            </a:r>
          </a:p>
          <a:p>
            <a:pPr marL="0" indent="0" algn="just">
              <a:buNone/>
            </a:pPr>
            <a:endParaRPr lang="fr-FR" sz="600" dirty="0"/>
          </a:p>
        </p:txBody>
      </p:sp>
    </p:spTree>
    <p:extLst>
      <p:ext uri="{BB962C8B-B14F-4D97-AF65-F5344CB8AC3E}">
        <p14:creationId xmlns:p14="http://schemas.microsoft.com/office/powerpoint/2010/main" val="417633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C92B20-299C-32C7-120C-D7A07C2D785B}"/>
              </a:ext>
            </a:extLst>
          </p:cNvPr>
          <p:cNvSpPr>
            <a:spLocks noGrp="1"/>
          </p:cNvSpPr>
          <p:nvPr>
            <p:ph type="title"/>
          </p:nvPr>
        </p:nvSpPr>
        <p:spPr>
          <a:xfrm>
            <a:off x="838200" y="372844"/>
            <a:ext cx="10515600" cy="582830"/>
          </a:xfrm>
        </p:spPr>
        <p:txBody>
          <a:bodyPr>
            <a:normAutofit fontScale="90000"/>
          </a:bodyPr>
          <a:lstStyle/>
          <a:p>
            <a:r>
              <a:rPr lang="fr-FR" sz="3200" b="1" dirty="0">
                <a:latin typeface="+mn-lt"/>
              </a:rPr>
              <a:t>Participation et temps partiel thérapeutique </a:t>
            </a:r>
            <a:br>
              <a:rPr lang="fr-FR" sz="3200" dirty="0">
                <a:latin typeface="+mn-lt"/>
              </a:rPr>
            </a:br>
            <a:r>
              <a:rPr lang="fr-FR" sz="3200" dirty="0">
                <a:latin typeface="+mn-lt"/>
              </a:rPr>
              <a:t>Cass. Soc., 20 sept. 2023, n° 22-12.293</a:t>
            </a:r>
          </a:p>
        </p:txBody>
      </p:sp>
      <p:sp>
        <p:nvSpPr>
          <p:cNvPr id="3" name="Espace réservé du contenu 2">
            <a:extLst>
              <a:ext uri="{FF2B5EF4-FFF2-40B4-BE49-F238E27FC236}">
                <a16:creationId xmlns:a16="http://schemas.microsoft.com/office/drawing/2014/main" id="{FCAF6059-0C01-F4F2-E0FF-FADD53CF698C}"/>
              </a:ext>
            </a:extLst>
          </p:cNvPr>
          <p:cNvSpPr>
            <a:spLocks noGrp="1"/>
          </p:cNvSpPr>
          <p:nvPr>
            <p:ph idx="1"/>
          </p:nvPr>
        </p:nvSpPr>
        <p:spPr>
          <a:xfrm>
            <a:off x="667820" y="1258349"/>
            <a:ext cx="10841875" cy="5226807"/>
          </a:xfrm>
        </p:spPr>
        <p:txBody>
          <a:bodyPr>
            <a:normAutofit lnSpcReduction="10000"/>
          </a:bodyPr>
          <a:lstStyle/>
          <a:p>
            <a:pPr marL="0" indent="0" algn="just">
              <a:buNone/>
            </a:pPr>
            <a:r>
              <a:rPr lang="fr-FR" sz="1900" b="1" u="sng" dirty="0">
                <a:solidFill>
                  <a:srgbClr val="FF0000"/>
                </a:solidFill>
              </a:rPr>
              <a:t>Analyse</a:t>
            </a:r>
          </a:p>
          <a:p>
            <a:pPr algn="just"/>
            <a:r>
              <a:rPr lang="fr-FR" sz="1900" dirty="0"/>
              <a:t>Pour rappel, le code du travail </a:t>
            </a:r>
            <a:r>
              <a:rPr lang="fr-FR" sz="1900" b="1" dirty="0"/>
              <a:t>assimile certaines absences à du temps de présence effective</a:t>
            </a:r>
            <a:r>
              <a:rPr lang="fr-FR" sz="1900" dirty="0"/>
              <a:t>, notamment les suspensions du contrat de travail consécutives à un accident du travail ou à une maladie professionnelle (art. L. 3324-6 C. Trav.).</a:t>
            </a:r>
          </a:p>
          <a:p>
            <a:pPr algn="just"/>
            <a:r>
              <a:rPr lang="fr-FR" sz="1900" dirty="0"/>
              <a:t>La Cour avait déjà jugé que </a:t>
            </a:r>
            <a:r>
              <a:rPr lang="fr-FR" sz="1900" b="1" dirty="0"/>
              <a:t>les périodes non travaillées dans le cadre d'un travail à temps partiel thérapeutique consécutif à un accident du travail doivent également être assimilées à des périodes de présence pour le calcul de l’intéressement </a:t>
            </a:r>
            <a:r>
              <a:rPr lang="fr-FR" sz="1900" dirty="0"/>
              <a:t>(Cass. Soc., 16 juin 2011, 08-44.616).</a:t>
            </a:r>
          </a:p>
          <a:p>
            <a:pPr algn="just"/>
            <a:r>
              <a:rPr lang="fr-FR" sz="1900" dirty="0"/>
              <a:t>L’arrêt du 23 septembre 2023 semble retenir </a:t>
            </a:r>
            <a:r>
              <a:rPr lang="fr-FR" sz="1900" b="1" dirty="0"/>
              <a:t>une formulation générale visant les temps partiels thérapeutiques</a:t>
            </a:r>
            <a:r>
              <a:rPr lang="fr-FR" sz="1900" dirty="0"/>
              <a:t>, </a:t>
            </a:r>
            <a:r>
              <a:rPr lang="fr-FR" sz="1900" b="1" dirty="0"/>
              <a:t>peu important leur origine professionnelle ou non</a:t>
            </a:r>
            <a:r>
              <a:rPr lang="fr-FR" sz="1900" dirty="0"/>
              <a:t>. Il faut toutefois à notre avis limiter la portée de l’arrêt aux situations de </a:t>
            </a:r>
            <a:r>
              <a:rPr lang="fr-FR" sz="1900" b="1" dirty="0"/>
              <a:t>mi-temps thérapeutique ayant pour origine un accident du travail </a:t>
            </a:r>
            <a:r>
              <a:rPr lang="fr-FR" sz="1900" dirty="0"/>
              <a:t>:</a:t>
            </a:r>
          </a:p>
          <a:p>
            <a:pPr marL="504000" algn="just">
              <a:buFont typeface="Wingdings" panose="05000000000000000000" pitchFamily="2" charset="2"/>
              <a:buChar char="Ø"/>
            </a:pPr>
            <a:r>
              <a:rPr lang="fr-FR" sz="1900" dirty="0"/>
              <a:t>c’était la situation en l’espèce</a:t>
            </a:r>
          </a:p>
          <a:p>
            <a:pPr marL="504000" algn="just">
              <a:buFont typeface="Wingdings" panose="05000000000000000000" pitchFamily="2" charset="2"/>
              <a:buChar char="Ø"/>
            </a:pPr>
            <a:r>
              <a:rPr lang="fr-FR" sz="1900" dirty="0"/>
              <a:t>on peut considérer qu’il existe une discrimination au sein de la catégorie des salariés ayant subi un accident du travail, puisqu’en cas de suspension totale du contrat de travail le salarié perçoit la prime de participation en totalité, alors que celui « faisant l’effort » de reprendre partiellement son activité en temps partiel thérapeutique après un arrêt pour accident du travail voit sa prime réduite.</a:t>
            </a:r>
          </a:p>
          <a:p>
            <a:pPr marL="0" indent="0" algn="just">
              <a:buNone/>
            </a:pPr>
            <a:endParaRPr lang="fr-FR" sz="600" dirty="0"/>
          </a:p>
        </p:txBody>
      </p:sp>
    </p:spTree>
    <p:extLst>
      <p:ext uri="{BB962C8B-B14F-4D97-AF65-F5344CB8AC3E}">
        <p14:creationId xmlns:p14="http://schemas.microsoft.com/office/powerpoint/2010/main" val="1647955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AED3D-5962-FAE2-EED3-87780C2A6F31}"/>
              </a:ext>
            </a:extLst>
          </p:cNvPr>
          <p:cNvSpPr>
            <a:spLocks noGrp="1"/>
          </p:cNvSpPr>
          <p:nvPr>
            <p:ph type="title"/>
          </p:nvPr>
        </p:nvSpPr>
        <p:spPr>
          <a:xfrm>
            <a:off x="838200" y="365125"/>
            <a:ext cx="10515600" cy="700277"/>
          </a:xfrm>
        </p:spPr>
        <p:txBody>
          <a:bodyPr>
            <a:normAutofit fontScale="90000"/>
          </a:bodyPr>
          <a:lstStyle/>
          <a:p>
            <a:r>
              <a:rPr lang="fr-FR" sz="3200" b="1" dirty="0">
                <a:latin typeface="+mn-lt"/>
              </a:rPr>
              <a:t>Suppléments de participation et d’intéressement  </a:t>
            </a:r>
            <a:br>
              <a:rPr lang="fr-FR" sz="3200" dirty="0">
                <a:latin typeface="+mn-lt"/>
              </a:rPr>
            </a:br>
            <a:r>
              <a:rPr lang="pt-BR" sz="3200" dirty="0">
                <a:latin typeface="+mn-lt"/>
              </a:rPr>
              <a:t>Cass. Civ., 2e, 19 octobre 2023, n°21-10.221</a:t>
            </a:r>
            <a:endParaRPr lang="fr-FR" sz="3200" dirty="0">
              <a:latin typeface="+mn-lt"/>
            </a:endParaRPr>
          </a:p>
        </p:txBody>
      </p:sp>
      <p:sp>
        <p:nvSpPr>
          <p:cNvPr id="3" name="Espace réservé du contenu 2">
            <a:extLst>
              <a:ext uri="{FF2B5EF4-FFF2-40B4-BE49-F238E27FC236}">
                <a16:creationId xmlns:a16="http://schemas.microsoft.com/office/drawing/2014/main" id="{062F34C0-8328-4B65-65F6-A687CC964EEA}"/>
              </a:ext>
            </a:extLst>
          </p:cNvPr>
          <p:cNvSpPr>
            <a:spLocks noGrp="1"/>
          </p:cNvSpPr>
          <p:nvPr>
            <p:ph idx="1"/>
          </p:nvPr>
        </p:nvSpPr>
        <p:spPr>
          <a:xfrm>
            <a:off x="838200" y="1301885"/>
            <a:ext cx="10515600" cy="5556115"/>
          </a:xfrm>
        </p:spPr>
        <p:txBody>
          <a:bodyPr>
            <a:normAutofit/>
          </a:bodyPr>
          <a:lstStyle/>
          <a:p>
            <a:pPr marL="0" indent="0" algn="just">
              <a:buNone/>
            </a:pPr>
            <a:r>
              <a:rPr lang="fr-FR" sz="1800" b="1" u="sng" dirty="0">
                <a:solidFill>
                  <a:srgbClr val="FF0000"/>
                </a:solidFill>
              </a:rPr>
              <a:t>Faits</a:t>
            </a:r>
          </a:p>
          <a:p>
            <a:pPr marL="0" indent="0" algn="just">
              <a:buNone/>
            </a:pPr>
            <a:r>
              <a:rPr lang="fr-FR" sz="1800" dirty="0"/>
              <a:t>Une société a versé des suppléments de participation et d’intéressement négociés dans le cadre des NAO. Suite à un contrôle, l'URSSAF a réintégré ces sommes dans l'assiette des cotisations au motif que les suppléments n’avaient pas fait l’objet d’accords spécifiques régulièrement déposés. </a:t>
            </a:r>
          </a:p>
          <a:p>
            <a:pPr marL="0" indent="0" algn="just">
              <a:buNone/>
            </a:pPr>
            <a:endParaRPr lang="fr-FR" sz="1800" dirty="0"/>
          </a:p>
          <a:p>
            <a:pPr marL="0" indent="0" algn="just">
              <a:buNone/>
            </a:pPr>
            <a:r>
              <a:rPr lang="fr-FR" sz="1800" b="1" u="sng" dirty="0">
                <a:solidFill>
                  <a:srgbClr val="FF0000"/>
                </a:solidFill>
              </a:rPr>
              <a:t>Décision</a:t>
            </a:r>
          </a:p>
          <a:p>
            <a:pPr marL="0" indent="0" algn="just">
              <a:buNone/>
            </a:pPr>
            <a:r>
              <a:rPr lang="fr-FR" sz="1800" dirty="0"/>
              <a:t>Selon la Cour de cassation, il résulte des articles L. 3324-9 et L. 3314-10 du Code du travail que :</a:t>
            </a:r>
          </a:p>
          <a:p>
            <a:pPr marL="288000" indent="0" algn="just">
              <a:buNone/>
            </a:pPr>
            <a:r>
              <a:rPr lang="fr-FR" sz="1800" dirty="0"/>
              <a:t> « </a:t>
            </a:r>
            <a:r>
              <a:rPr lang="fr-FR" sz="1800" i="1" dirty="0"/>
              <a:t>lorsque </a:t>
            </a:r>
            <a:r>
              <a:rPr lang="fr-FR" sz="1800" b="1" i="1" dirty="0"/>
              <a:t>l'augmentation de la réserve spéciale de participation </a:t>
            </a:r>
            <a:r>
              <a:rPr lang="fr-FR" sz="1800" i="1" dirty="0"/>
              <a:t>est négociée par la voie </a:t>
            </a:r>
            <a:r>
              <a:rPr lang="fr-FR" sz="1800" b="1" i="1" dirty="0"/>
              <a:t>collective</a:t>
            </a:r>
            <a:r>
              <a:rPr lang="fr-FR" sz="1800" i="1" dirty="0"/>
              <a:t>, le </a:t>
            </a:r>
            <a:r>
              <a:rPr lang="fr-FR" sz="1800" b="1" i="1" dirty="0"/>
              <a:t>supplément de participation </a:t>
            </a:r>
            <a:r>
              <a:rPr lang="fr-FR" sz="1800" i="1" dirty="0"/>
              <a:t>doit faire l'objet d'un </a:t>
            </a:r>
            <a:r>
              <a:rPr lang="fr-FR" sz="1800" b="1" i="1" dirty="0"/>
              <a:t>accord spécifique</a:t>
            </a:r>
            <a:r>
              <a:rPr lang="fr-FR" sz="1800" i="1" dirty="0"/>
              <a:t> prévoyant les </a:t>
            </a:r>
            <a:r>
              <a:rPr lang="fr-FR" sz="1800" b="1" i="1" dirty="0"/>
              <a:t>modalités de répartition entre les salariés </a:t>
            </a:r>
            <a:r>
              <a:rPr lang="fr-FR" sz="1800" dirty="0"/>
              <a:t>».</a:t>
            </a:r>
          </a:p>
          <a:p>
            <a:pPr marL="288000" indent="0" algn="just">
              <a:buNone/>
            </a:pPr>
            <a:r>
              <a:rPr lang="fr-FR" sz="1800" dirty="0"/>
              <a:t>« </a:t>
            </a:r>
            <a:r>
              <a:rPr lang="fr-FR" sz="1800" i="1" dirty="0"/>
              <a:t>lorsqu'un </a:t>
            </a:r>
            <a:r>
              <a:rPr lang="fr-FR" sz="1800" b="1" i="1" dirty="0"/>
              <a:t>accord d'intéressement</a:t>
            </a:r>
            <a:r>
              <a:rPr lang="fr-FR" sz="1800" i="1" dirty="0"/>
              <a:t> a été négocié dans </a:t>
            </a:r>
            <a:r>
              <a:rPr lang="fr-FR" sz="1800" b="1" i="1" dirty="0"/>
              <a:t>l'entreprise</a:t>
            </a:r>
            <a:r>
              <a:rPr lang="fr-FR" sz="1800" i="1" dirty="0"/>
              <a:t>, l'employeur ne peut mettre en œuvre </a:t>
            </a:r>
            <a:r>
              <a:rPr lang="fr-FR" sz="1800" b="1" i="1" dirty="0"/>
              <a:t>un supplément d'intéressement </a:t>
            </a:r>
            <a:r>
              <a:rPr lang="fr-FR" sz="1800" i="1" dirty="0"/>
              <a:t>qu'en application d'un </a:t>
            </a:r>
            <a:r>
              <a:rPr lang="fr-FR" sz="1800" b="1" i="1" dirty="0"/>
              <a:t>accord spécifique </a:t>
            </a:r>
            <a:r>
              <a:rPr lang="fr-FR" sz="1800" i="1" dirty="0"/>
              <a:t>dont l'objet est de prévoir </a:t>
            </a:r>
            <a:r>
              <a:rPr lang="fr-FR" sz="1800" b="1" i="1" dirty="0"/>
              <a:t>les modalités de répartition </a:t>
            </a:r>
            <a:r>
              <a:rPr lang="fr-FR" sz="1800" i="1" dirty="0"/>
              <a:t>du supplément d'intéressement </a:t>
            </a:r>
            <a:r>
              <a:rPr lang="fr-FR" sz="1800" dirty="0"/>
              <a:t>». </a:t>
            </a:r>
          </a:p>
        </p:txBody>
      </p:sp>
    </p:spTree>
    <p:extLst>
      <p:ext uri="{BB962C8B-B14F-4D97-AF65-F5344CB8AC3E}">
        <p14:creationId xmlns:p14="http://schemas.microsoft.com/office/powerpoint/2010/main" val="1302157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AED3D-5962-FAE2-EED3-87780C2A6F31}"/>
              </a:ext>
            </a:extLst>
          </p:cNvPr>
          <p:cNvSpPr>
            <a:spLocks noGrp="1"/>
          </p:cNvSpPr>
          <p:nvPr>
            <p:ph type="title"/>
          </p:nvPr>
        </p:nvSpPr>
        <p:spPr>
          <a:xfrm>
            <a:off x="838200" y="365125"/>
            <a:ext cx="10515600" cy="700277"/>
          </a:xfrm>
        </p:spPr>
        <p:txBody>
          <a:bodyPr>
            <a:normAutofit fontScale="90000"/>
          </a:bodyPr>
          <a:lstStyle/>
          <a:p>
            <a:r>
              <a:rPr lang="fr-FR" sz="3200" b="1" dirty="0">
                <a:latin typeface="+mn-lt"/>
              </a:rPr>
              <a:t>Suppléments de participation et d’intéressement  </a:t>
            </a:r>
            <a:br>
              <a:rPr lang="fr-FR" sz="3200" dirty="0">
                <a:latin typeface="+mn-lt"/>
              </a:rPr>
            </a:br>
            <a:r>
              <a:rPr lang="pt-BR" sz="3200" dirty="0">
                <a:latin typeface="+mn-lt"/>
              </a:rPr>
              <a:t>Cass. Civ., 2e, 19 octobre 2023, n°21-10.221</a:t>
            </a:r>
            <a:endParaRPr lang="fr-FR" sz="3200" dirty="0">
              <a:latin typeface="+mn-lt"/>
            </a:endParaRPr>
          </a:p>
        </p:txBody>
      </p:sp>
      <p:sp>
        <p:nvSpPr>
          <p:cNvPr id="3" name="Espace réservé du contenu 2">
            <a:extLst>
              <a:ext uri="{FF2B5EF4-FFF2-40B4-BE49-F238E27FC236}">
                <a16:creationId xmlns:a16="http://schemas.microsoft.com/office/drawing/2014/main" id="{062F34C0-8328-4B65-65F6-A687CC964EEA}"/>
              </a:ext>
            </a:extLst>
          </p:cNvPr>
          <p:cNvSpPr>
            <a:spLocks noGrp="1"/>
          </p:cNvSpPr>
          <p:nvPr>
            <p:ph idx="1"/>
          </p:nvPr>
        </p:nvSpPr>
        <p:spPr>
          <a:xfrm>
            <a:off x="838200" y="1301885"/>
            <a:ext cx="10515600" cy="5556115"/>
          </a:xfrm>
        </p:spPr>
        <p:txBody>
          <a:bodyPr>
            <a:normAutofit fontScale="92500" lnSpcReduction="10000"/>
          </a:bodyPr>
          <a:lstStyle/>
          <a:p>
            <a:pPr marL="0" indent="0" algn="just">
              <a:buNone/>
            </a:pPr>
            <a:r>
              <a:rPr lang="fr-FR" sz="1800" b="1" u="sng" dirty="0">
                <a:solidFill>
                  <a:srgbClr val="FF0000"/>
                </a:solidFill>
              </a:rPr>
              <a:t>Analyse</a:t>
            </a:r>
          </a:p>
          <a:p>
            <a:pPr algn="just">
              <a:spcBef>
                <a:spcPts val="1200"/>
              </a:spcBef>
            </a:pPr>
            <a:r>
              <a:rPr lang="fr-FR" sz="1800" dirty="0"/>
              <a:t>Le code du travail prévoit que le conseil d’administration, le directoire (ou à défaut, l’employeur) peut décider de verser un supplément d’intéressement ou de participation </a:t>
            </a:r>
            <a:r>
              <a:rPr lang="fr-FR" sz="1800" i="1" dirty="0"/>
              <a:t>« selon des modalités de répartition fixées par l’accord [</a:t>
            </a:r>
            <a:r>
              <a:rPr lang="fr-FR" sz="1800" dirty="0"/>
              <a:t>de participation ou d’intéressement] </a:t>
            </a:r>
            <a:r>
              <a:rPr lang="fr-FR" sz="1800" b="1" i="1" dirty="0"/>
              <a:t>ou par un accord spécifique </a:t>
            </a:r>
            <a:r>
              <a:rPr lang="fr-FR" sz="1800" i="1" dirty="0"/>
              <a:t>» </a:t>
            </a:r>
            <a:r>
              <a:rPr lang="fr-FR" sz="1800" dirty="0"/>
              <a:t>devant être déposé auprès de l’administration pour ouvrir droit aux exonérations (art. L. 3324-9 et L. 3314-10 C. Trav.)</a:t>
            </a:r>
          </a:p>
          <a:p>
            <a:pPr marL="504000" indent="0" algn="just">
              <a:spcBef>
                <a:spcPts val="1200"/>
              </a:spcBef>
              <a:buNone/>
            </a:pPr>
            <a:r>
              <a:rPr lang="fr-FR" sz="1800" dirty="0"/>
              <a:t>=&gt; interprétation de ce texte retenue jusqu’à présent : il est nécessaire de conclure un accord spécifique </a:t>
            </a:r>
            <a:r>
              <a:rPr lang="fr-FR" sz="1800" u="sng" dirty="0"/>
              <a:t>uniquement si le supplément est réparti selon des modalités distinctes de celles prévues par l’accord de base</a:t>
            </a:r>
          </a:p>
          <a:p>
            <a:pPr algn="just">
              <a:spcBef>
                <a:spcPts val="1200"/>
              </a:spcBef>
            </a:pPr>
            <a:r>
              <a:rPr lang="fr-FR" sz="1800" dirty="0"/>
              <a:t>Selon cette décision, </a:t>
            </a:r>
            <a:r>
              <a:rPr lang="fr-FR" sz="1800" b="1" dirty="0"/>
              <a:t>lorsque le versement d’un supplément est décidé par la voie collective</a:t>
            </a:r>
            <a:r>
              <a:rPr lang="fr-FR" sz="1800" dirty="0"/>
              <a:t>, </a:t>
            </a:r>
            <a:r>
              <a:rPr lang="fr-FR" sz="1800" b="1" dirty="0"/>
              <a:t>un accord spécifique serait en tout état de cause nécessaire pour en fixer les modalités de répartition, que celles-ci soient identiques ou non à celles prévues par l’accord de base</a:t>
            </a:r>
            <a:r>
              <a:rPr lang="fr-FR" sz="1800" dirty="0"/>
              <a:t>. </a:t>
            </a:r>
          </a:p>
          <a:p>
            <a:pPr marL="504000" indent="0" algn="just">
              <a:lnSpc>
                <a:spcPct val="100000"/>
              </a:lnSpc>
              <a:spcBef>
                <a:spcPts val="1200"/>
              </a:spcBef>
              <a:buNone/>
            </a:pPr>
            <a:r>
              <a:rPr lang="fr-FR" sz="1800" b="1" dirty="0">
                <a:solidFill>
                  <a:srgbClr val="FF0000"/>
                </a:solidFill>
              </a:rPr>
              <a:t>=&gt; interprétation confirmée par le ministère du Travail: l’accord NAO ne peut remplacer l’accord spécifique. En revanche cette décision ne remet pas en cause la possibilité de verser le supplément par voie de la décision unilatérale </a:t>
            </a:r>
            <a:r>
              <a:rPr lang="fr-FR" sz="1800" dirty="0">
                <a:solidFill>
                  <a:srgbClr val="FF0000"/>
                </a:solidFill>
              </a:rPr>
              <a:t>(la rédaction de l’attendu sur l’intéressement pouvait prêter à discussion)</a:t>
            </a:r>
          </a:p>
          <a:p>
            <a:pPr algn="just">
              <a:spcBef>
                <a:spcPts val="1200"/>
              </a:spcBef>
            </a:pPr>
            <a:r>
              <a:rPr lang="fr-FR" sz="1800" dirty="0"/>
              <a:t>Au-delà du sujet des suppléments, la question s’est souvent posée de savoir si des accords d’épargne salariale peuvent être modifiés par voie d’accord NAO =&gt; c’était déconseillé en pratique (ne serait-ce qu’au regard des spécificités attachées au dépôt des accords d’épargne salariale au regard du contrôle a priori de l’Urssaf)</a:t>
            </a:r>
            <a:r>
              <a:rPr lang="fr-FR" sz="1800" b="1" dirty="0"/>
              <a:t> =&gt; la jurisprudence du 19 octobre 2023 confirme cette analyse.</a:t>
            </a:r>
          </a:p>
        </p:txBody>
      </p:sp>
    </p:spTree>
    <p:extLst>
      <p:ext uri="{BB962C8B-B14F-4D97-AF65-F5344CB8AC3E}">
        <p14:creationId xmlns:p14="http://schemas.microsoft.com/office/powerpoint/2010/main" val="3625305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64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fld id="{B90E16C9-0A27-4632-BE93-74127F7D6A94}" type="slidenum">
              <a:rPr lang="fr-FR" smtClean="0"/>
              <a:pPr/>
              <a:t>2</a:t>
            </a:fld>
            <a:endParaRPr lang="fr-FR"/>
          </a:p>
        </p:txBody>
      </p:sp>
      <p:sp>
        <p:nvSpPr>
          <p:cNvPr id="19" name="Rectangle : coins arrondis 18">
            <a:extLst>
              <a:ext uri="{FF2B5EF4-FFF2-40B4-BE49-F238E27FC236}">
                <a16:creationId xmlns:a16="http://schemas.microsoft.com/office/drawing/2014/main" id="{9922EB4F-1254-02A6-C9F4-BDFFC9DEE30C}"/>
              </a:ext>
            </a:extLst>
          </p:cNvPr>
          <p:cNvSpPr/>
          <p:nvPr/>
        </p:nvSpPr>
        <p:spPr>
          <a:xfrm>
            <a:off x="482883" y="1296121"/>
            <a:ext cx="5237415" cy="52926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800" b="1" dirty="0">
                <a:cs typeface="Calibri"/>
              </a:rPr>
              <a:t>Partage de la valeur obligatoire dans les petites entreprises ayant réalisé un bénéfice</a:t>
            </a:r>
          </a:p>
          <a:p>
            <a:pPr algn="ctr"/>
            <a:endParaRPr lang="fr-FR" sz="1800" b="1" dirty="0">
              <a:cs typeface="Calibri"/>
            </a:endParaRPr>
          </a:p>
          <a:p>
            <a:pPr marL="36000" lvl="1" indent="-285750">
              <a:buFont typeface="Wingdings" panose="05000000000000000000" pitchFamily="2" charset="2"/>
              <a:buChar char="Ø"/>
            </a:pPr>
            <a:r>
              <a:rPr lang="fr-FR" sz="1600" b="1" dirty="0">
                <a:latin typeface="Arial" panose="020B0604020202020204" pitchFamily="34" charset="0"/>
                <a:cs typeface="Arial" panose="020B0604020202020204" pitchFamily="34" charset="0"/>
              </a:rPr>
              <a:t> </a:t>
            </a:r>
            <a:r>
              <a:rPr lang="fr-FR" sz="1600" dirty="0">
                <a:cs typeface="Calibri"/>
              </a:rPr>
              <a:t>les entreprises employant entre 11 et moins de 50 salariés qui ont réalisé </a:t>
            </a:r>
            <a:r>
              <a:rPr lang="fr-FR" sz="1600" b="1" dirty="0">
                <a:cs typeface="Calibri"/>
              </a:rPr>
              <a:t>pendant trois exercices consécutifs </a:t>
            </a:r>
            <a:r>
              <a:rPr lang="fr-FR" sz="1600" dirty="0">
                <a:cs typeface="Calibri"/>
              </a:rPr>
              <a:t>un </a:t>
            </a:r>
            <a:r>
              <a:rPr lang="fr-FR" sz="1600" b="1" dirty="0">
                <a:cs typeface="Calibri"/>
              </a:rPr>
              <a:t>bénéfice net fiscal au moins égal à 1 % du chiffre d'affaires</a:t>
            </a:r>
            <a:r>
              <a:rPr lang="fr-FR" sz="1600" dirty="0">
                <a:cs typeface="Calibri"/>
              </a:rPr>
              <a:t>, devront </a:t>
            </a:r>
            <a:r>
              <a:rPr lang="fr-FR" sz="1600" b="1" dirty="0">
                <a:cs typeface="Calibri"/>
              </a:rPr>
              <a:t>soit mettre en place un régime de participation ou d’intéressement, soit abonder un plan d’épargne salariale, soit verser une prime de partage de la valeur</a:t>
            </a:r>
            <a:r>
              <a:rPr lang="fr-FR" sz="1600" dirty="0">
                <a:cs typeface="Calibri"/>
              </a:rPr>
              <a:t>. </a:t>
            </a:r>
          </a:p>
          <a:p>
            <a:pPr marL="36000" lvl="1"/>
            <a:endParaRPr lang="fr-FR" sz="1600" dirty="0">
              <a:cs typeface="Calibri"/>
            </a:endParaRPr>
          </a:p>
          <a:p>
            <a:pPr marL="36000" lvl="1" indent="-285750">
              <a:buFont typeface="Wingdings" panose="05000000000000000000" pitchFamily="2" charset="2"/>
              <a:buChar char="Ø"/>
            </a:pPr>
            <a:r>
              <a:rPr lang="fr-FR" sz="1600" dirty="0">
                <a:cs typeface="Calibri"/>
              </a:rPr>
              <a:t>Cette obligation s’appliquera aux exercices ouverts à compter du 1</a:t>
            </a:r>
            <a:r>
              <a:rPr lang="fr-FR" sz="1600" baseline="30000" dirty="0">
                <a:cs typeface="Calibri"/>
              </a:rPr>
              <a:t>er</a:t>
            </a:r>
            <a:r>
              <a:rPr lang="fr-FR" sz="1600" dirty="0">
                <a:cs typeface="Calibri"/>
              </a:rPr>
              <a:t> janvier 2025</a:t>
            </a:r>
          </a:p>
          <a:p>
            <a:pPr marL="0" lvl="1"/>
            <a:endParaRPr lang="fr-FR" sz="1600" dirty="0">
              <a:cs typeface="Calibri"/>
            </a:endParaRPr>
          </a:p>
          <a:p>
            <a:pPr marL="36000" lvl="1" indent="-285750">
              <a:buFont typeface="Wingdings" panose="05000000000000000000" pitchFamily="2" charset="2"/>
              <a:buChar char="Ø"/>
            </a:pPr>
            <a:r>
              <a:rPr lang="fr-FR" sz="1600" dirty="0">
                <a:cs typeface="Calibri"/>
              </a:rPr>
              <a:t>Dispositif </a:t>
            </a:r>
            <a:r>
              <a:rPr lang="fr-FR" sz="1600" b="1" dirty="0">
                <a:cs typeface="Calibri"/>
              </a:rPr>
              <a:t>expérimental </a:t>
            </a:r>
            <a:r>
              <a:rPr lang="fr-FR" sz="1600" dirty="0">
                <a:cs typeface="Calibri"/>
              </a:rPr>
              <a:t>pendant 5 ans à compter du 29 novembre 2023 =&gt; donc en pratique obligation s’applique de 2025 à 2028</a:t>
            </a: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6096000" y="1296120"/>
            <a:ext cx="5740042" cy="529268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fr-FR" sz="1800" b="1" dirty="0">
                <a:cs typeface="Calibri"/>
              </a:rPr>
              <a:t>Mise en place volontaire d’une participation dérogatoire dans les petites entreprises</a:t>
            </a:r>
          </a:p>
          <a:p>
            <a:pPr algn="just"/>
            <a:endParaRPr lang="fr-FR" b="1" dirty="0">
              <a:cs typeface="Calibri"/>
            </a:endParaRPr>
          </a:p>
          <a:p>
            <a:pPr marL="360000" lvl="1" indent="-285750" algn="just">
              <a:spcBef>
                <a:spcPts val="600"/>
              </a:spcBef>
              <a:buFont typeface="Wingdings" panose="05000000000000000000" pitchFamily="2" charset="2"/>
              <a:buChar char="Ø"/>
            </a:pPr>
            <a:r>
              <a:rPr lang="fr-FR" sz="1600" dirty="0">
                <a:cs typeface="Calibri"/>
              </a:rPr>
              <a:t>Ce régime peut être mis en place par adhésion à un accord de branche agréé ou selon les modalités de droit commun de la mise en place de la participation. Chaque branche professionnelle devra entamer des négociations en ce sens avant le 30 juin 2024. </a:t>
            </a:r>
          </a:p>
          <a:p>
            <a:pPr marL="360000" lvl="1" indent="-285750" algn="just">
              <a:spcBef>
                <a:spcPts val="600"/>
              </a:spcBef>
              <a:buFont typeface="Wingdings" panose="05000000000000000000" pitchFamily="2" charset="2"/>
              <a:buChar char="Ø"/>
            </a:pPr>
            <a:r>
              <a:rPr lang="fr-FR" sz="1600" dirty="0">
                <a:cs typeface="Calibri"/>
              </a:rPr>
              <a:t>possibilité pour les </a:t>
            </a:r>
            <a:r>
              <a:rPr lang="fr-FR" sz="1600" b="1" dirty="0">
                <a:cs typeface="Calibri"/>
              </a:rPr>
              <a:t>entreprises de moins de 50 salariés </a:t>
            </a:r>
            <a:r>
              <a:rPr lang="fr-FR" sz="1600" dirty="0">
                <a:cs typeface="Calibri"/>
              </a:rPr>
              <a:t>d’appliquer, de façon volontaire, </a:t>
            </a:r>
            <a:r>
              <a:rPr lang="fr-FR" sz="1600" b="1" dirty="0">
                <a:cs typeface="Calibri"/>
              </a:rPr>
              <a:t>un régime de participation moins favorable </a:t>
            </a:r>
            <a:r>
              <a:rPr lang="fr-FR" sz="1600" dirty="0">
                <a:cs typeface="Calibri"/>
              </a:rPr>
              <a:t>que ce que prévoit la loi. </a:t>
            </a:r>
          </a:p>
          <a:p>
            <a:pPr marL="360000" lvl="1" indent="-285750" algn="just">
              <a:spcBef>
                <a:spcPts val="600"/>
              </a:spcBef>
              <a:buFont typeface="Wingdings" panose="05000000000000000000" pitchFamily="2" charset="2"/>
              <a:buChar char="Ø"/>
            </a:pPr>
            <a:r>
              <a:rPr lang="fr-FR" sz="1600" dirty="0">
                <a:cs typeface="Calibri"/>
              </a:rPr>
              <a:t>dispositif </a:t>
            </a:r>
            <a:r>
              <a:rPr lang="fr-FR" sz="1600" b="1" dirty="0">
                <a:cs typeface="Calibri"/>
              </a:rPr>
              <a:t>expérimental </a:t>
            </a:r>
            <a:r>
              <a:rPr lang="fr-FR" sz="1600" dirty="0">
                <a:cs typeface="Calibri"/>
              </a:rPr>
              <a:t>pendant 5 ans à partir du 29 novembre 2023. A l’issue de cette période, le Gouvernement remettra au Parlement un rapport, qui proposera notamment des pistes d’évolution envisageables de la formule légale de calcul de la réserve spéciale de participation. </a:t>
            </a:r>
          </a:p>
          <a:p>
            <a:pPr algn="just"/>
            <a:endParaRPr lang="fr-FR" sz="1800" b="1" dirty="0">
              <a:cs typeface="Calibri"/>
            </a:endParaRPr>
          </a:p>
        </p:txBody>
      </p:sp>
      <p:sp>
        <p:nvSpPr>
          <p:cNvPr id="6" name="Titre 1">
            <a:extLst>
              <a:ext uri="{FF2B5EF4-FFF2-40B4-BE49-F238E27FC236}">
                <a16:creationId xmlns:a16="http://schemas.microsoft.com/office/drawing/2014/main" id="{E44B7AA5-8389-7615-F872-45ADFDD11447}"/>
              </a:ext>
            </a:extLst>
          </p:cNvPr>
          <p:cNvSpPr>
            <a:spLocks noGrp="1"/>
          </p:cNvSpPr>
          <p:nvPr>
            <p:ph type="title"/>
          </p:nvPr>
        </p:nvSpPr>
        <p:spPr>
          <a:xfrm>
            <a:off x="482884" y="126618"/>
            <a:ext cx="10870915" cy="1169503"/>
          </a:xfrm>
        </p:spPr>
        <p:txBody>
          <a:bodyPr>
            <a:normAutofit/>
          </a:bodyPr>
          <a:lstStyle/>
          <a:p>
            <a:pPr lvl="4" algn="l">
              <a:spcBef>
                <a:spcPts val="600"/>
              </a:spcBef>
            </a:pPr>
            <a:br>
              <a:rPr lang="fr-FR" sz="2400" b="1" dirty="0">
                <a:solidFill>
                  <a:srgbClr val="E41E13"/>
                </a:solidFill>
                <a:latin typeface="+mj-lt"/>
                <a:cs typeface="Arial" panose="020B0604020202020204" pitchFamily="34" charset="0"/>
              </a:rPr>
            </a:br>
            <a:r>
              <a:rPr lang="fr-FR" sz="2400" b="1" dirty="0">
                <a:solidFill>
                  <a:srgbClr val="E41E13"/>
                </a:solidFill>
                <a:latin typeface="+mj-lt"/>
                <a:cs typeface="Arial" panose="020B0604020202020204" pitchFamily="34" charset="0"/>
              </a:rPr>
              <a:t>Entreprises de moins de 50 salariés</a:t>
            </a:r>
          </a:p>
        </p:txBody>
      </p:sp>
      <p:sp>
        <p:nvSpPr>
          <p:cNvPr id="2" name="Espace réservé du numéro de diapositive 2">
            <a:extLst>
              <a:ext uri="{FF2B5EF4-FFF2-40B4-BE49-F238E27FC236}">
                <a16:creationId xmlns:a16="http://schemas.microsoft.com/office/drawing/2014/main" id="{738DE6AF-264D-FC90-E2B0-E12DD7E5647F}"/>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0E16C9-0A27-4632-BE93-74127F7D6A94}" type="slidenum">
              <a:rPr lang="fr-FR" sz="800" smtClean="0">
                <a:solidFill>
                  <a:srgbClr val="FF0000"/>
                </a:solidFill>
              </a:rPr>
              <a:pPr algn="r"/>
              <a:t>2</a:t>
            </a:fld>
            <a:endParaRPr lang="fr-FR" sz="800">
              <a:solidFill>
                <a:srgbClr val="FF0000"/>
              </a:solidFill>
            </a:endParaRPr>
          </a:p>
        </p:txBody>
      </p:sp>
    </p:spTree>
    <p:extLst>
      <p:ext uri="{BB962C8B-B14F-4D97-AF65-F5344CB8AC3E}">
        <p14:creationId xmlns:p14="http://schemas.microsoft.com/office/powerpoint/2010/main" val="261114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fld id="{B90E16C9-0A27-4632-BE93-74127F7D6A94}" type="slidenum">
              <a:rPr lang="fr-FR" smtClean="0"/>
              <a:pPr/>
              <a:t>3</a:t>
            </a:fld>
            <a:endParaRPr lang="fr-FR"/>
          </a:p>
        </p:txBody>
      </p:sp>
      <p:sp>
        <p:nvSpPr>
          <p:cNvPr id="19" name="Rectangle : coins arrondis 18">
            <a:extLst>
              <a:ext uri="{FF2B5EF4-FFF2-40B4-BE49-F238E27FC236}">
                <a16:creationId xmlns:a16="http://schemas.microsoft.com/office/drawing/2014/main" id="{9922EB4F-1254-02A6-C9F4-BDFFC9DEE30C}"/>
              </a:ext>
            </a:extLst>
          </p:cNvPr>
          <p:cNvSpPr/>
          <p:nvPr/>
        </p:nvSpPr>
        <p:spPr>
          <a:xfrm>
            <a:off x="246580" y="1100073"/>
            <a:ext cx="5197936" cy="537070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52000" indent="-285750">
              <a:buFont typeface="Wingdings" panose="05000000000000000000" pitchFamily="2" charset="2"/>
              <a:buChar char="Ø"/>
            </a:pPr>
            <a:r>
              <a:rPr lang="fr-FR" sz="1600" dirty="0">
                <a:cs typeface="Calibri"/>
              </a:rPr>
              <a:t>La loi impose aux entreprises tenues de mettre en place la participation (entreprises d’au moins 50 salariés) et disposant d’au moins un délégué syndical de </a:t>
            </a:r>
            <a:r>
              <a:rPr lang="fr-FR" sz="1600" b="1" dirty="0">
                <a:cs typeface="Calibri"/>
              </a:rPr>
              <a:t>négocier avant le 30 juin 2024 sur la définition d’une augmentation exceptionnelle de leur bénéfice et sur les modalités de partage de la valeur avec les salariés qui en découlent.</a:t>
            </a:r>
            <a:r>
              <a:rPr lang="fr-FR" sz="1600" dirty="0">
                <a:cs typeface="Calibri"/>
              </a:rPr>
              <a:t> </a:t>
            </a:r>
          </a:p>
          <a:p>
            <a:pPr marL="252000" indent="-285750">
              <a:buFont typeface="Wingdings" panose="05000000000000000000" pitchFamily="2" charset="2"/>
              <a:buChar char="Ø"/>
            </a:pPr>
            <a:endParaRPr lang="fr-FR" sz="1600" dirty="0">
              <a:cs typeface="Calibri"/>
            </a:endParaRPr>
          </a:p>
          <a:p>
            <a:pPr marL="252000" indent="-285750">
              <a:buFont typeface="Wingdings" panose="05000000000000000000" pitchFamily="2" charset="2"/>
              <a:buChar char="Ø"/>
            </a:pPr>
            <a:r>
              <a:rPr lang="fr-FR" sz="1600" dirty="0">
                <a:cs typeface="Calibri"/>
              </a:rPr>
              <a:t>Cette définition doit prendre en compte certains critères tels que la taille de l’entreprise, le secteur d’activité, les bénéfices réalisés lors des années précédentes u les évènements exceptionnels externes à l’entreprise intervenus avant la réalisation du bénéfice(art. L. 3346-1 C. Trav.)</a:t>
            </a:r>
          </a:p>
          <a:p>
            <a:pPr>
              <a:spcBef>
                <a:spcPts val="600"/>
              </a:spcBef>
            </a:pPr>
            <a:r>
              <a:rPr lang="fr-FR" sz="1600" i="1" dirty="0">
                <a:latin typeface="+mj-lt"/>
                <a:cs typeface="Calibri"/>
              </a:rPr>
              <a:t>NB: liste non limitative. Avis du CE du 17 mai 2023 qui avait émis des réserves au regard du fait que le projet de loi ne fixait de critères encadrant la négociation collective pour la définition du bénéfice exceptionnel (l’ANI prévoyait  que l’employeur devait procéder à cette définition de façon unilatérale).</a:t>
            </a:r>
            <a:endParaRPr lang="fr-FR" sz="1600" i="1" dirty="0">
              <a:latin typeface="+mj-lt"/>
              <a:cs typeface="Arial" panose="020B0604020202020204" pitchFamily="34" charset="0"/>
            </a:endParaRP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5917915" y="1191802"/>
            <a:ext cx="5918127" cy="52789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432000" lvl="1" indent="-285750" algn="just">
              <a:buFont typeface="Wingdings" panose="05000000000000000000" pitchFamily="2" charset="2"/>
              <a:buChar char="Ø"/>
            </a:pPr>
            <a:r>
              <a:rPr lang="fr-FR" sz="1600" dirty="0">
                <a:cs typeface="Calibri"/>
              </a:rPr>
              <a:t>Le partage de la valeur en cas de résultats exceptionnels peut prendre la forme du </a:t>
            </a:r>
            <a:r>
              <a:rPr lang="fr-FR" sz="1600" b="1" dirty="0">
                <a:cs typeface="Calibri"/>
              </a:rPr>
              <a:t>versement d’un supplément de participation ou d’intéressement</a:t>
            </a:r>
            <a:r>
              <a:rPr lang="fr-FR" sz="1600" dirty="0">
                <a:cs typeface="Calibri"/>
              </a:rPr>
              <a:t>, ou par </a:t>
            </a:r>
            <a:r>
              <a:rPr lang="fr-FR" sz="1600" b="1" dirty="0">
                <a:cs typeface="Calibri"/>
              </a:rPr>
              <a:t>l’ouverture d’une nouvelle négociation</a:t>
            </a:r>
            <a:r>
              <a:rPr lang="fr-FR" sz="1600" dirty="0">
                <a:cs typeface="Calibri"/>
              </a:rPr>
              <a:t> ayant pour objet la mise en place d’un dispositif d’intéressement, un supplément de participation ou d’intéressement, un abondement à un plan d’épargne, ou le versement d’une prime de partage de la valeur. </a:t>
            </a:r>
          </a:p>
          <a:p>
            <a:pPr marL="146250" lvl="1" algn="just"/>
            <a:endParaRPr lang="fr-FR" sz="1600" dirty="0">
              <a:cs typeface="Calibri"/>
            </a:endParaRPr>
          </a:p>
          <a:p>
            <a:pPr marL="432000" lvl="1" indent="-285750" algn="just">
              <a:buFont typeface="Wingdings" panose="05000000000000000000" pitchFamily="2" charset="2"/>
              <a:buChar char="Ø"/>
            </a:pPr>
            <a:r>
              <a:rPr lang="fr-FR" sz="1600" dirty="0">
                <a:cs typeface="Calibri"/>
              </a:rPr>
              <a:t>Ne sont pas concernées, les entreprises dotées d’un accord de participation ou d'intéressement comprenant déjà une clause spécifique prenant en compte les bénéfices exceptionnels </a:t>
            </a:r>
            <a:r>
              <a:rPr lang="fr-FR" sz="1600" b="1" dirty="0">
                <a:cs typeface="Calibri"/>
              </a:rPr>
              <a:t>ou un régime de participation comportant une base de calcul conduisant à un résultat plus favorable que la formule légale</a:t>
            </a:r>
          </a:p>
          <a:p>
            <a:pPr marL="146250" lvl="1" algn="just">
              <a:spcBef>
                <a:spcPts val="600"/>
              </a:spcBef>
            </a:pPr>
            <a:r>
              <a:rPr lang="fr-FR" sz="1600" i="1" dirty="0">
                <a:cs typeface="Calibri"/>
              </a:rPr>
              <a:t>NB: en pratique la formule dérogatoire peut être moins favorable que la formule légale et ne pas se déclencher sur certains exercices</a:t>
            </a:r>
            <a:endParaRPr lang="fr-FR" sz="1600" i="1" dirty="0">
              <a:cs typeface="Arial" panose="020B0604020202020204" pitchFamily="34" charset="0"/>
            </a:endParaRPr>
          </a:p>
        </p:txBody>
      </p:sp>
      <p:sp>
        <p:nvSpPr>
          <p:cNvPr id="6" name="Titre 1">
            <a:extLst>
              <a:ext uri="{FF2B5EF4-FFF2-40B4-BE49-F238E27FC236}">
                <a16:creationId xmlns:a16="http://schemas.microsoft.com/office/drawing/2014/main" id="{E44B7AA5-8389-7615-F872-45ADFDD11447}"/>
              </a:ext>
            </a:extLst>
          </p:cNvPr>
          <p:cNvSpPr>
            <a:spLocks noGrp="1"/>
          </p:cNvSpPr>
          <p:nvPr>
            <p:ph type="title"/>
          </p:nvPr>
        </p:nvSpPr>
        <p:spPr>
          <a:xfrm>
            <a:off x="480646" y="126618"/>
            <a:ext cx="10873154" cy="973455"/>
          </a:xfrm>
        </p:spPr>
        <p:txBody>
          <a:bodyPr>
            <a:normAutofit fontScale="90000"/>
          </a:bodyPr>
          <a:lstStyle/>
          <a:p>
            <a:pPr lvl="4" algn="l"/>
            <a:r>
              <a:rPr lang="fr-FR" sz="2400" b="1" dirty="0">
                <a:solidFill>
                  <a:srgbClr val="E41E13"/>
                </a:solidFill>
                <a:latin typeface="+mj-lt"/>
                <a:cs typeface="Arial" panose="020B0604020202020204" pitchFamily="34" charset="0"/>
              </a:rPr>
              <a:t>Entreprises d’au moins 50 salariés</a:t>
            </a:r>
            <a:br>
              <a:rPr lang="fr-FR" sz="2400" b="1" dirty="0">
                <a:solidFill>
                  <a:srgbClr val="E41E13"/>
                </a:solidFill>
                <a:latin typeface="+mj-lt"/>
                <a:cs typeface="Arial" panose="020B0604020202020204" pitchFamily="34" charset="0"/>
              </a:rPr>
            </a:br>
            <a:r>
              <a:rPr lang="fr-FR" sz="2400" b="1" dirty="0">
                <a:solidFill>
                  <a:srgbClr val="E41E13"/>
                </a:solidFill>
                <a:latin typeface="+mj-lt"/>
                <a:cs typeface="Arial" panose="020B0604020202020204" pitchFamily="34" charset="0"/>
              </a:rPr>
              <a:t>Obligation de négocier sur le partage de la valeur en cas de résultats exceptionnels </a:t>
            </a:r>
          </a:p>
        </p:txBody>
      </p:sp>
      <p:sp>
        <p:nvSpPr>
          <p:cNvPr id="2" name="Espace réservé du numéro de diapositive 2">
            <a:extLst>
              <a:ext uri="{FF2B5EF4-FFF2-40B4-BE49-F238E27FC236}">
                <a16:creationId xmlns:a16="http://schemas.microsoft.com/office/drawing/2014/main" id="{738DE6AF-264D-FC90-E2B0-E12DD7E5647F}"/>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0E16C9-0A27-4632-BE93-74127F7D6A94}" type="slidenum">
              <a:rPr lang="fr-FR" sz="800" smtClean="0">
                <a:solidFill>
                  <a:srgbClr val="FF0000"/>
                </a:solidFill>
              </a:rPr>
              <a:pPr algn="r"/>
              <a:t>3</a:t>
            </a:fld>
            <a:endParaRPr lang="fr-FR" sz="800">
              <a:solidFill>
                <a:srgbClr val="FF0000"/>
              </a:solidFill>
            </a:endParaRPr>
          </a:p>
        </p:txBody>
      </p:sp>
    </p:spTree>
    <p:extLst>
      <p:ext uri="{BB962C8B-B14F-4D97-AF65-F5344CB8AC3E}">
        <p14:creationId xmlns:p14="http://schemas.microsoft.com/office/powerpoint/2010/main" val="418508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fld id="{B90E16C9-0A27-4632-BE93-74127F7D6A94}" type="slidenum">
              <a:rPr lang="fr-FR" smtClean="0"/>
              <a:pPr/>
              <a:t>4</a:t>
            </a:fld>
            <a:endParaRPr lang="fr-F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111933" y="973453"/>
            <a:ext cx="11617569" cy="56153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fr-FR" sz="2000" b="1" dirty="0">
                <a:cs typeface="Calibri"/>
              </a:rPr>
              <a:t>Intéressement et participation</a:t>
            </a:r>
          </a:p>
          <a:p>
            <a:pPr marL="800100" lvl="1" indent="-342900" algn="just">
              <a:spcBef>
                <a:spcPts val="600"/>
              </a:spcBef>
              <a:buFont typeface="Wingdings" panose="05000000000000000000" pitchFamily="2" charset="2"/>
              <a:buChar char="ü"/>
            </a:pPr>
            <a:r>
              <a:rPr lang="fr-FR" sz="2000" dirty="0">
                <a:ea typeface="+mn-lt"/>
                <a:cs typeface="+mn-lt"/>
              </a:rPr>
              <a:t>l'accord de participation peut désormais prévoir le versement, en cours d'exercice, </a:t>
            </a:r>
            <a:r>
              <a:rPr lang="fr-FR" sz="2000" b="1" dirty="0">
                <a:ea typeface="+mn-lt"/>
                <a:cs typeface="+mn-lt"/>
              </a:rPr>
              <a:t>d'avances</a:t>
            </a:r>
            <a:r>
              <a:rPr lang="fr-FR" sz="2000" dirty="0">
                <a:ea typeface="+mn-lt"/>
                <a:cs typeface="+mn-lt"/>
              </a:rPr>
              <a:t> sur les sommes dues au titre de l'intéressement ou de la réserve spéciale de participation + formalisation de cette possibilité pour l’intéressement (envisagée dans le guide de l’épargne salariale) (art. L. 3348-1 nouveau C. Trav. =&gt; mise en œuvre subordonnée à un décret). </a:t>
            </a:r>
          </a:p>
          <a:p>
            <a:pPr marL="800100" lvl="1" indent="-342900" algn="just">
              <a:spcBef>
                <a:spcPts val="600"/>
              </a:spcBef>
              <a:buFont typeface="Wingdings" panose="05000000000000000000" pitchFamily="2" charset="2"/>
              <a:buChar char="ü"/>
            </a:pPr>
            <a:r>
              <a:rPr lang="fr-FR" sz="2000" b="1" dirty="0">
                <a:ea typeface="+mn-lt"/>
                <a:cs typeface="+mn-lt"/>
              </a:rPr>
              <a:t>fin à la possibilité de report de l’obligation mise en place de la participation </a:t>
            </a:r>
            <a:r>
              <a:rPr lang="fr-FR" sz="2000" dirty="0">
                <a:ea typeface="+mn-lt"/>
                <a:cs typeface="+mn-lt"/>
              </a:rPr>
              <a:t>dont bénéficiaient les entreprises appliquant un accord d’intéressement (abrogation de l’article L. 3322-3 C. Trav.). </a:t>
            </a:r>
          </a:p>
          <a:p>
            <a:pPr marL="800100" lvl="1" indent="-342900" algn="just">
              <a:spcBef>
                <a:spcPts val="600"/>
              </a:spcBef>
              <a:buFont typeface="Wingdings" panose="05000000000000000000" pitchFamily="2" charset="2"/>
              <a:buChar char="ü"/>
            </a:pPr>
            <a:r>
              <a:rPr lang="fr-FR" sz="2000" dirty="0">
                <a:ea typeface="+mn-lt"/>
                <a:cs typeface="+mn-lt"/>
              </a:rPr>
              <a:t>L'accord d’intéressement peut fixer </a:t>
            </a:r>
            <a:r>
              <a:rPr lang="fr-FR" sz="2000" b="1" dirty="0">
                <a:ea typeface="+mn-lt"/>
                <a:cs typeface="+mn-lt"/>
              </a:rPr>
              <a:t>un salaire plancher, un salaire plafond </a:t>
            </a:r>
            <a:r>
              <a:rPr lang="fr-FR" sz="2000" dirty="0">
                <a:ea typeface="+mn-lt"/>
                <a:cs typeface="+mn-lt"/>
              </a:rPr>
              <a:t>ou les deux, servant de base de calcul de la part individuelle (art. L. 3314-5 nouveau C. Trav.). </a:t>
            </a:r>
          </a:p>
          <a:p>
            <a:pPr marL="800100" lvl="1" indent="-342900" algn="just">
              <a:spcBef>
                <a:spcPts val="600"/>
              </a:spcBef>
              <a:buFont typeface="Wingdings" panose="05000000000000000000" pitchFamily="2" charset="2"/>
              <a:buChar char="ü"/>
            </a:pPr>
            <a:r>
              <a:rPr lang="fr-FR" sz="2000" dirty="0">
                <a:ea typeface="+mn-lt"/>
                <a:cs typeface="+mn-lt"/>
              </a:rPr>
              <a:t>Participation soumise au</a:t>
            </a:r>
            <a:r>
              <a:rPr lang="fr-FR" sz="2000" b="1" dirty="0">
                <a:ea typeface="+mn-lt"/>
                <a:cs typeface="+mn-lt"/>
              </a:rPr>
              <a:t> principe de non-substitution du salaire</a:t>
            </a:r>
            <a:endParaRPr lang="fr-FR" sz="2000" b="1" dirty="0">
              <a:cs typeface="Calibri"/>
            </a:endParaRPr>
          </a:p>
          <a:p>
            <a:pPr algn="just"/>
            <a:endParaRPr lang="fr-FR" sz="2000" b="1" dirty="0">
              <a:cs typeface="Calibri"/>
            </a:endParaRPr>
          </a:p>
          <a:p>
            <a:pPr algn="just"/>
            <a:r>
              <a:rPr lang="fr-FR" sz="2000" b="1" dirty="0">
                <a:cs typeface="Calibri"/>
              </a:rPr>
              <a:t>Actionnariat salarié</a:t>
            </a:r>
          </a:p>
          <a:p>
            <a:pPr marL="800100" lvl="1" indent="-342900" algn="just">
              <a:buFont typeface="Wingdings" panose="05000000000000000000" pitchFamily="2" charset="2"/>
              <a:buChar char="ü"/>
            </a:pPr>
            <a:r>
              <a:rPr lang="fr-FR" sz="2000" b="1" dirty="0">
                <a:cs typeface="Calibri"/>
              </a:rPr>
              <a:t>assouplissement des conditions d'attribution d'actions gratuites au sein des entreprises</a:t>
            </a:r>
            <a:r>
              <a:rPr lang="fr-FR" sz="2000" dirty="0">
                <a:cs typeface="Calibri"/>
              </a:rPr>
              <a:t>, qui passe notamment par l'augmentation du plafond global du nombre d'actions attribuées de 10 % à 15 % du capital social (de 15 % à 20 % pour les petites et moyennes entreprises, et de 30 à 40 % lorsque l’attribution gratuite concerne l’ensemble des salariés). </a:t>
            </a:r>
            <a:r>
              <a:rPr lang="fr-FR" sz="2000" b="1" dirty="0">
                <a:cs typeface="Calibri"/>
              </a:rPr>
              <a:t>Le plafond individuel d’actions gratuites devient rechargeable </a:t>
            </a:r>
            <a:r>
              <a:rPr lang="fr-FR" sz="2000" dirty="0">
                <a:cs typeface="Calibri"/>
              </a:rPr>
              <a:t>: seules sont décomptés, pour son appréciation, les titres détenus depuis moins de sept ans. </a:t>
            </a:r>
          </a:p>
        </p:txBody>
      </p:sp>
      <p:sp>
        <p:nvSpPr>
          <p:cNvPr id="7" name="Titre 1">
            <a:extLst>
              <a:ext uri="{FF2B5EF4-FFF2-40B4-BE49-F238E27FC236}">
                <a16:creationId xmlns:a16="http://schemas.microsoft.com/office/drawing/2014/main" id="{D17FCADF-D93D-C6ED-EC30-1A83FE05C0AE}"/>
              </a:ext>
            </a:extLst>
          </p:cNvPr>
          <p:cNvSpPr>
            <a:spLocks noGrp="1"/>
          </p:cNvSpPr>
          <p:nvPr>
            <p:ph type="title"/>
          </p:nvPr>
        </p:nvSpPr>
        <p:spPr>
          <a:xfrm>
            <a:off x="281354" y="-123749"/>
            <a:ext cx="10880724" cy="973455"/>
          </a:xfrm>
        </p:spPr>
        <p:txBody>
          <a:bodyPr>
            <a:normAutofit/>
          </a:bodyPr>
          <a:lstStyle/>
          <a:p>
            <a:pPr marL="88900" lvl="1" indent="0" algn="l">
              <a:lnSpc>
                <a:spcPct val="150000"/>
              </a:lnSpc>
              <a:buNone/>
            </a:pPr>
            <a:r>
              <a:rPr lang="fr-FR" sz="2400" b="1" dirty="0">
                <a:solidFill>
                  <a:srgbClr val="E41E13"/>
                </a:solidFill>
                <a:latin typeface="+mj-lt"/>
              </a:rPr>
              <a:t>Modification dispositifs existants</a:t>
            </a:r>
            <a:endParaRPr lang="fr-FR" sz="2400" b="1" dirty="0">
              <a:solidFill>
                <a:srgbClr val="E41E13"/>
              </a:solidFill>
            </a:endParaRPr>
          </a:p>
        </p:txBody>
      </p:sp>
      <p:sp>
        <p:nvSpPr>
          <p:cNvPr id="3" name="Espace réservé du numéro de diapositive 2">
            <a:extLst>
              <a:ext uri="{FF2B5EF4-FFF2-40B4-BE49-F238E27FC236}">
                <a16:creationId xmlns:a16="http://schemas.microsoft.com/office/drawing/2014/main" id="{309951D4-D379-135E-87C1-A71B01D026EE}"/>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0E16C9-0A27-4632-BE93-74127F7D6A94}" type="slidenum">
              <a:rPr lang="fr-FR" sz="800" smtClean="0">
                <a:solidFill>
                  <a:srgbClr val="FF0000"/>
                </a:solidFill>
              </a:rPr>
              <a:pPr algn="r"/>
              <a:t>4</a:t>
            </a:fld>
            <a:endParaRPr lang="fr-FR" sz="800">
              <a:solidFill>
                <a:srgbClr val="FF0000"/>
              </a:solidFill>
            </a:endParaRPr>
          </a:p>
        </p:txBody>
      </p:sp>
    </p:spTree>
    <p:extLst>
      <p:ext uri="{BB962C8B-B14F-4D97-AF65-F5344CB8AC3E}">
        <p14:creationId xmlns:p14="http://schemas.microsoft.com/office/powerpoint/2010/main" val="294128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fld id="{B90E16C9-0A27-4632-BE93-74127F7D6A94}" type="slidenum">
              <a:rPr lang="fr-FR" smtClean="0"/>
              <a:pPr/>
              <a:t>5</a:t>
            </a:fld>
            <a:endParaRPr lang="fr-F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111933" y="973453"/>
            <a:ext cx="11617569" cy="56153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fr-FR" sz="2000" b="1" dirty="0">
                <a:cs typeface="Calibri"/>
              </a:rPr>
              <a:t>Prime de partage de la valeur</a:t>
            </a:r>
          </a:p>
          <a:p>
            <a:pPr marL="800100" lvl="1" indent="-342900" algn="just">
              <a:spcBef>
                <a:spcPts val="1200"/>
              </a:spcBef>
              <a:buFont typeface="Wingdings" panose="05000000000000000000" pitchFamily="2" charset="2"/>
              <a:buChar char="ü"/>
            </a:pPr>
            <a:r>
              <a:rPr lang="fr-FR" sz="2000" dirty="0">
                <a:cs typeface="Calibri"/>
              </a:rPr>
              <a:t>possibilité d'attribuer </a:t>
            </a:r>
            <a:r>
              <a:rPr lang="fr-FR" sz="2000" b="1" dirty="0">
                <a:cs typeface="Calibri"/>
              </a:rPr>
              <a:t>deux PPV par année civile</a:t>
            </a:r>
            <a:r>
              <a:rPr lang="fr-FR" sz="2000" dirty="0">
                <a:cs typeface="Calibri"/>
              </a:rPr>
              <a:t>. La deuxième PPV bénéficie du même traitement fiscal et social favorable que la première prime versée. Toutefois, les plafonds d'exonération demeurent applicables sans majoration. </a:t>
            </a:r>
          </a:p>
          <a:p>
            <a:pPr marL="800100" lvl="1" indent="-342900" algn="just">
              <a:spcBef>
                <a:spcPts val="1200"/>
              </a:spcBef>
              <a:buFont typeface="Wingdings" panose="05000000000000000000" pitchFamily="2" charset="2"/>
              <a:buChar char="ü"/>
            </a:pPr>
            <a:r>
              <a:rPr lang="fr-FR" sz="2000" dirty="0">
                <a:cs typeface="Calibri"/>
              </a:rPr>
              <a:t>La PPV peut désormais être </a:t>
            </a:r>
            <a:r>
              <a:rPr lang="fr-FR" sz="2000" b="1" dirty="0">
                <a:cs typeface="Calibri"/>
              </a:rPr>
              <a:t>affectée à un plan d'épargne salariale ou d'épargne retraite d'entreprise</a:t>
            </a:r>
            <a:r>
              <a:rPr lang="fr-FR" sz="2000" dirty="0">
                <a:cs typeface="Calibri"/>
              </a:rPr>
              <a:t> dans un délai devant être fixé par décret (mise en œuvre conditionnée à la publication du décret). Elle bénéficie dans ce cas d'une exonération partielle d'impôt sur le revenu et peut donner lieu à un abondement de l'employeur. </a:t>
            </a:r>
          </a:p>
          <a:p>
            <a:pPr marL="800100" lvl="1" indent="-342900" algn="just">
              <a:spcBef>
                <a:spcPts val="1200"/>
              </a:spcBef>
              <a:buFont typeface="Wingdings" panose="05000000000000000000" pitchFamily="2" charset="2"/>
              <a:buChar char="ü"/>
            </a:pPr>
            <a:r>
              <a:rPr lang="fr-FR" sz="2000" b="1" dirty="0">
                <a:cs typeface="Calibri"/>
              </a:rPr>
              <a:t>L'exonération temporaire de CSG-CRDS et d'impôt sur le revenu </a:t>
            </a:r>
            <a:r>
              <a:rPr lang="fr-FR" sz="2000" dirty="0">
                <a:cs typeface="Calibri"/>
              </a:rPr>
              <a:t>est prolongée au bénéfice des primes versées du 1</a:t>
            </a:r>
            <a:r>
              <a:rPr lang="fr-FR" sz="2000" baseline="30000" dirty="0">
                <a:cs typeface="Calibri"/>
              </a:rPr>
              <a:t>er</a:t>
            </a:r>
            <a:r>
              <a:rPr lang="fr-FR" sz="2000" dirty="0">
                <a:cs typeface="Calibri"/>
              </a:rPr>
              <a:t> janvier 2024 jusqu'au 31 décembre 2026 au sein des entreprises de moins de 50 salariés. </a:t>
            </a:r>
          </a:p>
          <a:p>
            <a:pPr lvl="1" algn="just">
              <a:spcBef>
                <a:spcPts val="600"/>
              </a:spcBef>
            </a:pPr>
            <a:r>
              <a:rPr lang="fr-FR" sz="2000" i="1" dirty="0">
                <a:cs typeface="Calibri"/>
              </a:rPr>
              <a:t>NB: exonération IR en cas de placement de la PPV sur un plan d’épargne s’applique à tous les salariés</a:t>
            </a:r>
          </a:p>
          <a:p>
            <a:pPr lvl="1" algn="just">
              <a:spcBef>
                <a:spcPts val="600"/>
              </a:spcBef>
            </a:pPr>
            <a:r>
              <a:rPr lang="fr-FR" sz="2000" i="1" dirty="0">
                <a:cs typeface="Calibri"/>
              </a:rPr>
              <a:t>NB: maintien exonération de cotisations sociales pour les entreprises de plus de 50 salariés</a:t>
            </a:r>
          </a:p>
          <a:p>
            <a:pPr algn="just"/>
            <a:endParaRPr lang="fr-FR" sz="2000" b="1" dirty="0">
              <a:cs typeface="Calibri"/>
            </a:endParaRPr>
          </a:p>
        </p:txBody>
      </p:sp>
      <p:sp>
        <p:nvSpPr>
          <p:cNvPr id="7" name="Titre 1">
            <a:extLst>
              <a:ext uri="{FF2B5EF4-FFF2-40B4-BE49-F238E27FC236}">
                <a16:creationId xmlns:a16="http://schemas.microsoft.com/office/drawing/2014/main" id="{D17FCADF-D93D-C6ED-EC30-1A83FE05C0AE}"/>
              </a:ext>
            </a:extLst>
          </p:cNvPr>
          <p:cNvSpPr>
            <a:spLocks noGrp="1"/>
          </p:cNvSpPr>
          <p:nvPr>
            <p:ph type="title"/>
          </p:nvPr>
        </p:nvSpPr>
        <p:spPr>
          <a:xfrm>
            <a:off x="281354" y="-123749"/>
            <a:ext cx="10880724" cy="973455"/>
          </a:xfrm>
        </p:spPr>
        <p:txBody>
          <a:bodyPr>
            <a:normAutofit/>
          </a:bodyPr>
          <a:lstStyle/>
          <a:p>
            <a:pPr marL="88900" lvl="1" indent="0" algn="l">
              <a:lnSpc>
                <a:spcPct val="150000"/>
              </a:lnSpc>
              <a:buNone/>
            </a:pPr>
            <a:r>
              <a:rPr lang="fr-FR" sz="2400" b="1" dirty="0">
                <a:solidFill>
                  <a:srgbClr val="E41E13"/>
                </a:solidFill>
                <a:latin typeface="+mj-lt"/>
              </a:rPr>
              <a:t>Modification dispositifs existants</a:t>
            </a:r>
            <a:endParaRPr lang="fr-FR" sz="2400" b="1" dirty="0">
              <a:solidFill>
                <a:srgbClr val="E41E13"/>
              </a:solidFill>
            </a:endParaRPr>
          </a:p>
        </p:txBody>
      </p:sp>
      <p:sp>
        <p:nvSpPr>
          <p:cNvPr id="3" name="Espace réservé du numéro de diapositive 2">
            <a:extLst>
              <a:ext uri="{FF2B5EF4-FFF2-40B4-BE49-F238E27FC236}">
                <a16:creationId xmlns:a16="http://schemas.microsoft.com/office/drawing/2014/main" id="{309951D4-D379-135E-87C1-A71B01D026EE}"/>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0E16C9-0A27-4632-BE93-74127F7D6A94}" type="slidenum">
              <a:rPr lang="fr-FR" sz="800" smtClean="0">
                <a:solidFill>
                  <a:srgbClr val="FF0000"/>
                </a:solidFill>
              </a:rPr>
              <a:pPr algn="r"/>
              <a:t>5</a:t>
            </a:fld>
            <a:endParaRPr lang="fr-FR" sz="800">
              <a:solidFill>
                <a:srgbClr val="FF0000"/>
              </a:solidFill>
            </a:endParaRPr>
          </a:p>
        </p:txBody>
      </p:sp>
    </p:spTree>
    <p:extLst>
      <p:ext uri="{BB962C8B-B14F-4D97-AF65-F5344CB8AC3E}">
        <p14:creationId xmlns:p14="http://schemas.microsoft.com/office/powerpoint/2010/main" val="191971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fld id="{B90E16C9-0A27-4632-BE93-74127F7D6A94}" type="slidenum">
              <a:rPr lang="fr-FR" smtClean="0"/>
              <a:pPr/>
              <a:t>6</a:t>
            </a:fld>
            <a:endParaRPr lang="fr-F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102499" y="934948"/>
            <a:ext cx="11807004" cy="57884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800100" lvl="1" indent="-342900" algn="just">
              <a:spcBef>
                <a:spcPts val="600"/>
              </a:spcBef>
              <a:buFont typeface="Wingdings" panose="05000000000000000000" pitchFamily="2" charset="2"/>
              <a:buChar char="ü"/>
            </a:pPr>
            <a:r>
              <a:rPr lang="fr-FR" dirty="0">
                <a:cs typeface="Calibri"/>
              </a:rPr>
              <a:t>possibilité pour les entreprises de </a:t>
            </a:r>
            <a:r>
              <a:rPr lang="fr-FR" b="1" dirty="0">
                <a:cs typeface="Calibri"/>
              </a:rPr>
              <a:t>mettre en place, par accord, un plan de partage de la valorisation de l’entreprise prévoyant le versement d’une prime pour les salariés lorsque la valeur de l’entreprise a augmenté sur 3 ans</a:t>
            </a:r>
            <a:r>
              <a:rPr lang="fr-FR" dirty="0">
                <a:cs typeface="Calibri"/>
              </a:rPr>
              <a:t>. </a:t>
            </a:r>
          </a:p>
          <a:p>
            <a:pPr marL="800100" lvl="1" indent="-342900" algn="just">
              <a:spcBef>
                <a:spcPts val="600"/>
              </a:spcBef>
              <a:buFont typeface="Wingdings" panose="05000000000000000000" pitchFamily="2" charset="2"/>
              <a:buChar char="ü"/>
            </a:pPr>
            <a:r>
              <a:rPr lang="fr-FR" dirty="0">
                <a:cs typeface="Calibri"/>
              </a:rPr>
              <a:t>Le plan bénéficie à tous les salariés de l’entreprise ayant </a:t>
            </a:r>
            <a:r>
              <a:rPr lang="fr-FR" b="1" dirty="0">
                <a:cs typeface="Calibri"/>
              </a:rPr>
              <a:t>une ancienneté d’au moins un an </a:t>
            </a:r>
            <a:r>
              <a:rPr lang="fr-FR" dirty="0">
                <a:cs typeface="Calibri"/>
              </a:rPr>
              <a:t>(possibilité de prévoir durée inférieure) + </a:t>
            </a:r>
            <a:r>
              <a:rPr lang="fr-FR" b="1" dirty="0">
                <a:cs typeface="Calibri"/>
              </a:rPr>
              <a:t>condition de présence </a:t>
            </a:r>
            <a:r>
              <a:rPr lang="fr-FR" dirty="0">
                <a:cs typeface="Calibri"/>
              </a:rPr>
              <a:t>au terme de la durée de 3 ans. </a:t>
            </a:r>
          </a:p>
          <a:p>
            <a:pPr marL="800100" lvl="1" indent="-342900" algn="just">
              <a:spcBef>
                <a:spcPts val="600"/>
              </a:spcBef>
              <a:buFont typeface="Wingdings" panose="05000000000000000000" pitchFamily="2" charset="2"/>
              <a:buChar char="ü"/>
            </a:pPr>
            <a:r>
              <a:rPr lang="fr-FR" dirty="0">
                <a:cs typeface="Calibri"/>
              </a:rPr>
              <a:t>Il doit notamment fixer le montant de référence auquel sera appliqué le taux de variation de la valeur de l’entreprise, les éventuelles </a:t>
            </a:r>
            <a:r>
              <a:rPr lang="fr-FR" b="1" dirty="0">
                <a:cs typeface="Calibri"/>
              </a:rPr>
              <a:t>conditions de modulation du montant de référence entre les salariés</a:t>
            </a:r>
            <a:r>
              <a:rPr lang="fr-FR" dirty="0">
                <a:cs typeface="Calibri"/>
              </a:rPr>
              <a:t>, ou encore la date d’appréciation de la valeur de l’entreprise et celle du versement de la prime. </a:t>
            </a:r>
          </a:p>
          <a:p>
            <a:pPr marL="800100" lvl="1" indent="-342900" algn="just">
              <a:spcBef>
                <a:spcPts val="600"/>
              </a:spcBef>
              <a:buFont typeface="Wingdings" panose="05000000000000000000" pitchFamily="2" charset="2"/>
              <a:buChar char="ü"/>
            </a:pPr>
            <a:r>
              <a:rPr lang="fr-FR" dirty="0">
                <a:cs typeface="Calibri"/>
              </a:rPr>
              <a:t>Calcul de la variation de la valeur: </a:t>
            </a:r>
          </a:p>
          <a:p>
            <a:pPr marL="1116000" lvl="1" indent="-342900" algn="just">
              <a:spcBef>
                <a:spcPts val="600"/>
              </a:spcBef>
              <a:buFont typeface="Wingdings" panose="05000000000000000000" pitchFamily="2" charset="2"/>
              <a:buChar char="q"/>
            </a:pPr>
            <a:r>
              <a:rPr lang="fr-FR" sz="1600" dirty="0">
                <a:cs typeface="Calibri"/>
              </a:rPr>
              <a:t>sociétés admises sur un marché réglementé: capitalisation boursière moyenne sur les 30 derniers jours de bourse précédant chacune des deux dates de début et de fin de période de 3 ans</a:t>
            </a:r>
          </a:p>
          <a:p>
            <a:pPr marL="1116000" lvl="1" indent="-342900" algn="just">
              <a:spcBef>
                <a:spcPts val="600"/>
              </a:spcBef>
              <a:buFont typeface="Wingdings" panose="05000000000000000000" pitchFamily="2" charset="2"/>
              <a:buChar char="q"/>
            </a:pPr>
            <a:r>
              <a:rPr lang="fr-FR" sz="1600" dirty="0">
                <a:cs typeface="Calibri"/>
              </a:rPr>
              <a:t>Autres sociétés: formule de valorisation à fixer dans l’accord (au regard de la situation nette comptable, de la rentabilité et des perspectives d’activité) ou formule par défaut</a:t>
            </a:r>
          </a:p>
          <a:p>
            <a:pPr marL="800100" lvl="1" indent="-342900" algn="just">
              <a:spcBef>
                <a:spcPts val="600"/>
              </a:spcBef>
              <a:buFont typeface="Wingdings" panose="05000000000000000000" pitchFamily="2" charset="2"/>
              <a:buChar char="ü"/>
            </a:pPr>
            <a:r>
              <a:rPr lang="fr-FR" dirty="0">
                <a:cs typeface="Calibri"/>
              </a:rPr>
              <a:t>Montant de la prime plafonné à 75% du PASS. La prime peut être affectée à un plan d’épargne salariale ou à un plan d’épargne retraite</a:t>
            </a:r>
          </a:p>
          <a:p>
            <a:pPr marL="800100" lvl="1" indent="-342900" algn="just">
              <a:spcBef>
                <a:spcPts val="600"/>
              </a:spcBef>
              <a:buFont typeface="Wingdings" panose="05000000000000000000" pitchFamily="2" charset="2"/>
              <a:buChar char="ü"/>
            </a:pPr>
            <a:r>
              <a:rPr lang="fr-FR" dirty="0">
                <a:cs typeface="Calibri"/>
              </a:rPr>
              <a:t>Traitement fiscal de faveur si affectation sur un plan d’épargne.</a:t>
            </a:r>
          </a:p>
          <a:p>
            <a:pPr marL="800100" lvl="1" indent="-342900" algn="just">
              <a:spcBef>
                <a:spcPts val="600"/>
              </a:spcBef>
              <a:buFont typeface="Wingdings" panose="05000000000000000000" pitchFamily="2" charset="2"/>
              <a:buChar char="ü"/>
            </a:pPr>
            <a:r>
              <a:rPr lang="fr-FR" dirty="0">
                <a:cs typeface="Calibri"/>
              </a:rPr>
              <a:t>Traitement social de faveur (de 2026 à 2028 compte tenu du véhicule législatif): exonération de toute cotisation (débat sur la CSG/CRDS) et contribution patronale de 20 %,</a:t>
            </a:r>
            <a:endParaRPr lang="fr-FR" sz="2000" b="1" dirty="0">
              <a:cs typeface="Calibri"/>
            </a:endParaRPr>
          </a:p>
        </p:txBody>
      </p:sp>
      <p:sp>
        <p:nvSpPr>
          <p:cNvPr id="7" name="Titre 1">
            <a:extLst>
              <a:ext uri="{FF2B5EF4-FFF2-40B4-BE49-F238E27FC236}">
                <a16:creationId xmlns:a16="http://schemas.microsoft.com/office/drawing/2014/main" id="{D17FCADF-D93D-C6ED-EC30-1A83FE05C0AE}"/>
              </a:ext>
            </a:extLst>
          </p:cNvPr>
          <p:cNvSpPr>
            <a:spLocks noGrp="1"/>
          </p:cNvSpPr>
          <p:nvPr>
            <p:ph type="title"/>
          </p:nvPr>
        </p:nvSpPr>
        <p:spPr>
          <a:xfrm>
            <a:off x="281354" y="-123749"/>
            <a:ext cx="10880724" cy="973455"/>
          </a:xfrm>
        </p:spPr>
        <p:txBody>
          <a:bodyPr>
            <a:normAutofit/>
          </a:bodyPr>
          <a:lstStyle/>
          <a:p>
            <a:pPr marL="88900" lvl="1" algn="l">
              <a:lnSpc>
                <a:spcPct val="150000"/>
              </a:lnSpc>
            </a:pPr>
            <a:r>
              <a:rPr lang="fr-FR" sz="2400" b="1" dirty="0">
                <a:solidFill>
                  <a:srgbClr val="E41E13"/>
                </a:solidFill>
                <a:latin typeface="+mj-lt"/>
              </a:rPr>
              <a:t>Nouveau dispositif: plan de partage de la valorisation de l’entreprise (PPVE) </a:t>
            </a:r>
          </a:p>
        </p:txBody>
      </p:sp>
      <p:sp>
        <p:nvSpPr>
          <p:cNvPr id="3" name="Espace réservé du numéro de diapositive 2">
            <a:extLst>
              <a:ext uri="{FF2B5EF4-FFF2-40B4-BE49-F238E27FC236}">
                <a16:creationId xmlns:a16="http://schemas.microsoft.com/office/drawing/2014/main" id="{309951D4-D379-135E-87C1-A71B01D026EE}"/>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0E16C9-0A27-4632-BE93-74127F7D6A94}" type="slidenum">
              <a:rPr lang="fr-FR" sz="800" smtClean="0">
                <a:solidFill>
                  <a:srgbClr val="FF0000"/>
                </a:solidFill>
              </a:rPr>
              <a:pPr algn="r"/>
              <a:t>6</a:t>
            </a:fld>
            <a:endParaRPr lang="fr-FR" sz="800">
              <a:solidFill>
                <a:srgbClr val="FF0000"/>
              </a:solidFill>
            </a:endParaRPr>
          </a:p>
        </p:txBody>
      </p:sp>
    </p:spTree>
    <p:extLst>
      <p:ext uri="{BB962C8B-B14F-4D97-AF65-F5344CB8AC3E}">
        <p14:creationId xmlns:p14="http://schemas.microsoft.com/office/powerpoint/2010/main" val="60680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D06124-E16D-46FA-8998-BFAFC840EFED}"/>
              </a:ext>
            </a:extLst>
          </p:cNvPr>
          <p:cNvSpPr>
            <a:spLocks noGrp="1"/>
          </p:cNvSpPr>
          <p:nvPr>
            <p:ph type="title"/>
          </p:nvPr>
        </p:nvSpPr>
        <p:spPr/>
        <p:txBody>
          <a:bodyPr>
            <a:normAutofit/>
          </a:bodyPr>
          <a:lstStyle/>
          <a:p>
            <a:r>
              <a:rPr lang="fr-FR" sz="3600" dirty="0"/>
              <a:t>Répartition intéressement et participation</a:t>
            </a:r>
          </a:p>
        </p:txBody>
      </p:sp>
      <p:sp>
        <p:nvSpPr>
          <p:cNvPr id="3" name="Espace réservé du numéro de diapositive 2">
            <a:extLst>
              <a:ext uri="{FF2B5EF4-FFF2-40B4-BE49-F238E27FC236}">
                <a16:creationId xmlns:a16="http://schemas.microsoft.com/office/drawing/2014/main" id="{CE6DB113-4876-480C-BC20-E2C17CC8B0BE}"/>
              </a:ext>
            </a:extLst>
          </p:cNvPr>
          <p:cNvSpPr>
            <a:spLocks noGrp="1"/>
          </p:cNvSpPr>
          <p:nvPr>
            <p:ph type="sldNum" sz="quarter" idx="4"/>
          </p:nvPr>
        </p:nvSpPr>
        <p:spPr>
          <a:xfrm>
            <a:off x="10462437" y="6388715"/>
            <a:ext cx="891363" cy="365125"/>
          </a:xfrm>
        </p:spPr>
        <p:txBody>
          <a:bodyPr/>
          <a:lstStyle/>
          <a:p>
            <a:fld id="{B90E16C9-0A27-4632-BE93-74127F7D6A94}" type="slidenum">
              <a:rPr lang="fr-FR" smtClean="0"/>
              <a:pPr/>
              <a:t>7</a:t>
            </a:fld>
            <a:endParaRPr lang="fr-FR"/>
          </a:p>
        </p:txBody>
      </p:sp>
    </p:spTree>
    <p:extLst>
      <p:ext uri="{BB962C8B-B14F-4D97-AF65-F5344CB8AC3E}">
        <p14:creationId xmlns:p14="http://schemas.microsoft.com/office/powerpoint/2010/main" val="125616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fld id="{B90E16C9-0A27-4632-BE93-74127F7D6A94}" type="slidenum">
              <a:rPr lang="fr-FR" smtClean="0"/>
              <a:pPr/>
              <a:t>8</a:t>
            </a:fld>
            <a:endParaRPr lang="fr-F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111933" y="973453"/>
            <a:ext cx="11617569" cy="56153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0" lvl="1">
              <a:spcAft>
                <a:spcPts val="1200"/>
              </a:spcAft>
            </a:pPr>
            <a:r>
              <a:rPr lang="fr-FR" b="1" dirty="0">
                <a:solidFill>
                  <a:schemeClr val="tx2"/>
                </a:solidFill>
                <a:cs typeface="Arial" panose="020B0604020202020204" pitchFamily="34" charset="0"/>
              </a:rPr>
              <a:t>Prise en compte congé paternité et d’accueil d’un enfant</a:t>
            </a:r>
          </a:p>
          <a:p>
            <a:pPr marL="285750" lvl="1" indent="-285750">
              <a:spcAft>
                <a:spcPts val="1200"/>
              </a:spcAft>
              <a:buFont typeface="Wingdings" panose="05000000000000000000" pitchFamily="2" charset="2"/>
              <a:buChar char="ü"/>
            </a:pPr>
            <a:r>
              <a:rPr lang="fr-FR" dirty="0">
                <a:cs typeface="Arial" panose="020B0604020202020204" pitchFamily="34" charset="0"/>
              </a:rPr>
              <a:t>Pour l’intéressement : au regard du temps de présence </a:t>
            </a:r>
            <a:r>
              <a:rPr lang="fr-FR" i="1" dirty="0">
                <a:cs typeface="Arial" panose="020B0604020202020204" pitchFamily="34" charset="0"/>
              </a:rPr>
              <a:t>(art. L. 3314-5 CT modifié par la loi n°2022-1158 du 16 août 2022)</a:t>
            </a:r>
            <a:r>
              <a:rPr lang="fr-FR" dirty="0">
                <a:cs typeface="Arial" panose="020B0604020202020204" pitchFamily="34" charset="0"/>
              </a:rPr>
              <a:t> et du salaire </a:t>
            </a:r>
            <a:r>
              <a:rPr lang="fr-FR" i="1" dirty="0">
                <a:cs typeface="Arial" panose="020B0604020202020204" pitchFamily="34" charset="0"/>
              </a:rPr>
              <a:t>(art. R. 3314-3 CT modifié par décret n°2023-98 du 14 février 2023)</a:t>
            </a:r>
          </a:p>
          <a:p>
            <a:pPr marL="285750" lvl="1" indent="-285750">
              <a:spcAft>
                <a:spcPts val="1200"/>
              </a:spcAft>
              <a:buFont typeface="Wingdings" panose="05000000000000000000" pitchFamily="2" charset="2"/>
              <a:buChar char="ü"/>
            </a:pPr>
            <a:r>
              <a:rPr lang="fr-FR" dirty="0">
                <a:cs typeface="Arial" panose="020B0604020202020204" pitchFamily="34" charset="0"/>
              </a:rPr>
              <a:t>Pour la participation : art. L3324-6 du CT modifié par la loi n° 2023-171 du 9 mars 2023</a:t>
            </a:r>
          </a:p>
          <a:p>
            <a:pPr marL="540000" lvl="1">
              <a:spcAft>
                <a:spcPts val="1200"/>
              </a:spcAft>
            </a:pPr>
            <a:r>
              <a:rPr lang="fr-FR" i="1" u="sng" dirty="0">
                <a:cs typeface="Arial" panose="020B0604020202020204" pitchFamily="34" charset="0"/>
              </a:rPr>
              <a:t>NB</a:t>
            </a:r>
            <a:r>
              <a:rPr lang="fr-FR" dirty="0">
                <a:cs typeface="Arial" panose="020B0604020202020204" pitchFamily="34" charset="0"/>
              </a:rPr>
              <a:t> : article D. 3324-11 CT relatif à la répartition de la RSP en fonction du salaire non modifié, mais l’article L. 3324-6 précise que </a:t>
            </a:r>
            <a:r>
              <a:rPr lang="fr-FR" i="1" dirty="0">
                <a:cs typeface="Arial" panose="020B0604020202020204" pitchFamily="34" charset="0"/>
              </a:rPr>
              <a:t>« sont assimilées à des périodes de présence, </a:t>
            </a:r>
            <a:r>
              <a:rPr lang="fr-FR" i="1" u="sng" dirty="0">
                <a:cs typeface="Arial" panose="020B0604020202020204" pitchFamily="34" charset="0"/>
              </a:rPr>
              <a:t>quel que soit le mode de répartition retenu par l'accord</a:t>
            </a:r>
            <a:r>
              <a:rPr lang="fr-FR" i="1" dirty="0">
                <a:cs typeface="Arial" panose="020B0604020202020204" pitchFamily="34" charset="0"/>
              </a:rPr>
              <a:t> »</a:t>
            </a:r>
            <a:r>
              <a:rPr lang="fr-FR" dirty="0">
                <a:cs typeface="Arial" panose="020B0604020202020204" pitchFamily="34" charset="0"/>
              </a:rPr>
              <a:t>.</a:t>
            </a:r>
          </a:p>
        </p:txBody>
      </p:sp>
      <p:sp>
        <p:nvSpPr>
          <p:cNvPr id="7" name="Titre 1">
            <a:extLst>
              <a:ext uri="{FF2B5EF4-FFF2-40B4-BE49-F238E27FC236}">
                <a16:creationId xmlns:a16="http://schemas.microsoft.com/office/drawing/2014/main" id="{D17FCADF-D93D-C6ED-EC30-1A83FE05C0AE}"/>
              </a:ext>
            </a:extLst>
          </p:cNvPr>
          <p:cNvSpPr>
            <a:spLocks noGrp="1"/>
          </p:cNvSpPr>
          <p:nvPr>
            <p:ph type="title"/>
          </p:nvPr>
        </p:nvSpPr>
        <p:spPr>
          <a:xfrm>
            <a:off x="281354" y="-123749"/>
            <a:ext cx="10880724" cy="973455"/>
          </a:xfrm>
        </p:spPr>
        <p:txBody>
          <a:bodyPr>
            <a:normAutofit/>
          </a:bodyPr>
          <a:lstStyle/>
          <a:p>
            <a:pPr marL="88900" lvl="1" indent="0" algn="l">
              <a:lnSpc>
                <a:spcPct val="150000"/>
              </a:lnSpc>
              <a:buNone/>
            </a:pPr>
            <a:endParaRPr lang="fr-FR" sz="2400" b="1" dirty="0">
              <a:solidFill>
                <a:srgbClr val="E41E13"/>
              </a:solidFill>
            </a:endParaRPr>
          </a:p>
        </p:txBody>
      </p:sp>
      <p:sp>
        <p:nvSpPr>
          <p:cNvPr id="3" name="Espace réservé du numéro de diapositive 2">
            <a:extLst>
              <a:ext uri="{FF2B5EF4-FFF2-40B4-BE49-F238E27FC236}">
                <a16:creationId xmlns:a16="http://schemas.microsoft.com/office/drawing/2014/main" id="{309951D4-D379-135E-87C1-A71B01D026EE}"/>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90E16C9-0A27-4632-BE93-74127F7D6A94}" type="slidenum">
              <a:rPr lang="fr-FR" sz="800" smtClean="0">
                <a:solidFill>
                  <a:srgbClr val="FF0000"/>
                </a:solidFill>
              </a:rPr>
              <a:pPr algn="r"/>
              <a:t>8</a:t>
            </a:fld>
            <a:endParaRPr lang="fr-FR" sz="800">
              <a:solidFill>
                <a:srgbClr val="FF0000"/>
              </a:solidFill>
            </a:endParaRPr>
          </a:p>
        </p:txBody>
      </p:sp>
    </p:spTree>
    <p:extLst>
      <p:ext uri="{BB962C8B-B14F-4D97-AF65-F5344CB8AC3E}">
        <p14:creationId xmlns:p14="http://schemas.microsoft.com/office/powerpoint/2010/main" val="9403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D06124-E16D-46FA-8998-BFAFC840EFED}"/>
              </a:ext>
            </a:extLst>
          </p:cNvPr>
          <p:cNvSpPr>
            <a:spLocks noGrp="1"/>
          </p:cNvSpPr>
          <p:nvPr>
            <p:ph type="title"/>
          </p:nvPr>
        </p:nvSpPr>
        <p:spPr/>
        <p:txBody>
          <a:bodyPr>
            <a:normAutofit/>
          </a:bodyPr>
          <a:lstStyle/>
          <a:p>
            <a:r>
              <a:rPr lang="fr-FR" dirty="0">
                <a:latin typeface="+mn-lt"/>
              </a:rPr>
              <a:t>Jurisprudence</a:t>
            </a:r>
          </a:p>
        </p:txBody>
      </p:sp>
      <p:sp>
        <p:nvSpPr>
          <p:cNvPr id="3" name="Espace réservé du numéro de diapositive 2">
            <a:extLst>
              <a:ext uri="{FF2B5EF4-FFF2-40B4-BE49-F238E27FC236}">
                <a16:creationId xmlns:a16="http://schemas.microsoft.com/office/drawing/2014/main" id="{CE6DB113-4876-480C-BC20-E2C17CC8B0BE}"/>
              </a:ext>
            </a:extLst>
          </p:cNvPr>
          <p:cNvSpPr>
            <a:spLocks noGrp="1"/>
          </p:cNvSpPr>
          <p:nvPr>
            <p:ph type="sldNum" sz="quarter" idx="4"/>
          </p:nvPr>
        </p:nvSpPr>
        <p:spPr>
          <a:xfrm>
            <a:off x="10462437" y="6388715"/>
            <a:ext cx="891363" cy="365125"/>
          </a:xfrm>
        </p:spPr>
        <p:txBody>
          <a:bodyPr/>
          <a:lstStyle/>
          <a:p>
            <a:fld id="{B90E16C9-0A27-4632-BE93-74127F7D6A94}" type="slidenum">
              <a:rPr lang="fr-FR" smtClean="0"/>
              <a:pPr/>
              <a:t>9</a:t>
            </a:fld>
            <a:endParaRPr lang="fr-FR"/>
          </a:p>
        </p:txBody>
      </p:sp>
    </p:spTree>
    <p:extLst>
      <p:ext uri="{BB962C8B-B14F-4D97-AF65-F5344CB8AC3E}">
        <p14:creationId xmlns:p14="http://schemas.microsoft.com/office/powerpoint/2010/main" val="4126477538"/>
      </p:ext>
    </p:extLst>
  </p:cSld>
  <p:clrMapOvr>
    <a:masterClrMapping/>
  </p:clrMapOvr>
</p:sld>
</file>

<file path=ppt/theme/theme1.xml><?xml version="1.0" encoding="utf-8"?>
<a:theme xmlns:a="http://schemas.openxmlformats.org/drawingml/2006/main" name="Thème Office">
  <a:themeElements>
    <a:clrScheme name="Personnalisé 2">
      <a:dk1>
        <a:sysClr val="windowText" lastClr="000000"/>
      </a:dk1>
      <a:lt1>
        <a:sysClr val="window" lastClr="FFFFFF"/>
      </a:lt1>
      <a:dk2>
        <a:srgbClr val="E42710"/>
      </a:dk2>
      <a:lt2>
        <a:srgbClr val="ECEDEC"/>
      </a:lt2>
      <a:accent1>
        <a:srgbClr val="464646"/>
      </a:accent1>
      <a:accent2>
        <a:srgbClr val="A5A5A5"/>
      </a:accent2>
      <a:accent3>
        <a:srgbClr val="FFC000"/>
      </a:accent3>
      <a:accent4>
        <a:srgbClr val="7F7F7F"/>
      </a:accent4>
      <a:accent5>
        <a:srgbClr val="758DB9"/>
      </a:accent5>
      <a:accent6>
        <a:srgbClr val="63B549"/>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2-5" id="{4902653B-1970-4AB0-9495-BB1858550528}" vid="{57658C43-19A5-47B3-9382-F16EBDD2C9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b7fa61ed-4bfb-44d4-b0d7-865203dc721f">
      <UserInfo>
        <DisplayName>Florence RIQUOIR</DisplayName>
        <AccountId>14</AccountId>
        <AccountType/>
      </UserInfo>
      <UserInfo>
        <DisplayName>Rémy FAVRE</DisplayName>
        <AccountId>16</AccountId>
        <AccountType/>
      </UserInfo>
      <UserInfo>
        <DisplayName>Valena TARDY</DisplayName>
        <AccountId>13</AccountId>
        <AccountType/>
      </UserInfo>
    </SharedWithUsers>
    <TaxCatchAll xmlns="b7fa61ed-4bfb-44d4-b0d7-865203dc721f" xsi:nil="true"/>
    <lcf76f155ced4ddcb4097134ff3c332f xmlns="07f6b267-5d3d-4b72-9bf1-567b93ca5b7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6B71516732454B912E38FA22544EFC" ma:contentTypeVersion="16" ma:contentTypeDescription="Create a new document." ma:contentTypeScope="" ma:versionID="58639218f5b65d89169cf017ad5f6035">
  <xsd:schema xmlns:xsd="http://www.w3.org/2001/XMLSchema" xmlns:xs="http://www.w3.org/2001/XMLSchema" xmlns:p="http://schemas.microsoft.com/office/2006/metadata/properties" xmlns:ns2="07f6b267-5d3d-4b72-9bf1-567b93ca5b75" xmlns:ns3="b7fa61ed-4bfb-44d4-b0d7-865203dc721f" targetNamespace="http://schemas.microsoft.com/office/2006/metadata/properties" ma:root="true" ma:fieldsID="8bd4fb2b316f09cde290154bbe82ed92" ns2:_="" ns3:_="">
    <xsd:import namespace="07f6b267-5d3d-4b72-9bf1-567b93ca5b75"/>
    <xsd:import namespace="b7fa61ed-4bfb-44d4-b0d7-865203dc721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f6b267-5d3d-4b72-9bf1-567b93ca5b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ada0e1-0a23-459c-9a9d-3e69e67f94d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7fa61ed-4bfb-44d4-b0d7-865203dc721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cad01f4-2318-4ef2-8a4b-1977ec9a7ae6}" ma:internalName="TaxCatchAll" ma:showField="CatchAllData" ma:web="b7fa61ed-4bfb-44d4-b0d7-865203dc721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7ACB93-F8A3-4457-8202-A32F2E3C7A6B}">
  <ds:schemaRefs>
    <ds:schemaRef ds:uri="http://schemas.microsoft.com/sharepoint/v3/contenttype/forms"/>
  </ds:schemaRefs>
</ds:datastoreItem>
</file>

<file path=customXml/itemProps2.xml><?xml version="1.0" encoding="utf-8"?>
<ds:datastoreItem xmlns:ds="http://schemas.openxmlformats.org/officeDocument/2006/customXml" ds:itemID="{ED89BE37-26D9-4192-9062-530A0D2AD3D0}">
  <ds:schemaRefs>
    <ds:schemaRef ds:uri="b7fa61ed-4bfb-44d4-b0d7-865203dc721f"/>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07f6b267-5d3d-4b72-9bf1-567b93ca5b75"/>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8EC6EF5-4518-46D2-B552-82587CF23D17}">
  <ds:schemaRefs>
    <ds:schemaRef ds:uri="07f6b267-5d3d-4b72-9bf1-567b93ca5b75"/>
    <ds:schemaRef ds:uri="b7fa61ed-4bfb-44d4-b0d7-865203dc72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2046</TotalTime>
  <Words>2726</Words>
  <Application>Microsoft Office PowerPoint</Application>
  <PresentationFormat>Grand écran</PresentationFormat>
  <Paragraphs>132</Paragraphs>
  <Slides>15</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Corbel</vt:lpstr>
      <vt:lpstr>Wingdings</vt:lpstr>
      <vt:lpstr>Thème Office</vt:lpstr>
      <vt:lpstr>Loi partage de la valeur n° 2023-1107 du 29 novembre 2023</vt:lpstr>
      <vt:lpstr> Entreprises de moins de 50 salariés</vt:lpstr>
      <vt:lpstr>Entreprises d’au moins 50 salariés Obligation de négocier sur le partage de la valeur en cas de résultats exceptionnels </vt:lpstr>
      <vt:lpstr>Modification dispositifs existants</vt:lpstr>
      <vt:lpstr>Modification dispositifs existants</vt:lpstr>
      <vt:lpstr>Nouveau dispositif: plan de partage de la valorisation de l’entreprise (PPVE) </vt:lpstr>
      <vt:lpstr>Répartition intéressement et participation</vt:lpstr>
      <vt:lpstr>Présentation PowerPoint</vt:lpstr>
      <vt:lpstr>Jurisprudence</vt:lpstr>
      <vt:lpstr>Dépôt de l’accord de participation et exonération  Cass. 2e civ., 22 juin 2023, n° 21-18.363</vt:lpstr>
      <vt:lpstr>Participation et temps partiel thérapeutique  Cass. Soc., 20 sept. 2023, n° 22-12.293</vt:lpstr>
      <vt:lpstr>Participation et temps partiel thérapeutique  Cass. Soc., 20 sept. 2023, n° 22-12.293</vt:lpstr>
      <vt:lpstr>Suppléments de participation et d’intéressement   Cass. Civ., 2e, 19 octobre 2023, n°21-10.221</vt:lpstr>
      <vt:lpstr>Suppléments de participation et d’intéressement   Cass. Civ., 2e, 19 octobre 2023, n°21-10.221</vt:lpstr>
      <vt:lpstr>Présentation PowerPoint</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Déterminer et appliquer le droit disciplinaire</dc:title>
  <dc:creator>Florence RIQUOIR</dc:creator>
  <cp:lastModifiedBy>Julie JACOTOT</cp:lastModifiedBy>
  <cp:revision>3</cp:revision>
  <cp:lastPrinted>2023-05-12T12:20:22Z</cp:lastPrinted>
  <dcterms:created xsi:type="dcterms:W3CDTF">2023-02-15T15:12:57Z</dcterms:created>
  <dcterms:modified xsi:type="dcterms:W3CDTF">2024-01-24T13:41:07Z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0x0101006F6B71516732454B912E38FA22544EFC</vt:lpwstr>
  </property>
  <property fmtid="{D5CDD505-2E9C-101B-9397-08002B2CF9AE}" pid="3" name="AuthorIds_UIVersion_13312">
    <vt:lpwstr>14</vt:lpwstr>
  </property>
  <property fmtid="{D5CDD505-2E9C-101B-9397-08002B2CF9AE}" pid="4" name="MediaServiceImageTags">
    <vt:lpwstr/>
  </property>
</Properties>
</file>