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
  </p:notesMasterIdLst>
  <p:sldIdLst>
    <p:sldId id="2743" r:id="rId3"/>
    <p:sldId id="256"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9FAAF7-B80A-4C51-930C-69BAB6B322D2}" type="datetimeFigureOut">
              <a:rPr lang="fr-FR" smtClean="0"/>
              <a:t>07/02/2024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34712A-59C2-4BCC-BA87-F69540CF87B5}" type="slidenum">
              <a:rPr lang="fr-FR" smtClean="0"/>
              <a:t>‹N°›</a:t>
            </a:fld>
            <a:endParaRPr lang="fr-FR"/>
          </a:p>
        </p:txBody>
      </p:sp>
    </p:spTree>
    <p:extLst>
      <p:ext uri="{BB962C8B-B14F-4D97-AF65-F5344CB8AC3E}">
        <p14:creationId xmlns:p14="http://schemas.microsoft.com/office/powerpoint/2010/main" val="1663736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C000B5-93BD-45C7-0897-A486E57DB41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86CB58A-FB25-DD9C-29DF-B5E1E1E5D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804BFB6-59D1-3341-DDE5-EA39471AB0D3}"/>
              </a:ext>
            </a:extLst>
          </p:cNvPr>
          <p:cNvSpPr>
            <a:spLocks noGrp="1"/>
          </p:cNvSpPr>
          <p:nvPr>
            <p:ph type="dt" sz="half" idx="10"/>
          </p:nvPr>
        </p:nvSpPr>
        <p:spPr/>
        <p:txBody>
          <a:bodyPr/>
          <a:lstStyle/>
          <a:p>
            <a:fld id="{B91480D4-4AE9-4B97-931B-25CF033624DC}"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1D9E32B7-A2AC-682A-4FAB-0D252EA3D96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A298C1E-72D4-7560-EC21-854CAC7B514A}"/>
              </a:ext>
            </a:extLst>
          </p:cNvPr>
          <p:cNvSpPr>
            <a:spLocks noGrp="1"/>
          </p:cNvSpPr>
          <p:nvPr>
            <p:ph type="sldNum" sz="quarter" idx="12"/>
          </p:nvPr>
        </p:nvSpPr>
        <p:spPr/>
        <p:txBody>
          <a:bodyPr/>
          <a:lstStyle/>
          <a:p>
            <a:fld id="{54E80EC2-2996-4B65-BE97-4F4BD8BE7BEF}" type="slidenum">
              <a:rPr lang="fr-FR" smtClean="0"/>
              <a:t>‹N°›</a:t>
            </a:fld>
            <a:endParaRPr lang="fr-FR"/>
          </a:p>
        </p:txBody>
      </p:sp>
    </p:spTree>
    <p:extLst>
      <p:ext uri="{BB962C8B-B14F-4D97-AF65-F5344CB8AC3E}">
        <p14:creationId xmlns:p14="http://schemas.microsoft.com/office/powerpoint/2010/main" val="2696947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4F38B4-8933-666C-03DD-D9D07ED52E4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9777B64-9CD6-DF12-05D3-6A628F1D00B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38EB7AF-B72D-7EF4-2E4E-8E8CFD884390}"/>
              </a:ext>
            </a:extLst>
          </p:cNvPr>
          <p:cNvSpPr>
            <a:spLocks noGrp="1"/>
          </p:cNvSpPr>
          <p:nvPr>
            <p:ph type="dt" sz="half" idx="10"/>
          </p:nvPr>
        </p:nvSpPr>
        <p:spPr/>
        <p:txBody>
          <a:bodyPr/>
          <a:lstStyle/>
          <a:p>
            <a:fld id="{B91480D4-4AE9-4B97-931B-25CF033624DC}"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3EEFCDA8-CEE1-0820-07C5-B5B1F6E0913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0ED56B9-BC16-3376-DF50-5769EF816069}"/>
              </a:ext>
            </a:extLst>
          </p:cNvPr>
          <p:cNvSpPr>
            <a:spLocks noGrp="1"/>
          </p:cNvSpPr>
          <p:nvPr>
            <p:ph type="sldNum" sz="quarter" idx="12"/>
          </p:nvPr>
        </p:nvSpPr>
        <p:spPr/>
        <p:txBody>
          <a:bodyPr/>
          <a:lstStyle/>
          <a:p>
            <a:fld id="{54E80EC2-2996-4B65-BE97-4F4BD8BE7BEF}" type="slidenum">
              <a:rPr lang="fr-FR" smtClean="0"/>
              <a:t>‹N°›</a:t>
            </a:fld>
            <a:endParaRPr lang="fr-FR"/>
          </a:p>
        </p:txBody>
      </p:sp>
    </p:spTree>
    <p:extLst>
      <p:ext uri="{BB962C8B-B14F-4D97-AF65-F5344CB8AC3E}">
        <p14:creationId xmlns:p14="http://schemas.microsoft.com/office/powerpoint/2010/main" val="629041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34ECACB-6A48-8C60-69DA-C3EEB596101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8BF676D-0685-75C1-ABBA-71BAABC9EBA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4924C12-5865-1F8F-A614-8D18BC48D575}"/>
              </a:ext>
            </a:extLst>
          </p:cNvPr>
          <p:cNvSpPr>
            <a:spLocks noGrp="1"/>
          </p:cNvSpPr>
          <p:nvPr>
            <p:ph type="dt" sz="half" idx="10"/>
          </p:nvPr>
        </p:nvSpPr>
        <p:spPr/>
        <p:txBody>
          <a:bodyPr/>
          <a:lstStyle/>
          <a:p>
            <a:fld id="{B91480D4-4AE9-4B97-931B-25CF033624DC}"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58568A4E-35F1-D3FC-4094-837785F2DD5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23A490-0F23-4080-2076-53CEBECFB75B}"/>
              </a:ext>
            </a:extLst>
          </p:cNvPr>
          <p:cNvSpPr>
            <a:spLocks noGrp="1"/>
          </p:cNvSpPr>
          <p:nvPr>
            <p:ph type="sldNum" sz="quarter" idx="12"/>
          </p:nvPr>
        </p:nvSpPr>
        <p:spPr/>
        <p:txBody>
          <a:bodyPr/>
          <a:lstStyle/>
          <a:p>
            <a:fld id="{54E80EC2-2996-4B65-BE97-4F4BD8BE7BEF}" type="slidenum">
              <a:rPr lang="fr-FR" smtClean="0"/>
              <a:t>‹N°›</a:t>
            </a:fld>
            <a:endParaRPr lang="fr-FR"/>
          </a:p>
        </p:txBody>
      </p:sp>
    </p:spTree>
    <p:extLst>
      <p:ext uri="{BB962C8B-B14F-4D97-AF65-F5344CB8AC3E}">
        <p14:creationId xmlns:p14="http://schemas.microsoft.com/office/powerpoint/2010/main" val="3079979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91AFB8-84E2-4FAC-A315-B46B884A353A}"/>
              </a:ext>
            </a:extLst>
          </p:cNvPr>
          <p:cNvSpPr/>
          <p:nvPr userDrawn="1"/>
        </p:nvSpPr>
        <p:spPr>
          <a:xfrm>
            <a:off x="0" y="2259137"/>
            <a:ext cx="12192000" cy="4648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le 1">
            <a:extLst>
              <a:ext uri="{FF2B5EF4-FFF2-40B4-BE49-F238E27FC236}">
                <a16:creationId xmlns:a16="http://schemas.microsoft.com/office/drawing/2014/main" id="{9CEB543E-3B5C-437F-9DBE-E0F8CFAD46D2}"/>
              </a:ext>
            </a:extLst>
          </p:cNvPr>
          <p:cNvSpPr>
            <a:spLocks noGrp="1"/>
          </p:cNvSpPr>
          <p:nvPr>
            <p:ph type="ctrTitle" hasCustomPrompt="1"/>
          </p:nvPr>
        </p:nvSpPr>
        <p:spPr>
          <a:xfrm>
            <a:off x="1499137" y="2514238"/>
            <a:ext cx="9025857" cy="2571900"/>
          </a:xfrm>
          <a:prstGeom prst="rect">
            <a:avLst/>
          </a:prstGeom>
          <a:solidFill>
            <a:schemeClr val="bg1">
              <a:lumMod val="95000"/>
              <a:alpha val="70000"/>
            </a:schemeClr>
          </a:solidFill>
          <a:ln>
            <a:noFill/>
          </a:ln>
          <a:effectLst/>
        </p:spPr>
        <p:txBody>
          <a:bodyPr anchor="ctr">
            <a:normAutofit/>
          </a:bodyPr>
          <a:lstStyle>
            <a:lvl1pPr algn="l">
              <a:lnSpc>
                <a:spcPct val="80000"/>
              </a:lnSpc>
              <a:defRPr sz="3600" b="1">
                <a:solidFill>
                  <a:schemeClr val="tx1"/>
                </a:solidFill>
                <a:latin typeface="Arial" panose="020B0604020202020204" pitchFamily="34" charset="0"/>
                <a:cs typeface="Arial" panose="020B0604020202020204" pitchFamily="34" charset="0"/>
              </a:defRPr>
            </a:lvl1pPr>
          </a:lstStyle>
          <a:p>
            <a:r>
              <a:rPr lang="fr-FR" noProof="0"/>
              <a:t>Titre de la présentation </a:t>
            </a:r>
            <a:br>
              <a:rPr lang="fr-FR" noProof="0"/>
            </a:br>
            <a:r>
              <a:rPr lang="fr-FR" noProof="0"/>
              <a:t>sur deux lignes </a:t>
            </a:r>
            <a:br>
              <a:rPr lang="fr-FR" noProof="0"/>
            </a:br>
            <a:r>
              <a:rPr lang="fr-FR" noProof="0"/>
              <a:t>ou trois lignes </a:t>
            </a:r>
          </a:p>
        </p:txBody>
      </p:sp>
      <p:sp>
        <p:nvSpPr>
          <p:cNvPr id="34" name="Subtitle 56">
            <a:extLst>
              <a:ext uri="{FF2B5EF4-FFF2-40B4-BE49-F238E27FC236}">
                <a16:creationId xmlns:a16="http://schemas.microsoft.com/office/drawing/2014/main" id="{F27CC98D-B4FA-4871-9F56-0F847EB06B26}"/>
              </a:ext>
            </a:extLst>
          </p:cNvPr>
          <p:cNvSpPr>
            <a:spLocks noGrp="1"/>
          </p:cNvSpPr>
          <p:nvPr>
            <p:ph type="subTitle" idx="1" hasCustomPrompt="1"/>
          </p:nvPr>
        </p:nvSpPr>
        <p:spPr>
          <a:xfrm>
            <a:off x="1499137" y="5341239"/>
            <a:ext cx="9025856" cy="496869"/>
          </a:xfrm>
          <a:prstGeom prst="rect">
            <a:avLst/>
          </a:prstGeom>
          <a:solidFill>
            <a:schemeClr val="bg1">
              <a:lumMod val="95000"/>
            </a:schemeClr>
          </a:solidFill>
          <a:ln>
            <a:noFill/>
          </a:ln>
          <a:effectLst/>
        </p:spPr>
        <p:txBody>
          <a:bodyPr wrap="square" anchor="b">
            <a:noAutofit/>
          </a:bodyPr>
          <a:lstStyle>
            <a:lvl1pPr marL="0" indent="0" algn="l">
              <a:buNone/>
              <a:defRPr sz="1800" b="0" baseline="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Animateur - Date</a:t>
            </a:r>
            <a:endParaRPr lang="fr-FR"/>
          </a:p>
        </p:txBody>
      </p:sp>
      <p:sp>
        <p:nvSpPr>
          <p:cNvPr id="9" name="Freeform 5">
            <a:extLst>
              <a:ext uri="{FF2B5EF4-FFF2-40B4-BE49-F238E27FC236}">
                <a16:creationId xmlns:a16="http://schemas.microsoft.com/office/drawing/2014/main" id="{60475BC1-89B8-49B5-8A6E-4B5FA040719E}"/>
              </a:ext>
            </a:extLst>
          </p:cNvPr>
          <p:cNvSpPr>
            <a:spLocks noChangeAspect="1"/>
          </p:cNvSpPr>
          <p:nvPr userDrawn="1"/>
        </p:nvSpPr>
        <p:spPr bwMode="auto">
          <a:xfrm>
            <a:off x="10524994" y="3499284"/>
            <a:ext cx="296414" cy="601807"/>
          </a:xfrm>
          <a:custGeom>
            <a:avLst/>
            <a:gdLst>
              <a:gd name="T0" fmla="*/ 0 w 312"/>
              <a:gd name="T1" fmla="*/ 624 h 624"/>
              <a:gd name="T2" fmla="*/ 0 w 312"/>
              <a:gd name="T3" fmla="*/ 624 h 624"/>
              <a:gd name="T4" fmla="*/ 312 w 312"/>
              <a:gd name="T5" fmla="*/ 311 h 624"/>
              <a:gd name="T6" fmla="*/ 0 w 312"/>
              <a:gd name="T7" fmla="*/ 0 h 624"/>
              <a:gd name="T8" fmla="*/ 0 w 312"/>
              <a:gd name="T9" fmla="*/ 624 h 624"/>
            </a:gdLst>
            <a:ahLst/>
            <a:cxnLst>
              <a:cxn ang="0">
                <a:pos x="T0" y="T1"/>
              </a:cxn>
              <a:cxn ang="0">
                <a:pos x="T2" y="T3"/>
              </a:cxn>
              <a:cxn ang="0">
                <a:pos x="T4" y="T5"/>
              </a:cxn>
              <a:cxn ang="0">
                <a:pos x="T6" y="T7"/>
              </a:cxn>
              <a:cxn ang="0">
                <a:pos x="T8" y="T9"/>
              </a:cxn>
            </a:cxnLst>
            <a:rect l="0" t="0" r="r" b="b"/>
            <a:pathLst>
              <a:path w="312" h="624">
                <a:moveTo>
                  <a:pt x="0" y="624"/>
                </a:moveTo>
                <a:lnTo>
                  <a:pt x="0" y="624"/>
                </a:lnTo>
                <a:lnTo>
                  <a:pt x="312" y="311"/>
                </a:lnTo>
                <a:lnTo>
                  <a:pt x="0" y="0"/>
                </a:lnTo>
                <a:cubicBezTo>
                  <a:pt x="108" y="193"/>
                  <a:pt x="108" y="430"/>
                  <a:pt x="0" y="624"/>
                </a:cubicBezTo>
                <a:close/>
              </a:path>
            </a:pathLst>
          </a:custGeom>
          <a:solidFill>
            <a:srgbClr val="E425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pic>
        <p:nvPicPr>
          <p:cNvPr id="11" name="Picture 7">
            <a:extLst>
              <a:ext uri="{FF2B5EF4-FFF2-40B4-BE49-F238E27FC236}">
                <a16:creationId xmlns:a16="http://schemas.microsoft.com/office/drawing/2014/main" id="{22EEE09C-DF36-4782-96BB-538B5F0A7F8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499137" y="831084"/>
            <a:ext cx="2880559" cy="453600"/>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115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mmair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D97C16-FFAC-4EE3-9597-A094D05DC9FC}"/>
              </a:ext>
            </a:extLst>
          </p:cNvPr>
          <p:cNvSpPr/>
          <p:nvPr userDrawn="1"/>
        </p:nvSpPr>
        <p:spPr>
          <a:xfrm>
            <a:off x="114298" y="1323275"/>
            <a:ext cx="11953875" cy="2220024"/>
          </a:xfrm>
          <a:prstGeom prst="rect">
            <a:avLst/>
          </a:prstGeom>
          <a:solidFill>
            <a:srgbClr val="F7F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58DF885F-9668-4E70-B497-101F614A0ADC}"/>
              </a:ext>
            </a:extLst>
          </p:cNvPr>
          <p:cNvSpPr/>
          <p:nvPr userDrawn="1"/>
        </p:nvSpPr>
        <p:spPr>
          <a:xfrm>
            <a:off x="114298" y="3819525"/>
            <a:ext cx="11953875" cy="2220024"/>
          </a:xfrm>
          <a:prstGeom prst="rect">
            <a:avLst/>
          </a:prstGeom>
          <a:solidFill>
            <a:srgbClr val="F7F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9" name="Text Placeholder 24">
            <a:extLst>
              <a:ext uri="{FF2B5EF4-FFF2-40B4-BE49-F238E27FC236}">
                <a16:creationId xmlns:a16="http://schemas.microsoft.com/office/drawing/2014/main" id="{F9E4AFFA-5851-4C75-BCC7-87C9755715ED}"/>
              </a:ext>
            </a:extLst>
          </p:cNvPr>
          <p:cNvSpPr>
            <a:spLocks noGrp="1"/>
          </p:cNvSpPr>
          <p:nvPr>
            <p:ph type="body" sz="quarter" idx="11" hasCustomPrompt="1"/>
          </p:nvPr>
        </p:nvSpPr>
        <p:spPr>
          <a:xfrm>
            <a:off x="114300" y="1323975"/>
            <a:ext cx="11953875" cy="2219325"/>
          </a:xfrm>
          <a:prstGeom prst="rect">
            <a:avLst/>
          </a:prstGeom>
          <a:noFill/>
        </p:spPr>
        <p:txBody>
          <a:bodyPr wrap="none" lIns="1044000" tIns="288000" rtlCol="0">
            <a:noAutofit/>
          </a:bodyPr>
          <a:lstStyle>
            <a:lvl1pPr marL="0" indent="0">
              <a:buNone/>
              <a:defRPr lang="en-US" sz="1600" b="1" dirty="0" smtClean="0">
                <a:solidFill>
                  <a:schemeClr val="tx2"/>
                </a:solidFill>
                <a:latin typeface="Arial" panose="020B0604020202020204" pitchFamily="34" charset="0"/>
                <a:cs typeface="Arial" panose="020B0604020202020204" pitchFamily="34" charset="0"/>
              </a:defRPr>
            </a:lvl1pPr>
          </a:lstStyle>
          <a:p>
            <a:pPr marL="0" lvl="0"/>
            <a:r>
              <a:rPr lang="en-US" err="1"/>
              <a:t>Titre</a:t>
            </a:r>
            <a:r>
              <a:rPr lang="en-US"/>
              <a:t> des parties</a:t>
            </a:r>
          </a:p>
        </p:txBody>
      </p:sp>
      <p:sp>
        <p:nvSpPr>
          <p:cNvPr id="11" name="Rectangle 10">
            <a:extLst>
              <a:ext uri="{FF2B5EF4-FFF2-40B4-BE49-F238E27FC236}">
                <a16:creationId xmlns:a16="http://schemas.microsoft.com/office/drawing/2014/main" id="{6EBB840C-57B1-4191-A295-57057B4F5544}"/>
              </a:ext>
            </a:extLst>
          </p:cNvPr>
          <p:cNvSpPr/>
          <p:nvPr userDrawn="1"/>
        </p:nvSpPr>
        <p:spPr>
          <a:xfrm>
            <a:off x="114874" y="76200"/>
            <a:ext cx="11962826" cy="1247075"/>
          </a:xfrm>
          <a:prstGeom prst="rect">
            <a:avLst/>
          </a:prstGeom>
          <a:gradFill flip="none" rotWithShape="1">
            <a:gsLst>
              <a:gs pos="0">
                <a:schemeClr val="accent1"/>
              </a:gs>
              <a:gs pos="99684">
                <a:schemeClr val="accent1">
                  <a:lumMod val="75000"/>
                </a:schemeClr>
              </a:gs>
            </a:gsLst>
            <a:path path="circle">
              <a:fillToRect l="50000" t="50000" r="50000" b="50000"/>
            </a:path>
            <a:tileRect/>
          </a:gradFill>
          <a:ln>
            <a:noFill/>
          </a:ln>
          <a:effectLst>
            <a:innerShdw blurRad="63500" dist="38100" dir="54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8B89A943-D444-4437-A5AB-57AD8B2C2CBC}"/>
              </a:ext>
            </a:extLst>
          </p:cNvPr>
          <p:cNvSpPr txBox="1">
            <a:spLocks/>
          </p:cNvSpPr>
          <p:nvPr userDrawn="1"/>
        </p:nvSpPr>
        <p:spPr>
          <a:xfrm>
            <a:off x="838200" y="177417"/>
            <a:ext cx="10515600" cy="114585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Arial" panose="020B0604020202020204" pitchFamily="34" charset="0"/>
                <a:cs typeface="Arial" panose="020B0604020202020204" pitchFamily="34" charset="0"/>
              </a:rPr>
              <a:t>SOMMAIRE</a:t>
            </a:r>
            <a:endParaRPr lang="fr-FR">
              <a:solidFill>
                <a:schemeClr val="bg1"/>
              </a:solidFill>
              <a:latin typeface="Arial" panose="020B0604020202020204" pitchFamily="34" charset="0"/>
              <a:cs typeface="Arial" panose="020B0604020202020204" pitchFamily="34" charset="0"/>
            </a:endParaRPr>
          </a:p>
        </p:txBody>
      </p:sp>
      <p:grpSp>
        <p:nvGrpSpPr>
          <p:cNvPr id="13" name="Group 20">
            <a:extLst>
              <a:ext uri="{FF2B5EF4-FFF2-40B4-BE49-F238E27FC236}">
                <a16:creationId xmlns:a16="http://schemas.microsoft.com/office/drawing/2014/main" id="{F85EE045-E8FA-4540-90C9-1D014ECCB1A6}"/>
              </a:ext>
            </a:extLst>
          </p:cNvPr>
          <p:cNvGrpSpPr/>
          <p:nvPr userDrawn="1"/>
        </p:nvGrpSpPr>
        <p:grpSpPr>
          <a:xfrm>
            <a:off x="5482867" y="-1196177"/>
            <a:ext cx="6585306" cy="2562688"/>
            <a:chOff x="8260998" y="5093736"/>
            <a:chExt cx="4313917" cy="1678771"/>
          </a:xfrm>
          <a:solidFill>
            <a:schemeClr val="accent2">
              <a:alpha val="8000"/>
            </a:schemeClr>
          </a:solidFill>
        </p:grpSpPr>
        <p:sp>
          <p:nvSpPr>
            <p:cNvPr id="14" name="Freeform 21">
              <a:extLst>
                <a:ext uri="{FF2B5EF4-FFF2-40B4-BE49-F238E27FC236}">
                  <a16:creationId xmlns:a16="http://schemas.microsoft.com/office/drawing/2014/main" id="{37524CA6-B829-4F76-B0CA-D4A2EBB7ADD2}"/>
                </a:ext>
              </a:extLst>
            </p:cNvPr>
            <p:cNvSpPr/>
            <p:nvPr userDrawn="1"/>
          </p:nvSpPr>
          <p:spPr>
            <a:xfrm>
              <a:off x="8260998"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orbel" panose="020B0503020204020204" pitchFamily="34" charset="0"/>
              </a:endParaRPr>
            </a:p>
          </p:txBody>
        </p:sp>
        <p:sp>
          <p:nvSpPr>
            <p:cNvPr id="15" name="Freeform 22">
              <a:extLst>
                <a:ext uri="{FF2B5EF4-FFF2-40B4-BE49-F238E27FC236}">
                  <a16:creationId xmlns:a16="http://schemas.microsoft.com/office/drawing/2014/main" id="{C6C622AD-5ACA-4654-AFA2-01812B162C9D}"/>
                </a:ext>
              </a:extLst>
            </p:cNvPr>
            <p:cNvSpPr/>
            <p:nvPr userDrawn="1"/>
          </p:nvSpPr>
          <p:spPr>
            <a:xfrm flipH="1">
              <a:off x="10743295"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orbel" panose="020B0503020204020204" pitchFamily="34" charset="0"/>
              </a:endParaRPr>
            </a:p>
          </p:txBody>
        </p:sp>
      </p:grpSp>
      <p:grpSp>
        <p:nvGrpSpPr>
          <p:cNvPr id="16" name="Group 4">
            <a:extLst>
              <a:ext uri="{FF2B5EF4-FFF2-40B4-BE49-F238E27FC236}">
                <a16:creationId xmlns:a16="http://schemas.microsoft.com/office/drawing/2014/main" id="{46C4F358-8BF7-4AB6-A14C-56C455E301E7}"/>
              </a:ext>
            </a:extLst>
          </p:cNvPr>
          <p:cNvGrpSpPr>
            <a:grpSpLocks noChangeAspect="1"/>
          </p:cNvGrpSpPr>
          <p:nvPr userDrawn="1"/>
        </p:nvGrpSpPr>
        <p:grpSpPr bwMode="auto">
          <a:xfrm>
            <a:off x="9505146" y="550239"/>
            <a:ext cx="703906" cy="769078"/>
            <a:chOff x="2427" y="620"/>
            <a:chExt cx="2819" cy="3080"/>
          </a:xfrm>
          <a:solidFill>
            <a:schemeClr val="tx1"/>
          </a:solidFill>
        </p:grpSpPr>
        <p:sp>
          <p:nvSpPr>
            <p:cNvPr id="17" name="Freeform 6">
              <a:extLst>
                <a:ext uri="{FF2B5EF4-FFF2-40B4-BE49-F238E27FC236}">
                  <a16:creationId xmlns:a16="http://schemas.microsoft.com/office/drawing/2014/main" id="{56571E5D-13BD-4F6D-A376-B725768EF2B1}"/>
                </a:ext>
              </a:extLst>
            </p:cNvPr>
            <p:cNvSpPr>
              <a:spLocks/>
            </p:cNvSpPr>
            <p:nvPr/>
          </p:nvSpPr>
          <p:spPr bwMode="auto">
            <a:xfrm>
              <a:off x="3185" y="620"/>
              <a:ext cx="1296" cy="1620"/>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18" name="Freeform 7">
              <a:extLst>
                <a:ext uri="{FF2B5EF4-FFF2-40B4-BE49-F238E27FC236}">
                  <a16:creationId xmlns:a16="http://schemas.microsoft.com/office/drawing/2014/main" id="{7328AFC4-94E5-4B26-A1C2-9101AD134C29}"/>
                </a:ext>
              </a:extLst>
            </p:cNvPr>
            <p:cNvSpPr>
              <a:spLocks/>
            </p:cNvSpPr>
            <p:nvPr/>
          </p:nvSpPr>
          <p:spPr bwMode="auto">
            <a:xfrm>
              <a:off x="2427" y="2421"/>
              <a:ext cx="2819" cy="1279"/>
            </a:xfrm>
            <a:custGeom>
              <a:avLst/>
              <a:gdLst>
                <a:gd name="T0" fmla="*/ 3215 w 5639"/>
                <a:gd name="T1" fmla="*/ 3 h 2557"/>
                <a:gd name="T2" fmla="*/ 3295 w 5639"/>
                <a:gd name="T3" fmla="*/ 60 h 2557"/>
                <a:gd name="T4" fmla="*/ 3301 w 5639"/>
                <a:gd name="T5" fmla="*/ 161 h 2557"/>
                <a:gd name="T6" fmla="*/ 3267 w 5639"/>
                <a:gd name="T7" fmla="*/ 232 h 2557"/>
                <a:gd name="T8" fmla="*/ 3222 w 5639"/>
                <a:gd name="T9" fmla="*/ 326 h 2557"/>
                <a:gd name="T10" fmla="*/ 3162 w 5639"/>
                <a:gd name="T11" fmla="*/ 452 h 2557"/>
                <a:gd name="T12" fmla="*/ 3100 w 5639"/>
                <a:gd name="T13" fmla="*/ 581 h 2557"/>
                <a:gd name="T14" fmla="*/ 3049 w 5639"/>
                <a:gd name="T15" fmla="*/ 690 h 2557"/>
                <a:gd name="T16" fmla="*/ 3019 w 5639"/>
                <a:gd name="T17" fmla="*/ 750 h 2557"/>
                <a:gd name="T18" fmla="*/ 3095 w 5639"/>
                <a:gd name="T19" fmla="*/ 1495 h 2557"/>
                <a:gd name="T20" fmla="*/ 3226 w 5639"/>
                <a:gd name="T21" fmla="*/ 1229 h 2557"/>
                <a:gd name="T22" fmla="*/ 3365 w 5639"/>
                <a:gd name="T23" fmla="*/ 919 h 2557"/>
                <a:gd name="T24" fmla="*/ 3500 w 5639"/>
                <a:gd name="T25" fmla="*/ 609 h 2557"/>
                <a:gd name="T26" fmla="*/ 3613 w 5639"/>
                <a:gd name="T27" fmla="*/ 341 h 2557"/>
                <a:gd name="T28" fmla="*/ 3658 w 5639"/>
                <a:gd name="T29" fmla="*/ 268 h 2557"/>
                <a:gd name="T30" fmla="*/ 3769 w 5639"/>
                <a:gd name="T31" fmla="*/ 204 h 2557"/>
                <a:gd name="T32" fmla="*/ 3883 w 5639"/>
                <a:gd name="T33" fmla="*/ 212 h 2557"/>
                <a:gd name="T34" fmla="*/ 3915 w 5639"/>
                <a:gd name="T35" fmla="*/ 225 h 2557"/>
                <a:gd name="T36" fmla="*/ 4024 w 5639"/>
                <a:gd name="T37" fmla="*/ 272 h 2557"/>
                <a:gd name="T38" fmla="*/ 4199 w 5639"/>
                <a:gd name="T39" fmla="*/ 349 h 2557"/>
                <a:gd name="T40" fmla="*/ 4416 w 5639"/>
                <a:gd name="T41" fmla="*/ 446 h 2557"/>
                <a:gd name="T42" fmla="*/ 4662 w 5639"/>
                <a:gd name="T43" fmla="*/ 561 h 2557"/>
                <a:gd name="T44" fmla="*/ 4920 w 5639"/>
                <a:gd name="T45" fmla="*/ 683 h 2557"/>
                <a:gd name="T46" fmla="*/ 5169 w 5639"/>
                <a:gd name="T47" fmla="*/ 805 h 2557"/>
                <a:gd name="T48" fmla="*/ 5414 w 5639"/>
                <a:gd name="T49" fmla="*/ 942 h 2557"/>
                <a:gd name="T50" fmla="*/ 5581 w 5639"/>
                <a:gd name="T51" fmla="*/ 1105 h 2557"/>
                <a:gd name="T52" fmla="*/ 5639 w 5639"/>
                <a:gd name="T53" fmla="*/ 1283 h 2557"/>
                <a:gd name="T54" fmla="*/ 0 w 5639"/>
                <a:gd name="T55" fmla="*/ 1283 h 2557"/>
                <a:gd name="T56" fmla="*/ 60 w 5639"/>
                <a:gd name="T57" fmla="*/ 1105 h 2557"/>
                <a:gd name="T58" fmla="*/ 227 w 5639"/>
                <a:gd name="T59" fmla="*/ 942 h 2557"/>
                <a:gd name="T60" fmla="*/ 469 w 5639"/>
                <a:gd name="T61" fmla="*/ 805 h 2557"/>
                <a:gd name="T62" fmla="*/ 719 w 5639"/>
                <a:gd name="T63" fmla="*/ 683 h 2557"/>
                <a:gd name="T64" fmla="*/ 976 w 5639"/>
                <a:gd name="T65" fmla="*/ 561 h 2557"/>
                <a:gd name="T66" fmla="*/ 1222 w 5639"/>
                <a:gd name="T67" fmla="*/ 446 h 2557"/>
                <a:gd name="T68" fmla="*/ 1442 w 5639"/>
                <a:gd name="T69" fmla="*/ 349 h 2557"/>
                <a:gd name="T70" fmla="*/ 1615 w 5639"/>
                <a:gd name="T71" fmla="*/ 272 h 2557"/>
                <a:gd name="T72" fmla="*/ 1726 w 5639"/>
                <a:gd name="T73" fmla="*/ 225 h 2557"/>
                <a:gd name="T74" fmla="*/ 1756 w 5639"/>
                <a:gd name="T75" fmla="*/ 212 h 2557"/>
                <a:gd name="T76" fmla="*/ 1872 w 5639"/>
                <a:gd name="T77" fmla="*/ 204 h 2557"/>
                <a:gd name="T78" fmla="*/ 1983 w 5639"/>
                <a:gd name="T79" fmla="*/ 268 h 2557"/>
                <a:gd name="T80" fmla="*/ 2026 w 5639"/>
                <a:gd name="T81" fmla="*/ 341 h 2557"/>
                <a:gd name="T82" fmla="*/ 2139 w 5639"/>
                <a:gd name="T83" fmla="*/ 609 h 2557"/>
                <a:gd name="T84" fmla="*/ 2274 w 5639"/>
                <a:gd name="T85" fmla="*/ 919 h 2557"/>
                <a:gd name="T86" fmla="*/ 2415 w 5639"/>
                <a:gd name="T87" fmla="*/ 1229 h 2557"/>
                <a:gd name="T88" fmla="*/ 2544 w 5639"/>
                <a:gd name="T89" fmla="*/ 1495 h 2557"/>
                <a:gd name="T90" fmla="*/ 2619 w 5639"/>
                <a:gd name="T91" fmla="*/ 750 h 2557"/>
                <a:gd name="T92" fmla="*/ 2591 w 5639"/>
                <a:gd name="T93" fmla="*/ 690 h 2557"/>
                <a:gd name="T94" fmla="*/ 2539 w 5639"/>
                <a:gd name="T95" fmla="*/ 581 h 2557"/>
                <a:gd name="T96" fmla="*/ 2477 w 5639"/>
                <a:gd name="T97" fmla="*/ 452 h 2557"/>
                <a:gd name="T98" fmla="*/ 2417 w 5639"/>
                <a:gd name="T99" fmla="*/ 326 h 2557"/>
                <a:gd name="T100" fmla="*/ 2372 w 5639"/>
                <a:gd name="T101" fmla="*/ 232 h 2557"/>
                <a:gd name="T102" fmla="*/ 2338 w 5639"/>
                <a:gd name="T103" fmla="*/ 161 h 2557"/>
                <a:gd name="T104" fmla="*/ 2343 w 5639"/>
                <a:gd name="T105" fmla="*/ 60 h 2557"/>
                <a:gd name="T106" fmla="*/ 2424 w 5639"/>
                <a:gd name="T107" fmla="*/ 3 h 2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39" h="2557">
                  <a:moveTo>
                    <a:pt x="2465" y="0"/>
                  </a:moveTo>
                  <a:lnTo>
                    <a:pt x="3173" y="0"/>
                  </a:lnTo>
                  <a:lnTo>
                    <a:pt x="3215" y="3"/>
                  </a:lnTo>
                  <a:lnTo>
                    <a:pt x="3248" y="15"/>
                  </a:lnTo>
                  <a:lnTo>
                    <a:pt x="3277" y="33"/>
                  </a:lnTo>
                  <a:lnTo>
                    <a:pt x="3295" y="60"/>
                  </a:lnTo>
                  <a:lnTo>
                    <a:pt x="3307" y="90"/>
                  </a:lnTo>
                  <a:lnTo>
                    <a:pt x="3309" y="123"/>
                  </a:lnTo>
                  <a:lnTo>
                    <a:pt x="3301" y="161"/>
                  </a:lnTo>
                  <a:lnTo>
                    <a:pt x="3284" y="200"/>
                  </a:lnTo>
                  <a:lnTo>
                    <a:pt x="3279" y="212"/>
                  </a:lnTo>
                  <a:lnTo>
                    <a:pt x="3267" y="232"/>
                  </a:lnTo>
                  <a:lnTo>
                    <a:pt x="3256" y="259"/>
                  </a:lnTo>
                  <a:lnTo>
                    <a:pt x="3239" y="289"/>
                  </a:lnTo>
                  <a:lnTo>
                    <a:pt x="3222" y="326"/>
                  </a:lnTo>
                  <a:lnTo>
                    <a:pt x="3203" y="366"/>
                  </a:lnTo>
                  <a:lnTo>
                    <a:pt x="3183" y="407"/>
                  </a:lnTo>
                  <a:lnTo>
                    <a:pt x="3162" y="452"/>
                  </a:lnTo>
                  <a:lnTo>
                    <a:pt x="3141" y="495"/>
                  </a:lnTo>
                  <a:lnTo>
                    <a:pt x="3121" y="540"/>
                  </a:lnTo>
                  <a:lnTo>
                    <a:pt x="3100" y="581"/>
                  </a:lnTo>
                  <a:lnTo>
                    <a:pt x="3081" y="623"/>
                  </a:lnTo>
                  <a:lnTo>
                    <a:pt x="3064" y="658"/>
                  </a:lnTo>
                  <a:lnTo>
                    <a:pt x="3049" y="690"/>
                  </a:lnTo>
                  <a:lnTo>
                    <a:pt x="3036" y="718"/>
                  </a:lnTo>
                  <a:lnTo>
                    <a:pt x="3027" y="737"/>
                  </a:lnTo>
                  <a:lnTo>
                    <a:pt x="3019" y="750"/>
                  </a:lnTo>
                  <a:lnTo>
                    <a:pt x="3018" y="756"/>
                  </a:lnTo>
                  <a:lnTo>
                    <a:pt x="3057" y="1566"/>
                  </a:lnTo>
                  <a:lnTo>
                    <a:pt x="3095" y="1495"/>
                  </a:lnTo>
                  <a:lnTo>
                    <a:pt x="3136" y="1414"/>
                  </a:lnTo>
                  <a:lnTo>
                    <a:pt x="3179" y="1324"/>
                  </a:lnTo>
                  <a:lnTo>
                    <a:pt x="3226" y="1229"/>
                  </a:lnTo>
                  <a:lnTo>
                    <a:pt x="3271" y="1127"/>
                  </a:lnTo>
                  <a:lnTo>
                    <a:pt x="3318" y="1024"/>
                  </a:lnTo>
                  <a:lnTo>
                    <a:pt x="3365" y="919"/>
                  </a:lnTo>
                  <a:lnTo>
                    <a:pt x="3412" y="814"/>
                  </a:lnTo>
                  <a:lnTo>
                    <a:pt x="3457" y="709"/>
                  </a:lnTo>
                  <a:lnTo>
                    <a:pt x="3500" y="609"/>
                  </a:lnTo>
                  <a:lnTo>
                    <a:pt x="3541" y="512"/>
                  </a:lnTo>
                  <a:lnTo>
                    <a:pt x="3579" y="422"/>
                  </a:lnTo>
                  <a:lnTo>
                    <a:pt x="3613" y="341"/>
                  </a:lnTo>
                  <a:lnTo>
                    <a:pt x="3613" y="341"/>
                  </a:lnTo>
                  <a:lnTo>
                    <a:pt x="3632" y="302"/>
                  </a:lnTo>
                  <a:lnTo>
                    <a:pt x="3658" y="268"/>
                  </a:lnTo>
                  <a:lnTo>
                    <a:pt x="3690" y="240"/>
                  </a:lnTo>
                  <a:lnTo>
                    <a:pt x="3725" y="217"/>
                  </a:lnTo>
                  <a:lnTo>
                    <a:pt x="3769" y="204"/>
                  </a:lnTo>
                  <a:lnTo>
                    <a:pt x="3812" y="200"/>
                  </a:lnTo>
                  <a:lnTo>
                    <a:pt x="3849" y="202"/>
                  </a:lnTo>
                  <a:lnTo>
                    <a:pt x="3883" y="212"/>
                  </a:lnTo>
                  <a:lnTo>
                    <a:pt x="3885" y="212"/>
                  </a:lnTo>
                  <a:lnTo>
                    <a:pt x="3894" y="215"/>
                  </a:lnTo>
                  <a:lnTo>
                    <a:pt x="3915" y="225"/>
                  </a:lnTo>
                  <a:lnTo>
                    <a:pt x="3943" y="236"/>
                  </a:lnTo>
                  <a:lnTo>
                    <a:pt x="3981" y="253"/>
                  </a:lnTo>
                  <a:lnTo>
                    <a:pt x="4024" y="272"/>
                  </a:lnTo>
                  <a:lnTo>
                    <a:pt x="4077" y="294"/>
                  </a:lnTo>
                  <a:lnTo>
                    <a:pt x="4135" y="320"/>
                  </a:lnTo>
                  <a:lnTo>
                    <a:pt x="4199" y="349"/>
                  </a:lnTo>
                  <a:lnTo>
                    <a:pt x="4266" y="379"/>
                  </a:lnTo>
                  <a:lnTo>
                    <a:pt x="4339" y="412"/>
                  </a:lnTo>
                  <a:lnTo>
                    <a:pt x="4416" y="446"/>
                  </a:lnTo>
                  <a:lnTo>
                    <a:pt x="4497" y="484"/>
                  </a:lnTo>
                  <a:lnTo>
                    <a:pt x="4578" y="521"/>
                  </a:lnTo>
                  <a:lnTo>
                    <a:pt x="4662" y="561"/>
                  </a:lnTo>
                  <a:lnTo>
                    <a:pt x="4749" y="600"/>
                  </a:lnTo>
                  <a:lnTo>
                    <a:pt x="4833" y="641"/>
                  </a:lnTo>
                  <a:lnTo>
                    <a:pt x="4920" y="683"/>
                  </a:lnTo>
                  <a:lnTo>
                    <a:pt x="5004" y="722"/>
                  </a:lnTo>
                  <a:lnTo>
                    <a:pt x="5089" y="763"/>
                  </a:lnTo>
                  <a:lnTo>
                    <a:pt x="5169" y="805"/>
                  </a:lnTo>
                  <a:lnTo>
                    <a:pt x="5250" y="844"/>
                  </a:lnTo>
                  <a:lnTo>
                    <a:pt x="5337" y="891"/>
                  </a:lnTo>
                  <a:lnTo>
                    <a:pt x="5414" y="942"/>
                  </a:lnTo>
                  <a:lnTo>
                    <a:pt x="5479" y="994"/>
                  </a:lnTo>
                  <a:lnTo>
                    <a:pt x="5536" y="1049"/>
                  </a:lnTo>
                  <a:lnTo>
                    <a:pt x="5581" y="1105"/>
                  </a:lnTo>
                  <a:lnTo>
                    <a:pt x="5613" y="1163"/>
                  </a:lnTo>
                  <a:lnTo>
                    <a:pt x="5633" y="1223"/>
                  </a:lnTo>
                  <a:lnTo>
                    <a:pt x="5639" y="1283"/>
                  </a:lnTo>
                  <a:lnTo>
                    <a:pt x="5639" y="2557"/>
                  </a:lnTo>
                  <a:lnTo>
                    <a:pt x="0" y="2557"/>
                  </a:lnTo>
                  <a:lnTo>
                    <a:pt x="0" y="1283"/>
                  </a:lnTo>
                  <a:lnTo>
                    <a:pt x="8" y="1223"/>
                  </a:lnTo>
                  <a:lnTo>
                    <a:pt x="26" y="1163"/>
                  </a:lnTo>
                  <a:lnTo>
                    <a:pt x="60" y="1105"/>
                  </a:lnTo>
                  <a:lnTo>
                    <a:pt x="103" y="1049"/>
                  </a:lnTo>
                  <a:lnTo>
                    <a:pt x="160" y="994"/>
                  </a:lnTo>
                  <a:lnTo>
                    <a:pt x="227" y="942"/>
                  </a:lnTo>
                  <a:lnTo>
                    <a:pt x="304" y="891"/>
                  </a:lnTo>
                  <a:lnTo>
                    <a:pt x="391" y="844"/>
                  </a:lnTo>
                  <a:lnTo>
                    <a:pt x="469" y="805"/>
                  </a:lnTo>
                  <a:lnTo>
                    <a:pt x="550" y="763"/>
                  </a:lnTo>
                  <a:lnTo>
                    <a:pt x="635" y="722"/>
                  </a:lnTo>
                  <a:lnTo>
                    <a:pt x="719" y="683"/>
                  </a:lnTo>
                  <a:lnTo>
                    <a:pt x="806" y="641"/>
                  </a:lnTo>
                  <a:lnTo>
                    <a:pt x="892" y="600"/>
                  </a:lnTo>
                  <a:lnTo>
                    <a:pt x="976" y="561"/>
                  </a:lnTo>
                  <a:lnTo>
                    <a:pt x="1061" y="521"/>
                  </a:lnTo>
                  <a:lnTo>
                    <a:pt x="1144" y="484"/>
                  </a:lnTo>
                  <a:lnTo>
                    <a:pt x="1222" y="446"/>
                  </a:lnTo>
                  <a:lnTo>
                    <a:pt x="1299" y="412"/>
                  </a:lnTo>
                  <a:lnTo>
                    <a:pt x="1373" y="379"/>
                  </a:lnTo>
                  <a:lnTo>
                    <a:pt x="1442" y="349"/>
                  </a:lnTo>
                  <a:lnTo>
                    <a:pt x="1506" y="320"/>
                  </a:lnTo>
                  <a:lnTo>
                    <a:pt x="1562" y="294"/>
                  </a:lnTo>
                  <a:lnTo>
                    <a:pt x="1615" y="272"/>
                  </a:lnTo>
                  <a:lnTo>
                    <a:pt x="1660" y="253"/>
                  </a:lnTo>
                  <a:lnTo>
                    <a:pt x="1696" y="236"/>
                  </a:lnTo>
                  <a:lnTo>
                    <a:pt x="1726" y="225"/>
                  </a:lnTo>
                  <a:lnTo>
                    <a:pt x="1744" y="215"/>
                  </a:lnTo>
                  <a:lnTo>
                    <a:pt x="1756" y="212"/>
                  </a:lnTo>
                  <a:lnTo>
                    <a:pt x="1756" y="212"/>
                  </a:lnTo>
                  <a:lnTo>
                    <a:pt x="1791" y="202"/>
                  </a:lnTo>
                  <a:lnTo>
                    <a:pt x="1827" y="200"/>
                  </a:lnTo>
                  <a:lnTo>
                    <a:pt x="1872" y="204"/>
                  </a:lnTo>
                  <a:lnTo>
                    <a:pt x="1913" y="217"/>
                  </a:lnTo>
                  <a:lnTo>
                    <a:pt x="1951" y="240"/>
                  </a:lnTo>
                  <a:lnTo>
                    <a:pt x="1983" y="268"/>
                  </a:lnTo>
                  <a:lnTo>
                    <a:pt x="2007" y="302"/>
                  </a:lnTo>
                  <a:lnTo>
                    <a:pt x="2026" y="341"/>
                  </a:lnTo>
                  <a:lnTo>
                    <a:pt x="2026" y="341"/>
                  </a:lnTo>
                  <a:lnTo>
                    <a:pt x="2062" y="422"/>
                  </a:lnTo>
                  <a:lnTo>
                    <a:pt x="2099" y="512"/>
                  </a:lnTo>
                  <a:lnTo>
                    <a:pt x="2139" y="609"/>
                  </a:lnTo>
                  <a:lnTo>
                    <a:pt x="2182" y="709"/>
                  </a:lnTo>
                  <a:lnTo>
                    <a:pt x="2227" y="814"/>
                  </a:lnTo>
                  <a:lnTo>
                    <a:pt x="2274" y="919"/>
                  </a:lnTo>
                  <a:lnTo>
                    <a:pt x="2321" y="1024"/>
                  </a:lnTo>
                  <a:lnTo>
                    <a:pt x="2368" y="1127"/>
                  </a:lnTo>
                  <a:lnTo>
                    <a:pt x="2415" y="1229"/>
                  </a:lnTo>
                  <a:lnTo>
                    <a:pt x="2460" y="1324"/>
                  </a:lnTo>
                  <a:lnTo>
                    <a:pt x="2503" y="1414"/>
                  </a:lnTo>
                  <a:lnTo>
                    <a:pt x="2544" y="1495"/>
                  </a:lnTo>
                  <a:lnTo>
                    <a:pt x="2584" y="1566"/>
                  </a:lnTo>
                  <a:lnTo>
                    <a:pt x="2621" y="756"/>
                  </a:lnTo>
                  <a:lnTo>
                    <a:pt x="2619" y="750"/>
                  </a:lnTo>
                  <a:lnTo>
                    <a:pt x="2614" y="737"/>
                  </a:lnTo>
                  <a:lnTo>
                    <a:pt x="2603" y="718"/>
                  </a:lnTo>
                  <a:lnTo>
                    <a:pt x="2591" y="690"/>
                  </a:lnTo>
                  <a:lnTo>
                    <a:pt x="2576" y="658"/>
                  </a:lnTo>
                  <a:lnTo>
                    <a:pt x="2557" y="623"/>
                  </a:lnTo>
                  <a:lnTo>
                    <a:pt x="2539" y="581"/>
                  </a:lnTo>
                  <a:lnTo>
                    <a:pt x="2520" y="540"/>
                  </a:lnTo>
                  <a:lnTo>
                    <a:pt x="2497" y="495"/>
                  </a:lnTo>
                  <a:lnTo>
                    <a:pt x="2477" y="452"/>
                  </a:lnTo>
                  <a:lnTo>
                    <a:pt x="2456" y="407"/>
                  </a:lnTo>
                  <a:lnTo>
                    <a:pt x="2435" y="366"/>
                  </a:lnTo>
                  <a:lnTo>
                    <a:pt x="2417" y="326"/>
                  </a:lnTo>
                  <a:lnTo>
                    <a:pt x="2400" y="289"/>
                  </a:lnTo>
                  <a:lnTo>
                    <a:pt x="2385" y="259"/>
                  </a:lnTo>
                  <a:lnTo>
                    <a:pt x="2372" y="232"/>
                  </a:lnTo>
                  <a:lnTo>
                    <a:pt x="2362" y="212"/>
                  </a:lnTo>
                  <a:lnTo>
                    <a:pt x="2355" y="200"/>
                  </a:lnTo>
                  <a:lnTo>
                    <a:pt x="2338" y="161"/>
                  </a:lnTo>
                  <a:lnTo>
                    <a:pt x="2330" y="123"/>
                  </a:lnTo>
                  <a:lnTo>
                    <a:pt x="2332" y="90"/>
                  </a:lnTo>
                  <a:lnTo>
                    <a:pt x="2343" y="60"/>
                  </a:lnTo>
                  <a:lnTo>
                    <a:pt x="2364" y="33"/>
                  </a:lnTo>
                  <a:lnTo>
                    <a:pt x="2390" y="15"/>
                  </a:lnTo>
                  <a:lnTo>
                    <a:pt x="2424" y="3"/>
                  </a:lnTo>
                  <a:lnTo>
                    <a:pt x="24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grpSp>
      <p:grpSp>
        <p:nvGrpSpPr>
          <p:cNvPr id="19" name="Group 14">
            <a:extLst>
              <a:ext uri="{FF2B5EF4-FFF2-40B4-BE49-F238E27FC236}">
                <a16:creationId xmlns:a16="http://schemas.microsoft.com/office/drawing/2014/main" id="{44BE9D8D-C30A-4EED-B044-DB88891790D6}"/>
              </a:ext>
            </a:extLst>
          </p:cNvPr>
          <p:cNvGrpSpPr/>
          <p:nvPr userDrawn="1"/>
        </p:nvGrpSpPr>
        <p:grpSpPr>
          <a:xfrm>
            <a:off x="8964301" y="639298"/>
            <a:ext cx="703906" cy="682790"/>
            <a:chOff x="8627102" y="639387"/>
            <a:chExt cx="703906" cy="682790"/>
          </a:xfrm>
          <a:solidFill>
            <a:schemeClr val="tx1"/>
          </a:solidFill>
        </p:grpSpPr>
        <p:sp>
          <p:nvSpPr>
            <p:cNvPr id="20" name="Freeform 6">
              <a:extLst>
                <a:ext uri="{FF2B5EF4-FFF2-40B4-BE49-F238E27FC236}">
                  <a16:creationId xmlns:a16="http://schemas.microsoft.com/office/drawing/2014/main" id="{41575B17-3CF7-46A8-A39B-29C278216A2C}"/>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21" name="Freeform 16">
              <a:extLst>
                <a:ext uri="{FF2B5EF4-FFF2-40B4-BE49-F238E27FC236}">
                  <a16:creationId xmlns:a16="http://schemas.microsoft.com/office/drawing/2014/main" id="{72C03DE4-2F49-4E74-B73B-1A8D9823C2B6}"/>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grpSp>
        <p:nvGrpSpPr>
          <p:cNvPr id="22" name="Group 17">
            <a:extLst>
              <a:ext uri="{FF2B5EF4-FFF2-40B4-BE49-F238E27FC236}">
                <a16:creationId xmlns:a16="http://schemas.microsoft.com/office/drawing/2014/main" id="{E5716DFE-D7DC-404E-BFFE-FFCAAA11A558}"/>
              </a:ext>
            </a:extLst>
          </p:cNvPr>
          <p:cNvGrpSpPr/>
          <p:nvPr userDrawn="1"/>
        </p:nvGrpSpPr>
        <p:grpSpPr>
          <a:xfrm>
            <a:off x="10039748" y="779346"/>
            <a:ext cx="570852" cy="536768"/>
            <a:chOff x="8627102" y="639387"/>
            <a:chExt cx="703906" cy="682790"/>
          </a:xfrm>
          <a:solidFill>
            <a:schemeClr val="tx1"/>
          </a:solidFill>
        </p:grpSpPr>
        <p:sp>
          <p:nvSpPr>
            <p:cNvPr id="23" name="Freeform 6">
              <a:extLst>
                <a:ext uri="{FF2B5EF4-FFF2-40B4-BE49-F238E27FC236}">
                  <a16:creationId xmlns:a16="http://schemas.microsoft.com/office/drawing/2014/main" id="{9FE8D79A-1DCE-4DE8-B9DB-EB4C2756798A}"/>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24" name="Freeform 19">
              <a:extLst>
                <a:ext uri="{FF2B5EF4-FFF2-40B4-BE49-F238E27FC236}">
                  <a16:creationId xmlns:a16="http://schemas.microsoft.com/office/drawing/2014/main" id="{1BA0C859-4923-4E6C-8608-8AF4AC4D4DD1}"/>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sp>
        <p:nvSpPr>
          <p:cNvPr id="25" name="Text Placeholder 24">
            <a:extLst>
              <a:ext uri="{FF2B5EF4-FFF2-40B4-BE49-F238E27FC236}">
                <a16:creationId xmlns:a16="http://schemas.microsoft.com/office/drawing/2014/main" id="{328B152C-308E-4A1F-B302-5EED8522AD00}"/>
              </a:ext>
            </a:extLst>
          </p:cNvPr>
          <p:cNvSpPr>
            <a:spLocks noGrp="1"/>
          </p:cNvSpPr>
          <p:nvPr>
            <p:ph type="body" sz="quarter" idx="13" hasCustomPrompt="1"/>
          </p:nvPr>
        </p:nvSpPr>
        <p:spPr>
          <a:xfrm>
            <a:off x="114298" y="3819525"/>
            <a:ext cx="11953875" cy="2219325"/>
          </a:xfrm>
          <a:prstGeom prst="rect">
            <a:avLst/>
          </a:prstGeom>
          <a:noFill/>
        </p:spPr>
        <p:txBody>
          <a:bodyPr wrap="none" lIns="1044000" tIns="288000" rtlCol="0">
            <a:noAutofit/>
          </a:bodyPr>
          <a:lstStyle>
            <a:lvl1pPr marL="0" indent="0">
              <a:buNone/>
              <a:defRPr lang="en-US" sz="1600" b="1" dirty="0" smtClean="0">
                <a:solidFill>
                  <a:schemeClr val="tx2"/>
                </a:solidFill>
                <a:latin typeface="Arial" panose="020B0604020202020204" pitchFamily="34" charset="0"/>
                <a:cs typeface="Arial" panose="020B0604020202020204" pitchFamily="34" charset="0"/>
              </a:defRPr>
            </a:lvl1pPr>
          </a:lstStyle>
          <a:p>
            <a:pPr marL="0" lvl="0"/>
            <a:r>
              <a:rPr lang="en-US" err="1"/>
              <a:t>Titre</a:t>
            </a:r>
            <a:r>
              <a:rPr lang="en-US"/>
              <a:t> des parties</a:t>
            </a:r>
          </a:p>
        </p:txBody>
      </p:sp>
      <p:cxnSp>
        <p:nvCxnSpPr>
          <p:cNvPr id="26" name="Straight Connector 28">
            <a:extLst>
              <a:ext uri="{FF2B5EF4-FFF2-40B4-BE49-F238E27FC236}">
                <a16:creationId xmlns:a16="http://schemas.microsoft.com/office/drawing/2014/main" id="{B7766872-6DDF-49F6-BAA5-277D7D584464}"/>
              </a:ext>
            </a:extLst>
          </p:cNvPr>
          <p:cNvCxnSpPr/>
          <p:nvPr userDrawn="1"/>
        </p:nvCxnSpPr>
        <p:spPr>
          <a:xfrm>
            <a:off x="1151548" y="4363054"/>
            <a:ext cx="1024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Text Placeholder 26">
            <a:extLst>
              <a:ext uri="{FF2B5EF4-FFF2-40B4-BE49-F238E27FC236}">
                <a16:creationId xmlns:a16="http://schemas.microsoft.com/office/drawing/2014/main" id="{E2266EBD-2D5A-48E3-B63C-366E50A45D1B}"/>
              </a:ext>
            </a:extLst>
          </p:cNvPr>
          <p:cNvSpPr>
            <a:spLocks noGrp="1"/>
          </p:cNvSpPr>
          <p:nvPr>
            <p:ph type="body" sz="quarter" idx="14" hasCustomPrompt="1"/>
          </p:nvPr>
        </p:nvSpPr>
        <p:spPr>
          <a:xfrm>
            <a:off x="980586" y="4495800"/>
            <a:ext cx="10728324" cy="1543050"/>
          </a:xfrm>
          <a:prstGeom prst="rect">
            <a:avLst/>
          </a:prstGeom>
          <a:noFill/>
        </p:spPr>
        <p:txBody>
          <a:bodyPr wrap="square" lIns="108000" tIns="0" rIns="108000" bIns="0" numCol="4" spcCol="432000" rtlCol="0" anchor="t">
            <a:noAutofit/>
          </a:bodyPr>
          <a:lstStyle>
            <a:lvl1pPr>
              <a:spcBef>
                <a:spcPts val="0"/>
              </a:spcBef>
              <a:spcAft>
                <a:spcPts val="1800"/>
              </a:spcAft>
              <a:defRPr lang="en-US" sz="1400" baseline="0" dirty="0" smtClean="0">
                <a:latin typeface="Arial" panose="020B0604020202020204" pitchFamily="34" charset="0"/>
                <a:cs typeface="Arial" panose="020B0604020202020204" pitchFamily="34" charset="0"/>
              </a:defRPr>
            </a:lvl1pPr>
            <a:lvl2pPr>
              <a:defRPr lang="en-US" sz="1200" kern="1200" dirty="0" smtClean="0">
                <a:solidFill>
                  <a:schemeClr val="tx1"/>
                </a:solidFill>
                <a:latin typeface="+mn-lt"/>
                <a:ea typeface="+mn-ea"/>
                <a:cs typeface="+mn-cs"/>
              </a:defRPr>
            </a:lvl2pPr>
            <a:lvl3pPr marL="685800" indent="0">
              <a:buNone/>
              <a:defRPr lang="fr-FR" sz="1200" kern="1200" dirty="0" smtClean="0">
                <a:solidFill>
                  <a:schemeClr val="tx1"/>
                </a:solidFill>
                <a:latin typeface="+mn-lt"/>
                <a:ea typeface="+mn-ea"/>
                <a:cs typeface="+mn-cs"/>
              </a:defRPr>
            </a:lvl3pPr>
            <a:lvl4pPr>
              <a:defRPr lang="en-US" dirty="0" smtClean="0"/>
            </a:lvl4pPr>
            <a:lvl5pPr>
              <a:defRPr lang="fr-FR" dirty="0"/>
            </a:lvl5pPr>
          </a:lstStyle>
          <a:p>
            <a:pPr marL="180975" lvl="0" indent="-180975">
              <a:spcAft>
                <a:spcPts val="1200"/>
              </a:spcAft>
            </a:pPr>
            <a:r>
              <a:rPr lang="fr-FR" noProof="0"/>
              <a:t>Chapitre 1</a:t>
            </a:r>
          </a:p>
          <a:p>
            <a:pPr marL="180975" lvl="0" indent="-180975">
              <a:spcAft>
                <a:spcPts val="1200"/>
              </a:spcAft>
            </a:pPr>
            <a:r>
              <a:rPr lang="fr-FR" noProof="0"/>
              <a:t>Chapitre 2</a:t>
            </a:r>
          </a:p>
          <a:p>
            <a:pPr marL="180975" lvl="0" indent="-180975">
              <a:spcAft>
                <a:spcPts val="1200"/>
              </a:spcAft>
            </a:pPr>
            <a:r>
              <a:rPr lang="fr-FR" noProof="0"/>
              <a:t>Chapitre 3</a:t>
            </a:r>
          </a:p>
          <a:p>
            <a:pPr marL="180975" lvl="0" indent="-180975">
              <a:spcAft>
                <a:spcPts val="1200"/>
              </a:spcAft>
            </a:pPr>
            <a:r>
              <a:rPr lang="fr-FR" noProof="0"/>
              <a:t>Chapitre 4</a:t>
            </a:r>
          </a:p>
          <a:p>
            <a:pPr marL="180975" lvl="0" indent="-180975">
              <a:spcAft>
                <a:spcPts val="1200"/>
              </a:spcAft>
            </a:pPr>
            <a:r>
              <a:rPr lang="fr-FR" noProof="0"/>
              <a:t>Chapitre 5</a:t>
            </a:r>
          </a:p>
          <a:p>
            <a:pPr marL="180975" lvl="0" indent="-180975">
              <a:spcAft>
                <a:spcPts val="1200"/>
              </a:spcAft>
            </a:pPr>
            <a:r>
              <a:rPr lang="fr-FR" noProof="0"/>
              <a:t>Chapitre 6</a:t>
            </a:r>
          </a:p>
          <a:p>
            <a:pPr marL="180975" lvl="0" indent="-180975">
              <a:spcAft>
                <a:spcPts val="1200"/>
              </a:spcAft>
            </a:pPr>
            <a:r>
              <a:rPr lang="fr-FR" noProof="0"/>
              <a:t>Chapitre 7</a:t>
            </a:r>
          </a:p>
          <a:p>
            <a:pPr marL="180975" lvl="0" indent="-180975">
              <a:spcAft>
                <a:spcPts val="1200"/>
              </a:spcAft>
            </a:pPr>
            <a:r>
              <a:rPr lang="fr-FR" noProof="0"/>
              <a:t>Chapitre 8</a:t>
            </a:r>
          </a:p>
          <a:p>
            <a:pPr marL="180975" lvl="0" indent="-180975">
              <a:spcAft>
                <a:spcPts val="1200"/>
              </a:spcAft>
            </a:pPr>
            <a:r>
              <a:rPr lang="fr-FR" noProof="0"/>
              <a:t>Chapitre 9</a:t>
            </a:r>
          </a:p>
          <a:p>
            <a:pPr marL="180975" lvl="0" indent="-180975">
              <a:spcAft>
                <a:spcPts val="1200"/>
              </a:spcAft>
            </a:pPr>
            <a:r>
              <a:rPr lang="fr-FR" noProof="0"/>
              <a:t>Chapitre 10</a:t>
            </a:r>
          </a:p>
          <a:p>
            <a:pPr marL="180975" lvl="0" indent="-180975">
              <a:spcAft>
                <a:spcPts val="1200"/>
              </a:spcAft>
            </a:pPr>
            <a:r>
              <a:rPr lang="fr-FR" noProof="0"/>
              <a:t>Chapitre 11</a:t>
            </a:r>
          </a:p>
        </p:txBody>
      </p:sp>
      <p:sp>
        <p:nvSpPr>
          <p:cNvPr id="28" name="Text Placeholder 26">
            <a:extLst>
              <a:ext uri="{FF2B5EF4-FFF2-40B4-BE49-F238E27FC236}">
                <a16:creationId xmlns:a16="http://schemas.microsoft.com/office/drawing/2014/main" id="{4B977EB1-EE86-4758-893F-613D3E361C8C}"/>
              </a:ext>
            </a:extLst>
          </p:cNvPr>
          <p:cNvSpPr>
            <a:spLocks noGrp="1"/>
          </p:cNvSpPr>
          <p:nvPr>
            <p:ph type="body" sz="quarter" idx="12" hasCustomPrompt="1"/>
          </p:nvPr>
        </p:nvSpPr>
        <p:spPr>
          <a:xfrm>
            <a:off x="980588" y="1999276"/>
            <a:ext cx="10728324" cy="1544023"/>
          </a:xfrm>
          <a:prstGeom prst="rect">
            <a:avLst/>
          </a:prstGeom>
          <a:noFill/>
        </p:spPr>
        <p:txBody>
          <a:bodyPr wrap="square" lIns="108000" tIns="0" rIns="108000" bIns="0" numCol="4" spcCol="432000" rtlCol="0" anchor="t">
            <a:noAutofit/>
          </a:bodyPr>
          <a:lstStyle>
            <a:lvl1pPr>
              <a:spcBef>
                <a:spcPts val="0"/>
              </a:spcBef>
              <a:spcAft>
                <a:spcPts val="1800"/>
              </a:spcAft>
              <a:defRPr lang="en-US" sz="1400" baseline="0" dirty="0" smtClean="0">
                <a:latin typeface="Arial" panose="020B0604020202020204" pitchFamily="34" charset="0"/>
                <a:cs typeface="Arial" panose="020B0604020202020204" pitchFamily="34" charset="0"/>
              </a:defRPr>
            </a:lvl1pPr>
            <a:lvl2pPr>
              <a:defRPr lang="en-US" sz="1200" kern="1200" dirty="0" smtClean="0">
                <a:solidFill>
                  <a:schemeClr val="tx1"/>
                </a:solidFill>
                <a:latin typeface="+mn-lt"/>
                <a:ea typeface="+mn-ea"/>
                <a:cs typeface="+mn-cs"/>
              </a:defRPr>
            </a:lvl2pPr>
            <a:lvl3pPr marL="685800" indent="0">
              <a:buNone/>
              <a:defRPr lang="fr-FR" sz="1200" kern="1200" dirty="0" smtClean="0">
                <a:solidFill>
                  <a:schemeClr val="tx1"/>
                </a:solidFill>
                <a:latin typeface="+mn-lt"/>
                <a:ea typeface="+mn-ea"/>
                <a:cs typeface="+mn-cs"/>
              </a:defRPr>
            </a:lvl3pPr>
            <a:lvl4pPr>
              <a:defRPr lang="en-US" dirty="0" smtClean="0"/>
            </a:lvl4pPr>
            <a:lvl5pPr>
              <a:defRPr lang="fr-FR" dirty="0"/>
            </a:lvl5pPr>
          </a:lstStyle>
          <a:p>
            <a:pPr marL="180975" lvl="0" indent="-180975">
              <a:spcAft>
                <a:spcPts val="1200"/>
              </a:spcAft>
            </a:pPr>
            <a:r>
              <a:rPr lang="fr-FR" noProof="0"/>
              <a:t>Chapitre 1</a:t>
            </a:r>
          </a:p>
          <a:p>
            <a:pPr marL="180975" lvl="0" indent="-180975">
              <a:spcAft>
                <a:spcPts val="1200"/>
              </a:spcAft>
            </a:pPr>
            <a:r>
              <a:rPr lang="fr-FR" noProof="0"/>
              <a:t>Chapitre 2</a:t>
            </a:r>
          </a:p>
          <a:p>
            <a:pPr marL="180975" lvl="0" indent="-180975">
              <a:spcAft>
                <a:spcPts val="1200"/>
              </a:spcAft>
            </a:pPr>
            <a:r>
              <a:rPr lang="fr-FR" noProof="0"/>
              <a:t>Chapitre 3</a:t>
            </a:r>
          </a:p>
          <a:p>
            <a:pPr marL="180975" lvl="0" indent="-180975">
              <a:spcAft>
                <a:spcPts val="1200"/>
              </a:spcAft>
            </a:pPr>
            <a:r>
              <a:rPr lang="fr-FR" noProof="0"/>
              <a:t>Chapitre 4</a:t>
            </a:r>
          </a:p>
          <a:p>
            <a:pPr marL="180975" lvl="0" indent="-180975">
              <a:spcAft>
                <a:spcPts val="1200"/>
              </a:spcAft>
            </a:pPr>
            <a:r>
              <a:rPr lang="fr-FR" noProof="0"/>
              <a:t>Chapitre 5</a:t>
            </a:r>
          </a:p>
          <a:p>
            <a:pPr marL="180975" lvl="0" indent="-180975">
              <a:spcAft>
                <a:spcPts val="1200"/>
              </a:spcAft>
            </a:pPr>
            <a:r>
              <a:rPr lang="fr-FR" noProof="0"/>
              <a:t>Chapitre 6</a:t>
            </a:r>
          </a:p>
          <a:p>
            <a:pPr marL="180975" lvl="0" indent="-180975">
              <a:spcAft>
                <a:spcPts val="1200"/>
              </a:spcAft>
            </a:pPr>
            <a:r>
              <a:rPr lang="fr-FR" noProof="0"/>
              <a:t>Chapitre 7</a:t>
            </a:r>
          </a:p>
          <a:p>
            <a:pPr marL="180975" lvl="0" indent="-180975">
              <a:spcAft>
                <a:spcPts val="1200"/>
              </a:spcAft>
            </a:pPr>
            <a:r>
              <a:rPr lang="fr-FR" noProof="0"/>
              <a:t>Chapitre 8</a:t>
            </a:r>
          </a:p>
          <a:p>
            <a:pPr marL="180975" lvl="0" indent="-180975">
              <a:spcAft>
                <a:spcPts val="1200"/>
              </a:spcAft>
            </a:pPr>
            <a:r>
              <a:rPr lang="fr-FR" noProof="0"/>
              <a:t>Chapitre 9</a:t>
            </a:r>
          </a:p>
          <a:p>
            <a:pPr marL="180975" lvl="0" indent="-180975">
              <a:spcAft>
                <a:spcPts val="1200"/>
              </a:spcAft>
            </a:pPr>
            <a:r>
              <a:rPr lang="fr-FR" noProof="0"/>
              <a:t>Chapitre 10</a:t>
            </a:r>
          </a:p>
          <a:p>
            <a:pPr marL="180975" lvl="0" indent="-180975">
              <a:spcAft>
                <a:spcPts val="1200"/>
              </a:spcAft>
            </a:pPr>
            <a:r>
              <a:rPr lang="fr-FR" noProof="0"/>
              <a:t>Chapitre 11</a:t>
            </a:r>
          </a:p>
        </p:txBody>
      </p:sp>
      <p:cxnSp>
        <p:nvCxnSpPr>
          <p:cNvPr id="29" name="Straight Connector 9">
            <a:extLst>
              <a:ext uri="{FF2B5EF4-FFF2-40B4-BE49-F238E27FC236}">
                <a16:creationId xmlns:a16="http://schemas.microsoft.com/office/drawing/2014/main" id="{65A041DA-91E7-419E-9BC9-05C2CC492C60}"/>
              </a:ext>
            </a:extLst>
          </p:cNvPr>
          <p:cNvCxnSpPr/>
          <p:nvPr userDrawn="1"/>
        </p:nvCxnSpPr>
        <p:spPr>
          <a:xfrm>
            <a:off x="1151550" y="1867504"/>
            <a:ext cx="1024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Espace réservé du numéro de diapositive 5">
            <a:extLst>
              <a:ext uri="{FF2B5EF4-FFF2-40B4-BE49-F238E27FC236}">
                <a16:creationId xmlns:a16="http://schemas.microsoft.com/office/drawing/2014/main" id="{DCC7AD99-FDAA-499F-B927-87C88972FB0D}"/>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rgbClr val="FF0000"/>
                </a:solidFill>
                <a:latin typeface="Arial" panose="020B0604020202020204" pitchFamily="34" charset="0"/>
                <a:cs typeface="Arial" panose="020B0604020202020204" pitchFamily="34" charset="0"/>
              </a:defRPr>
            </a:lvl1pPr>
          </a:lstStyle>
          <a:p>
            <a:fld id="{EBFD240C-889E-4C00-BE37-D9D1B588C0AB}" type="slidenum">
              <a:rPr lang="fr-FR" smtClean="0"/>
              <a:pPr/>
              <a:t>‹N°›</a:t>
            </a:fld>
            <a:endParaRPr lang="fr-FR"/>
          </a:p>
        </p:txBody>
      </p:sp>
    </p:spTree>
    <p:extLst>
      <p:ext uri="{BB962C8B-B14F-4D97-AF65-F5344CB8AC3E}">
        <p14:creationId xmlns:p14="http://schemas.microsoft.com/office/powerpoint/2010/main" val="156933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mmaire 2">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ED2EF61-B146-4F10-8C4A-3657B53719CD}"/>
              </a:ext>
            </a:extLst>
          </p:cNvPr>
          <p:cNvSpPr/>
          <p:nvPr userDrawn="1"/>
        </p:nvSpPr>
        <p:spPr>
          <a:xfrm>
            <a:off x="114298" y="1323275"/>
            <a:ext cx="11953875" cy="4897008"/>
          </a:xfrm>
          <a:prstGeom prst="rect">
            <a:avLst/>
          </a:prstGeom>
          <a:solidFill>
            <a:srgbClr val="F7F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74BEA57A-2B25-49DF-A698-2B62D030B967}"/>
              </a:ext>
            </a:extLst>
          </p:cNvPr>
          <p:cNvSpPr/>
          <p:nvPr userDrawn="1"/>
        </p:nvSpPr>
        <p:spPr>
          <a:xfrm>
            <a:off x="114874" y="76200"/>
            <a:ext cx="11962826" cy="1247075"/>
          </a:xfrm>
          <a:prstGeom prst="rect">
            <a:avLst/>
          </a:prstGeom>
          <a:gradFill flip="none" rotWithShape="1">
            <a:gsLst>
              <a:gs pos="0">
                <a:schemeClr val="accent1"/>
              </a:gs>
              <a:gs pos="99684">
                <a:schemeClr val="accent1">
                  <a:lumMod val="75000"/>
                </a:schemeClr>
              </a:gs>
            </a:gsLst>
            <a:path path="circle">
              <a:fillToRect l="50000" t="50000" r="50000" b="50000"/>
            </a:path>
            <a:tileRect/>
          </a:gradFill>
          <a:ln>
            <a:noFill/>
          </a:ln>
          <a:effectLst>
            <a:innerShdw blurRad="63500" dist="38100" dir="54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3" name="Title 1">
            <a:extLst>
              <a:ext uri="{FF2B5EF4-FFF2-40B4-BE49-F238E27FC236}">
                <a16:creationId xmlns:a16="http://schemas.microsoft.com/office/drawing/2014/main" id="{2ED8E6DA-E039-4EAA-9E02-FE65A8E17D9C}"/>
              </a:ext>
            </a:extLst>
          </p:cNvPr>
          <p:cNvSpPr txBox="1">
            <a:spLocks/>
          </p:cNvSpPr>
          <p:nvPr userDrawn="1"/>
        </p:nvSpPr>
        <p:spPr>
          <a:xfrm>
            <a:off x="838200" y="177417"/>
            <a:ext cx="10515600" cy="114585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Arial" panose="020B0604020202020204" pitchFamily="34" charset="0"/>
                <a:cs typeface="Arial" panose="020B0604020202020204" pitchFamily="34" charset="0"/>
              </a:rPr>
              <a:t>SOMMAIRE</a:t>
            </a:r>
            <a:endParaRPr lang="fr-FR">
              <a:solidFill>
                <a:schemeClr val="bg1"/>
              </a:solidFill>
              <a:latin typeface="Arial" panose="020B0604020202020204" pitchFamily="34" charset="0"/>
              <a:cs typeface="Arial" panose="020B0604020202020204" pitchFamily="34" charset="0"/>
            </a:endParaRPr>
          </a:p>
        </p:txBody>
      </p:sp>
      <p:grpSp>
        <p:nvGrpSpPr>
          <p:cNvPr id="34" name="Group 20">
            <a:extLst>
              <a:ext uri="{FF2B5EF4-FFF2-40B4-BE49-F238E27FC236}">
                <a16:creationId xmlns:a16="http://schemas.microsoft.com/office/drawing/2014/main" id="{686868B9-C3A3-4584-9F2D-76AE118ABBED}"/>
              </a:ext>
            </a:extLst>
          </p:cNvPr>
          <p:cNvGrpSpPr/>
          <p:nvPr userDrawn="1"/>
        </p:nvGrpSpPr>
        <p:grpSpPr>
          <a:xfrm>
            <a:off x="5482867" y="-1196177"/>
            <a:ext cx="6585306" cy="2562688"/>
            <a:chOff x="8260998" y="5093736"/>
            <a:chExt cx="4313917" cy="1678771"/>
          </a:xfrm>
          <a:solidFill>
            <a:schemeClr val="accent2">
              <a:alpha val="8000"/>
            </a:schemeClr>
          </a:solidFill>
        </p:grpSpPr>
        <p:sp>
          <p:nvSpPr>
            <p:cNvPr id="35" name="Freeform 21">
              <a:extLst>
                <a:ext uri="{FF2B5EF4-FFF2-40B4-BE49-F238E27FC236}">
                  <a16:creationId xmlns:a16="http://schemas.microsoft.com/office/drawing/2014/main" id="{E08897B0-6B74-4D8A-9A06-DC785CDD4A50}"/>
                </a:ext>
              </a:extLst>
            </p:cNvPr>
            <p:cNvSpPr/>
            <p:nvPr userDrawn="1"/>
          </p:nvSpPr>
          <p:spPr>
            <a:xfrm>
              <a:off x="8260998"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6" name="Freeform 22">
              <a:extLst>
                <a:ext uri="{FF2B5EF4-FFF2-40B4-BE49-F238E27FC236}">
                  <a16:creationId xmlns:a16="http://schemas.microsoft.com/office/drawing/2014/main" id="{F46A0709-AF1D-47BB-AAAF-2B58F2C5D0AF}"/>
                </a:ext>
              </a:extLst>
            </p:cNvPr>
            <p:cNvSpPr/>
            <p:nvPr userDrawn="1"/>
          </p:nvSpPr>
          <p:spPr>
            <a:xfrm flipH="1">
              <a:off x="10743295"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grpSp>
      <p:grpSp>
        <p:nvGrpSpPr>
          <p:cNvPr id="37" name="Group 4">
            <a:extLst>
              <a:ext uri="{FF2B5EF4-FFF2-40B4-BE49-F238E27FC236}">
                <a16:creationId xmlns:a16="http://schemas.microsoft.com/office/drawing/2014/main" id="{769F0789-0B8D-4E98-8A17-CD15D77D3460}"/>
              </a:ext>
            </a:extLst>
          </p:cNvPr>
          <p:cNvGrpSpPr>
            <a:grpSpLocks noChangeAspect="1"/>
          </p:cNvGrpSpPr>
          <p:nvPr userDrawn="1"/>
        </p:nvGrpSpPr>
        <p:grpSpPr bwMode="auto">
          <a:xfrm>
            <a:off x="9505146" y="550239"/>
            <a:ext cx="703906" cy="769078"/>
            <a:chOff x="2427" y="620"/>
            <a:chExt cx="2819" cy="3080"/>
          </a:xfrm>
          <a:solidFill>
            <a:schemeClr val="tx1"/>
          </a:solidFill>
        </p:grpSpPr>
        <p:sp>
          <p:nvSpPr>
            <p:cNvPr id="38" name="Freeform 6">
              <a:extLst>
                <a:ext uri="{FF2B5EF4-FFF2-40B4-BE49-F238E27FC236}">
                  <a16:creationId xmlns:a16="http://schemas.microsoft.com/office/drawing/2014/main" id="{FC106C26-87C4-4C8D-BBDF-93493DC28E4E}"/>
                </a:ext>
              </a:extLst>
            </p:cNvPr>
            <p:cNvSpPr>
              <a:spLocks/>
            </p:cNvSpPr>
            <p:nvPr/>
          </p:nvSpPr>
          <p:spPr bwMode="auto">
            <a:xfrm>
              <a:off x="3185" y="620"/>
              <a:ext cx="1296" cy="1620"/>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39" name="Freeform 7">
              <a:extLst>
                <a:ext uri="{FF2B5EF4-FFF2-40B4-BE49-F238E27FC236}">
                  <a16:creationId xmlns:a16="http://schemas.microsoft.com/office/drawing/2014/main" id="{2AB8133C-3458-401E-8C43-D494DA3B40B2}"/>
                </a:ext>
              </a:extLst>
            </p:cNvPr>
            <p:cNvSpPr>
              <a:spLocks/>
            </p:cNvSpPr>
            <p:nvPr/>
          </p:nvSpPr>
          <p:spPr bwMode="auto">
            <a:xfrm>
              <a:off x="2427" y="2421"/>
              <a:ext cx="2819" cy="1279"/>
            </a:xfrm>
            <a:custGeom>
              <a:avLst/>
              <a:gdLst>
                <a:gd name="T0" fmla="*/ 3215 w 5639"/>
                <a:gd name="T1" fmla="*/ 3 h 2557"/>
                <a:gd name="T2" fmla="*/ 3295 w 5639"/>
                <a:gd name="T3" fmla="*/ 60 h 2557"/>
                <a:gd name="T4" fmla="*/ 3301 w 5639"/>
                <a:gd name="T5" fmla="*/ 161 h 2557"/>
                <a:gd name="T6" fmla="*/ 3267 w 5639"/>
                <a:gd name="T7" fmla="*/ 232 h 2557"/>
                <a:gd name="T8" fmla="*/ 3222 w 5639"/>
                <a:gd name="T9" fmla="*/ 326 h 2557"/>
                <a:gd name="T10" fmla="*/ 3162 w 5639"/>
                <a:gd name="T11" fmla="*/ 452 h 2557"/>
                <a:gd name="T12" fmla="*/ 3100 w 5639"/>
                <a:gd name="T13" fmla="*/ 581 h 2557"/>
                <a:gd name="T14" fmla="*/ 3049 w 5639"/>
                <a:gd name="T15" fmla="*/ 690 h 2557"/>
                <a:gd name="T16" fmla="*/ 3019 w 5639"/>
                <a:gd name="T17" fmla="*/ 750 h 2557"/>
                <a:gd name="T18" fmla="*/ 3095 w 5639"/>
                <a:gd name="T19" fmla="*/ 1495 h 2557"/>
                <a:gd name="T20" fmla="*/ 3226 w 5639"/>
                <a:gd name="T21" fmla="*/ 1229 h 2557"/>
                <a:gd name="T22" fmla="*/ 3365 w 5639"/>
                <a:gd name="T23" fmla="*/ 919 h 2557"/>
                <a:gd name="T24" fmla="*/ 3500 w 5639"/>
                <a:gd name="T25" fmla="*/ 609 h 2557"/>
                <a:gd name="T26" fmla="*/ 3613 w 5639"/>
                <a:gd name="T27" fmla="*/ 341 h 2557"/>
                <a:gd name="T28" fmla="*/ 3658 w 5639"/>
                <a:gd name="T29" fmla="*/ 268 h 2557"/>
                <a:gd name="T30" fmla="*/ 3769 w 5639"/>
                <a:gd name="T31" fmla="*/ 204 h 2557"/>
                <a:gd name="T32" fmla="*/ 3883 w 5639"/>
                <a:gd name="T33" fmla="*/ 212 h 2557"/>
                <a:gd name="T34" fmla="*/ 3915 w 5639"/>
                <a:gd name="T35" fmla="*/ 225 h 2557"/>
                <a:gd name="T36" fmla="*/ 4024 w 5639"/>
                <a:gd name="T37" fmla="*/ 272 h 2557"/>
                <a:gd name="T38" fmla="*/ 4199 w 5639"/>
                <a:gd name="T39" fmla="*/ 349 h 2557"/>
                <a:gd name="T40" fmla="*/ 4416 w 5639"/>
                <a:gd name="T41" fmla="*/ 446 h 2557"/>
                <a:gd name="T42" fmla="*/ 4662 w 5639"/>
                <a:gd name="T43" fmla="*/ 561 h 2557"/>
                <a:gd name="T44" fmla="*/ 4920 w 5639"/>
                <a:gd name="T45" fmla="*/ 683 h 2557"/>
                <a:gd name="T46" fmla="*/ 5169 w 5639"/>
                <a:gd name="T47" fmla="*/ 805 h 2557"/>
                <a:gd name="T48" fmla="*/ 5414 w 5639"/>
                <a:gd name="T49" fmla="*/ 942 h 2557"/>
                <a:gd name="T50" fmla="*/ 5581 w 5639"/>
                <a:gd name="T51" fmla="*/ 1105 h 2557"/>
                <a:gd name="T52" fmla="*/ 5639 w 5639"/>
                <a:gd name="T53" fmla="*/ 1283 h 2557"/>
                <a:gd name="T54" fmla="*/ 0 w 5639"/>
                <a:gd name="T55" fmla="*/ 1283 h 2557"/>
                <a:gd name="T56" fmla="*/ 60 w 5639"/>
                <a:gd name="T57" fmla="*/ 1105 h 2557"/>
                <a:gd name="T58" fmla="*/ 227 w 5639"/>
                <a:gd name="T59" fmla="*/ 942 h 2557"/>
                <a:gd name="T60" fmla="*/ 469 w 5639"/>
                <a:gd name="T61" fmla="*/ 805 h 2557"/>
                <a:gd name="T62" fmla="*/ 719 w 5639"/>
                <a:gd name="T63" fmla="*/ 683 h 2557"/>
                <a:gd name="T64" fmla="*/ 976 w 5639"/>
                <a:gd name="T65" fmla="*/ 561 h 2557"/>
                <a:gd name="T66" fmla="*/ 1222 w 5639"/>
                <a:gd name="T67" fmla="*/ 446 h 2557"/>
                <a:gd name="T68" fmla="*/ 1442 w 5639"/>
                <a:gd name="T69" fmla="*/ 349 h 2557"/>
                <a:gd name="T70" fmla="*/ 1615 w 5639"/>
                <a:gd name="T71" fmla="*/ 272 h 2557"/>
                <a:gd name="T72" fmla="*/ 1726 w 5639"/>
                <a:gd name="T73" fmla="*/ 225 h 2557"/>
                <a:gd name="T74" fmla="*/ 1756 w 5639"/>
                <a:gd name="T75" fmla="*/ 212 h 2557"/>
                <a:gd name="T76" fmla="*/ 1872 w 5639"/>
                <a:gd name="T77" fmla="*/ 204 h 2557"/>
                <a:gd name="T78" fmla="*/ 1983 w 5639"/>
                <a:gd name="T79" fmla="*/ 268 h 2557"/>
                <a:gd name="T80" fmla="*/ 2026 w 5639"/>
                <a:gd name="T81" fmla="*/ 341 h 2557"/>
                <a:gd name="T82" fmla="*/ 2139 w 5639"/>
                <a:gd name="T83" fmla="*/ 609 h 2557"/>
                <a:gd name="T84" fmla="*/ 2274 w 5639"/>
                <a:gd name="T85" fmla="*/ 919 h 2557"/>
                <a:gd name="T86" fmla="*/ 2415 w 5639"/>
                <a:gd name="T87" fmla="*/ 1229 h 2557"/>
                <a:gd name="T88" fmla="*/ 2544 w 5639"/>
                <a:gd name="T89" fmla="*/ 1495 h 2557"/>
                <a:gd name="T90" fmla="*/ 2619 w 5639"/>
                <a:gd name="T91" fmla="*/ 750 h 2557"/>
                <a:gd name="T92" fmla="*/ 2591 w 5639"/>
                <a:gd name="T93" fmla="*/ 690 h 2557"/>
                <a:gd name="T94" fmla="*/ 2539 w 5639"/>
                <a:gd name="T95" fmla="*/ 581 h 2557"/>
                <a:gd name="T96" fmla="*/ 2477 w 5639"/>
                <a:gd name="T97" fmla="*/ 452 h 2557"/>
                <a:gd name="T98" fmla="*/ 2417 w 5639"/>
                <a:gd name="T99" fmla="*/ 326 h 2557"/>
                <a:gd name="T100" fmla="*/ 2372 w 5639"/>
                <a:gd name="T101" fmla="*/ 232 h 2557"/>
                <a:gd name="T102" fmla="*/ 2338 w 5639"/>
                <a:gd name="T103" fmla="*/ 161 h 2557"/>
                <a:gd name="T104" fmla="*/ 2343 w 5639"/>
                <a:gd name="T105" fmla="*/ 60 h 2557"/>
                <a:gd name="T106" fmla="*/ 2424 w 5639"/>
                <a:gd name="T107" fmla="*/ 3 h 2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39" h="2557">
                  <a:moveTo>
                    <a:pt x="2465" y="0"/>
                  </a:moveTo>
                  <a:lnTo>
                    <a:pt x="3173" y="0"/>
                  </a:lnTo>
                  <a:lnTo>
                    <a:pt x="3215" y="3"/>
                  </a:lnTo>
                  <a:lnTo>
                    <a:pt x="3248" y="15"/>
                  </a:lnTo>
                  <a:lnTo>
                    <a:pt x="3277" y="33"/>
                  </a:lnTo>
                  <a:lnTo>
                    <a:pt x="3295" y="60"/>
                  </a:lnTo>
                  <a:lnTo>
                    <a:pt x="3307" y="90"/>
                  </a:lnTo>
                  <a:lnTo>
                    <a:pt x="3309" y="123"/>
                  </a:lnTo>
                  <a:lnTo>
                    <a:pt x="3301" y="161"/>
                  </a:lnTo>
                  <a:lnTo>
                    <a:pt x="3284" y="200"/>
                  </a:lnTo>
                  <a:lnTo>
                    <a:pt x="3279" y="212"/>
                  </a:lnTo>
                  <a:lnTo>
                    <a:pt x="3267" y="232"/>
                  </a:lnTo>
                  <a:lnTo>
                    <a:pt x="3256" y="259"/>
                  </a:lnTo>
                  <a:lnTo>
                    <a:pt x="3239" y="289"/>
                  </a:lnTo>
                  <a:lnTo>
                    <a:pt x="3222" y="326"/>
                  </a:lnTo>
                  <a:lnTo>
                    <a:pt x="3203" y="366"/>
                  </a:lnTo>
                  <a:lnTo>
                    <a:pt x="3183" y="407"/>
                  </a:lnTo>
                  <a:lnTo>
                    <a:pt x="3162" y="452"/>
                  </a:lnTo>
                  <a:lnTo>
                    <a:pt x="3141" y="495"/>
                  </a:lnTo>
                  <a:lnTo>
                    <a:pt x="3121" y="540"/>
                  </a:lnTo>
                  <a:lnTo>
                    <a:pt x="3100" y="581"/>
                  </a:lnTo>
                  <a:lnTo>
                    <a:pt x="3081" y="623"/>
                  </a:lnTo>
                  <a:lnTo>
                    <a:pt x="3064" y="658"/>
                  </a:lnTo>
                  <a:lnTo>
                    <a:pt x="3049" y="690"/>
                  </a:lnTo>
                  <a:lnTo>
                    <a:pt x="3036" y="718"/>
                  </a:lnTo>
                  <a:lnTo>
                    <a:pt x="3027" y="737"/>
                  </a:lnTo>
                  <a:lnTo>
                    <a:pt x="3019" y="750"/>
                  </a:lnTo>
                  <a:lnTo>
                    <a:pt x="3018" y="756"/>
                  </a:lnTo>
                  <a:lnTo>
                    <a:pt x="3057" y="1566"/>
                  </a:lnTo>
                  <a:lnTo>
                    <a:pt x="3095" y="1495"/>
                  </a:lnTo>
                  <a:lnTo>
                    <a:pt x="3136" y="1414"/>
                  </a:lnTo>
                  <a:lnTo>
                    <a:pt x="3179" y="1324"/>
                  </a:lnTo>
                  <a:lnTo>
                    <a:pt x="3226" y="1229"/>
                  </a:lnTo>
                  <a:lnTo>
                    <a:pt x="3271" y="1127"/>
                  </a:lnTo>
                  <a:lnTo>
                    <a:pt x="3318" y="1024"/>
                  </a:lnTo>
                  <a:lnTo>
                    <a:pt x="3365" y="919"/>
                  </a:lnTo>
                  <a:lnTo>
                    <a:pt x="3412" y="814"/>
                  </a:lnTo>
                  <a:lnTo>
                    <a:pt x="3457" y="709"/>
                  </a:lnTo>
                  <a:lnTo>
                    <a:pt x="3500" y="609"/>
                  </a:lnTo>
                  <a:lnTo>
                    <a:pt x="3541" y="512"/>
                  </a:lnTo>
                  <a:lnTo>
                    <a:pt x="3579" y="422"/>
                  </a:lnTo>
                  <a:lnTo>
                    <a:pt x="3613" y="341"/>
                  </a:lnTo>
                  <a:lnTo>
                    <a:pt x="3613" y="341"/>
                  </a:lnTo>
                  <a:lnTo>
                    <a:pt x="3632" y="302"/>
                  </a:lnTo>
                  <a:lnTo>
                    <a:pt x="3658" y="268"/>
                  </a:lnTo>
                  <a:lnTo>
                    <a:pt x="3690" y="240"/>
                  </a:lnTo>
                  <a:lnTo>
                    <a:pt x="3725" y="217"/>
                  </a:lnTo>
                  <a:lnTo>
                    <a:pt x="3769" y="204"/>
                  </a:lnTo>
                  <a:lnTo>
                    <a:pt x="3812" y="200"/>
                  </a:lnTo>
                  <a:lnTo>
                    <a:pt x="3849" y="202"/>
                  </a:lnTo>
                  <a:lnTo>
                    <a:pt x="3883" y="212"/>
                  </a:lnTo>
                  <a:lnTo>
                    <a:pt x="3885" y="212"/>
                  </a:lnTo>
                  <a:lnTo>
                    <a:pt x="3894" y="215"/>
                  </a:lnTo>
                  <a:lnTo>
                    <a:pt x="3915" y="225"/>
                  </a:lnTo>
                  <a:lnTo>
                    <a:pt x="3943" y="236"/>
                  </a:lnTo>
                  <a:lnTo>
                    <a:pt x="3981" y="253"/>
                  </a:lnTo>
                  <a:lnTo>
                    <a:pt x="4024" y="272"/>
                  </a:lnTo>
                  <a:lnTo>
                    <a:pt x="4077" y="294"/>
                  </a:lnTo>
                  <a:lnTo>
                    <a:pt x="4135" y="320"/>
                  </a:lnTo>
                  <a:lnTo>
                    <a:pt x="4199" y="349"/>
                  </a:lnTo>
                  <a:lnTo>
                    <a:pt x="4266" y="379"/>
                  </a:lnTo>
                  <a:lnTo>
                    <a:pt x="4339" y="412"/>
                  </a:lnTo>
                  <a:lnTo>
                    <a:pt x="4416" y="446"/>
                  </a:lnTo>
                  <a:lnTo>
                    <a:pt x="4497" y="484"/>
                  </a:lnTo>
                  <a:lnTo>
                    <a:pt x="4578" y="521"/>
                  </a:lnTo>
                  <a:lnTo>
                    <a:pt x="4662" y="561"/>
                  </a:lnTo>
                  <a:lnTo>
                    <a:pt x="4749" y="600"/>
                  </a:lnTo>
                  <a:lnTo>
                    <a:pt x="4833" y="641"/>
                  </a:lnTo>
                  <a:lnTo>
                    <a:pt x="4920" y="683"/>
                  </a:lnTo>
                  <a:lnTo>
                    <a:pt x="5004" y="722"/>
                  </a:lnTo>
                  <a:lnTo>
                    <a:pt x="5089" y="763"/>
                  </a:lnTo>
                  <a:lnTo>
                    <a:pt x="5169" y="805"/>
                  </a:lnTo>
                  <a:lnTo>
                    <a:pt x="5250" y="844"/>
                  </a:lnTo>
                  <a:lnTo>
                    <a:pt x="5337" y="891"/>
                  </a:lnTo>
                  <a:lnTo>
                    <a:pt x="5414" y="942"/>
                  </a:lnTo>
                  <a:lnTo>
                    <a:pt x="5479" y="994"/>
                  </a:lnTo>
                  <a:lnTo>
                    <a:pt x="5536" y="1049"/>
                  </a:lnTo>
                  <a:lnTo>
                    <a:pt x="5581" y="1105"/>
                  </a:lnTo>
                  <a:lnTo>
                    <a:pt x="5613" y="1163"/>
                  </a:lnTo>
                  <a:lnTo>
                    <a:pt x="5633" y="1223"/>
                  </a:lnTo>
                  <a:lnTo>
                    <a:pt x="5639" y="1283"/>
                  </a:lnTo>
                  <a:lnTo>
                    <a:pt x="5639" y="2557"/>
                  </a:lnTo>
                  <a:lnTo>
                    <a:pt x="0" y="2557"/>
                  </a:lnTo>
                  <a:lnTo>
                    <a:pt x="0" y="1283"/>
                  </a:lnTo>
                  <a:lnTo>
                    <a:pt x="8" y="1223"/>
                  </a:lnTo>
                  <a:lnTo>
                    <a:pt x="26" y="1163"/>
                  </a:lnTo>
                  <a:lnTo>
                    <a:pt x="60" y="1105"/>
                  </a:lnTo>
                  <a:lnTo>
                    <a:pt x="103" y="1049"/>
                  </a:lnTo>
                  <a:lnTo>
                    <a:pt x="160" y="994"/>
                  </a:lnTo>
                  <a:lnTo>
                    <a:pt x="227" y="942"/>
                  </a:lnTo>
                  <a:lnTo>
                    <a:pt x="304" y="891"/>
                  </a:lnTo>
                  <a:lnTo>
                    <a:pt x="391" y="844"/>
                  </a:lnTo>
                  <a:lnTo>
                    <a:pt x="469" y="805"/>
                  </a:lnTo>
                  <a:lnTo>
                    <a:pt x="550" y="763"/>
                  </a:lnTo>
                  <a:lnTo>
                    <a:pt x="635" y="722"/>
                  </a:lnTo>
                  <a:lnTo>
                    <a:pt x="719" y="683"/>
                  </a:lnTo>
                  <a:lnTo>
                    <a:pt x="806" y="641"/>
                  </a:lnTo>
                  <a:lnTo>
                    <a:pt x="892" y="600"/>
                  </a:lnTo>
                  <a:lnTo>
                    <a:pt x="976" y="561"/>
                  </a:lnTo>
                  <a:lnTo>
                    <a:pt x="1061" y="521"/>
                  </a:lnTo>
                  <a:lnTo>
                    <a:pt x="1144" y="484"/>
                  </a:lnTo>
                  <a:lnTo>
                    <a:pt x="1222" y="446"/>
                  </a:lnTo>
                  <a:lnTo>
                    <a:pt x="1299" y="412"/>
                  </a:lnTo>
                  <a:lnTo>
                    <a:pt x="1373" y="379"/>
                  </a:lnTo>
                  <a:lnTo>
                    <a:pt x="1442" y="349"/>
                  </a:lnTo>
                  <a:lnTo>
                    <a:pt x="1506" y="320"/>
                  </a:lnTo>
                  <a:lnTo>
                    <a:pt x="1562" y="294"/>
                  </a:lnTo>
                  <a:lnTo>
                    <a:pt x="1615" y="272"/>
                  </a:lnTo>
                  <a:lnTo>
                    <a:pt x="1660" y="253"/>
                  </a:lnTo>
                  <a:lnTo>
                    <a:pt x="1696" y="236"/>
                  </a:lnTo>
                  <a:lnTo>
                    <a:pt x="1726" y="225"/>
                  </a:lnTo>
                  <a:lnTo>
                    <a:pt x="1744" y="215"/>
                  </a:lnTo>
                  <a:lnTo>
                    <a:pt x="1756" y="212"/>
                  </a:lnTo>
                  <a:lnTo>
                    <a:pt x="1756" y="212"/>
                  </a:lnTo>
                  <a:lnTo>
                    <a:pt x="1791" y="202"/>
                  </a:lnTo>
                  <a:lnTo>
                    <a:pt x="1827" y="200"/>
                  </a:lnTo>
                  <a:lnTo>
                    <a:pt x="1872" y="204"/>
                  </a:lnTo>
                  <a:lnTo>
                    <a:pt x="1913" y="217"/>
                  </a:lnTo>
                  <a:lnTo>
                    <a:pt x="1951" y="240"/>
                  </a:lnTo>
                  <a:lnTo>
                    <a:pt x="1983" y="268"/>
                  </a:lnTo>
                  <a:lnTo>
                    <a:pt x="2007" y="302"/>
                  </a:lnTo>
                  <a:lnTo>
                    <a:pt x="2026" y="341"/>
                  </a:lnTo>
                  <a:lnTo>
                    <a:pt x="2026" y="341"/>
                  </a:lnTo>
                  <a:lnTo>
                    <a:pt x="2062" y="422"/>
                  </a:lnTo>
                  <a:lnTo>
                    <a:pt x="2099" y="512"/>
                  </a:lnTo>
                  <a:lnTo>
                    <a:pt x="2139" y="609"/>
                  </a:lnTo>
                  <a:lnTo>
                    <a:pt x="2182" y="709"/>
                  </a:lnTo>
                  <a:lnTo>
                    <a:pt x="2227" y="814"/>
                  </a:lnTo>
                  <a:lnTo>
                    <a:pt x="2274" y="919"/>
                  </a:lnTo>
                  <a:lnTo>
                    <a:pt x="2321" y="1024"/>
                  </a:lnTo>
                  <a:lnTo>
                    <a:pt x="2368" y="1127"/>
                  </a:lnTo>
                  <a:lnTo>
                    <a:pt x="2415" y="1229"/>
                  </a:lnTo>
                  <a:lnTo>
                    <a:pt x="2460" y="1324"/>
                  </a:lnTo>
                  <a:lnTo>
                    <a:pt x="2503" y="1414"/>
                  </a:lnTo>
                  <a:lnTo>
                    <a:pt x="2544" y="1495"/>
                  </a:lnTo>
                  <a:lnTo>
                    <a:pt x="2584" y="1566"/>
                  </a:lnTo>
                  <a:lnTo>
                    <a:pt x="2621" y="756"/>
                  </a:lnTo>
                  <a:lnTo>
                    <a:pt x="2619" y="750"/>
                  </a:lnTo>
                  <a:lnTo>
                    <a:pt x="2614" y="737"/>
                  </a:lnTo>
                  <a:lnTo>
                    <a:pt x="2603" y="718"/>
                  </a:lnTo>
                  <a:lnTo>
                    <a:pt x="2591" y="690"/>
                  </a:lnTo>
                  <a:lnTo>
                    <a:pt x="2576" y="658"/>
                  </a:lnTo>
                  <a:lnTo>
                    <a:pt x="2557" y="623"/>
                  </a:lnTo>
                  <a:lnTo>
                    <a:pt x="2539" y="581"/>
                  </a:lnTo>
                  <a:lnTo>
                    <a:pt x="2520" y="540"/>
                  </a:lnTo>
                  <a:lnTo>
                    <a:pt x="2497" y="495"/>
                  </a:lnTo>
                  <a:lnTo>
                    <a:pt x="2477" y="452"/>
                  </a:lnTo>
                  <a:lnTo>
                    <a:pt x="2456" y="407"/>
                  </a:lnTo>
                  <a:lnTo>
                    <a:pt x="2435" y="366"/>
                  </a:lnTo>
                  <a:lnTo>
                    <a:pt x="2417" y="326"/>
                  </a:lnTo>
                  <a:lnTo>
                    <a:pt x="2400" y="289"/>
                  </a:lnTo>
                  <a:lnTo>
                    <a:pt x="2385" y="259"/>
                  </a:lnTo>
                  <a:lnTo>
                    <a:pt x="2372" y="232"/>
                  </a:lnTo>
                  <a:lnTo>
                    <a:pt x="2362" y="212"/>
                  </a:lnTo>
                  <a:lnTo>
                    <a:pt x="2355" y="200"/>
                  </a:lnTo>
                  <a:lnTo>
                    <a:pt x="2338" y="161"/>
                  </a:lnTo>
                  <a:lnTo>
                    <a:pt x="2330" y="123"/>
                  </a:lnTo>
                  <a:lnTo>
                    <a:pt x="2332" y="90"/>
                  </a:lnTo>
                  <a:lnTo>
                    <a:pt x="2343" y="60"/>
                  </a:lnTo>
                  <a:lnTo>
                    <a:pt x="2364" y="33"/>
                  </a:lnTo>
                  <a:lnTo>
                    <a:pt x="2390" y="15"/>
                  </a:lnTo>
                  <a:lnTo>
                    <a:pt x="2424" y="3"/>
                  </a:lnTo>
                  <a:lnTo>
                    <a:pt x="24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grpSp>
      <p:grpSp>
        <p:nvGrpSpPr>
          <p:cNvPr id="40" name="Group 14">
            <a:extLst>
              <a:ext uri="{FF2B5EF4-FFF2-40B4-BE49-F238E27FC236}">
                <a16:creationId xmlns:a16="http://schemas.microsoft.com/office/drawing/2014/main" id="{1CBE7EA2-CCF0-4DC4-AF9C-AF37CB65F187}"/>
              </a:ext>
            </a:extLst>
          </p:cNvPr>
          <p:cNvGrpSpPr/>
          <p:nvPr userDrawn="1"/>
        </p:nvGrpSpPr>
        <p:grpSpPr>
          <a:xfrm>
            <a:off x="8964301" y="639298"/>
            <a:ext cx="703906" cy="682790"/>
            <a:chOff x="8627102" y="639387"/>
            <a:chExt cx="703906" cy="682790"/>
          </a:xfrm>
          <a:solidFill>
            <a:schemeClr val="tx1"/>
          </a:solidFill>
        </p:grpSpPr>
        <p:sp>
          <p:nvSpPr>
            <p:cNvPr id="41" name="Freeform 6">
              <a:extLst>
                <a:ext uri="{FF2B5EF4-FFF2-40B4-BE49-F238E27FC236}">
                  <a16:creationId xmlns:a16="http://schemas.microsoft.com/office/drawing/2014/main" id="{08614F01-A2D9-4D3F-9C75-EEAD42A7042E}"/>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42" name="Freeform 16">
              <a:extLst>
                <a:ext uri="{FF2B5EF4-FFF2-40B4-BE49-F238E27FC236}">
                  <a16:creationId xmlns:a16="http://schemas.microsoft.com/office/drawing/2014/main" id="{2F601461-9F89-4EF4-B76C-B3634A26E38A}"/>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grpSp>
        <p:nvGrpSpPr>
          <p:cNvPr id="43" name="Group 17">
            <a:extLst>
              <a:ext uri="{FF2B5EF4-FFF2-40B4-BE49-F238E27FC236}">
                <a16:creationId xmlns:a16="http://schemas.microsoft.com/office/drawing/2014/main" id="{667E9B93-5F5C-46E0-ADEF-5EA4E6B1C34C}"/>
              </a:ext>
            </a:extLst>
          </p:cNvPr>
          <p:cNvGrpSpPr/>
          <p:nvPr userDrawn="1"/>
        </p:nvGrpSpPr>
        <p:grpSpPr>
          <a:xfrm>
            <a:off x="10039748" y="779346"/>
            <a:ext cx="570852" cy="536768"/>
            <a:chOff x="8627102" y="639387"/>
            <a:chExt cx="703906" cy="682790"/>
          </a:xfrm>
          <a:solidFill>
            <a:schemeClr val="tx1"/>
          </a:solidFill>
        </p:grpSpPr>
        <p:sp>
          <p:nvSpPr>
            <p:cNvPr id="44" name="Freeform 6">
              <a:extLst>
                <a:ext uri="{FF2B5EF4-FFF2-40B4-BE49-F238E27FC236}">
                  <a16:creationId xmlns:a16="http://schemas.microsoft.com/office/drawing/2014/main" id="{52E793E8-03AE-42FC-A6CC-8A57225E4702}"/>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45" name="Freeform 19">
              <a:extLst>
                <a:ext uri="{FF2B5EF4-FFF2-40B4-BE49-F238E27FC236}">
                  <a16:creationId xmlns:a16="http://schemas.microsoft.com/office/drawing/2014/main" id="{F6DECE36-8C48-4C47-A6A8-9882B8E7933B}"/>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sp>
        <p:nvSpPr>
          <p:cNvPr id="46" name="Text Placeholder 26">
            <a:extLst>
              <a:ext uri="{FF2B5EF4-FFF2-40B4-BE49-F238E27FC236}">
                <a16:creationId xmlns:a16="http://schemas.microsoft.com/office/drawing/2014/main" id="{5F086871-75E1-4A13-BB8A-7E80A6877FB2}"/>
              </a:ext>
            </a:extLst>
          </p:cNvPr>
          <p:cNvSpPr>
            <a:spLocks noGrp="1"/>
          </p:cNvSpPr>
          <p:nvPr>
            <p:ph type="body" sz="quarter" idx="12" hasCustomPrompt="1"/>
          </p:nvPr>
        </p:nvSpPr>
        <p:spPr>
          <a:xfrm>
            <a:off x="980588" y="1735032"/>
            <a:ext cx="10728324" cy="4259368"/>
          </a:xfrm>
          <a:prstGeom prst="rect">
            <a:avLst/>
          </a:prstGeom>
          <a:noFill/>
        </p:spPr>
        <p:txBody>
          <a:bodyPr wrap="square" lIns="108000" tIns="0" rIns="108000" bIns="0" numCol="4" spcCol="432000" rtlCol="0" anchor="t">
            <a:noAutofit/>
          </a:bodyPr>
          <a:lstStyle>
            <a:lvl1pPr>
              <a:spcBef>
                <a:spcPts val="0"/>
              </a:spcBef>
              <a:spcAft>
                <a:spcPts val="1800"/>
              </a:spcAft>
              <a:defRPr lang="en-US" sz="1400" baseline="0" dirty="0" smtClean="0">
                <a:latin typeface="Arial" panose="020B0604020202020204" pitchFamily="34" charset="0"/>
                <a:cs typeface="Arial" panose="020B0604020202020204" pitchFamily="34" charset="0"/>
              </a:defRPr>
            </a:lvl1pPr>
            <a:lvl2pPr>
              <a:defRPr lang="en-US" sz="1200" kern="1200" dirty="0" smtClean="0">
                <a:solidFill>
                  <a:schemeClr val="tx1"/>
                </a:solidFill>
                <a:latin typeface="+mn-lt"/>
                <a:ea typeface="+mn-ea"/>
                <a:cs typeface="+mn-cs"/>
              </a:defRPr>
            </a:lvl2pPr>
            <a:lvl3pPr marL="685800" indent="0">
              <a:buNone/>
              <a:defRPr lang="fr-FR" sz="1200" kern="1200" dirty="0" smtClean="0">
                <a:solidFill>
                  <a:schemeClr val="tx1"/>
                </a:solidFill>
                <a:latin typeface="+mn-lt"/>
                <a:ea typeface="+mn-ea"/>
                <a:cs typeface="+mn-cs"/>
              </a:defRPr>
            </a:lvl3pPr>
            <a:lvl4pPr>
              <a:defRPr lang="en-US" dirty="0" smtClean="0"/>
            </a:lvl4pPr>
            <a:lvl5pPr>
              <a:defRPr lang="fr-FR" dirty="0"/>
            </a:lvl5pPr>
          </a:lstStyle>
          <a:p>
            <a:pPr marL="180975" lvl="0" indent="-180975">
              <a:spcAft>
                <a:spcPts val="1200"/>
              </a:spcAft>
            </a:pPr>
            <a:r>
              <a:rPr lang="fr-FR" noProof="0"/>
              <a:t>Chapitre 1</a:t>
            </a:r>
          </a:p>
          <a:p>
            <a:pPr marL="180975" lvl="0" indent="-180975">
              <a:spcAft>
                <a:spcPts val="1200"/>
              </a:spcAft>
            </a:pPr>
            <a:r>
              <a:rPr lang="fr-FR" noProof="0"/>
              <a:t>Chapitre 2</a:t>
            </a:r>
          </a:p>
          <a:p>
            <a:pPr marL="180975" lvl="0" indent="-180975">
              <a:spcAft>
                <a:spcPts val="1200"/>
              </a:spcAft>
            </a:pPr>
            <a:r>
              <a:rPr lang="fr-FR" noProof="0"/>
              <a:t>Chapitre 3</a:t>
            </a:r>
          </a:p>
          <a:p>
            <a:pPr marL="180975" lvl="0" indent="-180975">
              <a:spcAft>
                <a:spcPts val="1200"/>
              </a:spcAft>
            </a:pPr>
            <a:r>
              <a:rPr lang="fr-FR" noProof="0"/>
              <a:t>Chapitre 4</a:t>
            </a:r>
          </a:p>
          <a:p>
            <a:pPr marL="180975" lvl="0" indent="-180975">
              <a:spcAft>
                <a:spcPts val="1200"/>
              </a:spcAft>
            </a:pPr>
            <a:r>
              <a:rPr lang="fr-FR" noProof="0"/>
              <a:t>Chapitre 5</a:t>
            </a:r>
          </a:p>
          <a:p>
            <a:pPr marL="180975" lvl="0" indent="-180975">
              <a:spcAft>
                <a:spcPts val="1200"/>
              </a:spcAft>
            </a:pPr>
            <a:r>
              <a:rPr lang="fr-FR" noProof="0"/>
              <a:t>Chapitre 6</a:t>
            </a:r>
          </a:p>
          <a:p>
            <a:pPr marL="180975" lvl="0" indent="-180975">
              <a:spcAft>
                <a:spcPts val="1200"/>
              </a:spcAft>
            </a:pPr>
            <a:r>
              <a:rPr lang="fr-FR" noProof="0"/>
              <a:t>Chapitre 7</a:t>
            </a:r>
          </a:p>
          <a:p>
            <a:pPr marL="180975" lvl="0" indent="-180975">
              <a:spcAft>
                <a:spcPts val="1200"/>
              </a:spcAft>
            </a:pPr>
            <a:r>
              <a:rPr lang="fr-FR" noProof="0"/>
              <a:t>Chapitre 8</a:t>
            </a:r>
          </a:p>
          <a:p>
            <a:pPr marL="180975" lvl="0" indent="-180975">
              <a:spcAft>
                <a:spcPts val="1200"/>
              </a:spcAft>
            </a:pPr>
            <a:r>
              <a:rPr lang="fr-FR" noProof="0"/>
              <a:t>Chapitre 9</a:t>
            </a:r>
          </a:p>
          <a:p>
            <a:pPr marL="180975" lvl="0" indent="-180975">
              <a:spcAft>
                <a:spcPts val="1200"/>
              </a:spcAft>
            </a:pPr>
            <a:r>
              <a:rPr lang="fr-FR" noProof="0"/>
              <a:t>Chapitre 10</a:t>
            </a:r>
          </a:p>
          <a:p>
            <a:pPr marL="180975" lvl="0" indent="-180975">
              <a:spcAft>
                <a:spcPts val="1200"/>
              </a:spcAft>
            </a:pPr>
            <a:r>
              <a:rPr lang="fr-FR" noProof="0"/>
              <a:t>Chapitre 11</a:t>
            </a:r>
          </a:p>
        </p:txBody>
      </p:sp>
      <p:sp>
        <p:nvSpPr>
          <p:cNvPr id="19" name="Espace réservé du numéro de diapositive 5">
            <a:extLst>
              <a:ext uri="{FF2B5EF4-FFF2-40B4-BE49-F238E27FC236}">
                <a16:creationId xmlns:a16="http://schemas.microsoft.com/office/drawing/2014/main" id="{00D58EB5-9FDB-419E-87E4-11A9838490A2}"/>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036135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1 (1)">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2CEFF8E-1275-4F7B-ACF3-D359A8458A3C}"/>
              </a:ext>
            </a:extLst>
          </p:cNvPr>
          <p:cNvSpPr>
            <a:spLocks noGrp="1"/>
          </p:cNvSpPr>
          <p:nvPr>
            <p:ph type="title" hasCustomPrompt="1"/>
          </p:nvPr>
        </p:nvSpPr>
        <p:spPr>
          <a:xfrm>
            <a:off x="6192514" y="1991516"/>
            <a:ext cx="5138854" cy="2385273"/>
          </a:xfrm>
          <a:prstGeom prst="rect">
            <a:avLst/>
          </a:prstGeom>
        </p:spPr>
        <p:txBody>
          <a:bodyPr>
            <a:normAutofit/>
          </a:bodyPr>
          <a:lstStyle>
            <a:lvl1pPr>
              <a:defRPr lang="fr-FR" sz="4400" b="1">
                <a:solidFill>
                  <a:schemeClr val="accent1"/>
                </a:solidFill>
                <a:latin typeface="Arial" panose="020B0604020202020204" pitchFamily="34" charset="0"/>
                <a:cs typeface="Arial" panose="020B0604020202020204" pitchFamily="34" charset="0"/>
              </a:defRPr>
            </a:lvl1pPr>
          </a:lstStyle>
          <a:p>
            <a:pPr marL="0" lvl="0"/>
            <a:r>
              <a:rPr lang="fr-FR" noProof="0"/>
              <a:t>Titre </a:t>
            </a:r>
            <a:br>
              <a:rPr lang="fr-FR" noProof="0"/>
            </a:br>
            <a:r>
              <a:rPr lang="fr-FR" noProof="0"/>
              <a:t>de la partie</a:t>
            </a:r>
          </a:p>
        </p:txBody>
      </p:sp>
      <p:sp>
        <p:nvSpPr>
          <p:cNvPr id="8" name="Footer Placeholder 4">
            <a:extLst>
              <a:ext uri="{FF2B5EF4-FFF2-40B4-BE49-F238E27FC236}">
                <a16:creationId xmlns:a16="http://schemas.microsoft.com/office/drawing/2014/main" id="{C310EA6D-C1CD-4A0B-932D-4DA7C7A96D01}"/>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0" name="Rectangle 9">
            <a:extLst>
              <a:ext uri="{FF2B5EF4-FFF2-40B4-BE49-F238E27FC236}">
                <a16:creationId xmlns:a16="http://schemas.microsoft.com/office/drawing/2014/main" id="{55D0CD7F-112C-4843-A17E-9EACBFDD4A2F}"/>
              </a:ext>
            </a:extLst>
          </p:cNvPr>
          <p:cNvSpPr/>
          <p:nvPr userDrawn="1"/>
        </p:nvSpPr>
        <p:spPr>
          <a:xfrm>
            <a:off x="0" y="0"/>
            <a:ext cx="591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1" name="Pie 8">
            <a:extLst>
              <a:ext uri="{FF2B5EF4-FFF2-40B4-BE49-F238E27FC236}">
                <a16:creationId xmlns:a16="http://schemas.microsoft.com/office/drawing/2014/main" id="{C7C88ACE-69BE-46E3-BB0A-9E971026E265}"/>
              </a:ext>
            </a:extLst>
          </p:cNvPr>
          <p:cNvSpPr/>
          <p:nvPr userDrawn="1"/>
        </p:nvSpPr>
        <p:spPr>
          <a:xfrm>
            <a:off x="1565974" y="1927477"/>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2" name="Pie 9">
            <a:extLst>
              <a:ext uri="{FF2B5EF4-FFF2-40B4-BE49-F238E27FC236}">
                <a16:creationId xmlns:a16="http://schemas.microsoft.com/office/drawing/2014/main" id="{8FDEFFA4-210D-4293-B3AD-91C1BBB0F941}"/>
              </a:ext>
            </a:extLst>
          </p:cNvPr>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3" name="Pie 10">
            <a:extLst>
              <a:ext uri="{FF2B5EF4-FFF2-40B4-BE49-F238E27FC236}">
                <a16:creationId xmlns:a16="http://schemas.microsoft.com/office/drawing/2014/main" id="{BC77D559-295B-4169-8818-FFE29E27928B}"/>
              </a:ext>
            </a:extLst>
          </p:cNvPr>
          <p:cNvSpPr/>
          <p:nvPr userDrawn="1"/>
        </p:nvSpPr>
        <p:spPr>
          <a:xfrm flipH="1" flipV="1">
            <a:off x="1704231" y="2060350"/>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4" name="Pie 11">
            <a:extLst>
              <a:ext uri="{FF2B5EF4-FFF2-40B4-BE49-F238E27FC236}">
                <a16:creationId xmlns:a16="http://schemas.microsoft.com/office/drawing/2014/main" id="{70B0AB0C-D707-4CA9-BA77-E2E1C0D4D9D4}"/>
              </a:ext>
            </a:extLst>
          </p:cNvPr>
          <p:cNvSpPr/>
          <p:nvPr userDrawn="1"/>
        </p:nvSpPr>
        <p:spPr>
          <a:xfrm flipV="1">
            <a:off x="1565974" y="2056765"/>
            <a:ext cx="2507538" cy="2507538"/>
          </a:xfrm>
          <a:prstGeom prst="pie">
            <a:avLst>
              <a:gd name="adj1" fmla="val 1082458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5" name="Espace réservé du numéro de diapositive 5">
            <a:extLst>
              <a:ext uri="{FF2B5EF4-FFF2-40B4-BE49-F238E27FC236}">
                <a16:creationId xmlns:a16="http://schemas.microsoft.com/office/drawing/2014/main" id="{B96BD466-5768-4EEC-B969-3AC5BF36C53C}"/>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079710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1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02AA-8EAE-4817-B518-BA46B7053833}"/>
              </a:ext>
            </a:extLst>
          </p:cNvPr>
          <p:cNvSpPr>
            <a:spLocks noGrp="1"/>
          </p:cNvSpPr>
          <p:nvPr>
            <p:ph type="title" hasCustomPrompt="1"/>
          </p:nvPr>
        </p:nvSpPr>
        <p:spPr>
          <a:xfrm>
            <a:off x="6192514" y="2296316"/>
            <a:ext cx="5138854" cy="2385273"/>
          </a:xfrm>
          <a:prstGeom prst="rect">
            <a:avLst/>
          </a:prstGeom>
        </p:spPr>
        <p:txBody>
          <a:bodyPr>
            <a:normAutofit/>
          </a:bodyPr>
          <a:lstStyle>
            <a:lvl1pPr>
              <a:defRPr lang="fr-FR" sz="4400" b="1">
                <a:solidFill>
                  <a:schemeClr val="accent1"/>
                </a:solidFill>
                <a:latin typeface="Arial" panose="020B0604020202020204" pitchFamily="34" charset="0"/>
                <a:cs typeface="Arial" panose="020B0604020202020204" pitchFamily="34" charset="0"/>
              </a:defRPr>
            </a:lvl1pPr>
          </a:lstStyle>
          <a:p>
            <a:pPr marL="0" lvl="0"/>
            <a:r>
              <a:rPr lang="en-US"/>
              <a:t>TITRE </a:t>
            </a:r>
            <a:br>
              <a:rPr lang="en-US"/>
            </a:br>
            <a:r>
              <a:rPr lang="en-US"/>
              <a:t>DE LA PARTIE</a:t>
            </a:r>
            <a:endParaRPr lang="fr-FR"/>
          </a:p>
        </p:txBody>
      </p:sp>
      <p:sp>
        <p:nvSpPr>
          <p:cNvPr id="3" name="Footer Placeholder 4">
            <a:extLst>
              <a:ext uri="{FF2B5EF4-FFF2-40B4-BE49-F238E27FC236}">
                <a16:creationId xmlns:a16="http://schemas.microsoft.com/office/drawing/2014/main" id="{9CE6DE19-35F1-4F01-B042-9E3B20844A7C}"/>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5" name="Rectangle 4">
            <a:extLst>
              <a:ext uri="{FF2B5EF4-FFF2-40B4-BE49-F238E27FC236}">
                <a16:creationId xmlns:a16="http://schemas.microsoft.com/office/drawing/2014/main" id="{F3D8A7B0-584C-4854-92E3-3C0CE3CEF7AF}"/>
              </a:ext>
            </a:extLst>
          </p:cNvPr>
          <p:cNvSpPr/>
          <p:nvPr userDrawn="1"/>
        </p:nvSpPr>
        <p:spPr>
          <a:xfrm>
            <a:off x="0" y="0"/>
            <a:ext cx="591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7" name="Espace réservé du numéro de diapositive 5">
            <a:extLst>
              <a:ext uri="{FF2B5EF4-FFF2-40B4-BE49-F238E27FC236}">
                <a16:creationId xmlns:a16="http://schemas.microsoft.com/office/drawing/2014/main" id="{BE7DAFA1-46DC-4705-94B8-D74D7D29127F}"/>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93917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1 (3)">
    <p:spTree>
      <p:nvGrpSpPr>
        <p:cNvPr id="1" name=""/>
        <p:cNvGrpSpPr/>
        <p:nvPr/>
      </p:nvGrpSpPr>
      <p:grpSpPr>
        <a:xfrm>
          <a:off x="0" y="0"/>
          <a:ext cx="0" cy="0"/>
          <a:chOff x="0" y="0"/>
          <a:chExt cx="0" cy="0"/>
        </a:xfrm>
      </p:grpSpPr>
      <p:sp>
        <p:nvSpPr>
          <p:cNvPr id="2" name="Picture Placeholder 5">
            <a:extLst>
              <a:ext uri="{FF2B5EF4-FFF2-40B4-BE49-F238E27FC236}">
                <a16:creationId xmlns:a16="http://schemas.microsoft.com/office/drawing/2014/main" id="{21104BDE-A5A4-4387-9CDF-34CAB6398D34}"/>
              </a:ext>
            </a:extLst>
          </p:cNvPr>
          <p:cNvSpPr>
            <a:spLocks noGrp="1"/>
          </p:cNvSpPr>
          <p:nvPr>
            <p:ph type="pic" sz="quarter" idx="12" hasCustomPrompt="1"/>
          </p:nvPr>
        </p:nvSpPr>
        <p:spPr>
          <a:xfrm>
            <a:off x="0" y="0"/>
            <a:ext cx="5921375" cy="6858000"/>
          </a:xfrm>
          <a:prstGeom prst="rect">
            <a:avLst/>
          </a:prstGeom>
          <a:solidFill>
            <a:schemeClr val="accent2">
              <a:lumMod val="20000"/>
              <a:lumOff val="80000"/>
            </a:schemeClr>
          </a:solidFill>
        </p:spPr>
        <p:txBody>
          <a:bodyPr anchor="ctr"/>
          <a:lstStyle>
            <a:lvl1pPr marL="0" indent="0">
              <a:buNone/>
              <a:defRPr baseline="0">
                <a:latin typeface="Arial" panose="020B0604020202020204" pitchFamily="34" charset="0"/>
                <a:cs typeface="Arial" panose="020B0604020202020204" pitchFamily="34" charset="0"/>
              </a:defRPr>
            </a:lvl1pPr>
          </a:lstStyle>
          <a:p>
            <a:r>
              <a:rPr lang="en-US"/>
              <a:t>Photo</a:t>
            </a:r>
            <a:endParaRPr lang="fr-FR"/>
          </a:p>
        </p:txBody>
      </p:sp>
      <p:sp>
        <p:nvSpPr>
          <p:cNvPr id="3" name="Title 1">
            <a:extLst>
              <a:ext uri="{FF2B5EF4-FFF2-40B4-BE49-F238E27FC236}">
                <a16:creationId xmlns:a16="http://schemas.microsoft.com/office/drawing/2014/main" id="{AB03B488-DF31-47F5-83B0-14D24B8A094F}"/>
              </a:ext>
            </a:extLst>
          </p:cNvPr>
          <p:cNvSpPr>
            <a:spLocks noGrp="1"/>
          </p:cNvSpPr>
          <p:nvPr>
            <p:ph type="title" hasCustomPrompt="1"/>
          </p:nvPr>
        </p:nvSpPr>
        <p:spPr>
          <a:xfrm>
            <a:off x="6192514" y="2296316"/>
            <a:ext cx="5138854" cy="2385273"/>
          </a:xfrm>
          <a:prstGeom prst="rect">
            <a:avLst/>
          </a:prstGeom>
        </p:spPr>
        <p:txBody>
          <a:bodyPr>
            <a:normAutofit/>
          </a:bodyPr>
          <a:lstStyle>
            <a:lvl1pPr>
              <a:defRPr lang="fr-FR" sz="4400" b="1">
                <a:solidFill>
                  <a:schemeClr val="accent1"/>
                </a:solidFill>
                <a:latin typeface="Arial" panose="020B0604020202020204" pitchFamily="34" charset="0"/>
                <a:cs typeface="Arial" panose="020B0604020202020204" pitchFamily="34" charset="0"/>
              </a:defRPr>
            </a:lvl1pPr>
          </a:lstStyle>
          <a:p>
            <a:pPr marL="0" lvl="0"/>
            <a:r>
              <a:rPr lang="en-US"/>
              <a:t>TITRE </a:t>
            </a:r>
            <a:br>
              <a:rPr lang="en-US"/>
            </a:br>
            <a:r>
              <a:rPr lang="en-US"/>
              <a:t>DE LA PARTIE</a:t>
            </a:r>
            <a:endParaRPr lang="fr-FR"/>
          </a:p>
        </p:txBody>
      </p:sp>
      <p:sp>
        <p:nvSpPr>
          <p:cNvPr id="4" name="Footer Placeholder 4">
            <a:extLst>
              <a:ext uri="{FF2B5EF4-FFF2-40B4-BE49-F238E27FC236}">
                <a16:creationId xmlns:a16="http://schemas.microsoft.com/office/drawing/2014/main" id="{479239D7-F92E-4013-B06A-96FFCCB44CBA}"/>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grpSp>
        <p:nvGrpSpPr>
          <p:cNvPr id="6" name="Group 13">
            <a:extLst>
              <a:ext uri="{FF2B5EF4-FFF2-40B4-BE49-F238E27FC236}">
                <a16:creationId xmlns:a16="http://schemas.microsoft.com/office/drawing/2014/main" id="{CFE5D3D3-9C1F-4E38-86F5-CF8E4E8BE3A4}"/>
              </a:ext>
            </a:extLst>
          </p:cNvPr>
          <p:cNvGrpSpPr/>
          <p:nvPr userDrawn="1"/>
        </p:nvGrpSpPr>
        <p:grpSpPr>
          <a:xfrm>
            <a:off x="29718" y="0"/>
            <a:ext cx="5891197" cy="6858000"/>
            <a:chOff x="4733596" y="2380467"/>
            <a:chExt cx="3765950" cy="4392040"/>
          </a:xfrm>
          <a:solidFill>
            <a:schemeClr val="accent1">
              <a:alpha val="15000"/>
            </a:schemeClr>
          </a:solidFill>
        </p:grpSpPr>
        <p:sp>
          <p:nvSpPr>
            <p:cNvPr id="7" name="Freeform 17">
              <a:extLst>
                <a:ext uri="{FF2B5EF4-FFF2-40B4-BE49-F238E27FC236}">
                  <a16:creationId xmlns:a16="http://schemas.microsoft.com/office/drawing/2014/main" id="{200C0460-451D-4CA7-8512-99A5514167D7}"/>
                </a:ext>
              </a:extLst>
            </p:cNvPr>
            <p:cNvSpPr/>
            <p:nvPr userDrawn="1"/>
          </p:nvSpPr>
          <p:spPr>
            <a:xfrm>
              <a:off x="4733596"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8" name="Freeform 18">
              <a:extLst>
                <a:ext uri="{FF2B5EF4-FFF2-40B4-BE49-F238E27FC236}">
                  <a16:creationId xmlns:a16="http://schemas.microsoft.com/office/drawing/2014/main" id="{12C7DC35-1FC1-43A8-A1AF-6793FD32FD6E}"/>
                </a:ext>
              </a:extLst>
            </p:cNvPr>
            <p:cNvSpPr/>
            <p:nvPr userDrawn="1"/>
          </p:nvSpPr>
          <p:spPr>
            <a:xfrm flipH="1" flipV="1">
              <a:off x="6667926" y="2380467"/>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grpSp>
      <p:sp>
        <p:nvSpPr>
          <p:cNvPr id="11" name="Espace réservé du numéro de diapositive 5">
            <a:extLst>
              <a:ext uri="{FF2B5EF4-FFF2-40B4-BE49-F238E27FC236}">
                <a16:creationId xmlns:a16="http://schemas.microsoft.com/office/drawing/2014/main" id="{2BDA2E2A-FEAF-4066-BACA-27F32207CAF1}"/>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5317080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2 ">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9E56BD46-38D3-41A5-A4D0-52D894EB93B2}"/>
              </a:ext>
            </a:extLst>
          </p:cNvPr>
          <p:cNvSpPr>
            <a:spLocks noGrp="1"/>
          </p:cNvSpPr>
          <p:nvPr>
            <p:ph type="title" hasCustomPrompt="1"/>
          </p:nvPr>
        </p:nvSpPr>
        <p:spPr>
          <a:xfrm>
            <a:off x="6192514" y="2288338"/>
            <a:ext cx="5409262" cy="5484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lgn="ctr">
              <a:buFont typeface="Arial" panose="020B0604020202020204" pitchFamily="34" charset="0"/>
              <a:buNone/>
              <a:defRPr lang="fr-FR" sz="2400" b="1" dirty="0">
                <a:solidFill>
                  <a:schemeClr val="lt1"/>
                </a:solidFill>
                <a:latin typeface="Arial" panose="020B0604020202020204" pitchFamily="34" charset="0"/>
                <a:ea typeface="+mn-ea"/>
                <a:cs typeface="Arial" panose="020B0604020202020204" pitchFamily="34" charset="0"/>
              </a:defRPr>
            </a:lvl1pPr>
          </a:lstStyle>
          <a:p>
            <a:pPr marL="0" lvl="0" algn="ctr"/>
            <a:r>
              <a:rPr lang="fr-FR" noProof="0"/>
              <a:t>Titre de la partie</a:t>
            </a:r>
          </a:p>
        </p:txBody>
      </p:sp>
      <p:sp>
        <p:nvSpPr>
          <p:cNvPr id="3" name="Footer Placeholder 4">
            <a:extLst>
              <a:ext uri="{FF2B5EF4-FFF2-40B4-BE49-F238E27FC236}">
                <a16:creationId xmlns:a16="http://schemas.microsoft.com/office/drawing/2014/main" id="{3486408E-7F48-4A18-844A-1D723F22C7C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5" name="Rectangle 4">
            <a:extLst>
              <a:ext uri="{FF2B5EF4-FFF2-40B4-BE49-F238E27FC236}">
                <a16:creationId xmlns:a16="http://schemas.microsoft.com/office/drawing/2014/main" id="{B4A056D7-0041-4868-8BC6-53236BDF13B0}"/>
              </a:ext>
            </a:extLst>
          </p:cNvPr>
          <p:cNvSpPr/>
          <p:nvPr userDrawn="1"/>
        </p:nvSpPr>
        <p:spPr>
          <a:xfrm>
            <a:off x="0" y="0"/>
            <a:ext cx="591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6" name="Pie 8">
            <a:extLst>
              <a:ext uri="{FF2B5EF4-FFF2-40B4-BE49-F238E27FC236}">
                <a16:creationId xmlns:a16="http://schemas.microsoft.com/office/drawing/2014/main" id="{63917891-26A7-4700-BB45-8C6972C6C381}"/>
              </a:ext>
            </a:extLst>
          </p:cNvPr>
          <p:cNvSpPr/>
          <p:nvPr userDrawn="1"/>
        </p:nvSpPr>
        <p:spPr>
          <a:xfrm>
            <a:off x="1565974" y="1927477"/>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7" name="Pie 10">
            <a:extLst>
              <a:ext uri="{FF2B5EF4-FFF2-40B4-BE49-F238E27FC236}">
                <a16:creationId xmlns:a16="http://schemas.microsoft.com/office/drawing/2014/main" id="{73097180-B5AB-4782-A071-CCC580666C64}"/>
              </a:ext>
            </a:extLst>
          </p:cNvPr>
          <p:cNvSpPr/>
          <p:nvPr userDrawn="1"/>
        </p:nvSpPr>
        <p:spPr>
          <a:xfrm flipH="1" flipV="1">
            <a:off x="1704231" y="2060350"/>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8" name="Pie 11">
            <a:extLst>
              <a:ext uri="{FF2B5EF4-FFF2-40B4-BE49-F238E27FC236}">
                <a16:creationId xmlns:a16="http://schemas.microsoft.com/office/drawing/2014/main" id="{F0D072F4-CB06-42DA-A68C-DFA15DECCC3A}"/>
              </a:ext>
            </a:extLst>
          </p:cNvPr>
          <p:cNvSpPr/>
          <p:nvPr userDrawn="1"/>
        </p:nvSpPr>
        <p:spPr>
          <a:xfrm flipV="1">
            <a:off x="1565974" y="2056765"/>
            <a:ext cx="2507538" cy="2507538"/>
          </a:xfrm>
          <a:prstGeom prst="pie">
            <a:avLst>
              <a:gd name="adj1" fmla="val 1082458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9" name="Pie 14">
            <a:extLst>
              <a:ext uri="{FF2B5EF4-FFF2-40B4-BE49-F238E27FC236}">
                <a16:creationId xmlns:a16="http://schemas.microsoft.com/office/drawing/2014/main" id="{90F12C15-A833-4FFE-878E-DA07E7B5C714}"/>
              </a:ext>
            </a:extLst>
          </p:cNvPr>
          <p:cNvSpPr/>
          <p:nvPr userDrawn="1"/>
        </p:nvSpPr>
        <p:spPr>
          <a:xfrm rot="5400000">
            <a:off x="2331898" y="2325584"/>
            <a:ext cx="1528717" cy="1528717"/>
          </a:xfrm>
          <a:prstGeom prst="pie">
            <a:avLst>
              <a:gd name="adj1" fmla="val 10823735"/>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0" name="Pie 9">
            <a:extLst>
              <a:ext uri="{FF2B5EF4-FFF2-40B4-BE49-F238E27FC236}">
                <a16:creationId xmlns:a16="http://schemas.microsoft.com/office/drawing/2014/main" id="{18FFEC70-D3ED-4407-B88D-9BECB218C9F1}"/>
              </a:ext>
            </a:extLst>
          </p:cNvPr>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1" name="Text Placeholder 2">
            <a:extLst>
              <a:ext uri="{FF2B5EF4-FFF2-40B4-BE49-F238E27FC236}">
                <a16:creationId xmlns:a16="http://schemas.microsoft.com/office/drawing/2014/main" id="{89EF2AB5-611B-4D3F-BF69-2FDA6C6D61EA}"/>
              </a:ext>
            </a:extLst>
          </p:cNvPr>
          <p:cNvSpPr>
            <a:spLocks noGrp="1"/>
          </p:cNvSpPr>
          <p:nvPr>
            <p:ph type="body" sz="quarter" idx="13" hasCustomPrompt="1"/>
          </p:nvPr>
        </p:nvSpPr>
        <p:spPr>
          <a:xfrm>
            <a:off x="6995532" y="2948375"/>
            <a:ext cx="4304293" cy="2195512"/>
          </a:xfrm>
          <a:prstGeom prst="rect">
            <a:avLst/>
          </a:prstGeom>
        </p:spPr>
        <p:txBody>
          <a:bodyPr/>
          <a:lstStyle>
            <a:lvl1pPr marL="228600" indent="-228600">
              <a:spcAft>
                <a:spcPts val="1200"/>
              </a:spcAft>
              <a:buClr>
                <a:schemeClr val="accent2"/>
              </a:buClr>
              <a:buSzPct val="80000"/>
              <a:buFont typeface="Wingdings" panose="05000000000000000000" pitchFamily="2" charset="2"/>
              <a:buChar char="§"/>
              <a:defRPr sz="2600" b="1">
                <a:solidFill>
                  <a:schemeClr val="tx1"/>
                </a:solidFill>
                <a:latin typeface="Arial" panose="020B0604020202020204" pitchFamily="34" charset="0"/>
                <a:cs typeface="Arial" panose="020B0604020202020204" pitchFamily="34" charset="0"/>
              </a:defRPr>
            </a:lvl1pPr>
          </a:lstStyle>
          <a:p>
            <a:pPr lvl="0"/>
            <a:r>
              <a:rPr lang="en-US" err="1"/>
              <a:t>Texte</a:t>
            </a:r>
            <a:endParaRPr lang="en-US"/>
          </a:p>
          <a:p>
            <a:pPr lvl="0"/>
            <a:endParaRPr lang="en-US"/>
          </a:p>
        </p:txBody>
      </p:sp>
      <p:sp>
        <p:nvSpPr>
          <p:cNvPr id="13" name="Espace réservé du numéro de diapositive 5">
            <a:extLst>
              <a:ext uri="{FF2B5EF4-FFF2-40B4-BE49-F238E27FC236}">
                <a16:creationId xmlns:a16="http://schemas.microsoft.com/office/drawing/2014/main" id="{DD0E19E1-CD3F-424E-A9E3-231BACAC552C}"/>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6215558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3 Actu + source">
    <p:spTree>
      <p:nvGrpSpPr>
        <p:cNvPr id="1" name=""/>
        <p:cNvGrpSpPr/>
        <p:nvPr/>
      </p:nvGrpSpPr>
      <p:grpSpPr>
        <a:xfrm>
          <a:off x="0" y="0"/>
          <a:ext cx="0" cy="0"/>
          <a:chOff x="0" y="0"/>
          <a:chExt cx="0" cy="0"/>
        </a:xfrm>
      </p:grpSpPr>
      <p:sp>
        <p:nvSpPr>
          <p:cNvPr id="22" name="Rectangle 21"/>
          <p:cNvSpPr/>
          <p:nvPr userDrawn="1"/>
        </p:nvSpPr>
        <p:spPr>
          <a:xfrm>
            <a:off x="0" y="0"/>
            <a:ext cx="334536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2" name="Title 1"/>
          <p:cNvSpPr>
            <a:spLocks noGrp="1"/>
          </p:cNvSpPr>
          <p:nvPr>
            <p:ph type="title" hasCustomPrompt="1"/>
          </p:nvPr>
        </p:nvSpPr>
        <p:spPr>
          <a:xfrm>
            <a:off x="3439384" y="2403819"/>
            <a:ext cx="8427307" cy="1344417"/>
          </a:xfrm>
          <a:prstGeom prst="rect">
            <a:avLst/>
          </a:prstGeom>
        </p:spPr>
        <p:txBody>
          <a:bodyPr>
            <a:normAutofit/>
          </a:bodyPr>
          <a:lstStyle>
            <a:lvl1pPr>
              <a:defRPr sz="2400" b="1">
                <a:latin typeface="Arial" panose="020B0604020202020204" pitchFamily="34" charset="0"/>
                <a:cs typeface="Arial" panose="020B0604020202020204" pitchFamily="34" charset="0"/>
              </a:defRPr>
            </a:lvl1pPr>
          </a:lstStyle>
          <a:p>
            <a:r>
              <a:rPr lang="fr-FR" noProof="0"/>
              <a:t>Titre</a:t>
            </a:r>
            <a:r>
              <a:rPr lang="en-US"/>
              <a:t> </a:t>
            </a: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8" name="Content Placeholder 2"/>
          <p:cNvSpPr>
            <a:spLocks noGrp="1"/>
          </p:cNvSpPr>
          <p:nvPr>
            <p:ph idx="12" hasCustomPrompt="1"/>
          </p:nvPr>
        </p:nvSpPr>
        <p:spPr>
          <a:xfrm>
            <a:off x="3439384" y="4059043"/>
            <a:ext cx="8427307" cy="289976"/>
          </a:xfrm>
          <a:prstGeom prst="rect">
            <a:avLst/>
          </a:prstGeom>
        </p:spPr>
        <p:txBody>
          <a:bodyPr anchor="t"/>
          <a:lstStyle>
            <a:lvl1pPr marL="0" indent="0" algn="l">
              <a:buNone/>
              <a:defRPr lang="en-US" sz="1800" b="0" i="1" dirty="0">
                <a:solidFill>
                  <a:schemeClr val="tx1"/>
                </a:solidFill>
                <a:latin typeface="Arial" panose="020B0604020202020204" pitchFamily="34" charset="0"/>
                <a:cs typeface="Arial" panose="020B0604020202020204" pitchFamily="34" charset="0"/>
              </a:defRPr>
            </a:lvl1pPr>
          </a:lstStyle>
          <a:p>
            <a:pPr marL="228600" lvl="0" indent="-228600"/>
            <a:r>
              <a:rPr lang="en-US"/>
              <a:t>Source </a:t>
            </a:r>
          </a:p>
        </p:txBody>
      </p:sp>
      <p:sp>
        <p:nvSpPr>
          <p:cNvPr id="21" name="Freeform 24"/>
          <p:cNvSpPr>
            <a:spLocks noEditPoints="1"/>
          </p:cNvSpPr>
          <p:nvPr userDrawn="1"/>
        </p:nvSpPr>
        <p:spPr bwMode="auto">
          <a:xfrm>
            <a:off x="501791" y="2304097"/>
            <a:ext cx="2044549" cy="1754946"/>
          </a:xfrm>
          <a:custGeom>
            <a:avLst/>
            <a:gdLst>
              <a:gd name="T0" fmla="*/ 1577 w 3592"/>
              <a:gd name="T1" fmla="*/ 2589 h 2773"/>
              <a:gd name="T2" fmla="*/ 3152 w 3592"/>
              <a:gd name="T3" fmla="*/ 1998 h 2773"/>
              <a:gd name="T4" fmla="*/ 195 w 3592"/>
              <a:gd name="T5" fmla="*/ 1752 h 2773"/>
              <a:gd name="T6" fmla="*/ 113 w 3592"/>
              <a:gd name="T7" fmla="*/ 1924 h 2773"/>
              <a:gd name="T8" fmla="*/ 155 w 3592"/>
              <a:gd name="T9" fmla="*/ 2167 h 2773"/>
              <a:gd name="T10" fmla="*/ 228 w 3592"/>
              <a:gd name="T11" fmla="*/ 2236 h 2773"/>
              <a:gd name="T12" fmla="*/ 1521 w 3592"/>
              <a:gd name="T13" fmla="*/ 2161 h 2773"/>
              <a:gd name="T14" fmla="*/ 286 w 3592"/>
              <a:gd name="T15" fmla="*/ 1173 h 2773"/>
              <a:gd name="T16" fmla="*/ 331 w 3592"/>
              <a:gd name="T17" fmla="*/ 1451 h 2773"/>
              <a:gd name="T18" fmla="*/ 1613 w 3592"/>
              <a:gd name="T19" fmla="*/ 1443 h 2773"/>
              <a:gd name="T20" fmla="*/ 3240 w 3592"/>
              <a:gd name="T21" fmla="*/ 1083 h 2773"/>
              <a:gd name="T22" fmla="*/ 3242 w 3592"/>
              <a:gd name="T23" fmla="*/ 1573 h 2773"/>
              <a:gd name="T24" fmla="*/ 3295 w 3592"/>
              <a:gd name="T25" fmla="*/ 1546 h 2773"/>
              <a:gd name="T26" fmla="*/ 3364 w 3592"/>
              <a:gd name="T27" fmla="*/ 1389 h 2773"/>
              <a:gd name="T28" fmla="*/ 3337 w 3592"/>
              <a:gd name="T29" fmla="*/ 1128 h 2773"/>
              <a:gd name="T30" fmla="*/ 3140 w 3592"/>
              <a:gd name="T31" fmla="*/ 541 h 2773"/>
              <a:gd name="T32" fmla="*/ 3264 w 3592"/>
              <a:gd name="T33" fmla="*/ 819 h 2773"/>
              <a:gd name="T34" fmla="*/ 3288 w 3592"/>
              <a:gd name="T35" fmla="*/ 545 h 2773"/>
              <a:gd name="T36" fmla="*/ 255 w 3592"/>
              <a:gd name="T37" fmla="*/ 463 h 2773"/>
              <a:gd name="T38" fmla="*/ 229 w 3592"/>
              <a:gd name="T39" fmla="*/ 723 h 2773"/>
              <a:gd name="T40" fmla="*/ 298 w 3592"/>
              <a:gd name="T41" fmla="*/ 882 h 2773"/>
              <a:gd name="T42" fmla="*/ 351 w 3592"/>
              <a:gd name="T43" fmla="*/ 908 h 2773"/>
              <a:gd name="T44" fmla="*/ 1205 w 3592"/>
              <a:gd name="T45" fmla="*/ 693 h 2773"/>
              <a:gd name="T46" fmla="*/ 2298 w 3592"/>
              <a:gd name="T47" fmla="*/ 0 h 2773"/>
              <a:gd name="T48" fmla="*/ 3497 w 3592"/>
              <a:gd name="T49" fmla="*/ 448 h 2773"/>
              <a:gd name="T50" fmla="*/ 3381 w 3592"/>
              <a:gd name="T51" fmla="*/ 519 h 2773"/>
              <a:gd name="T52" fmla="*/ 3329 w 3592"/>
              <a:gd name="T53" fmla="*/ 722 h 2773"/>
              <a:gd name="T54" fmla="*/ 3469 w 3592"/>
              <a:gd name="T55" fmla="*/ 880 h 2773"/>
              <a:gd name="T56" fmla="*/ 3589 w 3592"/>
              <a:gd name="T57" fmla="*/ 945 h 2773"/>
              <a:gd name="T58" fmla="*/ 3576 w 3592"/>
              <a:gd name="T59" fmla="*/ 972 h 2773"/>
              <a:gd name="T60" fmla="*/ 3446 w 3592"/>
              <a:gd name="T61" fmla="*/ 1082 h 2773"/>
              <a:gd name="T62" fmla="*/ 3478 w 3592"/>
              <a:gd name="T63" fmla="*/ 1370 h 2773"/>
              <a:gd name="T64" fmla="*/ 3399 w 3592"/>
              <a:gd name="T65" fmla="*/ 1603 h 2773"/>
              <a:gd name="T66" fmla="*/ 3423 w 3592"/>
              <a:gd name="T67" fmla="*/ 1712 h 2773"/>
              <a:gd name="T68" fmla="*/ 3343 w 3592"/>
              <a:gd name="T69" fmla="*/ 1800 h 2773"/>
              <a:gd name="T70" fmla="*/ 3244 w 3592"/>
              <a:gd name="T71" fmla="*/ 1900 h 2773"/>
              <a:gd name="T72" fmla="*/ 3221 w 3592"/>
              <a:gd name="T73" fmla="*/ 2114 h 2773"/>
              <a:gd name="T74" fmla="*/ 3417 w 3592"/>
              <a:gd name="T75" fmla="*/ 2234 h 2773"/>
              <a:gd name="T76" fmla="*/ 3483 w 3592"/>
              <a:gd name="T77" fmla="*/ 2287 h 2773"/>
              <a:gd name="T78" fmla="*/ 3461 w 3592"/>
              <a:gd name="T79" fmla="*/ 2305 h 2773"/>
              <a:gd name="T80" fmla="*/ 186 w 3592"/>
              <a:gd name="T81" fmla="*/ 2351 h 2773"/>
              <a:gd name="T82" fmla="*/ 89 w 3592"/>
              <a:gd name="T83" fmla="*/ 2275 h 2773"/>
              <a:gd name="T84" fmla="*/ 5 w 3592"/>
              <a:gd name="T85" fmla="*/ 2036 h 2773"/>
              <a:gd name="T86" fmla="*/ 33 w 3592"/>
              <a:gd name="T87" fmla="*/ 1759 h 2773"/>
              <a:gd name="T88" fmla="*/ 22 w 3592"/>
              <a:gd name="T89" fmla="*/ 1639 h 2773"/>
              <a:gd name="T90" fmla="*/ 0 w 3592"/>
              <a:gd name="T91" fmla="*/ 1621 h 2773"/>
              <a:gd name="T92" fmla="*/ 66 w 3592"/>
              <a:gd name="T93" fmla="*/ 1568 h 2773"/>
              <a:gd name="T94" fmla="*/ 262 w 3592"/>
              <a:gd name="T95" fmla="*/ 1450 h 2773"/>
              <a:gd name="T96" fmla="*/ 238 w 3592"/>
              <a:gd name="T97" fmla="*/ 1234 h 2773"/>
              <a:gd name="T98" fmla="*/ 140 w 3592"/>
              <a:gd name="T99" fmla="*/ 1134 h 2773"/>
              <a:gd name="T100" fmla="*/ 60 w 3592"/>
              <a:gd name="T101" fmla="*/ 1046 h 2773"/>
              <a:gd name="T102" fmla="*/ 163 w 3592"/>
              <a:gd name="T103" fmla="*/ 886 h 2773"/>
              <a:gd name="T104" fmla="*/ 109 w 3592"/>
              <a:gd name="T105" fmla="*/ 604 h 2773"/>
              <a:gd name="T106" fmla="*/ 174 w 3592"/>
              <a:gd name="T107" fmla="*/ 369 h 2773"/>
              <a:gd name="T108" fmla="*/ 282 w 3592"/>
              <a:gd name="T109" fmla="*/ 283 h 2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92" h="2773">
                <a:moveTo>
                  <a:pt x="3197" y="1839"/>
                </a:moveTo>
                <a:lnTo>
                  <a:pt x="3031" y="1873"/>
                </a:lnTo>
                <a:lnTo>
                  <a:pt x="2166" y="2048"/>
                </a:lnTo>
                <a:lnTo>
                  <a:pt x="1979" y="2108"/>
                </a:lnTo>
                <a:lnTo>
                  <a:pt x="1930" y="2096"/>
                </a:lnTo>
                <a:lnTo>
                  <a:pt x="1590" y="2165"/>
                </a:lnTo>
                <a:lnTo>
                  <a:pt x="1577" y="2589"/>
                </a:lnTo>
                <a:lnTo>
                  <a:pt x="3161" y="2199"/>
                </a:lnTo>
                <a:lnTo>
                  <a:pt x="3158" y="2176"/>
                </a:lnTo>
                <a:lnTo>
                  <a:pt x="3154" y="2150"/>
                </a:lnTo>
                <a:lnTo>
                  <a:pt x="3152" y="2115"/>
                </a:lnTo>
                <a:lnTo>
                  <a:pt x="3150" y="2079"/>
                </a:lnTo>
                <a:lnTo>
                  <a:pt x="3150" y="2040"/>
                </a:lnTo>
                <a:lnTo>
                  <a:pt x="3152" y="1998"/>
                </a:lnTo>
                <a:lnTo>
                  <a:pt x="3158" y="1957"/>
                </a:lnTo>
                <a:lnTo>
                  <a:pt x="3166" y="1916"/>
                </a:lnTo>
                <a:lnTo>
                  <a:pt x="3179" y="1876"/>
                </a:lnTo>
                <a:lnTo>
                  <a:pt x="3197" y="1839"/>
                </a:lnTo>
                <a:close/>
                <a:moveTo>
                  <a:pt x="226" y="1748"/>
                </a:moveTo>
                <a:lnTo>
                  <a:pt x="212" y="1749"/>
                </a:lnTo>
                <a:lnTo>
                  <a:pt x="195" y="1752"/>
                </a:lnTo>
                <a:lnTo>
                  <a:pt x="178" y="1761"/>
                </a:lnTo>
                <a:lnTo>
                  <a:pt x="161" y="1774"/>
                </a:lnTo>
                <a:lnTo>
                  <a:pt x="146" y="1793"/>
                </a:lnTo>
                <a:lnTo>
                  <a:pt x="134" y="1818"/>
                </a:lnTo>
                <a:lnTo>
                  <a:pt x="124" y="1849"/>
                </a:lnTo>
                <a:lnTo>
                  <a:pt x="117" y="1884"/>
                </a:lnTo>
                <a:lnTo>
                  <a:pt x="113" y="1924"/>
                </a:lnTo>
                <a:lnTo>
                  <a:pt x="113" y="1968"/>
                </a:lnTo>
                <a:lnTo>
                  <a:pt x="115" y="2014"/>
                </a:lnTo>
                <a:lnTo>
                  <a:pt x="120" y="2054"/>
                </a:lnTo>
                <a:lnTo>
                  <a:pt x="126" y="2089"/>
                </a:lnTo>
                <a:lnTo>
                  <a:pt x="135" y="2120"/>
                </a:lnTo>
                <a:lnTo>
                  <a:pt x="145" y="2146"/>
                </a:lnTo>
                <a:lnTo>
                  <a:pt x="155" y="2167"/>
                </a:lnTo>
                <a:lnTo>
                  <a:pt x="166" y="2186"/>
                </a:lnTo>
                <a:lnTo>
                  <a:pt x="178" y="2200"/>
                </a:lnTo>
                <a:lnTo>
                  <a:pt x="189" y="2212"/>
                </a:lnTo>
                <a:lnTo>
                  <a:pt x="201" y="2222"/>
                </a:lnTo>
                <a:lnTo>
                  <a:pt x="211" y="2228"/>
                </a:lnTo>
                <a:lnTo>
                  <a:pt x="220" y="2232"/>
                </a:lnTo>
                <a:lnTo>
                  <a:pt x="228" y="2236"/>
                </a:lnTo>
                <a:lnTo>
                  <a:pt x="235" y="2238"/>
                </a:lnTo>
                <a:lnTo>
                  <a:pt x="239" y="2238"/>
                </a:lnTo>
                <a:lnTo>
                  <a:pt x="241" y="2239"/>
                </a:lnTo>
                <a:lnTo>
                  <a:pt x="246" y="2239"/>
                </a:lnTo>
                <a:lnTo>
                  <a:pt x="250" y="2240"/>
                </a:lnTo>
                <a:lnTo>
                  <a:pt x="1508" y="2588"/>
                </a:lnTo>
                <a:lnTo>
                  <a:pt x="1521" y="2161"/>
                </a:lnTo>
                <a:lnTo>
                  <a:pt x="241" y="1749"/>
                </a:lnTo>
                <a:lnTo>
                  <a:pt x="241" y="1749"/>
                </a:lnTo>
                <a:lnTo>
                  <a:pt x="239" y="1749"/>
                </a:lnTo>
                <a:lnTo>
                  <a:pt x="235" y="1748"/>
                </a:lnTo>
                <a:lnTo>
                  <a:pt x="230" y="1748"/>
                </a:lnTo>
                <a:lnTo>
                  <a:pt x="226" y="1748"/>
                </a:lnTo>
                <a:close/>
                <a:moveTo>
                  <a:pt x="286" y="1173"/>
                </a:moveTo>
                <a:lnTo>
                  <a:pt x="304" y="1210"/>
                </a:lnTo>
                <a:lnTo>
                  <a:pt x="317" y="1250"/>
                </a:lnTo>
                <a:lnTo>
                  <a:pt x="326" y="1291"/>
                </a:lnTo>
                <a:lnTo>
                  <a:pt x="330" y="1333"/>
                </a:lnTo>
                <a:lnTo>
                  <a:pt x="333" y="1374"/>
                </a:lnTo>
                <a:lnTo>
                  <a:pt x="333" y="1413"/>
                </a:lnTo>
                <a:lnTo>
                  <a:pt x="331" y="1451"/>
                </a:lnTo>
                <a:lnTo>
                  <a:pt x="329" y="1484"/>
                </a:lnTo>
                <a:lnTo>
                  <a:pt x="326" y="1512"/>
                </a:lnTo>
                <a:lnTo>
                  <a:pt x="322" y="1534"/>
                </a:lnTo>
                <a:lnTo>
                  <a:pt x="464" y="1569"/>
                </a:lnTo>
                <a:lnTo>
                  <a:pt x="1907" y="1924"/>
                </a:lnTo>
                <a:lnTo>
                  <a:pt x="1892" y="1500"/>
                </a:lnTo>
                <a:lnTo>
                  <a:pt x="1613" y="1443"/>
                </a:lnTo>
                <a:lnTo>
                  <a:pt x="1520" y="1424"/>
                </a:lnTo>
                <a:lnTo>
                  <a:pt x="452" y="1207"/>
                </a:lnTo>
                <a:lnTo>
                  <a:pt x="286" y="1173"/>
                </a:lnTo>
                <a:close/>
                <a:moveTo>
                  <a:pt x="3261" y="1082"/>
                </a:moveTo>
                <a:lnTo>
                  <a:pt x="3250" y="1082"/>
                </a:lnTo>
                <a:lnTo>
                  <a:pt x="3242" y="1083"/>
                </a:lnTo>
                <a:lnTo>
                  <a:pt x="3240" y="1083"/>
                </a:lnTo>
                <a:lnTo>
                  <a:pt x="2335" y="1375"/>
                </a:lnTo>
                <a:lnTo>
                  <a:pt x="1962" y="1496"/>
                </a:lnTo>
                <a:lnTo>
                  <a:pt x="1976" y="1922"/>
                </a:lnTo>
                <a:lnTo>
                  <a:pt x="3114" y="1608"/>
                </a:lnTo>
                <a:lnTo>
                  <a:pt x="3233" y="1574"/>
                </a:lnTo>
                <a:lnTo>
                  <a:pt x="3238" y="1573"/>
                </a:lnTo>
                <a:lnTo>
                  <a:pt x="3242" y="1573"/>
                </a:lnTo>
                <a:lnTo>
                  <a:pt x="3244" y="1572"/>
                </a:lnTo>
                <a:lnTo>
                  <a:pt x="3249" y="1572"/>
                </a:lnTo>
                <a:lnTo>
                  <a:pt x="3255" y="1570"/>
                </a:lnTo>
                <a:lnTo>
                  <a:pt x="3263" y="1567"/>
                </a:lnTo>
                <a:lnTo>
                  <a:pt x="3273" y="1563"/>
                </a:lnTo>
                <a:lnTo>
                  <a:pt x="3283" y="1556"/>
                </a:lnTo>
                <a:lnTo>
                  <a:pt x="3295" y="1546"/>
                </a:lnTo>
                <a:lnTo>
                  <a:pt x="3306" y="1535"/>
                </a:lnTo>
                <a:lnTo>
                  <a:pt x="3318" y="1520"/>
                </a:lnTo>
                <a:lnTo>
                  <a:pt x="3329" y="1502"/>
                </a:lnTo>
                <a:lnTo>
                  <a:pt x="3338" y="1480"/>
                </a:lnTo>
                <a:lnTo>
                  <a:pt x="3348" y="1454"/>
                </a:lnTo>
                <a:lnTo>
                  <a:pt x="3357" y="1424"/>
                </a:lnTo>
                <a:lnTo>
                  <a:pt x="3364" y="1389"/>
                </a:lnTo>
                <a:lnTo>
                  <a:pt x="3368" y="1348"/>
                </a:lnTo>
                <a:lnTo>
                  <a:pt x="3370" y="1302"/>
                </a:lnTo>
                <a:lnTo>
                  <a:pt x="3370" y="1258"/>
                </a:lnTo>
                <a:lnTo>
                  <a:pt x="3366" y="1219"/>
                </a:lnTo>
                <a:lnTo>
                  <a:pt x="3359" y="1183"/>
                </a:lnTo>
                <a:lnTo>
                  <a:pt x="3349" y="1154"/>
                </a:lnTo>
                <a:lnTo>
                  <a:pt x="3337" y="1128"/>
                </a:lnTo>
                <a:lnTo>
                  <a:pt x="3322" y="1108"/>
                </a:lnTo>
                <a:lnTo>
                  <a:pt x="3307" y="1096"/>
                </a:lnTo>
                <a:lnTo>
                  <a:pt x="3290" y="1089"/>
                </a:lnTo>
                <a:lnTo>
                  <a:pt x="3275" y="1084"/>
                </a:lnTo>
                <a:lnTo>
                  <a:pt x="3261" y="1082"/>
                </a:lnTo>
                <a:close/>
                <a:moveTo>
                  <a:pt x="3306" y="508"/>
                </a:moveTo>
                <a:lnTo>
                  <a:pt x="3140" y="541"/>
                </a:lnTo>
                <a:lnTo>
                  <a:pt x="2028" y="767"/>
                </a:lnTo>
                <a:lnTo>
                  <a:pt x="1699" y="834"/>
                </a:lnTo>
                <a:lnTo>
                  <a:pt x="1686" y="1258"/>
                </a:lnTo>
                <a:lnTo>
                  <a:pt x="3088" y="913"/>
                </a:lnTo>
                <a:lnTo>
                  <a:pt x="3270" y="869"/>
                </a:lnTo>
                <a:lnTo>
                  <a:pt x="3267" y="846"/>
                </a:lnTo>
                <a:lnTo>
                  <a:pt x="3264" y="819"/>
                </a:lnTo>
                <a:lnTo>
                  <a:pt x="3261" y="785"/>
                </a:lnTo>
                <a:lnTo>
                  <a:pt x="3259" y="748"/>
                </a:lnTo>
                <a:lnTo>
                  <a:pt x="3259" y="708"/>
                </a:lnTo>
                <a:lnTo>
                  <a:pt x="3262" y="667"/>
                </a:lnTo>
                <a:lnTo>
                  <a:pt x="3267" y="626"/>
                </a:lnTo>
                <a:lnTo>
                  <a:pt x="3276" y="585"/>
                </a:lnTo>
                <a:lnTo>
                  <a:pt x="3288" y="545"/>
                </a:lnTo>
                <a:lnTo>
                  <a:pt x="3306" y="508"/>
                </a:lnTo>
                <a:close/>
                <a:moveTo>
                  <a:pt x="334" y="417"/>
                </a:moveTo>
                <a:lnTo>
                  <a:pt x="320" y="418"/>
                </a:lnTo>
                <a:lnTo>
                  <a:pt x="304" y="422"/>
                </a:lnTo>
                <a:lnTo>
                  <a:pt x="287" y="430"/>
                </a:lnTo>
                <a:lnTo>
                  <a:pt x="271" y="443"/>
                </a:lnTo>
                <a:lnTo>
                  <a:pt x="255" y="463"/>
                </a:lnTo>
                <a:lnTo>
                  <a:pt x="242" y="488"/>
                </a:lnTo>
                <a:lnTo>
                  <a:pt x="232" y="517"/>
                </a:lnTo>
                <a:lnTo>
                  <a:pt x="226" y="553"/>
                </a:lnTo>
                <a:lnTo>
                  <a:pt x="223" y="592"/>
                </a:lnTo>
                <a:lnTo>
                  <a:pt x="221" y="637"/>
                </a:lnTo>
                <a:lnTo>
                  <a:pt x="225" y="683"/>
                </a:lnTo>
                <a:lnTo>
                  <a:pt x="229" y="723"/>
                </a:lnTo>
                <a:lnTo>
                  <a:pt x="236" y="758"/>
                </a:lnTo>
                <a:lnTo>
                  <a:pt x="243" y="788"/>
                </a:lnTo>
                <a:lnTo>
                  <a:pt x="253" y="814"/>
                </a:lnTo>
                <a:lnTo>
                  <a:pt x="264" y="836"/>
                </a:lnTo>
                <a:lnTo>
                  <a:pt x="275" y="855"/>
                </a:lnTo>
                <a:lnTo>
                  <a:pt x="286" y="870"/>
                </a:lnTo>
                <a:lnTo>
                  <a:pt x="298" y="882"/>
                </a:lnTo>
                <a:lnTo>
                  <a:pt x="309" y="890"/>
                </a:lnTo>
                <a:lnTo>
                  <a:pt x="320" y="897"/>
                </a:lnTo>
                <a:lnTo>
                  <a:pt x="329" y="902"/>
                </a:lnTo>
                <a:lnTo>
                  <a:pt x="338" y="904"/>
                </a:lnTo>
                <a:lnTo>
                  <a:pt x="344" y="907"/>
                </a:lnTo>
                <a:lnTo>
                  <a:pt x="349" y="908"/>
                </a:lnTo>
                <a:lnTo>
                  <a:pt x="351" y="908"/>
                </a:lnTo>
                <a:lnTo>
                  <a:pt x="353" y="908"/>
                </a:lnTo>
                <a:lnTo>
                  <a:pt x="356" y="909"/>
                </a:lnTo>
                <a:lnTo>
                  <a:pt x="359" y="909"/>
                </a:lnTo>
                <a:lnTo>
                  <a:pt x="422" y="926"/>
                </a:lnTo>
                <a:lnTo>
                  <a:pt x="1616" y="1258"/>
                </a:lnTo>
                <a:lnTo>
                  <a:pt x="1630" y="831"/>
                </a:lnTo>
                <a:lnTo>
                  <a:pt x="1205" y="693"/>
                </a:lnTo>
                <a:lnTo>
                  <a:pt x="351" y="418"/>
                </a:lnTo>
                <a:lnTo>
                  <a:pt x="350" y="418"/>
                </a:lnTo>
                <a:lnTo>
                  <a:pt x="348" y="418"/>
                </a:lnTo>
                <a:lnTo>
                  <a:pt x="344" y="418"/>
                </a:lnTo>
                <a:lnTo>
                  <a:pt x="340" y="417"/>
                </a:lnTo>
                <a:lnTo>
                  <a:pt x="334" y="417"/>
                </a:lnTo>
                <a:close/>
                <a:moveTo>
                  <a:pt x="2298" y="0"/>
                </a:moveTo>
                <a:lnTo>
                  <a:pt x="3520" y="366"/>
                </a:lnTo>
                <a:lnTo>
                  <a:pt x="3532" y="381"/>
                </a:lnTo>
                <a:lnTo>
                  <a:pt x="3537" y="396"/>
                </a:lnTo>
                <a:lnTo>
                  <a:pt x="3535" y="410"/>
                </a:lnTo>
                <a:lnTo>
                  <a:pt x="3527" y="424"/>
                </a:lnTo>
                <a:lnTo>
                  <a:pt x="3514" y="436"/>
                </a:lnTo>
                <a:lnTo>
                  <a:pt x="3497" y="448"/>
                </a:lnTo>
                <a:lnTo>
                  <a:pt x="3477" y="459"/>
                </a:lnTo>
                <a:lnTo>
                  <a:pt x="3452" y="469"/>
                </a:lnTo>
                <a:lnTo>
                  <a:pt x="3425" y="478"/>
                </a:lnTo>
                <a:lnTo>
                  <a:pt x="3423" y="481"/>
                </a:lnTo>
                <a:lnTo>
                  <a:pt x="3421" y="482"/>
                </a:lnTo>
                <a:lnTo>
                  <a:pt x="3399" y="499"/>
                </a:lnTo>
                <a:lnTo>
                  <a:pt x="3381" y="519"/>
                </a:lnTo>
                <a:lnTo>
                  <a:pt x="3366" y="542"/>
                </a:lnTo>
                <a:lnTo>
                  <a:pt x="3354" y="568"/>
                </a:lnTo>
                <a:lnTo>
                  <a:pt x="3344" y="598"/>
                </a:lnTo>
                <a:lnTo>
                  <a:pt x="3337" y="628"/>
                </a:lnTo>
                <a:lnTo>
                  <a:pt x="3333" y="659"/>
                </a:lnTo>
                <a:lnTo>
                  <a:pt x="3330" y="691"/>
                </a:lnTo>
                <a:lnTo>
                  <a:pt x="3329" y="722"/>
                </a:lnTo>
                <a:lnTo>
                  <a:pt x="3329" y="754"/>
                </a:lnTo>
                <a:lnTo>
                  <a:pt x="3331" y="784"/>
                </a:lnTo>
                <a:lnTo>
                  <a:pt x="3333" y="812"/>
                </a:lnTo>
                <a:lnTo>
                  <a:pt x="3336" y="838"/>
                </a:lnTo>
                <a:lnTo>
                  <a:pt x="3387" y="854"/>
                </a:lnTo>
                <a:lnTo>
                  <a:pt x="3431" y="868"/>
                </a:lnTo>
                <a:lnTo>
                  <a:pt x="3469" y="880"/>
                </a:lnTo>
                <a:lnTo>
                  <a:pt x="3500" y="891"/>
                </a:lnTo>
                <a:lnTo>
                  <a:pt x="3526" y="902"/>
                </a:lnTo>
                <a:lnTo>
                  <a:pt x="3547" y="913"/>
                </a:lnTo>
                <a:lnTo>
                  <a:pt x="3563" y="922"/>
                </a:lnTo>
                <a:lnTo>
                  <a:pt x="3575" y="930"/>
                </a:lnTo>
                <a:lnTo>
                  <a:pt x="3584" y="938"/>
                </a:lnTo>
                <a:lnTo>
                  <a:pt x="3589" y="945"/>
                </a:lnTo>
                <a:lnTo>
                  <a:pt x="3592" y="951"/>
                </a:lnTo>
                <a:lnTo>
                  <a:pt x="3592" y="955"/>
                </a:lnTo>
                <a:lnTo>
                  <a:pt x="3591" y="960"/>
                </a:lnTo>
                <a:lnTo>
                  <a:pt x="3587" y="964"/>
                </a:lnTo>
                <a:lnTo>
                  <a:pt x="3584" y="967"/>
                </a:lnTo>
                <a:lnTo>
                  <a:pt x="3580" y="970"/>
                </a:lnTo>
                <a:lnTo>
                  <a:pt x="3576" y="972"/>
                </a:lnTo>
                <a:lnTo>
                  <a:pt x="3572" y="973"/>
                </a:lnTo>
                <a:lnTo>
                  <a:pt x="3570" y="974"/>
                </a:lnTo>
                <a:lnTo>
                  <a:pt x="3569" y="974"/>
                </a:lnTo>
                <a:lnTo>
                  <a:pt x="3401" y="1014"/>
                </a:lnTo>
                <a:lnTo>
                  <a:pt x="3417" y="1033"/>
                </a:lnTo>
                <a:lnTo>
                  <a:pt x="3432" y="1056"/>
                </a:lnTo>
                <a:lnTo>
                  <a:pt x="3446" y="1082"/>
                </a:lnTo>
                <a:lnTo>
                  <a:pt x="3458" y="1112"/>
                </a:lnTo>
                <a:lnTo>
                  <a:pt x="3468" y="1145"/>
                </a:lnTo>
                <a:lnTo>
                  <a:pt x="3475" y="1182"/>
                </a:lnTo>
                <a:lnTo>
                  <a:pt x="3481" y="1223"/>
                </a:lnTo>
                <a:lnTo>
                  <a:pt x="3483" y="1269"/>
                </a:lnTo>
                <a:lnTo>
                  <a:pt x="3482" y="1319"/>
                </a:lnTo>
                <a:lnTo>
                  <a:pt x="3478" y="1370"/>
                </a:lnTo>
                <a:lnTo>
                  <a:pt x="3471" y="1415"/>
                </a:lnTo>
                <a:lnTo>
                  <a:pt x="3462" y="1456"/>
                </a:lnTo>
                <a:lnTo>
                  <a:pt x="3452" y="1493"/>
                </a:lnTo>
                <a:lnTo>
                  <a:pt x="3440" y="1526"/>
                </a:lnTo>
                <a:lnTo>
                  <a:pt x="3427" y="1555"/>
                </a:lnTo>
                <a:lnTo>
                  <a:pt x="3413" y="1581"/>
                </a:lnTo>
                <a:lnTo>
                  <a:pt x="3399" y="1603"/>
                </a:lnTo>
                <a:lnTo>
                  <a:pt x="3384" y="1621"/>
                </a:lnTo>
                <a:lnTo>
                  <a:pt x="3369" y="1637"/>
                </a:lnTo>
                <a:lnTo>
                  <a:pt x="3355" y="1651"/>
                </a:lnTo>
                <a:lnTo>
                  <a:pt x="3341" y="1662"/>
                </a:lnTo>
                <a:lnTo>
                  <a:pt x="3326" y="1671"/>
                </a:lnTo>
                <a:lnTo>
                  <a:pt x="3412" y="1696"/>
                </a:lnTo>
                <a:lnTo>
                  <a:pt x="3423" y="1712"/>
                </a:lnTo>
                <a:lnTo>
                  <a:pt x="3427" y="1727"/>
                </a:lnTo>
                <a:lnTo>
                  <a:pt x="3425" y="1741"/>
                </a:lnTo>
                <a:lnTo>
                  <a:pt x="3417" y="1754"/>
                </a:lnTo>
                <a:lnTo>
                  <a:pt x="3405" y="1767"/>
                </a:lnTo>
                <a:lnTo>
                  <a:pt x="3388" y="1778"/>
                </a:lnTo>
                <a:lnTo>
                  <a:pt x="3367" y="1789"/>
                </a:lnTo>
                <a:lnTo>
                  <a:pt x="3343" y="1800"/>
                </a:lnTo>
                <a:lnTo>
                  <a:pt x="3317" y="1809"/>
                </a:lnTo>
                <a:lnTo>
                  <a:pt x="3314" y="1811"/>
                </a:lnTo>
                <a:lnTo>
                  <a:pt x="3312" y="1813"/>
                </a:lnTo>
                <a:lnTo>
                  <a:pt x="3290" y="1829"/>
                </a:lnTo>
                <a:lnTo>
                  <a:pt x="3272" y="1850"/>
                </a:lnTo>
                <a:lnTo>
                  <a:pt x="3257" y="1874"/>
                </a:lnTo>
                <a:lnTo>
                  <a:pt x="3244" y="1900"/>
                </a:lnTo>
                <a:lnTo>
                  <a:pt x="3235" y="1928"/>
                </a:lnTo>
                <a:lnTo>
                  <a:pt x="3229" y="1958"/>
                </a:lnTo>
                <a:lnTo>
                  <a:pt x="3223" y="1990"/>
                </a:lnTo>
                <a:lnTo>
                  <a:pt x="3221" y="2021"/>
                </a:lnTo>
                <a:lnTo>
                  <a:pt x="3220" y="2054"/>
                </a:lnTo>
                <a:lnTo>
                  <a:pt x="3220" y="2085"/>
                </a:lnTo>
                <a:lnTo>
                  <a:pt x="3221" y="2114"/>
                </a:lnTo>
                <a:lnTo>
                  <a:pt x="3223" y="2143"/>
                </a:lnTo>
                <a:lnTo>
                  <a:pt x="3227" y="2170"/>
                </a:lnTo>
                <a:lnTo>
                  <a:pt x="3278" y="2184"/>
                </a:lnTo>
                <a:lnTo>
                  <a:pt x="3322" y="2198"/>
                </a:lnTo>
                <a:lnTo>
                  <a:pt x="3359" y="2211"/>
                </a:lnTo>
                <a:lnTo>
                  <a:pt x="3391" y="2223"/>
                </a:lnTo>
                <a:lnTo>
                  <a:pt x="3417" y="2234"/>
                </a:lnTo>
                <a:lnTo>
                  <a:pt x="3438" y="2243"/>
                </a:lnTo>
                <a:lnTo>
                  <a:pt x="3454" y="2253"/>
                </a:lnTo>
                <a:lnTo>
                  <a:pt x="3467" y="2261"/>
                </a:lnTo>
                <a:lnTo>
                  <a:pt x="3474" y="2268"/>
                </a:lnTo>
                <a:lnTo>
                  <a:pt x="3480" y="2276"/>
                </a:lnTo>
                <a:lnTo>
                  <a:pt x="3483" y="2281"/>
                </a:lnTo>
                <a:lnTo>
                  <a:pt x="3483" y="2287"/>
                </a:lnTo>
                <a:lnTo>
                  <a:pt x="3481" y="2291"/>
                </a:lnTo>
                <a:lnTo>
                  <a:pt x="3479" y="2295"/>
                </a:lnTo>
                <a:lnTo>
                  <a:pt x="3475" y="2299"/>
                </a:lnTo>
                <a:lnTo>
                  <a:pt x="3471" y="2301"/>
                </a:lnTo>
                <a:lnTo>
                  <a:pt x="3467" y="2303"/>
                </a:lnTo>
                <a:lnTo>
                  <a:pt x="3463" y="2304"/>
                </a:lnTo>
                <a:lnTo>
                  <a:pt x="3461" y="2305"/>
                </a:lnTo>
                <a:lnTo>
                  <a:pt x="3460" y="2305"/>
                </a:lnTo>
                <a:lnTo>
                  <a:pt x="1504" y="2773"/>
                </a:lnTo>
                <a:lnTo>
                  <a:pt x="207" y="2357"/>
                </a:lnTo>
                <a:lnTo>
                  <a:pt x="206" y="2357"/>
                </a:lnTo>
                <a:lnTo>
                  <a:pt x="202" y="2356"/>
                </a:lnTo>
                <a:lnTo>
                  <a:pt x="195" y="2354"/>
                </a:lnTo>
                <a:lnTo>
                  <a:pt x="186" y="2351"/>
                </a:lnTo>
                <a:lnTo>
                  <a:pt x="175" y="2346"/>
                </a:lnTo>
                <a:lnTo>
                  <a:pt x="163" y="2340"/>
                </a:lnTo>
                <a:lnTo>
                  <a:pt x="149" y="2332"/>
                </a:lnTo>
                <a:lnTo>
                  <a:pt x="135" y="2321"/>
                </a:lnTo>
                <a:lnTo>
                  <a:pt x="120" y="2308"/>
                </a:lnTo>
                <a:lnTo>
                  <a:pt x="104" y="2293"/>
                </a:lnTo>
                <a:lnTo>
                  <a:pt x="89" y="2275"/>
                </a:lnTo>
                <a:lnTo>
                  <a:pt x="73" y="2252"/>
                </a:lnTo>
                <a:lnTo>
                  <a:pt x="59" y="2227"/>
                </a:lnTo>
                <a:lnTo>
                  <a:pt x="45" y="2198"/>
                </a:lnTo>
                <a:lnTo>
                  <a:pt x="33" y="2164"/>
                </a:lnTo>
                <a:lnTo>
                  <a:pt x="22" y="2126"/>
                </a:lnTo>
                <a:lnTo>
                  <a:pt x="13" y="2084"/>
                </a:lnTo>
                <a:lnTo>
                  <a:pt x="5" y="2036"/>
                </a:lnTo>
                <a:lnTo>
                  <a:pt x="1" y="1984"/>
                </a:lnTo>
                <a:lnTo>
                  <a:pt x="0" y="1938"/>
                </a:lnTo>
                <a:lnTo>
                  <a:pt x="2" y="1894"/>
                </a:lnTo>
                <a:lnTo>
                  <a:pt x="7" y="1855"/>
                </a:lnTo>
                <a:lnTo>
                  <a:pt x="13" y="1819"/>
                </a:lnTo>
                <a:lnTo>
                  <a:pt x="22" y="1787"/>
                </a:lnTo>
                <a:lnTo>
                  <a:pt x="33" y="1759"/>
                </a:lnTo>
                <a:lnTo>
                  <a:pt x="45" y="1733"/>
                </a:lnTo>
                <a:lnTo>
                  <a:pt x="58" y="1711"/>
                </a:lnTo>
                <a:lnTo>
                  <a:pt x="72" y="1690"/>
                </a:lnTo>
                <a:lnTo>
                  <a:pt x="88" y="1673"/>
                </a:lnTo>
                <a:lnTo>
                  <a:pt x="103" y="1659"/>
                </a:lnTo>
                <a:lnTo>
                  <a:pt x="23" y="1639"/>
                </a:lnTo>
                <a:lnTo>
                  <a:pt x="22" y="1639"/>
                </a:lnTo>
                <a:lnTo>
                  <a:pt x="20" y="1638"/>
                </a:lnTo>
                <a:lnTo>
                  <a:pt x="16" y="1637"/>
                </a:lnTo>
                <a:lnTo>
                  <a:pt x="12" y="1635"/>
                </a:lnTo>
                <a:lnTo>
                  <a:pt x="8" y="1633"/>
                </a:lnTo>
                <a:lnTo>
                  <a:pt x="4" y="1630"/>
                </a:lnTo>
                <a:lnTo>
                  <a:pt x="2" y="1625"/>
                </a:lnTo>
                <a:lnTo>
                  <a:pt x="0" y="1621"/>
                </a:lnTo>
                <a:lnTo>
                  <a:pt x="0" y="1616"/>
                </a:lnTo>
                <a:lnTo>
                  <a:pt x="3" y="1610"/>
                </a:lnTo>
                <a:lnTo>
                  <a:pt x="9" y="1604"/>
                </a:lnTo>
                <a:lnTo>
                  <a:pt x="16" y="1596"/>
                </a:lnTo>
                <a:lnTo>
                  <a:pt x="30" y="1587"/>
                </a:lnTo>
                <a:lnTo>
                  <a:pt x="45" y="1578"/>
                </a:lnTo>
                <a:lnTo>
                  <a:pt x="66" y="1568"/>
                </a:lnTo>
                <a:lnTo>
                  <a:pt x="92" y="1557"/>
                </a:lnTo>
                <a:lnTo>
                  <a:pt x="124" y="1545"/>
                </a:lnTo>
                <a:lnTo>
                  <a:pt x="161" y="1532"/>
                </a:lnTo>
                <a:lnTo>
                  <a:pt x="205" y="1519"/>
                </a:lnTo>
                <a:lnTo>
                  <a:pt x="257" y="1504"/>
                </a:lnTo>
                <a:lnTo>
                  <a:pt x="260" y="1478"/>
                </a:lnTo>
                <a:lnTo>
                  <a:pt x="262" y="1450"/>
                </a:lnTo>
                <a:lnTo>
                  <a:pt x="263" y="1419"/>
                </a:lnTo>
                <a:lnTo>
                  <a:pt x="263" y="1388"/>
                </a:lnTo>
                <a:lnTo>
                  <a:pt x="262" y="1357"/>
                </a:lnTo>
                <a:lnTo>
                  <a:pt x="260" y="1324"/>
                </a:lnTo>
                <a:lnTo>
                  <a:pt x="254" y="1293"/>
                </a:lnTo>
                <a:lnTo>
                  <a:pt x="248" y="1263"/>
                </a:lnTo>
                <a:lnTo>
                  <a:pt x="238" y="1234"/>
                </a:lnTo>
                <a:lnTo>
                  <a:pt x="226" y="1208"/>
                </a:lnTo>
                <a:lnTo>
                  <a:pt x="212" y="1184"/>
                </a:lnTo>
                <a:lnTo>
                  <a:pt x="193" y="1164"/>
                </a:lnTo>
                <a:lnTo>
                  <a:pt x="171" y="1147"/>
                </a:lnTo>
                <a:lnTo>
                  <a:pt x="169" y="1145"/>
                </a:lnTo>
                <a:lnTo>
                  <a:pt x="167" y="1143"/>
                </a:lnTo>
                <a:lnTo>
                  <a:pt x="140" y="1134"/>
                </a:lnTo>
                <a:lnTo>
                  <a:pt x="116" y="1125"/>
                </a:lnTo>
                <a:lnTo>
                  <a:pt x="95" y="1114"/>
                </a:lnTo>
                <a:lnTo>
                  <a:pt x="78" y="1102"/>
                </a:lnTo>
                <a:lnTo>
                  <a:pt x="66" y="1090"/>
                </a:lnTo>
                <a:lnTo>
                  <a:pt x="58" y="1076"/>
                </a:lnTo>
                <a:lnTo>
                  <a:pt x="56" y="1062"/>
                </a:lnTo>
                <a:lnTo>
                  <a:pt x="60" y="1046"/>
                </a:lnTo>
                <a:lnTo>
                  <a:pt x="71" y="1031"/>
                </a:lnTo>
                <a:lnTo>
                  <a:pt x="234" y="983"/>
                </a:lnTo>
                <a:lnTo>
                  <a:pt x="219" y="968"/>
                </a:lnTo>
                <a:lnTo>
                  <a:pt x="205" y="952"/>
                </a:lnTo>
                <a:lnTo>
                  <a:pt x="191" y="933"/>
                </a:lnTo>
                <a:lnTo>
                  <a:pt x="177" y="911"/>
                </a:lnTo>
                <a:lnTo>
                  <a:pt x="163" y="886"/>
                </a:lnTo>
                <a:lnTo>
                  <a:pt x="150" y="857"/>
                </a:lnTo>
                <a:lnTo>
                  <a:pt x="139" y="824"/>
                </a:lnTo>
                <a:lnTo>
                  <a:pt x="129" y="788"/>
                </a:lnTo>
                <a:lnTo>
                  <a:pt x="121" y="748"/>
                </a:lnTo>
                <a:lnTo>
                  <a:pt x="114" y="703"/>
                </a:lnTo>
                <a:lnTo>
                  <a:pt x="111" y="654"/>
                </a:lnTo>
                <a:lnTo>
                  <a:pt x="109" y="604"/>
                </a:lnTo>
                <a:lnTo>
                  <a:pt x="111" y="559"/>
                </a:lnTo>
                <a:lnTo>
                  <a:pt x="116" y="517"/>
                </a:lnTo>
                <a:lnTo>
                  <a:pt x="124" y="481"/>
                </a:lnTo>
                <a:lnTo>
                  <a:pt x="134" y="447"/>
                </a:lnTo>
                <a:lnTo>
                  <a:pt x="146" y="418"/>
                </a:lnTo>
                <a:lnTo>
                  <a:pt x="160" y="392"/>
                </a:lnTo>
                <a:lnTo>
                  <a:pt x="174" y="369"/>
                </a:lnTo>
                <a:lnTo>
                  <a:pt x="190" y="349"/>
                </a:lnTo>
                <a:lnTo>
                  <a:pt x="206" y="333"/>
                </a:lnTo>
                <a:lnTo>
                  <a:pt x="223" y="318"/>
                </a:lnTo>
                <a:lnTo>
                  <a:pt x="238" y="307"/>
                </a:lnTo>
                <a:lnTo>
                  <a:pt x="254" y="297"/>
                </a:lnTo>
                <a:lnTo>
                  <a:pt x="269" y="290"/>
                </a:lnTo>
                <a:lnTo>
                  <a:pt x="282" y="283"/>
                </a:lnTo>
                <a:lnTo>
                  <a:pt x="294" y="279"/>
                </a:lnTo>
                <a:lnTo>
                  <a:pt x="304" y="276"/>
                </a:lnTo>
                <a:lnTo>
                  <a:pt x="310" y="275"/>
                </a:lnTo>
                <a:lnTo>
                  <a:pt x="316" y="274"/>
                </a:lnTo>
                <a:lnTo>
                  <a:pt x="317" y="274"/>
                </a:lnTo>
                <a:lnTo>
                  <a:pt x="229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9" name="Espace réservé du numéro de diapositive 5">
            <a:extLst>
              <a:ext uri="{FF2B5EF4-FFF2-40B4-BE49-F238E27FC236}">
                <a16:creationId xmlns:a16="http://schemas.microsoft.com/office/drawing/2014/main" id="{E87D7DA7-1A5D-498F-B6CD-2A534976915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78594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B4C81D-CA69-74D1-A4EC-A5D23DBF056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2EE545C-E56E-EE3E-EB6E-C1F06C55658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5BC2F15-B51E-052C-EA7F-C4DE725F2A41}"/>
              </a:ext>
            </a:extLst>
          </p:cNvPr>
          <p:cNvSpPr>
            <a:spLocks noGrp="1"/>
          </p:cNvSpPr>
          <p:nvPr>
            <p:ph type="dt" sz="half" idx="10"/>
          </p:nvPr>
        </p:nvSpPr>
        <p:spPr/>
        <p:txBody>
          <a:bodyPr/>
          <a:lstStyle/>
          <a:p>
            <a:fld id="{B91480D4-4AE9-4B97-931B-25CF033624DC}"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4AA9A261-E871-E91A-8CBD-ED59601AAC9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FA7E49-0E7E-699E-F8A0-A970A49B318A}"/>
              </a:ext>
            </a:extLst>
          </p:cNvPr>
          <p:cNvSpPr>
            <a:spLocks noGrp="1"/>
          </p:cNvSpPr>
          <p:nvPr>
            <p:ph type="sldNum" sz="quarter" idx="12"/>
          </p:nvPr>
        </p:nvSpPr>
        <p:spPr/>
        <p:txBody>
          <a:bodyPr/>
          <a:lstStyle/>
          <a:p>
            <a:fld id="{54E80EC2-2996-4B65-BE97-4F4BD8BE7BEF}" type="slidenum">
              <a:rPr lang="fr-FR" smtClean="0"/>
              <a:t>‹N°›</a:t>
            </a:fld>
            <a:endParaRPr lang="fr-FR"/>
          </a:p>
        </p:txBody>
      </p:sp>
    </p:spTree>
    <p:extLst>
      <p:ext uri="{BB962C8B-B14F-4D97-AF65-F5344CB8AC3E}">
        <p14:creationId xmlns:p14="http://schemas.microsoft.com/office/powerpoint/2010/main" val="36590165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urisprudenc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68842A-D02F-40D2-8FD1-DBD0FA13ADA4}"/>
              </a:ext>
            </a:extLst>
          </p:cNvPr>
          <p:cNvSpPr>
            <a:spLocks noGrp="1"/>
          </p:cNvSpPr>
          <p:nvPr>
            <p:ph idx="1" hasCustomPrompt="1"/>
          </p:nvPr>
        </p:nvSpPr>
        <p:spPr>
          <a:xfrm>
            <a:off x="7651434" y="3565506"/>
            <a:ext cx="3702366" cy="1034808"/>
          </a:xfrm>
          <a:prstGeom prst="rect">
            <a:avLst/>
          </a:prstGeom>
          <a:solidFill>
            <a:schemeClr val="bg1">
              <a:lumMod val="85000"/>
            </a:schemeClr>
          </a:solidFill>
        </p:spPr>
        <p:txBody>
          <a:bodyPr wrap="square" lIns="360000" tIns="360000" rIns="360000" bIns="360000" anchor="ctr">
            <a:spAutoFit/>
          </a:bodyPr>
          <a:lstStyle>
            <a:lvl1pPr marL="0" indent="0" algn="l">
              <a:lnSpc>
                <a:spcPct val="100000"/>
              </a:lnSpc>
              <a:buNone/>
              <a:defRPr lang="en-US" sz="1800" dirty="0"/>
            </a:lvl1pPr>
            <a:lvl2pPr>
              <a:defRPr lang="en-US" dirty="0"/>
            </a:lvl2pPr>
            <a:lvl3pPr>
              <a:defRPr lang="en-US" dirty="0"/>
            </a:lvl3pPr>
            <a:lvl4pPr>
              <a:defRPr lang="en-US" dirty="0"/>
            </a:lvl4pPr>
            <a:lvl5pPr>
              <a:defRPr lang="fr-FR" dirty="0"/>
            </a:lvl5pPr>
          </a:lstStyle>
          <a:p>
            <a:pPr marL="228600" lvl="0" indent="-228600" algn="just"/>
            <a:r>
              <a:rPr lang="fr-FR" noProof="0"/>
              <a:t>Texte</a:t>
            </a:r>
            <a:r>
              <a:rPr lang="en-US"/>
              <a:t> </a:t>
            </a:r>
          </a:p>
        </p:txBody>
      </p:sp>
      <p:sp>
        <p:nvSpPr>
          <p:cNvPr id="4" name="Footer Placeholder 4">
            <a:extLst>
              <a:ext uri="{FF2B5EF4-FFF2-40B4-BE49-F238E27FC236}">
                <a16:creationId xmlns:a16="http://schemas.microsoft.com/office/drawing/2014/main" id="{471C1A83-FA76-44F2-938D-298946FCB273}"/>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sp>
        <p:nvSpPr>
          <p:cNvPr id="6" name="Content Placeholder 2">
            <a:extLst>
              <a:ext uri="{FF2B5EF4-FFF2-40B4-BE49-F238E27FC236}">
                <a16:creationId xmlns:a16="http://schemas.microsoft.com/office/drawing/2014/main" id="{D22AE4B6-CA19-4154-AEFA-717CE946894E}"/>
              </a:ext>
            </a:extLst>
          </p:cNvPr>
          <p:cNvSpPr>
            <a:spLocks noGrp="1"/>
          </p:cNvSpPr>
          <p:nvPr>
            <p:ph idx="12" hasCustomPrompt="1"/>
          </p:nvPr>
        </p:nvSpPr>
        <p:spPr>
          <a:xfrm>
            <a:off x="838200" y="1691640"/>
            <a:ext cx="4831080" cy="579120"/>
          </a:xfrm>
          <a:prstGeom prst="rect">
            <a:avLst/>
          </a:prstGeom>
        </p:spPr>
        <p:txBody>
          <a:bodyPr anchor="b">
            <a:normAutofit/>
          </a:bodyPr>
          <a:lstStyle>
            <a:lvl1pPr marL="0" indent="0" algn="l">
              <a:lnSpc>
                <a:spcPct val="100000"/>
              </a:lnSpc>
              <a:buNone/>
              <a:defRPr lang="en-US" sz="1600" b="0" i="1" dirty="0">
                <a:solidFill>
                  <a:schemeClr val="tx1"/>
                </a:solidFill>
              </a:defRPr>
            </a:lvl1pPr>
          </a:lstStyle>
          <a:p>
            <a:pPr marL="228600" lvl="0" indent="-228600"/>
            <a:r>
              <a:rPr lang="fr-FR" noProof="0"/>
              <a:t>Texte</a:t>
            </a:r>
            <a:r>
              <a:rPr lang="en-US"/>
              <a:t> </a:t>
            </a:r>
          </a:p>
        </p:txBody>
      </p:sp>
      <p:sp>
        <p:nvSpPr>
          <p:cNvPr id="7" name="Content Placeholder 2">
            <a:extLst>
              <a:ext uri="{FF2B5EF4-FFF2-40B4-BE49-F238E27FC236}">
                <a16:creationId xmlns:a16="http://schemas.microsoft.com/office/drawing/2014/main" id="{055FEFAE-5DF6-4AF3-AD69-C60671B30A78}"/>
              </a:ext>
            </a:extLst>
          </p:cNvPr>
          <p:cNvSpPr>
            <a:spLocks noGrp="1"/>
          </p:cNvSpPr>
          <p:nvPr>
            <p:ph idx="13" hasCustomPrompt="1"/>
          </p:nvPr>
        </p:nvSpPr>
        <p:spPr>
          <a:xfrm>
            <a:off x="1276593" y="2637406"/>
            <a:ext cx="3604123" cy="2891011"/>
          </a:xfrm>
          <a:prstGeom prst="rect">
            <a:avLst/>
          </a:prstGeom>
          <a:noFill/>
        </p:spPr>
        <p:txBody>
          <a:bodyPr lIns="0" rIns="252000">
            <a:noAutofit/>
          </a:bodyPr>
          <a:lstStyle>
            <a:lvl1pPr marL="228600" marR="0" indent="39688"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600" i="1" baseline="0"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noProof="0"/>
              <a:t>Extrait</a:t>
            </a:r>
          </a:p>
        </p:txBody>
      </p:sp>
      <p:sp>
        <p:nvSpPr>
          <p:cNvPr id="8" name="Text Placeholder 13">
            <a:extLst>
              <a:ext uri="{FF2B5EF4-FFF2-40B4-BE49-F238E27FC236}">
                <a16:creationId xmlns:a16="http://schemas.microsoft.com/office/drawing/2014/main" id="{B7AAE127-5C4E-4825-84B2-47248376C07F}"/>
              </a:ext>
            </a:extLst>
          </p:cNvPr>
          <p:cNvSpPr>
            <a:spLocks noGrp="1"/>
          </p:cNvSpPr>
          <p:nvPr>
            <p:ph type="body" sz="quarter" idx="14" hasCustomPrompt="1"/>
          </p:nvPr>
        </p:nvSpPr>
        <p:spPr>
          <a:xfrm>
            <a:off x="5027754" y="5169414"/>
            <a:ext cx="438393" cy="387735"/>
          </a:xfrm>
          <a:prstGeom prst="rect">
            <a:avLst/>
          </a:prstGeom>
          <a:blipFill dpi="0" rotWithShape="1">
            <a:blip r:embed="rId2"/>
            <a:srcRect/>
            <a:stretch>
              <a:fillRect b="2000"/>
            </a:stretch>
          </a:blipFill>
        </p:spPr>
        <p:txBody>
          <a:bodyPr/>
          <a:lstStyle>
            <a:lvl1pPr marL="0" indent="0">
              <a:buFontTx/>
              <a:buNone/>
              <a:defRPr sz="1050">
                <a:solidFill>
                  <a:srgbClr val="DADADA"/>
                </a:solidFill>
              </a:defRPr>
            </a:lvl1pPr>
          </a:lstStyle>
          <a:p>
            <a:pPr lvl="0"/>
            <a:r>
              <a:rPr lang="en-US"/>
              <a:t>h</a:t>
            </a:r>
            <a:endParaRPr lang="fr-FR"/>
          </a:p>
        </p:txBody>
      </p:sp>
      <p:sp>
        <p:nvSpPr>
          <p:cNvPr id="9" name="Text Placeholder 13">
            <a:extLst>
              <a:ext uri="{FF2B5EF4-FFF2-40B4-BE49-F238E27FC236}">
                <a16:creationId xmlns:a16="http://schemas.microsoft.com/office/drawing/2014/main" id="{FE39E22C-8FF8-453E-94C3-8506CE13001B}"/>
              </a:ext>
            </a:extLst>
          </p:cNvPr>
          <p:cNvSpPr>
            <a:spLocks noGrp="1"/>
          </p:cNvSpPr>
          <p:nvPr>
            <p:ph type="body" sz="quarter" idx="15" hasCustomPrompt="1"/>
          </p:nvPr>
        </p:nvSpPr>
        <p:spPr>
          <a:xfrm>
            <a:off x="838200" y="2637406"/>
            <a:ext cx="438393" cy="404265"/>
          </a:xfrm>
          <a:prstGeom prst="rect">
            <a:avLst/>
          </a:prstGeom>
          <a:blipFill dpi="0" rotWithShape="1">
            <a:blip r:embed="rId2"/>
            <a:srcRect/>
            <a:stretch>
              <a:fillRect b="2000"/>
            </a:stretch>
          </a:blipFill>
        </p:spPr>
        <p:txBody>
          <a:bodyPr/>
          <a:lstStyle>
            <a:lvl1pPr marL="0" indent="0">
              <a:buFontTx/>
              <a:buNone/>
              <a:defRPr sz="1050">
                <a:solidFill>
                  <a:srgbClr val="DADADA"/>
                </a:solidFill>
              </a:defRPr>
            </a:lvl1pPr>
          </a:lstStyle>
          <a:p>
            <a:pPr lvl="0"/>
            <a:r>
              <a:rPr lang="en-US"/>
              <a:t>h</a:t>
            </a:r>
            <a:endParaRPr lang="fr-FR"/>
          </a:p>
        </p:txBody>
      </p:sp>
      <p:sp>
        <p:nvSpPr>
          <p:cNvPr id="10" name="Text Placeholder 13">
            <a:extLst>
              <a:ext uri="{FF2B5EF4-FFF2-40B4-BE49-F238E27FC236}">
                <a16:creationId xmlns:a16="http://schemas.microsoft.com/office/drawing/2014/main" id="{52557FA3-D0F3-43ED-A2F4-0C12C9CA1A59}"/>
              </a:ext>
            </a:extLst>
          </p:cNvPr>
          <p:cNvSpPr>
            <a:spLocks noGrp="1"/>
          </p:cNvSpPr>
          <p:nvPr>
            <p:ph type="body" sz="quarter" idx="17" hasCustomPrompt="1"/>
          </p:nvPr>
        </p:nvSpPr>
        <p:spPr>
          <a:xfrm>
            <a:off x="5853298" y="3779712"/>
            <a:ext cx="1224544" cy="606398"/>
          </a:xfrm>
          <a:prstGeom prst="rect">
            <a:avLst/>
          </a:prstGeom>
          <a:blipFill dpi="0" rotWithShape="1">
            <a:blip r:embed="rId3"/>
            <a:srcRect/>
            <a:stretch>
              <a:fillRect b="2000"/>
            </a:stretch>
          </a:blipFill>
        </p:spPr>
        <p:txBody>
          <a:bodyPr/>
          <a:lstStyle>
            <a:lvl1pPr marL="0" indent="0">
              <a:buFontTx/>
              <a:buNone/>
              <a:defRPr sz="1050">
                <a:solidFill>
                  <a:srgbClr val="DADADA"/>
                </a:solidFill>
              </a:defRPr>
            </a:lvl1pPr>
          </a:lstStyle>
          <a:p>
            <a:pPr lvl="0"/>
            <a:r>
              <a:rPr lang="en-US"/>
              <a:t>h</a:t>
            </a:r>
            <a:endParaRPr lang="fr-FR"/>
          </a:p>
        </p:txBody>
      </p:sp>
      <p:sp>
        <p:nvSpPr>
          <p:cNvPr id="12" name="Espace réservé du numéro de diapositive 5">
            <a:extLst>
              <a:ext uri="{FF2B5EF4-FFF2-40B4-BE49-F238E27FC236}">
                <a16:creationId xmlns:a16="http://schemas.microsoft.com/office/drawing/2014/main" id="{B70161A0-22EB-4052-8CCC-146EC8577722}"/>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pic>
        <p:nvPicPr>
          <p:cNvPr id="13" name="Image 12">
            <a:extLst>
              <a:ext uri="{FF2B5EF4-FFF2-40B4-BE49-F238E27FC236}">
                <a16:creationId xmlns:a16="http://schemas.microsoft.com/office/drawing/2014/main" id="{15E33A00-3195-49E0-8787-69F08894C0F8}"/>
              </a:ext>
            </a:extLst>
          </p:cNvPr>
          <p:cNvPicPr>
            <a:picLocks noChangeAspect="1"/>
          </p:cNvPicPr>
          <p:nvPr userDrawn="1"/>
        </p:nvPicPr>
        <p:blipFill>
          <a:blip r:embed="rId4"/>
          <a:stretch>
            <a:fillRect/>
          </a:stretch>
        </p:blipFill>
        <p:spPr>
          <a:xfrm>
            <a:off x="11353800" y="565902"/>
            <a:ext cx="207919" cy="434740"/>
          </a:xfrm>
          <a:prstGeom prst="rect">
            <a:avLst/>
          </a:prstGeom>
        </p:spPr>
      </p:pic>
      <p:sp>
        <p:nvSpPr>
          <p:cNvPr id="14" name="Title 1">
            <a:extLst>
              <a:ext uri="{FF2B5EF4-FFF2-40B4-BE49-F238E27FC236}">
                <a16:creationId xmlns:a16="http://schemas.microsoft.com/office/drawing/2014/main" id="{00CFB52A-B921-4006-81C6-6664FF4F8890}"/>
              </a:ext>
            </a:extLst>
          </p:cNvPr>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fr-FR" noProof="0"/>
              <a:t>ici</a:t>
            </a:r>
            <a:r>
              <a:rPr lang="en-US"/>
              <a:t> </a:t>
            </a:r>
            <a:r>
              <a:rPr lang="fr-FR" noProof="0"/>
              <a:t>pour</a:t>
            </a:r>
            <a:r>
              <a:rPr lang="en-US"/>
              <a:t> </a:t>
            </a:r>
            <a:r>
              <a:rPr lang="en-US" err="1"/>
              <a:t>ajouter</a:t>
            </a:r>
            <a:r>
              <a:rPr lang="en-US"/>
              <a:t> un </a:t>
            </a:r>
            <a:r>
              <a:rPr lang="en-US" err="1"/>
              <a:t>titre</a:t>
            </a:r>
            <a:endParaRPr lang="fr-FR"/>
          </a:p>
        </p:txBody>
      </p:sp>
    </p:spTree>
    <p:extLst>
      <p:ext uri="{BB962C8B-B14F-4D97-AF65-F5344CB8AC3E}">
        <p14:creationId xmlns:p14="http://schemas.microsoft.com/office/powerpoint/2010/main" val="2263910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Blo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fr-FR" noProof="0"/>
              <a:t>ici</a:t>
            </a:r>
            <a:r>
              <a:rPr lang="en-US"/>
              <a:t> </a:t>
            </a:r>
            <a:r>
              <a:rPr lang="fr-FR" noProof="0"/>
              <a:t>pour</a:t>
            </a:r>
            <a:r>
              <a:rPr lang="en-US"/>
              <a:t> </a:t>
            </a:r>
            <a:r>
              <a:rPr lang="en-US" err="1"/>
              <a:t>ajouter</a:t>
            </a:r>
            <a:r>
              <a:rPr lang="en-US"/>
              <a:t> un </a:t>
            </a:r>
            <a:r>
              <a:rPr lang="en-US" err="1"/>
              <a:t>titre</a:t>
            </a:r>
            <a:endParaRPr lang="fr-FR"/>
          </a:p>
        </p:txBody>
      </p:sp>
      <p:sp>
        <p:nvSpPr>
          <p:cNvPr id="3" name="Content Placeholder 2"/>
          <p:cNvSpPr>
            <a:spLocks noGrp="1"/>
          </p:cNvSpPr>
          <p:nvPr>
            <p:ph idx="1" hasCustomPrompt="1"/>
          </p:nvPr>
        </p:nvSpPr>
        <p:spPr>
          <a:xfrm>
            <a:off x="838200" y="1539357"/>
            <a:ext cx="10515600" cy="4579999"/>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buFontTx/>
              <a:buBlip>
                <a:blip r:embed="rId2"/>
              </a:buBlip>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8" name="Image 7">
            <a:extLst>
              <a:ext uri="{FF2B5EF4-FFF2-40B4-BE49-F238E27FC236}">
                <a16:creationId xmlns:a16="http://schemas.microsoft.com/office/drawing/2014/main" id="{96735E35-E691-4C5C-8D29-54404BF8FD5A}"/>
              </a:ext>
            </a:extLst>
          </p:cNvPr>
          <p:cNvPicPr>
            <a:picLocks noChangeAspect="1"/>
          </p:cNvPicPr>
          <p:nvPr userDrawn="1"/>
        </p:nvPicPr>
        <p:blipFill>
          <a:blip r:embed="rId3"/>
          <a:stretch>
            <a:fillRect/>
          </a:stretch>
        </p:blipFill>
        <p:spPr>
          <a:xfrm>
            <a:off x="11353800" y="565902"/>
            <a:ext cx="207919" cy="434740"/>
          </a:xfrm>
          <a:prstGeom prst="rect">
            <a:avLst/>
          </a:prstGeom>
        </p:spPr>
      </p:pic>
      <p:sp>
        <p:nvSpPr>
          <p:cNvPr id="7" name="Espace réservé du numéro de diapositive 5">
            <a:extLst>
              <a:ext uri="{FF2B5EF4-FFF2-40B4-BE49-F238E27FC236}">
                <a16:creationId xmlns:a16="http://schemas.microsoft.com/office/drawing/2014/main" id="{B8008C41-8FC3-4A08-9686-1F9E790A7187}"/>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478016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bloc gris">
    <p:spTree>
      <p:nvGrpSpPr>
        <p:cNvPr id="1" name=""/>
        <p:cNvGrpSpPr/>
        <p:nvPr/>
      </p:nvGrpSpPr>
      <p:grpSpPr>
        <a:xfrm>
          <a:off x="0" y="0"/>
          <a:ext cx="0" cy="0"/>
          <a:chOff x="0" y="0"/>
          <a:chExt cx="0" cy="0"/>
        </a:xfrm>
      </p:grpSpPr>
      <p:sp>
        <p:nvSpPr>
          <p:cNvPr id="2" name="Freeform 29">
            <a:extLst>
              <a:ext uri="{FF2B5EF4-FFF2-40B4-BE49-F238E27FC236}">
                <a16:creationId xmlns:a16="http://schemas.microsoft.com/office/drawing/2014/main" id="{AD77EEEE-E705-4DA5-B3F5-2D91CB12C891}"/>
              </a:ext>
            </a:extLst>
          </p:cNvPr>
          <p:cNvSpPr/>
          <p:nvPr userDrawn="1"/>
        </p:nvSpPr>
        <p:spPr>
          <a:xfrm flipH="1" flipV="1">
            <a:off x="9414164" y="147532"/>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reeform 28">
            <a:extLst>
              <a:ext uri="{FF2B5EF4-FFF2-40B4-BE49-F238E27FC236}">
                <a16:creationId xmlns:a16="http://schemas.microsoft.com/office/drawing/2014/main" id="{20C95DE2-D578-48EA-AC81-E215E7AAECCF}"/>
              </a:ext>
            </a:extLst>
          </p:cNvPr>
          <p:cNvSpPr/>
          <p:nvPr userDrawn="1"/>
        </p:nvSpPr>
        <p:spPr>
          <a:xfrm>
            <a:off x="191521" y="4182347"/>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B578F6E4-0456-46E6-B2BB-B8AC88346566}"/>
              </a:ext>
            </a:extLst>
          </p:cNvPr>
          <p:cNvSpPr>
            <a:spLocks noGrp="1"/>
          </p:cNvSpPr>
          <p:nvPr>
            <p:ph type="title" hasCustomPrompt="1"/>
          </p:nvPr>
        </p:nvSpPr>
        <p:spPr>
          <a:xfrm>
            <a:off x="838200" y="296545"/>
            <a:ext cx="9209809"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5" name="Content Placeholder 2">
            <a:extLst>
              <a:ext uri="{FF2B5EF4-FFF2-40B4-BE49-F238E27FC236}">
                <a16:creationId xmlns:a16="http://schemas.microsoft.com/office/drawing/2014/main" id="{103331F3-8B8E-4CF0-9D2D-FEE75AAD22F1}"/>
              </a:ext>
            </a:extLst>
          </p:cNvPr>
          <p:cNvSpPr>
            <a:spLocks noGrp="1"/>
          </p:cNvSpPr>
          <p:nvPr>
            <p:ph idx="1" hasCustomPrompt="1"/>
          </p:nvPr>
        </p:nvSpPr>
        <p:spPr>
          <a:xfrm>
            <a:off x="838200" y="1270000"/>
            <a:ext cx="9209809" cy="4351338"/>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6BB70FAB-4EA7-4228-B5B9-12265B1F8F0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973049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bloc rouge">
    <p:spTree>
      <p:nvGrpSpPr>
        <p:cNvPr id="1" name=""/>
        <p:cNvGrpSpPr/>
        <p:nvPr/>
      </p:nvGrpSpPr>
      <p:grpSpPr>
        <a:xfrm>
          <a:off x="0" y="0"/>
          <a:ext cx="0" cy="0"/>
          <a:chOff x="0" y="0"/>
          <a:chExt cx="0" cy="0"/>
        </a:xfrm>
      </p:grpSpPr>
      <p:sp>
        <p:nvSpPr>
          <p:cNvPr id="2" name="Freeform 29">
            <a:extLst>
              <a:ext uri="{FF2B5EF4-FFF2-40B4-BE49-F238E27FC236}">
                <a16:creationId xmlns:a16="http://schemas.microsoft.com/office/drawing/2014/main" id="{AD77EEEE-E705-4DA5-B3F5-2D91CB12C891}"/>
              </a:ext>
            </a:extLst>
          </p:cNvPr>
          <p:cNvSpPr/>
          <p:nvPr userDrawn="1"/>
        </p:nvSpPr>
        <p:spPr>
          <a:xfrm flipH="1" flipV="1">
            <a:off x="9414164" y="147532"/>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reeform 28">
            <a:extLst>
              <a:ext uri="{FF2B5EF4-FFF2-40B4-BE49-F238E27FC236}">
                <a16:creationId xmlns:a16="http://schemas.microsoft.com/office/drawing/2014/main" id="{20C95DE2-D578-48EA-AC81-E215E7AAECCF}"/>
              </a:ext>
            </a:extLst>
          </p:cNvPr>
          <p:cNvSpPr/>
          <p:nvPr userDrawn="1"/>
        </p:nvSpPr>
        <p:spPr>
          <a:xfrm>
            <a:off x="191521" y="4182347"/>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83995A94-4BC7-4F7A-A58A-096A42F2CC59}"/>
              </a:ext>
            </a:extLst>
          </p:cNvPr>
          <p:cNvSpPr>
            <a:spLocks noGrp="1"/>
          </p:cNvSpPr>
          <p:nvPr>
            <p:ph type="title" hasCustomPrompt="1"/>
          </p:nvPr>
        </p:nvSpPr>
        <p:spPr>
          <a:xfrm>
            <a:off x="838200" y="296545"/>
            <a:ext cx="9157855"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5" name="Content Placeholder 2">
            <a:extLst>
              <a:ext uri="{FF2B5EF4-FFF2-40B4-BE49-F238E27FC236}">
                <a16:creationId xmlns:a16="http://schemas.microsoft.com/office/drawing/2014/main" id="{6A448FAC-7A09-473F-AEF8-5C3F9812EB84}"/>
              </a:ext>
            </a:extLst>
          </p:cNvPr>
          <p:cNvSpPr>
            <a:spLocks noGrp="1"/>
          </p:cNvSpPr>
          <p:nvPr>
            <p:ph idx="1" hasCustomPrompt="1"/>
          </p:nvPr>
        </p:nvSpPr>
        <p:spPr>
          <a:xfrm>
            <a:off x="838200" y="1270000"/>
            <a:ext cx="9157855" cy="4351338"/>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89282FCF-47F8-489D-A595-78C84D5693E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6036246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bloc gris/rouge">
    <p:spTree>
      <p:nvGrpSpPr>
        <p:cNvPr id="1" name=""/>
        <p:cNvGrpSpPr/>
        <p:nvPr/>
      </p:nvGrpSpPr>
      <p:grpSpPr>
        <a:xfrm>
          <a:off x="0" y="0"/>
          <a:ext cx="0" cy="0"/>
          <a:chOff x="0" y="0"/>
          <a:chExt cx="0" cy="0"/>
        </a:xfrm>
      </p:grpSpPr>
      <p:sp>
        <p:nvSpPr>
          <p:cNvPr id="2" name="Freeform 29">
            <a:extLst>
              <a:ext uri="{FF2B5EF4-FFF2-40B4-BE49-F238E27FC236}">
                <a16:creationId xmlns:a16="http://schemas.microsoft.com/office/drawing/2014/main" id="{AD77EEEE-E705-4DA5-B3F5-2D91CB12C891}"/>
              </a:ext>
            </a:extLst>
          </p:cNvPr>
          <p:cNvSpPr/>
          <p:nvPr userDrawn="1"/>
        </p:nvSpPr>
        <p:spPr>
          <a:xfrm flipH="1" flipV="1">
            <a:off x="9414164" y="147532"/>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reeform 28">
            <a:extLst>
              <a:ext uri="{FF2B5EF4-FFF2-40B4-BE49-F238E27FC236}">
                <a16:creationId xmlns:a16="http://schemas.microsoft.com/office/drawing/2014/main" id="{20C95DE2-D578-48EA-AC81-E215E7AAECCF}"/>
              </a:ext>
            </a:extLst>
          </p:cNvPr>
          <p:cNvSpPr/>
          <p:nvPr userDrawn="1"/>
        </p:nvSpPr>
        <p:spPr>
          <a:xfrm>
            <a:off x="191521" y="4182347"/>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68BFC1D2-EF91-4D16-87BD-41DAC25CCF7B}"/>
              </a:ext>
            </a:extLst>
          </p:cNvPr>
          <p:cNvSpPr>
            <a:spLocks noGrp="1"/>
          </p:cNvSpPr>
          <p:nvPr>
            <p:ph type="title" hasCustomPrompt="1"/>
          </p:nvPr>
        </p:nvSpPr>
        <p:spPr>
          <a:xfrm>
            <a:off x="838200" y="296545"/>
            <a:ext cx="9178636"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5" name="Content Placeholder 2">
            <a:extLst>
              <a:ext uri="{FF2B5EF4-FFF2-40B4-BE49-F238E27FC236}">
                <a16:creationId xmlns:a16="http://schemas.microsoft.com/office/drawing/2014/main" id="{8B331082-572E-4A2D-8BBE-E9FF7D6B28D5}"/>
              </a:ext>
            </a:extLst>
          </p:cNvPr>
          <p:cNvSpPr>
            <a:spLocks noGrp="1"/>
          </p:cNvSpPr>
          <p:nvPr>
            <p:ph idx="1" hasCustomPrompt="1"/>
          </p:nvPr>
        </p:nvSpPr>
        <p:spPr>
          <a:xfrm>
            <a:off x="838200" y="1270000"/>
            <a:ext cx="9178636" cy="4351338"/>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FC330826-9D59-4BAD-A0BA-205B91D8D6F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8438066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ncadré_trombo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8E9F-05DD-487E-B966-408BE32FC565}"/>
              </a:ext>
            </a:extLst>
          </p:cNvPr>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77E0C9B2-EED1-4A1A-A608-1D838974F852}"/>
              </a:ext>
            </a:extLst>
          </p:cNvPr>
          <p:cNvSpPr>
            <a:spLocks noGrp="1"/>
          </p:cNvSpPr>
          <p:nvPr>
            <p:ph idx="1" hasCustomPrompt="1"/>
          </p:nvPr>
        </p:nvSpPr>
        <p:spPr>
          <a:xfrm>
            <a:off x="838200" y="1750779"/>
            <a:ext cx="10515600" cy="4279226"/>
          </a:xfrm>
          <a:prstGeom prst="snip1Rect">
            <a:avLst/>
          </a:prstGeom>
          <a:solidFill>
            <a:schemeClr val="bg1"/>
          </a:solidFill>
          <a:ln w="28575">
            <a:solidFill>
              <a:schemeClr val="bg2">
                <a:lumMod val="75000"/>
              </a:schemeClr>
            </a:solidFill>
          </a:ln>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fr-FR" sz="1800" kern="1200" noProof="0" smtClean="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F8AF5829-8F61-43B8-BCF8-7D66173AA69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Espace réservé du texte 5">
            <a:extLst>
              <a:ext uri="{FF2B5EF4-FFF2-40B4-BE49-F238E27FC236}">
                <a16:creationId xmlns:a16="http://schemas.microsoft.com/office/drawing/2014/main" id="{D6F49C7D-A68D-4046-9D76-EDA76036F271}"/>
              </a:ext>
            </a:extLst>
          </p:cNvPr>
          <p:cNvSpPr>
            <a:spLocks noGrp="1" noChangeAspect="1"/>
          </p:cNvSpPr>
          <p:nvPr>
            <p:ph type="body" sz="quarter" idx="12"/>
          </p:nvPr>
        </p:nvSpPr>
        <p:spPr>
          <a:xfrm>
            <a:off x="10122568" y="1750779"/>
            <a:ext cx="1161152" cy="1080000"/>
          </a:xfrm>
          <a:prstGeom prst="rect">
            <a:avLst/>
          </a:prstGeom>
          <a:blipFill>
            <a:blip r:embed="rId2"/>
            <a:stretch>
              <a:fillRect b="2000"/>
            </a:stretch>
          </a:blipFill>
        </p:spPr>
        <p:txBody>
          <a:bodyPr/>
          <a:lstStyle>
            <a:lvl1pPr marL="0" indent="0">
              <a:buNone/>
              <a:defRPr sz="200">
                <a:solidFill>
                  <a:schemeClr val="bg1"/>
                </a:solidFill>
                <a:latin typeface="Arial" panose="020B0604020202020204" pitchFamily="34" charset="0"/>
                <a:cs typeface="Arial" panose="020B0604020202020204" pitchFamily="34" charset="0"/>
              </a:defRPr>
            </a:lvl1pPr>
          </a:lstStyle>
          <a:p>
            <a:pPr lvl="0"/>
            <a:r>
              <a:rPr lang="fr-FR"/>
              <a:t>Cliquez pour modifier les styles du texte du masque</a:t>
            </a:r>
          </a:p>
        </p:txBody>
      </p:sp>
      <p:sp>
        <p:nvSpPr>
          <p:cNvPr id="7" name="Espace réservé du numéro de diapositive 5">
            <a:extLst>
              <a:ext uri="{FF2B5EF4-FFF2-40B4-BE49-F238E27FC236}">
                <a16:creationId xmlns:a16="http://schemas.microsoft.com/office/drawing/2014/main" id="{8D9377E1-AA7E-4A4B-9898-4C041592521B}"/>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126633DF-A4DF-4648-BDF2-94022C4BAD82}" type="slidenum">
              <a:rPr lang="fr-FR" smtClean="0"/>
              <a:pPr/>
              <a:t>‹N°›</a:t>
            </a:fld>
            <a:endParaRPr lang="fr-FR"/>
          </a:p>
        </p:txBody>
      </p:sp>
      <p:pic>
        <p:nvPicPr>
          <p:cNvPr id="9" name="Image 8">
            <a:extLst>
              <a:ext uri="{FF2B5EF4-FFF2-40B4-BE49-F238E27FC236}">
                <a16:creationId xmlns:a16="http://schemas.microsoft.com/office/drawing/2014/main" id="{885D8AD6-2B5C-4A73-BA0E-00007FBC93DC}"/>
              </a:ext>
            </a:extLst>
          </p:cNvPr>
          <p:cNvPicPr>
            <a:picLocks noChangeAspect="1"/>
          </p:cNvPicPr>
          <p:nvPr userDrawn="1"/>
        </p:nvPicPr>
        <p:blipFill>
          <a:blip r:embed="rId3"/>
          <a:stretch>
            <a:fillRect/>
          </a:stretch>
        </p:blipFill>
        <p:spPr>
          <a:xfrm>
            <a:off x="11369040" y="565902"/>
            <a:ext cx="207919" cy="434740"/>
          </a:xfrm>
          <a:prstGeom prst="rect">
            <a:avLst/>
          </a:prstGeom>
        </p:spPr>
      </p:pic>
    </p:spTree>
    <p:extLst>
      <p:ext uri="{BB962C8B-B14F-4D97-AF65-F5344CB8AC3E}">
        <p14:creationId xmlns:p14="http://schemas.microsoft.com/office/powerpoint/2010/main" val="13372885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98D9-0E0D-4076-AC14-D61CD792C95D}"/>
              </a:ext>
            </a:extLst>
          </p:cNvPr>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vl1pPr>
          </a:lstStyle>
          <a:p>
            <a:pPr lvl="0"/>
            <a:r>
              <a:rPr lang="fr-FR" noProof="0"/>
              <a:t>Cliquer ici pour ajouter un titre</a:t>
            </a:r>
          </a:p>
        </p:txBody>
      </p:sp>
      <p:sp>
        <p:nvSpPr>
          <p:cNvPr id="3" name="Footer Placeholder 4">
            <a:extLst>
              <a:ext uri="{FF2B5EF4-FFF2-40B4-BE49-F238E27FC236}">
                <a16:creationId xmlns:a16="http://schemas.microsoft.com/office/drawing/2014/main" id="{897D3E8A-B286-47AC-9E99-13F2ED8B5327}"/>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pic>
        <p:nvPicPr>
          <p:cNvPr id="5" name="Image 4">
            <a:extLst>
              <a:ext uri="{FF2B5EF4-FFF2-40B4-BE49-F238E27FC236}">
                <a16:creationId xmlns:a16="http://schemas.microsoft.com/office/drawing/2014/main" id="{3EEF53B7-31EE-4460-AA31-1ADE2DD4F9B5}"/>
              </a:ext>
            </a:extLst>
          </p:cNvPr>
          <p:cNvPicPr>
            <a:picLocks noChangeAspect="1"/>
          </p:cNvPicPr>
          <p:nvPr userDrawn="1"/>
        </p:nvPicPr>
        <p:blipFill>
          <a:blip r:embed="rId2"/>
          <a:stretch>
            <a:fillRect/>
          </a:stretch>
        </p:blipFill>
        <p:spPr>
          <a:xfrm>
            <a:off x="11353800" y="565902"/>
            <a:ext cx="207919" cy="434740"/>
          </a:xfrm>
          <a:prstGeom prst="rect">
            <a:avLst/>
          </a:prstGeom>
        </p:spPr>
      </p:pic>
      <p:sp>
        <p:nvSpPr>
          <p:cNvPr id="6" name="Espace réservé du numéro de diapositive 5">
            <a:extLst>
              <a:ext uri="{FF2B5EF4-FFF2-40B4-BE49-F238E27FC236}">
                <a16:creationId xmlns:a16="http://schemas.microsoft.com/office/drawing/2014/main" id="{1B27B5CD-BDB6-472B-80F6-D59CB4766E2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1328304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e avec alerte">
    <p:spTree>
      <p:nvGrpSpPr>
        <p:cNvPr id="1" name=""/>
        <p:cNvGrpSpPr/>
        <p:nvPr/>
      </p:nvGrpSpPr>
      <p:grpSpPr>
        <a:xfrm>
          <a:off x="0" y="0"/>
          <a:ext cx="0" cy="0"/>
          <a:chOff x="0" y="0"/>
          <a:chExt cx="0" cy="0"/>
        </a:xfrm>
      </p:grpSpPr>
      <p:sp>
        <p:nvSpPr>
          <p:cNvPr id="10" name="Isosceles Triangle 9"/>
          <p:cNvSpPr/>
          <p:nvPr userDrawn="1"/>
        </p:nvSpPr>
        <p:spPr>
          <a:xfrm rot="10800000" flipH="1">
            <a:off x="4408490" y="6030164"/>
            <a:ext cx="1092200" cy="558641"/>
          </a:xfrm>
          <a:prstGeom prst="triangle">
            <a:avLst>
              <a:gd name="adj" fmla="val 10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1" name="Rectangle 10"/>
          <p:cNvSpPr/>
          <p:nvPr userDrawn="1"/>
        </p:nvSpPr>
        <p:spPr>
          <a:xfrm>
            <a:off x="3559212" y="4510405"/>
            <a:ext cx="1536700" cy="158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9" name="Text Placeholder 8"/>
          <p:cNvSpPr>
            <a:spLocks noGrp="1"/>
          </p:cNvSpPr>
          <p:nvPr>
            <p:ph type="body" sz="quarter" idx="12" hasCustomPrompt="1"/>
          </p:nvPr>
        </p:nvSpPr>
        <p:spPr>
          <a:xfrm>
            <a:off x="4954589" y="4510405"/>
            <a:ext cx="4227511" cy="1584000"/>
          </a:xfrm>
          <a:prstGeom prst="rect">
            <a:avLst/>
          </a:prstGeom>
          <a:solidFill>
            <a:schemeClr val="tx2"/>
          </a:solidFill>
        </p:spPr>
        <p:txBody>
          <a:bodyPr lIns="432000" tIns="180000" rIns="360000" bIns="180000" anchor="ctr">
            <a:noAutofit/>
          </a:bodyPr>
          <a:lstStyle>
            <a:lvl1pPr marL="0" indent="0" algn="l">
              <a:buNone/>
              <a:defRPr lang="en-US" sz="1800" b="1" baseline="0" smtClean="0">
                <a:solidFill>
                  <a:schemeClr val="bg1"/>
                </a:solidFill>
                <a:latin typeface="Arial" panose="020B0604020202020204" pitchFamily="34" charset="0"/>
                <a:cs typeface="Arial" panose="020B0604020202020204" pitchFamily="34" charset="0"/>
              </a:defRPr>
            </a:lvl1pPr>
            <a:lvl2pPr>
              <a:defRPr lang="en-US" smtClean="0"/>
            </a:lvl2pPr>
            <a:lvl3pPr>
              <a:defRPr lang="en-US" smtClean="0"/>
            </a:lvl3pPr>
            <a:lvl4pPr>
              <a:defRPr lang="en-US" smtClean="0"/>
            </a:lvl4pPr>
            <a:lvl5pPr>
              <a:defRPr lang="fr-FR"/>
            </a:lvl5pPr>
          </a:lstStyle>
          <a:p>
            <a:pPr marL="228600" lvl="0" indent="-228600" algn="just">
              <a:lnSpc>
                <a:spcPct val="60000"/>
              </a:lnSpc>
            </a:pPr>
            <a:r>
              <a:rPr lang="en-US" err="1"/>
              <a:t>Texte</a:t>
            </a:r>
            <a:r>
              <a:rPr lang="en-US"/>
              <a:t> important</a:t>
            </a:r>
          </a:p>
        </p:txBody>
      </p:sp>
      <p:sp>
        <p:nvSpPr>
          <p:cNvPr id="2" name="Title 1"/>
          <p:cNvSpPr>
            <a:spLocks noGrp="1"/>
          </p:cNvSpPr>
          <p:nvPr>
            <p:ph type="title" hasCustomPrompt="1"/>
          </p:nvPr>
        </p:nvSpPr>
        <p:spPr>
          <a:xfrm>
            <a:off x="838200" y="32702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8" name="Freeform 22"/>
          <p:cNvSpPr>
            <a:spLocks noEditPoints="1"/>
          </p:cNvSpPr>
          <p:nvPr userDrawn="1"/>
        </p:nvSpPr>
        <p:spPr bwMode="auto">
          <a:xfrm>
            <a:off x="4031619" y="4898867"/>
            <a:ext cx="753742" cy="727392"/>
          </a:xfrm>
          <a:custGeom>
            <a:avLst/>
            <a:gdLst>
              <a:gd name="T0" fmla="*/ 1797 w 3735"/>
              <a:gd name="T1" fmla="*/ 2648 h 3594"/>
              <a:gd name="T2" fmla="*/ 1706 w 3735"/>
              <a:gd name="T3" fmla="*/ 2707 h 3594"/>
              <a:gd name="T4" fmla="*/ 1648 w 3735"/>
              <a:gd name="T5" fmla="*/ 2800 h 3594"/>
              <a:gd name="T6" fmla="*/ 1640 w 3735"/>
              <a:gd name="T7" fmla="*/ 2914 h 3594"/>
              <a:gd name="T8" fmla="*/ 1681 w 3735"/>
              <a:gd name="T9" fmla="*/ 3017 h 3594"/>
              <a:gd name="T10" fmla="*/ 1763 w 3735"/>
              <a:gd name="T11" fmla="*/ 3088 h 3594"/>
              <a:gd name="T12" fmla="*/ 1871 w 3735"/>
              <a:gd name="T13" fmla="*/ 3114 h 3594"/>
              <a:gd name="T14" fmla="*/ 1980 w 3735"/>
              <a:gd name="T15" fmla="*/ 3088 h 3594"/>
              <a:gd name="T16" fmla="*/ 2061 w 3735"/>
              <a:gd name="T17" fmla="*/ 3017 h 3594"/>
              <a:gd name="T18" fmla="*/ 2103 w 3735"/>
              <a:gd name="T19" fmla="*/ 2914 h 3594"/>
              <a:gd name="T20" fmla="*/ 2094 w 3735"/>
              <a:gd name="T21" fmla="*/ 2800 h 3594"/>
              <a:gd name="T22" fmla="*/ 2038 w 3735"/>
              <a:gd name="T23" fmla="*/ 2707 h 3594"/>
              <a:gd name="T24" fmla="*/ 1945 w 3735"/>
              <a:gd name="T25" fmla="*/ 2648 h 3594"/>
              <a:gd name="T26" fmla="*/ 1871 w 3735"/>
              <a:gd name="T27" fmla="*/ 962 h 3594"/>
              <a:gd name="T28" fmla="*/ 1763 w 3735"/>
              <a:gd name="T29" fmla="*/ 989 h 3594"/>
              <a:gd name="T30" fmla="*/ 1681 w 3735"/>
              <a:gd name="T31" fmla="*/ 1060 h 3594"/>
              <a:gd name="T32" fmla="*/ 1640 w 3735"/>
              <a:gd name="T33" fmla="*/ 1162 h 3594"/>
              <a:gd name="T34" fmla="*/ 1640 w 3735"/>
              <a:gd name="T35" fmla="*/ 2199 h 3594"/>
              <a:gd name="T36" fmla="*/ 1681 w 3735"/>
              <a:gd name="T37" fmla="*/ 2302 h 3594"/>
              <a:gd name="T38" fmla="*/ 1763 w 3735"/>
              <a:gd name="T39" fmla="*/ 2373 h 3594"/>
              <a:gd name="T40" fmla="*/ 1871 w 3735"/>
              <a:gd name="T41" fmla="*/ 2400 h 3594"/>
              <a:gd name="T42" fmla="*/ 1980 w 3735"/>
              <a:gd name="T43" fmla="*/ 2373 h 3594"/>
              <a:gd name="T44" fmla="*/ 2061 w 3735"/>
              <a:gd name="T45" fmla="*/ 2302 h 3594"/>
              <a:gd name="T46" fmla="*/ 2103 w 3735"/>
              <a:gd name="T47" fmla="*/ 2199 h 3594"/>
              <a:gd name="T48" fmla="*/ 2103 w 3735"/>
              <a:gd name="T49" fmla="*/ 1162 h 3594"/>
              <a:gd name="T50" fmla="*/ 2061 w 3735"/>
              <a:gd name="T51" fmla="*/ 1060 h 3594"/>
              <a:gd name="T52" fmla="*/ 1980 w 3735"/>
              <a:gd name="T53" fmla="*/ 989 h 3594"/>
              <a:gd name="T54" fmla="*/ 1871 w 3735"/>
              <a:gd name="T55" fmla="*/ 962 h 3594"/>
              <a:gd name="T56" fmla="*/ 1944 w 3735"/>
              <a:gd name="T57" fmla="*/ 12 h 3594"/>
              <a:gd name="T58" fmla="*/ 2035 w 3735"/>
              <a:gd name="T59" fmla="*/ 67 h 3594"/>
              <a:gd name="T60" fmla="*/ 3707 w 3735"/>
              <a:gd name="T61" fmla="*/ 3242 h 3594"/>
              <a:gd name="T62" fmla="*/ 3735 w 3735"/>
              <a:gd name="T63" fmla="*/ 3343 h 3594"/>
              <a:gd name="T64" fmla="*/ 3717 w 3735"/>
              <a:gd name="T65" fmla="*/ 3445 h 3594"/>
              <a:gd name="T66" fmla="*/ 3658 w 3735"/>
              <a:gd name="T67" fmla="*/ 3531 h 3594"/>
              <a:gd name="T68" fmla="*/ 3570 w 3735"/>
              <a:gd name="T69" fmla="*/ 3583 h 3594"/>
              <a:gd name="T70" fmla="*/ 235 w 3735"/>
              <a:gd name="T71" fmla="*/ 3594 h 3594"/>
              <a:gd name="T72" fmla="*/ 134 w 3735"/>
              <a:gd name="T73" fmla="*/ 3570 h 3594"/>
              <a:gd name="T74" fmla="*/ 53 w 3735"/>
              <a:gd name="T75" fmla="*/ 3507 h 3594"/>
              <a:gd name="T76" fmla="*/ 7 w 3735"/>
              <a:gd name="T77" fmla="*/ 3412 h 3594"/>
              <a:gd name="T78" fmla="*/ 5 w 3735"/>
              <a:gd name="T79" fmla="*/ 3308 h 3594"/>
              <a:gd name="T80" fmla="*/ 1665 w 3735"/>
              <a:gd name="T81" fmla="*/ 126 h 3594"/>
              <a:gd name="T82" fmla="*/ 1736 w 3735"/>
              <a:gd name="T83" fmla="*/ 44 h 3594"/>
              <a:gd name="T84" fmla="*/ 1834 w 3735"/>
              <a:gd name="T85" fmla="*/ 2 h 3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35" h="3594">
                <a:moveTo>
                  <a:pt x="1871" y="2636"/>
                </a:moveTo>
                <a:lnTo>
                  <a:pt x="1833" y="2639"/>
                </a:lnTo>
                <a:lnTo>
                  <a:pt x="1797" y="2648"/>
                </a:lnTo>
                <a:lnTo>
                  <a:pt x="1763" y="2663"/>
                </a:lnTo>
                <a:lnTo>
                  <a:pt x="1732" y="2682"/>
                </a:lnTo>
                <a:lnTo>
                  <a:pt x="1706" y="2707"/>
                </a:lnTo>
                <a:lnTo>
                  <a:pt x="1681" y="2734"/>
                </a:lnTo>
                <a:lnTo>
                  <a:pt x="1663" y="2766"/>
                </a:lnTo>
                <a:lnTo>
                  <a:pt x="1648" y="2800"/>
                </a:lnTo>
                <a:lnTo>
                  <a:pt x="1640" y="2836"/>
                </a:lnTo>
                <a:lnTo>
                  <a:pt x="1636" y="2875"/>
                </a:lnTo>
                <a:lnTo>
                  <a:pt x="1640" y="2914"/>
                </a:lnTo>
                <a:lnTo>
                  <a:pt x="1648" y="2951"/>
                </a:lnTo>
                <a:lnTo>
                  <a:pt x="1663" y="2985"/>
                </a:lnTo>
                <a:lnTo>
                  <a:pt x="1681" y="3017"/>
                </a:lnTo>
                <a:lnTo>
                  <a:pt x="1706" y="3044"/>
                </a:lnTo>
                <a:lnTo>
                  <a:pt x="1732" y="3069"/>
                </a:lnTo>
                <a:lnTo>
                  <a:pt x="1763" y="3088"/>
                </a:lnTo>
                <a:lnTo>
                  <a:pt x="1797" y="3102"/>
                </a:lnTo>
                <a:lnTo>
                  <a:pt x="1833" y="3111"/>
                </a:lnTo>
                <a:lnTo>
                  <a:pt x="1871" y="3114"/>
                </a:lnTo>
                <a:lnTo>
                  <a:pt x="1909" y="3111"/>
                </a:lnTo>
                <a:lnTo>
                  <a:pt x="1945" y="3102"/>
                </a:lnTo>
                <a:lnTo>
                  <a:pt x="1980" y="3088"/>
                </a:lnTo>
                <a:lnTo>
                  <a:pt x="2010" y="3069"/>
                </a:lnTo>
                <a:lnTo>
                  <a:pt x="2038" y="3044"/>
                </a:lnTo>
                <a:lnTo>
                  <a:pt x="2061" y="3017"/>
                </a:lnTo>
                <a:lnTo>
                  <a:pt x="2080" y="2985"/>
                </a:lnTo>
                <a:lnTo>
                  <a:pt x="2094" y="2951"/>
                </a:lnTo>
                <a:lnTo>
                  <a:pt x="2103" y="2914"/>
                </a:lnTo>
                <a:lnTo>
                  <a:pt x="2107" y="2875"/>
                </a:lnTo>
                <a:lnTo>
                  <a:pt x="2103" y="2836"/>
                </a:lnTo>
                <a:lnTo>
                  <a:pt x="2094" y="2800"/>
                </a:lnTo>
                <a:lnTo>
                  <a:pt x="2080" y="2766"/>
                </a:lnTo>
                <a:lnTo>
                  <a:pt x="2061" y="2734"/>
                </a:lnTo>
                <a:lnTo>
                  <a:pt x="2038" y="2707"/>
                </a:lnTo>
                <a:lnTo>
                  <a:pt x="2010" y="2682"/>
                </a:lnTo>
                <a:lnTo>
                  <a:pt x="1980" y="2663"/>
                </a:lnTo>
                <a:lnTo>
                  <a:pt x="1945" y="2648"/>
                </a:lnTo>
                <a:lnTo>
                  <a:pt x="1909" y="2639"/>
                </a:lnTo>
                <a:lnTo>
                  <a:pt x="1871" y="2636"/>
                </a:lnTo>
                <a:close/>
                <a:moveTo>
                  <a:pt x="1871" y="962"/>
                </a:moveTo>
                <a:lnTo>
                  <a:pt x="1833" y="965"/>
                </a:lnTo>
                <a:lnTo>
                  <a:pt x="1797" y="973"/>
                </a:lnTo>
                <a:lnTo>
                  <a:pt x="1763" y="989"/>
                </a:lnTo>
                <a:lnTo>
                  <a:pt x="1732" y="1008"/>
                </a:lnTo>
                <a:lnTo>
                  <a:pt x="1706" y="1032"/>
                </a:lnTo>
                <a:lnTo>
                  <a:pt x="1681" y="1060"/>
                </a:lnTo>
                <a:lnTo>
                  <a:pt x="1663" y="1091"/>
                </a:lnTo>
                <a:lnTo>
                  <a:pt x="1648" y="1126"/>
                </a:lnTo>
                <a:lnTo>
                  <a:pt x="1640" y="1162"/>
                </a:lnTo>
                <a:lnTo>
                  <a:pt x="1636" y="1201"/>
                </a:lnTo>
                <a:lnTo>
                  <a:pt x="1636" y="2159"/>
                </a:lnTo>
                <a:lnTo>
                  <a:pt x="1640" y="2199"/>
                </a:lnTo>
                <a:lnTo>
                  <a:pt x="1648" y="2236"/>
                </a:lnTo>
                <a:lnTo>
                  <a:pt x="1663" y="2270"/>
                </a:lnTo>
                <a:lnTo>
                  <a:pt x="1681" y="2302"/>
                </a:lnTo>
                <a:lnTo>
                  <a:pt x="1706" y="2329"/>
                </a:lnTo>
                <a:lnTo>
                  <a:pt x="1732" y="2354"/>
                </a:lnTo>
                <a:lnTo>
                  <a:pt x="1763" y="2373"/>
                </a:lnTo>
                <a:lnTo>
                  <a:pt x="1797" y="2387"/>
                </a:lnTo>
                <a:lnTo>
                  <a:pt x="1833" y="2396"/>
                </a:lnTo>
                <a:lnTo>
                  <a:pt x="1871" y="2400"/>
                </a:lnTo>
                <a:lnTo>
                  <a:pt x="1909" y="2396"/>
                </a:lnTo>
                <a:lnTo>
                  <a:pt x="1945" y="2387"/>
                </a:lnTo>
                <a:lnTo>
                  <a:pt x="1980" y="2373"/>
                </a:lnTo>
                <a:lnTo>
                  <a:pt x="2010" y="2354"/>
                </a:lnTo>
                <a:lnTo>
                  <a:pt x="2038" y="2329"/>
                </a:lnTo>
                <a:lnTo>
                  <a:pt x="2061" y="2302"/>
                </a:lnTo>
                <a:lnTo>
                  <a:pt x="2080" y="2270"/>
                </a:lnTo>
                <a:lnTo>
                  <a:pt x="2094" y="2236"/>
                </a:lnTo>
                <a:lnTo>
                  <a:pt x="2103" y="2199"/>
                </a:lnTo>
                <a:lnTo>
                  <a:pt x="2107" y="2159"/>
                </a:lnTo>
                <a:lnTo>
                  <a:pt x="2107" y="1201"/>
                </a:lnTo>
                <a:lnTo>
                  <a:pt x="2103" y="1162"/>
                </a:lnTo>
                <a:lnTo>
                  <a:pt x="2094" y="1126"/>
                </a:lnTo>
                <a:lnTo>
                  <a:pt x="2080" y="1091"/>
                </a:lnTo>
                <a:lnTo>
                  <a:pt x="2061" y="1060"/>
                </a:lnTo>
                <a:lnTo>
                  <a:pt x="2038" y="1032"/>
                </a:lnTo>
                <a:lnTo>
                  <a:pt x="2010" y="1008"/>
                </a:lnTo>
                <a:lnTo>
                  <a:pt x="1980" y="989"/>
                </a:lnTo>
                <a:lnTo>
                  <a:pt x="1945" y="973"/>
                </a:lnTo>
                <a:lnTo>
                  <a:pt x="1909" y="965"/>
                </a:lnTo>
                <a:lnTo>
                  <a:pt x="1871" y="962"/>
                </a:lnTo>
                <a:close/>
                <a:moveTo>
                  <a:pt x="1871" y="0"/>
                </a:moveTo>
                <a:lnTo>
                  <a:pt x="1908" y="2"/>
                </a:lnTo>
                <a:lnTo>
                  <a:pt x="1944" y="12"/>
                </a:lnTo>
                <a:lnTo>
                  <a:pt x="1976" y="25"/>
                </a:lnTo>
                <a:lnTo>
                  <a:pt x="2007" y="44"/>
                </a:lnTo>
                <a:lnTo>
                  <a:pt x="2035" y="67"/>
                </a:lnTo>
                <a:lnTo>
                  <a:pt x="2058" y="94"/>
                </a:lnTo>
                <a:lnTo>
                  <a:pt x="2079" y="126"/>
                </a:lnTo>
                <a:lnTo>
                  <a:pt x="3707" y="3242"/>
                </a:lnTo>
                <a:lnTo>
                  <a:pt x="3721" y="3274"/>
                </a:lnTo>
                <a:lnTo>
                  <a:pt x="3730" y="3308"/>
                </a:lnTo>
                <a:lnTo>
                  <a:pt x="3735" y="3343"/>
                </a:lnTo>
                <a:lnTo>
                  <a:pt x="3734" y="3378"/>
                </a:lnTo>
                <a:lnTo>
                  <a:pt x="3728" y="3412"/>
                </a:lnTo>
                <a:lnTo>
                  <a:pt x="3717" y="3445"/>
                </a:lnTo>
                <a:lnTo>
                  <a:pt x="3702" y="3477"/>
                </a:lnTo>
                <a:lnTo>
                  <a:pt x="3681" y="3507"/>
                </a:lnTo>
                <a:lnTo>
                  <a:pt x="3658" y="3531"/>
                </a:lnTo>
                <a:lnTo>
                  <a:pt x="3631" y="3554"/>
                </a:lnTo>
                <a:lnTo>
                  <a:pt x="3601" y="3570"/>
                </a:lnTo>
                <a:lnTo>
                  <a:pt x="3570" y="3583"/>
                </a:lnTo>
                <a:lnTo>
                  <a:pt x="3536" y="3592"/>
                </a:lnTo>
                <a:lnTo>
                  <a:pt x="3500" y="3594"/>
                </a:lnTo>
                <a:lnTo>
                  <a:pt x="235" y="3594"/>
                </a:lnTo>
                <a:lnTo>
                  <a:pt x="200" y="3592"/>
                </a:lnTo>
                <a:lnTo>
                  <a:pt x="167" y="3583"/>
                </a:lnTo>
                <a:lnTo>
                  <a:pt x="134" y="3570"/>
                </a:lnTo>
                <a:lnTo>
                  <a:pt x="104" y="3554"/>
                </a:lnTo>
                <a:lnTo>
                  <a:pt x="77" y="3531"/>
                </a:lnTo>
                <a:lnTo>
                  <a:pt x="53" y="3507"/>
                </a:lnTo>
                <a:lnTo>
                  <a:pt x="34" y="3477"/>
                </a:lnTo>
                <a:lnTo>
                  <a:pt x="17" y="3445"/>
                </a:lnTo>
                <a:lnTo>
                  <a:pt x="7" y="3412"/>
                </a:lnTo>
                <a:lnTo>
                  <a:pt x="1" y="3378"/>
                </a:lnTo>
                <a:lnTo>
                  <a:pt x="0" y="3343"/>
                </a:lnTo>
                <a:lnTo>
                  <a:pt x="5" y="3308"/>
                </a:lnTo>
                <a:lnTo>
                  <a:pt x="14" y="3274"/>
                </a:lnTo>
                <a:lnTo>
                  <a:pt x="28" y="3242"/>
                </a:lnTo>
                <a:lnTo>
                  <a:pt x="1665" y="126"/>
                </a:lnTo>
                <a:lnTo>
                  <a:pt x="1685" y="94"/>
                </a:lnTo>
                <a:lnTo>
                  <a:pt x="1708" y="67"/>
                </a:lnTo>
                <a:lnTo>
                  <a:pt x="1736" y="44"/>
                </a:lnTo>
                <a:lnTo>
                  <a:pt x="1766" y="25"/>
                </a:lnTo>
                <a:lnTo>
                  <a:pt x="1799" y="12"/>
                </a:lnTo>
                <a:lnTo>
                  <a:pt x="1834" y="2"/>
                </a:lnTo>
                <a:lnTo>
                  <a:pt x="187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12" name="Content Placeholder 2"/>
          <p:cNvSpPr>
            <a:spLocks noGrp="1"/>
          </p:cNvSpPr>
          <p:nvPr>
            <p:ph idx="1" hasCustomPrompt="1"/>
          </p:nvPr>
        </p:nvSpPr>
        <p:spPr>
          <a:xfrm>
            <a:off x="838200" y="1270000"/>
            <a:ext cx="10515600" cy="3096260"/>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en-US"/>
              <a:t>Premier </a:t>
            </a:r>
            <a:r>
              <a:rPr lang="en-US" err="1"/>
              <a:t>niveau</a:t>
            </a:r>
            <a:endParaRPr lang="en-US"/>
          </a:p>
          <a:p>
            <a:pPr marL="266700" lvl="1" indent="-177800" algn="l" defTabSz="914400" rtl="0" eaLnBrk="1" latinLnBrk="0" hangingPunct="1">
              <a:lnSpc>
                <a:spcPct val="90000"/>
              </a:lnSpc>
              <a:spcBef>
                <a:spcPts val="1200"/>
              </a:spcBef>
              <a:buFont typeface="Arial" panose="020B0604020202020204" pitchFamily="34" charset="0"/>
              <a:buChar char="•"/>
            </a:pPr>
            <a:r>
              <a:rPr lang="en-US"/>
              <a:t>Second </a:t>
            </a:r>
            <a:r>
              <a:rPr lang="en-US" err="1"/>
              <a:t>niveau</a:t>
            </a:r>
            <a:endParaRPr lang="en-US"/>
          </a:p>
          <a:p>
            <a:pPr lvl="2"/>
            <a:r>
              <a:rPr lang="en-US" err="1"/>
              <a:t>Troisième</a:t>
            </a:r>
            <a:r>
              <a:rPr lang="en-US"/>
              <a:t> </a:t>
            </a:r>
            <a:r>
              <a:rPr lang="en-US" err="1"/>
              <a:t>niveau</a:t>
            </a:r>
            <a:endParaRPr lang="en-US"/>
          </a:p>
        </p:txBody>
      </p:sp>
      <p:pic>
        <p:nvPicPr>
          <p:cNvPr id="15" name="Image 14">
            <a:extLst>
              <a:ext uri="{FF2B5EF4-FFF2-40B4-BE49-F238E27FC236}">
                <a16:creationId xmlns:a16="http://schemas.microsoft.com/office/drawing/2014/main" id="{C15905EA-C28F-41E4-A75F-182650307D45}"/>
              </a:ext>
            </a:extLst>
          </p:cNvPr>
          <p:cNvPicPr>
            <a:picLocks noChangeAspect="1"/>
          </p:cNvPicPr>
          <p:nvPr userDrawn="1"/>
        </p:nvPicPr>
        <p:blipFill>
          <a:blip r:embed="rId2"/>
          <a:stretch>
            <a:fillRect/>
          </a:stretch>
        </p:blipFill>
        <p:spPr>
          <a:xfrm>
            <a:off x="11353800" y="565902"/>
            <a:ext cx="207919" cy="434740"/>
          </a:xfrm>
          <a:prstGeom prst="rect">
            <a:avLst/>
          </a:prstGeom>
        </p:spPr>
      </p:pic>
      <p:sp>
        <p:nvSpPr>
          <p:cNvPr id="14" name="Espace réservé du numéro de diapositive 5">
            <a:extLst>
              <a:ext uri="{FF2B5EF4-FFF2-40B4-BE49-F238E27FC236}">
                <a16:creationId xmlns:a16="http://schemas.microsoft.com/office/drawing/2014/main" id="{78733ED4-FF55-453E-9BB1-2F0D985BAE5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08837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blo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23B68-8154-4C88-B010-CD4B859B1BE1}"/>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6B21852D-A8D3-4C23-97D3-10DC6C5FC8C4}"/>
              </a:ext>
            </a:extLst>
          </p:cNvPr>
          <p:cNvSpPr>
            <a:spLocks noGrp="1"/>
          </p:cNvSpPr>
          <p:nvPr>
            <p:ph idx="1" hasCustomPrompt="1"/>
          </p:nvPr>
        </p:nvSpPr>
        <p:spPr>
          <a:xfrm>
            <a:off x="838200" y="1109980"/>
            <a:ext cx="5082540" cy="4986020"/>
          </a:xfrm>
          <a:prstGeom prst="rect">
            <a:avLst/>
          </a:prstGeom>
          <a:solidFill>
            <a:schemeClr val="bg1"/>
          </a:solidFill>
          <a:ln>
            <a:noFill/>
          </a:ln>
          <a:effectLst/>
        </p:spPr>
        <p:txBody>
          <a:bodyPr anchor="ct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E80A13D-0C81-46F7-A44B-D514E4858BFB}"/>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2C94AD47-33E5-4940-B6FE-B8647A909378}"/>
              </a:ext>
            </a:extLst>
          </p:cNvPr>
          <p:cNvSpPr>
            <a:spLocks noGrp="1"/>
          </p:cNvSpPr>
          <p:nvPr>
            <p:ph idx="12" hasCustomPrompt="1"/>
          </p:nvPr>
        </p:nvSpPr>
        <p:spPr>
          <a:xfrm>
            <a:off x="6286500" y="1109980"/>
            <a:ext cx="5067300" cy="4986020"/>
          </a:xfrm>
          <a:prstGeom prst="rect">
            <a:avLst/>
          </a:prstGeom>
        </p:spPr>
        <p:txBody>
          <a:bodyPr anchor="ct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42F12902-C669-4948-A6F9-A08550B3DCEC}"/>
              </a:ext>
            </a:extLst>
          </p:cNvPr>
          <p:cNvCxnSpPr/>
          <p:nvPr userDrawn="1"/>
        </p:nvCxnSpPr>
        <p:spPr>
          <a:xfrm>
            <a:off x="6111240" y="1109980"/>
            <a:ext cx="0" cy="50622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368171F0-C88F-48FA-808E-66C103BE8906}"/>
              </a:ext>
            </a:extLst>
          </p:cNvPr>
          <p:cNvPicPr>
            <a:picLocks noChangeAspect="1"/>
          </p:cNvPicPr>
          <p:nvPr userDrawn="1"/>
        </p:nvPicPr>
        <p:blipFill>
          <a:blip r:embed="rId2"/>
          <a:stretch>
            <a:fillRect/>
          </a:stretch>
        </p:blipFill>
        <p:spPr>
          <a:xfrm>
            <a:off x="11125209" y="441442"/>
            <a:ext cx="207919" cy="434740"/>
          </a:xfrm>
          <a:prstGeom prst="rect">
            <a:avLst/>
          </a:prstGeom>
        </p:spPr>
      </p:pic>
      <p:sp>
        <p:nvSpPr>
          <p:cNvPr id="9" name="Espace réservé du numéro de diapositive 5">
            <a:extLst>
              <a:ext uri="{FF2B5EF4-FFF2-40B4-BE49-F238E27FC236}">
                <a16:creationId xmlns:a16="http://schemas.microsoft.com/office/drawing/2014/main" id="{71BCB64B-9780-4768-9D4E-55042990D858}"/>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6627568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blocs gr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DF37-562F-4A41-8504-761A9E8D36D1}"/>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0905084E-F8A4-4642-B7F8-3B5DA953CB42}"/>
              </a:ext>
            </a:extLst>
          </p:cNvPr>
          <p:cNvSpPr>
            <a:spLocks noGrp="1"/>
          </p:cNvSpPr>
          <p:nvPr>
            <p:ph idx="1" hasCustomPrompt="1"/>
          </p:nvPr>
        </p:nvSpPr>
        <p:spPr>
          <a:xfrm>
            <a:off x="838200" y="1109980"/>
            <a:ext cx="5082540" cy="4986020"/>
          </a:xfrm>
          <a:prstGeom prst="rect">
            <a:avLst/>
          </a:prstGeom>
          <a:solidFill>
            <a:schemeClr val="bg1">
              <a:lumMod val="85000"/>
            </a:schemeClr>
          </a:solidFill>
          <a:ln>
            <a:solidFill>
              <a:schemeClr val="accent2">
                <a:lumMod val="75000"/>
              </a:schemeClr>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189CF8C6-BDFC-41C4-ACC8-8F08AAE151F0}"/>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B259D98C-E70D-4F55-8F30-344274EB5892}"/>
              </a:ext>
            </a:extLst>
          </p:cNvPr>
          <p:cNvSpPr>
            <a:spLocks noGrp="1"/>
          </p:cNvSpPr>
          <p:nvPr>
            <p:ph idx="12" hasCustomPrompt="1"/>
          </p:nvPr>
        </p:nvSpPr>
        <p:spPr>
          <a:xfrm>
            <a:off x="6286500" y="1109980"/>
            <a:ext cx="5067300" cy="4986020"/>
          </a:xfrm>
          <a:prstGeom prst="rect">
            <a:avLst/>
          </a:prstGeom>
          <a:solidFill>
            <a:schemeClr val="bg1">
              <a:lumMod val="85000"/>
            </a:schemeClr>
          </a:solidFill>
          <a:ln>
            <a:solidFill>
              <a:schemeClr val="accent2">
                <a:lumMod val="75000"/>
              </a:schemeClr>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40973AAF-7196-4EFC-BEFE-3BD42011EC39}"/>
              </a:ext>
            </a:extLst>
          </p:cNvPr>
          <p:cNvCxnSpPr/>
          <p:nvPr userDrawn="1"/>
        </p:nvCxnSpPr>
        <p:spPr>
          <a:xfrm>
            <a:off x="6111240" y="1109980"/>
            <a:ext cx="0" cy="5062220"/>
          </a:xfrm>
          <a:prstGeom prst="lin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B91925A7-D4A9-4BE9-A722-DE6766050C0C}"/>
              </a:ext>
            </a:extLst>
          </p:cNvPr>
          <p:cNvPicPr>
            <a:picLocks noChangeAspect="1"/>
          </p:cNvPicPr>
          <p:nvPr userDrawn="1"/>
        </p:nvPicPr>
        <p:blipFill>
          <a:blip r:embed="rId2"/>
          <a:stretch>
            <a:fillRect/>
          </a:stretch>
        </p:blipFill>
        <p:spPr>
          <a:xfrm>
            <a:off x="11396213" y="441442"/>
            <a:ext cx="207919" cy="434740"/>
          </a:xfrm>
          <a:prstGeom prst="rect">
            <a:avLst/>
          </a:prstGeom>
        </p:spPr>
      </p:pic>
      <p:sp>
        <p:nvSpPr>
          <p:cNvPr id="12" name="Espace réservé du numéro de diapositive 5">
            <a:extLst>
              <a:ext uri="{FF2B5EF4-FFF2-40B4-BE49-F238E27FC236}">
                <a16:creationId xmlns:a16="http://schemas.microsoft.com/office/drawing/2014/main" id="{565209A3-02CE-4D64-A77A-0FDC13ED19E5}"/>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363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40CEF6-A4E5-E2A5-2408-5DA34FB6974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4E1E01D-FDC9-5575-EAEB-C3758D5C1F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51F9BFC-EB49-9D4C-E673-3E48287AD830}"/>
              </a:ext>
            </a:extLst>
          </p:cNvPr>
          <p:cNvSpPr>
            <a:spLocks noGrp="1"/>
          </p:cNvSpPr>
          <p:nvPr>
            <p:ph type="dt" sz="half" idx="10"/>
          </p:nvPr>
        </p:nvSpPr>
        <p:spPr/>
        <p:txBody>
          <a:bodyPr/>
          <a:lstStyle/>
          <a:p>
            <a:fld id="{B91480D4-4AE9-4B97-931B-25CF033624DC}"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E446A75E-6A0C-EAEC-6DE1-5C91B451BD5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3A1070-55C0-7E58-BC3B-1E90F5D29990}"/>
              </a:ext>
            </a:extLst>
          </p:cNvPr>
          <p:cNvSpPr>
            <a:spLocks noGrp="1"/>
          </p:cNvSpPr>
          <p:nvPr>
            <p:ph type="sldNum" sz="quarter" idx="12"/>
          </p:nvPr>
        </p:nvSpPr>
        <p:spPr/>
        <p:txBody>
          <a:bodyPr/>
          <a:lstStyle/>
          <a:p>
            <a:fld id="{54E80EC2-2996-4B65-BE97-4F4BD8BE7BEF}" type="slidenum">
              <a:rPr lang="fr-FR" smtClean="0"/>
              <a:t>‹N°›</a:t>
            </a:fld>
            <a:endParaRPr lang="fr-FR"/>
          </a:p>
        </p:txBody>
      </p:sp>
    </p:spTree>
    <p:extLst>
      <p:ext uri="{BB962C8B-B14F-4D97-AF65-F5344CB8AC3E}">
        <p14:creationId xmlns:p14="http://schemas.microsoft.com/office/powerpoint/2010/main" val="6802908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blocs gris décalé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E584-37C8-41FD-9EED-B463EDCD95D1}"/>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5465D349-5E4F-4E52-B60C-156D2F6FAAF1}"/>
              </a:ext>
            </a:extLst>
          </p:cNvPr>
          <p:cNvSpPr>
            <a:spLocks noGrp="1"/>
          </p:cNvSpPr>
          <p:nvPr>
            <p:ph idx="1" hasCustomPrompt="1"/>
          </p:nvPr>
        </p:nvSpPr>
        <p:spPr>
          <a:xfrm>
            <a:off x="1134979" y="1101958"/>
            <a:ext cx="5082540" cy="4986020"/>
          </a:xfrm>
          <a:prstGeom prst="rect">
            <a:avLst/>
          </a:prstGeom>
          <a:solidFill>
            <a:schemeClr val="bg1">
              <a:lumMod val="95000"/>
            </a:schemeClr>
          </a:solidFill>
          <a:ln>
            <a:solidFill>
              <a:schemeClr val="accent2"/>
            </a:solid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20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735826A7-0104-4F66-B863-52E5A924425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B47494AF-4A3E-4AE2-A5B3-4BB0155F8B9F}"/>
              </a:ext>
            </a:extLst>
          </p:cNvPr>
          <p:cNvSpPr>
            <a:spLocks noGrp="1"/>
          </p:cNvSpPr>
          <p:nvPr>
            <p:ph idx="12" hasCustomPrompt="1"/>
          </p:nvPr>
        </p:nvSpPr>
        <p:spPr>
          <a:xfrm>
            <a:off x="5975684" y="1246670"/>
            <a:ext cx="5067300" cy="4986020"/>
          </a:xfrm>
          <a:prstGeom prst="rect">
            <a:avLst/>
          </a:prstGeom>
          <a:solidFill>
            <a:schemeClr val="bg2">
              <a:lumMod val="90000"/>
            </a:schemeClr>
          </a:solidFill>
          <a:ln>
            <a:solidFill>
              <a:schemeClr val="accent2"/>
            </a:solidFill>
          </a:ln>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bg1"/>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20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1A2C8E92-0D4F-4A7C-9061-ECC6DD8D33DA}"/>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rgbClr val="FF0000"/>
                </a:solidFill>
                <a:latin typeface="Arial" panose="020B0604020202020204" pitchFamily="34" charset="0"/>
                <a:cs typeface="Arial" panose="020B0604020202020204" pitchFamily="34" charset="0"/>
              </a:defRPr>
            </a:lvl1pPr>
          </a:lstStyle>
          <a:p>
            <a:fld id="{A9D09270-35DC-4398-8EE5-99545960E395}" type="slidenum">
              <a:rPr lang="fr-FR" smtClean="0"/>
              <a:pPr/>
              <a:t>‹N°›</a:t>
            </a:fld>
            <a:endParaRPr lang="fr-FR"/>
          </a:p>
        </p:txBody>
      </p:sp>
      <p:pic>
        <p:nvPicPr>
          <p:cNvPr id="8" name="Image 7">
            <a:extLst>
              <a:ext uri="{FF2B5EF4-FFF2-40B4-BE49-F238E27FC236}">
                <a16:creationId xmlns:a16="http://schemas.microsoft.com/office/drawing/2014/main" id="{E70F4907-E554-4BDF-9720-CD36CB12537D}"/>
              </a:ext>
            </a:extLst>
          </p:cNvPr>
          <p:cNvPicPr>
            <a:picLocks noChangeAspect="1"/>
          </p:cNvPicPr>
          <p:nvPr userDrawn="1"/>
        </p:nvPicPr>
        <p:blipFill>
          <a:blip r:embed="rId2"/>
          <a:stretch>
            <a:fillRect/>
          </a:stretch>
        </p:blipFill>
        <p:spPr>
          <a:xfrm>
            <a:off x="11353800" y="441442"/>
            <a:ext cx="207919" cy="434740"/>
          </a:xfrm>
          <a:prstGeom prst="rect">
            <a:avLst/>
          </a:prstGeom>
        </p:spPr>
      </p:pic>
    </p:spTree>
    <p:extLst>
      <p:ext uri="{BB962C8B-B14F-4D97-AF65-F5344CB8AC3E}">
        <p14:creationId xmlns:p14="http://schemas.microsoft.com/office/powerpoint/2010/main" val="4100409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blocs gris flèch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67EFE6-2E83-4337-978D-E37B0F207239}"/>
              </a:ext>
            </a:extLst>
          </p:cNvPr>
          <p:cNvSpPr/>
          <p:nvPr userDrawn="1"/>
        </p:nvSpPr>
        <p:spPr>
          <a:xfrm>
            <a:off x="5920739" y="1109978"/>
            <a:ext cx="5075583" cy="4990531"/>
          </a:xfrm>
          <a:prstGeom prst="rect">
            <a:avLst/>
          </a:prstGeom>
          <a:solidFill>
            <a:schemeClr val="bg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orme libre 9">
            <a:extLst>
              <a:ext uri="{FF2B5EF4-FFF2-40B4-BE49-F238E27FC236}">
                <a16:creationId xmlns:a16="http://schemas.microsoft.com/office/drawing/2014/main" id="{70E34A73-B04D-40F4-A30B-DB668A25CF74}"/>
              </a:ext>
            </a:extLst>
          </p:cNvPr>
          <p:cNvSpPr/>
          <p:nvPr userDrawn="1"/>
        </p:nvSpPr>
        <p:spPr>
          <a:xfrm rot="5400000">
            <a:off x="1236342" y="897367"/>
            <a:ext cx="4986022" cy="5411247"/>
          </a:xfrm>
          <a:custGeom>
            <a:avLst/>
            <a:gdLst>
              <a:gd name="connsiteX0" fmla="*/ 0 w 4986020"/>
              <a:gd name="connsiteY0" fmla="*/ 5748131 h 5748131"/>
              <a:gd name="connsiteX1" fmla="*/ 0 w 4986020"/>
              <a:gd name="connsiteY1" fmla="*/ 675861 h 5748131"/>
              <a:gd name="connsiteX2" fmla="*/ 2022559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0" fmla="*/ 0 w 4986020"/>
              <a:gd name="connsiteY0" fmla="*/ 5748131 h 5748131"/>
              <a:gd name="connsiteX1" fmla="*/ 0 w 4986020"/>
              <a:gd name="connsiteY1" fmla="*/ 675861 h 5748131"/>
              <a:gd name="connsiteX2" fmla="*/ 2022562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7" fmla="*/ 0 w 4986020"/>
              <a:gd name="connsiteY7" fmla="*/ 5748131 h 5748131"/>
              <a:gd name="connsiteX0" fmla="*/ 0 w 4986020"/>
              <a:gd name="connsiteY0" fmla="*/ 5411247 h 5411247"/>
              <a:gd name="connsiteX1" fmla="*/ 0 w 4986020"/>
              <a:gd name="connsiteY1" fmla="*/ 338977 h 5411247"/>
              <a:gd name="connsiteX2" fmla="*/ 2022562 w 4986020"/>
              <a:gd name="connsiteY2" fmla="*/ 338977 h 5411247"/>
              <a:gd name="connsiteX3" fmla="*/ 2493012 w 4986020"/>
              <a:gd name="connsiteY3" fmla="*/ 0 h 5411247"/>
              <a:gd name="connsiteX4" fmla="*/ 2963462 w 4986020"/>
              <a:gd name="connsiteY4" fmla="*/ 338977 h 5411247"/>
              <a:gd name="connsiteX5" fmla="*/ 4986020 w 4986020"/>
              <a:gd name="connsiteY5" fmla="*/ 338977 h 5411247"/>
              <a:gd name="connsiteX6" fmla="*/ 4986020 w 4986020"/>
              <a:gd name="connsiteY6" fmla="*/ 5411247 h 5411247"/>
              <a:gd name="connsiteX7" fmla="*/ 0 w 4986020"/>
              <a:gd name="connsiteY7" fmla="*/ 5411247 h 5411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6020" h="5411247">
                <a:moveTo>
                  <a:pt x="0" y="5411247"/>
                </a:moveTo>
                <a:lnTo>
                  <a:pt x="0" y="338977"/>
                </a:lnTo>
                <a:lnTo>
                  <a:pt x="2022562" y="338977"/>
                </a:lnTo>
                <a:lnTo>
                  <a:pt x="2493012" y="0"/>
                </a:lnTo>
                <a:lnTo>
                  <a:pt x="2963462" y="338977"/>
                </a:lnTo>
                <a:lnTo>
                  <a:pt x="4986020" y="338977"/>
                </a:lnTo>
                <a:lnTo>
                  <a:pt x="4986020" y="5411247"/>
                </a:lnTo>
                <a:lnTo>
                  <a:pt x="0" y="5411247"/>
                </a:lnTo>
                <a:close/>
              </a:path>
            </a:pathLst>
          </a:cu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99AE88AA-74D1-4BEF-8648-5F066D6DC233}"/>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5" name="Content Placeholder 2">
            <a:extLst>
              <a:ext uri="{FF2B5EF4-FFF2-40B4-BE49-F238E27FC236}">
                <a16:creationId xmlns:a16="http://schemas.microsoft.com/office/drawing/2014/main" id="{AE3C806D-18DB-442B-A266-CC73EE76D3AC}"/>
              </a:ext>
            </a:extLst>
          </p:cNvPr>
          <p:cNvSpPr>
            <a:spLocks noGrp="1"/>
          </p:cNvSpPr>
          <p:nvPr>
            <p:ph idx="1" hasCustomPrompt="1"/>
          </p:nvPr>
        </p:nvSpPr>
        <p:spPr>
          <a:xfrm>
            <a:off x="1023728" y="1114486"/>
            <a:ext cx="4897011" cy="4981514"/>
          </a:xfrm>
          <a:prstGeom prst="rect">
            <a:avLst/>
          </a:prstGeom>
          <a:no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1"/>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6" name="Footer Placeholder 4">
            <a:extLst>
              <a:ext uri="{FF2B5EF4-FFF2-40B4-BE49-F238E27FC236}">
                <a16:creationId xmlns:a16="http://schemas.microsoft.com/office/drawing/2014/main" id="{4AA93E76-1ACD-4AA4-8A61-991618B636B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8" name="Content Placeholder 2">
            <a:extLst>
              <a:ext uri="{FF2B5EF4-FFF2-40B4-BE49-F238E27FC236}">
                <a16:creationId xmlns:a16="http://schemas.microsoft.com/office/drawing/2014/main" id="{51D5F7BF-0B92-4632-99F5-ADE609003921}"/>
              </a:ext>
            </a:extLst>
          </p:cNvPr>
          <p:cNvSpPr>
            <a:spLocks noGrp="1"/>
          </p:cNvSpPr>
          <p:nvPr>
            <p:ph idx="12" hasCustomPrompt="1"/>
          </p:nvPr>
        </p:nvSpPr>
        <p:spPr>
          <a:xfrm>
            <a:off x="6771861" y="1109980"/>
            <a:ext cx="4224461" cy="4986020"/>
          </a:xfrm>
          <a:prstGeom prst="rect">
            <a:avLst/>
          </a:prstGeom>
          <a:noFill/>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bg1"/>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pic>
        <p:nvPicPr>
          <p:cNvPr id="10" name="Image 9">
            <a:extLst>
              <a:ext uri="{FF2B5EF4-FFF2-40B4-BE49-F238E27FC236}">
                <a16:creationId xmlns:a16="http://schemas.microsoft.com/office/drawing/2014/main" id="{121C866E-5814-4CF1-911A-8E3F95DECFAF}"/>
              </a:ext>
            </a:extLst>
          </p:cNvPr>
          <p:cNvPicPr>
            <a:picLocks noChangeAspect="1"/>
          </p:cNvPicPr>
          <p:nvPr userDrawn="1"/>
        </p:nvPicPr>
        <p:blipFill>
          <a:blip r:embed="rId2"/>
          <a:stretch>
            <a:fillRect/>
          </a:stretch>
        </p:blipFill>
        <p:spPr>
          <a:xfrm>
            <a:off x="11366329" y="441442"/>
            <a:ext cx="185592" cy="388056"/>
          </a:xfrm>
          <a:prstGeom prst="rect">
            <a:avLst/>
          </a:prstGeom>
        </p:spPr>
      </p:pic>
      <p:sp>
        <p:nvSpPr>
          <p:cNvPr id="11" name="Espace réservé du numéro de diapositive 5">
            <a:extLst>
              <a:ext uri="{FF2B5EF4-FFF2-40B4-BE49-F238E27FC236}">
                <a16:creationId xmlns:a16="http://schemas.microsoft.com/office/drawing/2014/main" id="{14CDCEC7-5182-4C94-817C-4738A5446E4F}"/>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41313494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blocs bulles rouge">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A081ED4-8CCB-4052-96EB-7DA315955D8C}"/>
              </a:ext>
            </a:extLst>
          </p:cNvPr>
          <p:cNvSpPr>
            <a:spLocks noGrp="1"/>
          </p:cNvSpPr>
          <p:nvPr>
            <p:ph idx="1" hasCustomPrompt="1"/>
          </p:nvPr>
        </p:nvSpPr>
        <p:spPr>
          <a:xfrm>
            <a:off x="207290" y="296545"/>
            <a:ext cx="6300000" cy="3240000"/>
          </a:xfrm>
          <a:prstGeom prst="wedgeRectCallout">
            <a:avLst>
              <a:gd name="adj1" fmla="val -36697"/>
              <a:gd name="adj2" fmla="val 67751"/>
            </a:avLst>
          </a:prstGeom>
          <a:solidFill>
            <a:schemeClr val="bg1"/>
          </a:solidFill>
          <a:ln w="28575">
            <a:solidFill>
              <a:srgbClr val="E41E13"/>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643B4635-24D6-4EEB-B6C3-28D4C715ABE8}"/>
              </a:ext>
            </a:extLst>
          </p:cNvPr>
          <p:cNvSpPr>
            <a:spLocks noGrp="1"/>
          </p:cNvSpPr>
          <p:nvPr>
            <p:ph type="title" hasCustomPrompt="1"/>
          </p:nvPr>
        </p:nvSpPr>
        <p:spPr>
          <a:xfrm>
            <a:off x="6865750" y="296545"/>
            <a:ext cx="4488050" cy="724535"/>
          </a:xfrm>
          <a:prstGeom prst="rect">
            <a:avLst/>
          </a:prstGeom>
        </p:spPr>
        <p:txBody>
          <a:bodyPr>
            <a:no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a:t>
            </a:r>
            <a:r>
              <a:rPr lang="en-US"/>
              <a:t> </a:t>
            </a:r>
            <a:r>
              <a:rPr lang="en-US" err="1"/>
              <a:t>ici</a:t>
            </a:r>
            <a:r>
              <a:rPr lang="en-US"/>
              <a:t> pour </a:t>
            </a:r>
            <a:r>
              <a:rPr lang="en-US" err="1"/>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F8A51301-040D-4916-B30B-69BE1A9B366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F5457FF2-F8EE-41EC-8929-337B9FF32ED3}"/>
              </a:ext>
            </a:extLst>
          </p:cNvPr>
          <p:cNvSpPr>
            <a:spLocks noGrp="1"/>
          </p:cNvSpPr>
          <p:nvPr>
            <p:ph idx="12" hasCustomPrompt="1"/>
          </p:nvPr>
        </p:nvSpPr>
        <p:spPr>
          <a:xfrm>
            <a:off x="5656882" y="2572720"/>
            <a:ext cx="6300000" cy="3240000"/>
          </a:xfrm>
          <a:prstGeom prst="wedgeRectCallout">
            <a:avLst>
              <a:gd name="adj1" fmla="val -4969"/>
              <a:gd name="adj2" fmla="val 64141"/>
            </a:avLst>
          </a:prstGeom>
          <a:solidFill>
            <a:schemeClr val="bg1"/>
          </a:solidFill>
          <a:ln w="28575">
            <a:solidFill>
              <a:schemeClr val="tx2"/>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B5E71089-35A7-4D85-94D5-1DF1957031A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rgbClr val="FF0000"/>
                </a:solidFill>
                <a:latin typeface="Arial" panose="020B0604020202020204" pitchFamily="34" charset="0"/>
                <a:cs typeface="Arial" panose="020B0604020202020204" pitchFamily="34" charset="0"/>
              </a:defRPr>
            </a:lvl1pPr>
          </a:lstStyle>
          <a:p>
            <a:fld id="{1C5B5511-3915-4B70-AAAA-3C09669C2851}" type="slidenum">
              <a:rPr lang="fr-FR" smtClean="0"/>
              <a:pPr/>
              <a:t>‹N°›</a:t>
            </a:fld>
            <a:endParaRPr lang="fr-FR"/>
          </a:p>
        </p:txBody>
      </p:sp>
      <p:pic>
        <p:nvPicPr>
          <p:cNvPr id="8" name="Image 7">
            <a:extLst>
              <a:ext uri="{FF2B5EF4-FFF2-40B4-BE49-F238E27FC236}">
                <a16:creationId xmlns:a16="http://schemas.microsoft.com/office/drawing/2014/main" id="{4D63F72F-459F-41AA-B67F-F531972265CF}"/>
              </a:ext>
            </a:extLst>
          </p:cNvPr>
          <p:cNvPicPr>
            <a:picLocks noChangeAspect="1"/>
          </p:cNvPicPr>
          <p:nvPr userDrawn="1"/>
        </p:nvPicPr>
        <p:blipFill>
          <a:blip r:embed="rId2"/>
          <a:stretch>
            <a:fillRect/>
          </a:stretch>
        </p:blipFill>
        <p:spPr>
          <a:xfrm>
            <a:off x="11409328" y="441442"/>
            <a:ext cx="207919" cy="434740"/>
          </a:xfrm>
          <a:prstGeom prst="rect">
            <a:avLst/>
          </a:prstGeom>
        </p:spPr>
      </p:pic>
    </p:spTree>
    <p:extLst>
      <p:ext uri="{BB962C8B-B14F-4D97-AF65-F5344CB8AC3E}">
        <p14:creationId xmlns:p14="http://schemas.microsoft.com/office/powerpoint/2010/main" val="3726658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blocs bulles gris">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D27404-8A9E-4429-AA27-820247D10E30}"/>
              </a:ext>
            </a:extLst>
          </p:cNvPr>
          <p:cNvSpPr>
            <a:spLocks noGrp="1"/>
          </p:cNvSpPr>
          <p:nvPr>
            <p:ph idx="1" hasCustomPrompt="1"/>
          </p:nvPr>
        </p:nvSpPr>
        <p:spPr>
          <a:xfrm>
            <a:off x="207290" y="296545"/>
            <a:ext cx="6300000" cy="3240000"/>
          </a:xfrm>
          <a:prstGeom prst="wedgeRectCallout">
            <a:avLst>
              <a:gd name="adj1" fmla="val -40911"/>
              <a:gd name="adj2" fmla="val 70967"/>
            </a:avLst>
          </a:prstGeom>
          <a:solidFill>
            <a:schemeClr val="bg1">
              <a:lumMod val="95000"/>
            </a:schemeClr>
          </a:solidFill>
          <a:ln w="28575">
            <a:solidFill>
              <a:schemeClr val="bg2">
                <a:lumMod val="75000"/>
              </a:schemeClr>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4C850C18-300B-44FF-A5E6-4EAB156BAFD9}"/>
              </a:ext>
            </a:extLst>
          </p:cNvPr>
          <p:cNvSpPr>
            <a:spLocks noGrp="1"/>
          </p:cNvSpPr>
          <p:nvPr>
            <p:ph type="title" hasCustomPrompt="1"/>
          </p:nvPr>
        </p:nvSpPr>
        <p:spPr>
          <a:xfrm>
            <a:off x="6865750" y="296545"/>
            <a:ext cx="4488050" cy="1147942"/>
          </a:xfrm>
          <a:prstGeom prst="rect">
            <a:avLst/>
          </a:prstGeom>
          <a:solidFill>
            <a:schemeClr val="tx2"/>
          </a:solidFill>
          <a:ln>
            <a:solidFill>
              <a:schemeClr val="tx2"/>
            </a:solidFill>
          </a:ln>
        </p:spPr>
        <p:txBody>
          <a:bodyPr>
            <a:normAutofit/>
          </a:bodyPr>
          <a:lstStyle>
            <a:lvl1pPr>
              <a:defRPr lang="fr-FR" sz="2400" b="1" baseline="0">
                <a:solidFill>
                  <a:schemeClr val="bg1"/>
                </a:solidFill>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A798FB3F-D839-4E74-A148-B7F4402E7E11}"/>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A746BF7E-43A9-4E55-8680-13FEDCD84680}"/>
              </a:ext>
            </a:extLst>
          </p:cNvPr>
          <p:cNvSpPr>
            <a:spLocks noGrp="1"/>
          </p:cNvSpPr>
          <p:nvPr>
            <p:ph idx="12" hasCustomPrompt="1"/>
          </p:nvPr>
        </p:nvSpPr>
        <p:spPr>
          <a:xfrm>
            <a:off x="5656882" y="2572720"/>
            <a:ext cx="6300000" cy="3240000"/>
          </a:xfrm>
          <a:prstGeom prst="wedgeRectCallout">
            <a:avLst>
              <a:gd name="adj1" fmla="val -4867"/>
              <a:gd name="adj2" fmla="val 66263"/>
            </a:avLst>
          </a:prstGeom>
          <a:solidFill>
            <a:schemeClr val="bg1">
              <a:lumMod val="95000"/>
            </a:schemeClr>
          </a:solidFill>
          <a:ln w="28575">
            <a:solidFill>
              <a:schemeClr val="accent1">
                <a:lumMod val="40000"/>
                <a:lumOff val="60000"/>
              </a:schemeClr>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8" name="Espace réservé du numéro de diapositive 5">
            <a:extLst>
              <a:ext uri="{FF2B5EF4-FFF2-40B4-BE49-F238E27FC236}">
                <a16:creationId xmlns:a16="http://schemas.microsoft.com/office/drawing/2014/main" id="{D6CBE870-AD68-4E5F-88D1-8D8CBEC721E3}"/>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7106774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blocs bulles rouge/gris">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AE99111-55C7-4CF2-8D5C-435FA9EDD31C}"/>
              </a:ext>
            </a:extLst>
          </p:cNvPr>
          <p:cNvSpPr>
            <a:spLocks noGrp="1"/>
          </p:cNvSpPr>
          <p:nvPr>
            <p:ph idx="1" hasCustomPrompt="1"/>
          </p:nvPr>
        </p:nvSpPr>
        <p:spPr>
          <a:xfrm>
            <a:off x="207290" y="296545"/>
            <a:ext cx="6300000" cy="3240000"/>
          </a:xfrm>
          <a:prstGeom prst="wedgeRectCallout">
            <a:avLst>
              <a:gd name="adj1" fmla="val -40186"/>
              <a:gd name="adj2" fmla="val 64852"/>
            </a:avLst>
          </a:prstGeom>
          <a:solidFill>
            <a:schemeClr val="bg1"/>
          </a:solidFill>
          <a:ln w="28575">
            <a:solidFill>
              <a:schemeClr val="tx2"/>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65ECE1C2-4FD6-4072-9588-ECCB68778890}"/>
              </a:ext>
            </a:extLst>
          </p:cNvPr>
          <p:cNvSpPr>
            <a:spLocks noGrp="1"/>
          </p:cNvSpPr>
          <p:nvPr>
            <p:ph type="title" hasCustomPrompt="1"/>
          </p:nvPr>
        </p:nvSpPr>
        <p:spPr>
          <a:xfrm>
            <a:off x="6865750" y="296545"/>
            <a:ext cx="4488050" cy="724535"/>
          </a:xfrm>
          <a:prstGeom prst="rect">
            <a:avLst/>
          </a:prstGeom>
        </p:spPr>
        <p:txBody>
          <a:bodyPr>
            <a:no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DDFB795F-A0DA-43F3-9737-5BBC539C8550}"/>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C5AD65C9-34CC-44C6-8BBE-17719D87D2E8}"/>
              </a:ext>
            </a:extLst>
          </p:cNvPr>
          <p:cNvSpPr>
            <a:spLocks noGrp="1"/>
          </p:cNvSpPr>
          <p:nvPr>
            <p:ph idx="12" hasCustomPrompt="1"/>
          </p:nvPr>
        </p:nvSpPr>
        <p:spPr>
          <a:xfrm>
            <a:off x="5656882" y="2572720"/>
            <a:ext cx="6300000" cy="3240000"/>
          </a:xfrm>
          <a:prstGeom prst="wedgeRectCallout">
            <a:avLst>
              <a:gd name="adj1" fmla="val -4142"/>
              <a:gd name="adj2" fmla="val 63441"/>
            </a:avLst>
          </a:prstGeom>
          <a:solidFill>
            <a:schemeClr val="bg1">
              <a:lumMod val="95000"/>
            </a:schemeClr>
          </a:solidFill>
          <a:ln w="28575">
            <a:solidFill>
              <a:schemeClr val="accent1">
                <a:lumMod val="40000"/>
                <a:lumOff val="60000"/>
              </a:schemeClr>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a:extLst>
              <a:ext uri="{FF2B5EF4-FFF2-40B4-BE49-F238E27FC236}">
                <a16:creationId xmlns:a16="http://schemas.microsoft.com/office/drawing/2014/main" id="{4265B247-5E76-4AE2-BED5-E41C3D82F2D8}"/>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9" name="Espace réservé du numéro de diapositive 5">
            <a:extLst>
              <a:ext uri="{FF2B5EF4-FFF2-40B4-BE49-F238E27FC236}">
                <a16:creationId xmlns:a16="http://schemas.microsoft.com/office/drawing/2014/main" id="{B9074FBA-D633-4652-820C-DAFBC0510BE5}"/>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7141988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blocs bulles gris/rouge">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0470232-04E0-4EF7-A80E-616720EA5FFC}"/>
              </a:ext>
            </a:extLst>
          </p:cNvPr>
          <p:cNvSpPr>
            <a:spLocks noGrp="1"/>
          </p:cNvSpPr>
          <p:nvPr>
            <p:ph idx="1" hasCustomPrompt="1"/>
          </p:nvPr>
        </p:nvSpPr>
        <p:spPr>
          <a:xfrm>
            <a:off x="207290" y="296545"/>
            <a:ext cx="6300000" cy="3240000"/>
          </a:xfrm>
          <a:prstGeom prst="wedgeRectCallout">
            <a:avLst>
              <a:gd name="adj1" fmla="val -40911"/>
              <a:gd name="adj2" fmla="val 64381"/>
            </a:avLst>
          </a:prstGeom>
          <a:solidFill>
            <a:schemeClr val="bg1">
              <a:lumMod val="95000"/>
            </a:schemeClr>
          </a:solidFill>
          <a:ln w="28575">
            <a:solidFill>
              <a:schemeClr val="bg2">
                <a:lumMod val="75000"/>
              </a:schemeClr>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36F9E778-6FCB-4C01-84F0-2B25E89826AC}"/>
              </a:ext>
            </a:extLst>
          </p:cNvPr>
          <p:cNvSpPr>
            <a:spLocks noGrp="1"/>
          </p:cNvSpPr>
          <p:nvPr>
            <p:ph type="title" hasCustomPrompt="1"/>
          </p:nvPr>
        </p:nvSpPr>
        <p:spPr>
          <a:xfrm>
            <a:off x="6865750" y="296545"/>
            <a:ext cx="4488050" cy="724535"/>
          </a:xfrm>
          <a:prstGeom prst="rect">
            <a:avLst/>
          </a:prstGeom>
        </p:spPr>
        <p:txBody>
          <a:bodyPr>
            <a:no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fr-FR" noProof="0"/>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F1A45FB6-DD38-4223-9252-19DFFC6F98A7}"/>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DD9C752D-465B-4297-A5F8-1F4854454043}"/>
              </a:ext>
            </a:extLst>
          </p:cNvPr>
          <p:cNvSpPr>
            <a:spLocks noGrp="1"/>
          </p:cNvSpPr>
          <p:nvPr>
            <p:ph idx="12" hasCustomPrompt="1"/>
          </p:nvPr>
        </p:nvSpPr>
        <p:spPr>
          <a:xfrm>
            <a:off x="5656882" y="2572720"/>
            <a:ext cx="6300000" cy="3240000"/>
          </a:xfrm>
          <a:prstGeom prst="wedgeRectCallout">
            <a:avLst>
              <a:gd name="adj1" fmla="val -2932"/>
              <a:gd name="adj2" fmla="val 64852"/>
            </a:avLst>
          </a:prstGeom>
          <a:solidFill>
            <a:schemeClr val="bg1"/>
          </a:solidFill>
          <a:ln w="28575">
            <a:solidFill>
              <a:schemeClr val="tx2"/>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a:extLst>
              <a:ext uri="{FF2B5EF4-FFF2-40B4-BE49-F238E27FC236}">
                <a16:creationId xmlns:a16="http://schemas.microsoft.com/office/drawing/2014/main" id="{27DE7BAA-1D03-4CBF-9622-93E69B5435D4}"/>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9" name="Espace réservé du numéro de diapositive 5">
            <a:extLst>
              <a:ext uri="{FF2B5EF4-FFF2-40B4-BE49-F238E27FC236}">
                <a16:creationId xmlns:a16="http://schemas.microsoft.com/office/drawing/2014/main" id="{5AE474BB-E52D-4680-A5B3-C6B8872C771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447564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bloc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3C5C-5A32-43E1-96F9-F3B743632510}"/>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6476D8A5-3DBC-4C37-B2FE-9C5550088F81}"/>
              </a:ext>
            </a:extLst>
          </p:cNvPr>
          <p:cNvSpPr>
            <a:spLocks noGrp="1"/>
          </p:cNvSpPr>
          <p:nvPr>
            <p:ph idx="1" hasCustomPrompt="1"/>
          </p:nvPr>
        </p:nvSpPr>
        <p:spPr>
          <a:xfrm>
            <a:off x="190500" y="1303020"/>
            <a:ext cx="3908576" cy="4792980"/>
          </a:xfrm>
          <a:prstGeom prst="rect">
            <a:avLst/>
          </a:prstGeom>
          <a:solidFill>
            <a:schemeClr val="bg1"/>
          </a:solidFill>
          <a:ln>
            <a:noFill/>
          </a:ln>
          <a:effectLst>
            <a:outerShdw dist="6350" algn="l" rotWithShape="0">
              <a:schemeClr val="accent2"/>
            </a:outerShdw>
          </a:effectLst>
        </p:spPr>
        <p:txBody>
          <a:bodyPr tIns="144000" rIns="144000" bIns="144000" anchor="t">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792E889C-1BA4-4873-9071-09179E6513D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306C1B8F-5725-47CE-8A5E-A2F63648066B}"/>
              </a:ext>
            </a:extLst>
          </p:cNvPr>
          <p:cNvSpPr>
            <a:spLocks noGrp="1"/>
          </p:cNvSpPr>
          <p:nvPr>
            <p:ph idx="12" hasCustomPrompt="1"/>
          </p:nvPr>
        </p:nvSpPr>
        <p:spPr>
          <a:xfrm>
            <a:off x="4182412" y="1303020"/>
            <a:ext cx="3916678" cy="4792980"/>
          </a:xfrm>
          <a:prstGeom prst="rect">
            <a:avLst/>
          </a:prstGeom>
          <a:solidFill>
            <a:schemeClr val="bg1"/>
          </a:solidFill>
          <a:ln>
            <a:noFill/>
          </a:ln>
          <a:effectLst>
            <a:outerShdw dist="6350" algn="l" rotWithShape="0">
              <a:schemeClr val="accent2"/>
            </a:outerShdw>
          </a:effectLst>
        </p:spPr>
        <p:txBody>
          <a:bodyPr tIns="144000" rIns="144000" bIns="144000" anchor="t">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Content Placeholder 2">
            <a:extLst>
              <a:ext uri="{FF2B5EF4-FFF2-40B4-BE49-F238E27FC236}">
                <a16:creationId xmlns:a16="http://schemas.microsoft.com/office/drawing/2014/main" id="{943D711A-2F19-4D5F-86D6-421F0851205A}"/>
              </a:ext>
            </a:extLst>
          </p:cNvPr>
          <p:cNvSpPr>
            <a:spLocks noGrp="1"/>
          </p:cNvSpPr>
          <p:nvPr>
            <p:ph idx="13" hasCustomPrompt="1"/>
          </p:nvPr>
        </p:nvSpPr>
        <p:spPr>
          <a:xfrm>
            <a:off x="8174323" y="1303020"/>
            <a:ext cx="3840480" cy="4792980"/>
          </a:xfrm>
          <a:prstGeom prst="rect">
            <a:avLst/>
          </a:prstGeom>
          <a:solidFill>
            <a:schemeClr val="bg1"/>
          </a:solidFill>
          <a:ln>
            <a:noFill/>
          </a:ln>
          <a:effectLst/>
        </p:spPr>
        <p:txBody>
          <a:bodyPr tIns="144000" bIns="144000" anchor="t">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9" name="Image 8">
            <a:extLst>
              <a:ext uri="{FF2B5EF4-FFF2-40B4-BE49-F238E27FC236}">
                <a16:creationId xmlns:a16="http://schemas.microsoft.com/office/drawing/2014/main" id="{5F7687A1-EFD8-4476-B85B-3703F54EC50D}"/>
              </a:ext>
            </a:extLst>
          </p:cNvPr>
          <p:cNvPicPr>
            <a:picLocks noChangeAspect="1"/>
          </p:cNvPicPr>
          <p:nvPr userDrawn="1"/>
        </p:nvPicPr>
        <p:blipFill>
          <a:blip r:embed="rId2"/>
          <a:stretch>
            <a:fillRect/>
          </a:stretch>
        </p:blipFill>
        <p:spPr>
          <a:xfrm>
            <a:off x="11409328" y="441442"/>
            <a:ext cx="207919" cy="434740"/>
          </a:xfrm>
          <a:prstGeom prst="rect">
            <a:avLst/>
          </a:prstGeom>
        </p:spPr>
      </p:pic>
      <p:sp>
        <p:nvSpPr>
          <p:cNvPr id="10" name="Espace réservé du numéro de diapositive 5">
            <a:extLst>
              <a:ext uri="{FF2B5EF4-FFF2-40B4-BE49-F238E27FC236}">
                <a16:creationId xmlns:a16="http://schemas.microsoft.com/office/drawing/2014/main" id="{D2C3149B-BD60-43B0-A771-94B9C65E0D1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1754117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bloc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B83A-CBDB-41A9-A04F-26D0109DAF2B}"/>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C2A6B69D-5695-47F2-AD8E-D203DBB093D7}"/>
              </a:ext>
            </a:extLst>
          </p:cNvPr>
          <p:cNvSpPr>
            <a:spLocks noGrp="1"/>
          </p:cNvSpPr>
          <p:nvPr>
            <p:ph idx="1" hasCustomPrompt="1"/>
          </p:nvPr>
        </p:nvSpPr>
        <p:spPr>
          <a:xfrm>
            <a:off x="838200" y="1109980"/>
            <a:ext cx="5082540" cy="2178652"/>
          </a:xfrm>
          <a:prstGeom prst="rect">
            <a:avLst/>
          </a:prstGeom>
          <a:solidFill>
            <a:schemeClr val="bg1"/>
          </a:solid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93E0BE4-D1C0-4CC7-8739-B1414552F88D}"/>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5C5C80BD-2B40-4C0D-8C38-BBD4F23BA107}"/>
              </a:ext>
            </a:extLst>
          </p:cNvPr>
          <p:cNvSpPr>
            <a:spLocks noGrp="1"/>
          </p:cNvSpPr>
          <p:nvPr>
            <p:ph idx="12" hasCustomPrompt="1"/>
          </p:nvPr>
        </p:nvSpPr>
        <p:spPr>
          <a:xfrm>
            <a:off x="6286500" y="1109980"/>
            <a:ext cx="5067300" cy="2178652"/>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FB4D6D62-F49B-43CE-A2D7-4DBC2CCA546C}"/>
              </a:ext>
            </a:extLst>
          </p:cNvPr>
          <p:cNvCxnSpPr/>
          <p:nvPr userDrawn="1"/>
        </p:nvCxnSpPr>
        <p:spPr>
          <a:xfrm>
            <a:off x="6111240" y="1109980"/>
            <a:ext cx="11029" cy="22809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B445AF24-3BB2-4A72-AA87-7C614C0FB1C3}"/>
              </a:ext>
            </a:extLst>
          </p:cNvPr>
          <p:cNvSpPr>
            <a:spLocks noGrp="1"/>
          </p:cNvSpPr>
          <p:nvPr>
            <p:ph idx="13" hasCustomPrompt="1"/>
          </p:nvPr>
        </p:nvSpPr>
        <p:spPr>
          <a:xfrm>
            <a:off x="838200" y="3479800"/>
            <a:ext cx="1051560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9" name="Straight Connector 7">
            <a:extLst>
              <a:ext uri="{FF2B5EF4-FFF2-40B4-BE49-F238E27FC236}">
                <a16:creationId xmlns:a16="http://schemas.microsoft.com/office/drawing/2014/main" id="{A0A7BA4A-06A8-4924-A1AB-B96EF2FC724B}"/>
              </a:ext>
            </a:extLst>
          </p:cNvPr>
          <p:cNvCxnSpPr/>
          <p:nvPr userDrawn="1"/>
        </p:nvCxnSpPr>
        <p:spPr>
          <a:xfrm flipH="1" flipV="1">
            <a:off x="838200" y="3377532"/>
            <a:ext cx="10515601" cy="133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38C8B397-7AFE-4453-8770-2712946E6883}"/>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12" name="Espace réservé du numéro de diapositive 5">
            <a:extLst>
              <a:ext uri="{FF2B5EF4-FFF2-40B4-BE49-F238E27FC236}">
                <a16:creationId xmlns:a16="http://schemas.microsoft.com/office/drawing/2014/main" id="{A41F3D3E-A400-44B7-9D4F-8A521CDFF354}"/>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384246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blocs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B83A-CBDB-41A9-A04F-26D0109DAF2B}"/>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C2A6B69D-5695-47F2-AD8E-D203DBB093D7}"/>
              </a:ext>
            </a:extLst>
          </p:cNvPr>
          <p:cNvSpPr>
            <a:spLocks noGrp="1"/>
          </p:cNvSpPr>
          <p:nvPr>
            <p:ph idx="1" hasCustomPrompt="1"/>
          </p:nvPr>
        </p:nvSpPr>
        <p:spPr>
          <a:xfrm>
            <a:off x="838200" y="1109979"/>
            <a:ext cx="5082540" cy="5054599"/>
          </a:xfrm>
          <a:prstGeom prst="rect">
            <a:avLst/>
          </a:prstGeom>
          <a:solidFill>
            <a:schemeClr val="bg1"/>
          </a:solid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93E0BE4-D1C0-4CC7-8739-B1414552F88D}"/>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5C5C80BD-2B40-4C0D-8C38-BBD4F23BA107}"/>
              </a:ext>
            </a:extLst>
          </p:cNvPr>
          <p:cNvSpPr>
            <a:spLocks noGrp="1"/>
          </p:cNvSpPr>
          <p:nvPr>
            <p:ph idx="12" hasCustomPrompt="1"/>
          </p:nvPr>
        </p:nvSpPr>
        <p:spPr>
          <a:xfrm>
            <a:off x="6286500" y="1109980"/>
            <a:ext cx="5067300" cy="2178652"/>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8" name="Content Placeholder 2">
            <a:extLst>
              <a:ext uri="{FF2B5EF4-FFF2-40B4-BE49-F238E27FC236}">
                <a16:creationId xmlns:a16="http://schemas.microsoft.com/office/drawing/2014/main" id="{B445AF24-3BB2-4A72-AA87-7C614C0FB1C3}"/>
              </a:ext>
            </a:extLst>
          </p:cNvPr>
          <p:cNvSpPr>
            <a:spLocks noGrp="1"/>
          </p:cNvSpPr>
          <p:nvPr>
            <p:ph idx="13" hasCustomPrompt="1"/>
          </p:nvPr>
        </p:nvSpPr>
        <p:spPr>
          <a:xfrm>
            <a:off x="6286500" y="3479800"/>
            <a:ext cx="506730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9" name="Image 8">
            <a:extLst>
              <a:ext uri="{FF2B5EF4-FFF2-40B4-BE49-F238E27FC236}">
                <a16:creationId xmlns:a16="http://schemas.microsoft.com/office/drawing/2014/main" id="{ECA016E0-D195-45D7-B21E-6C3720CD75FE}"/>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10" name="Espace réservé du numéro de diapositive 5">
            <a:extLst>
              <a:ext uri="{FF2B5EF4-FFF2-40B4-BE49-F238E27FC236}">
                <a16:creationId xmlns:a16="http://schemas.microsoft.com/office/drawing/2014/main" id="{595E647C-8A00-4D47-91A3-FF1D215E3F2C}"/>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4612246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blocs (4)">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E85FD2-E51F-4770-8696-A77C36B1CB6A}"/>
              </a:ext>
            </a:extLst>
          </p:cNvPr>
          <p:cNvSpPr/>
          <p:nvPr userDrawn="1"/>
        </p:nvSpPr>
        <p:spPr>
          <a:xfrm>
            <a:off x="0" y="-11757"/>
            <a:ext cx="12192000" cy="6338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fr-FR" sz="1400">
              <a:latin typeface="Arial" panose="020B0604020202020204" pitchFamily="34" charset="0"/>
              <a:cs typeface="Arial" panose="020B0604020202020204" pitchFamily="34" charset="0"/>
            </a:endParaRPr>
          </a:p>
        </p:txBody>
      </p:sp>
      <p:sp>
        <p:nvSpPr>
          <p:cNvPr id="3" name="Footer Placeholder 4">
            <a:extLst>
              <a:ext uri="{FF2B5EF4-FFF2-40B4-BE49-F238E27FC236}">
                <a16:creationId xmlns:a16="http://schemas.microsoft.com/office/drawing/2014/main" id="{ABF9D20A-7695-496D-A10C-AC3F2D6E7AC6}"/>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8" name="Rectangle 7">
            <a:extLst>
              <a:ext uri="{FF2B5EF4-FFF2-40B4-BE49-F238E27FC236}">
                <a16:creationId xmlns:a16="http://schemas.microsoft.com/office/drawing/2014/main" id="{611EA527-A329-45C3-8ECF-1A4261FC1955}"/>
              </a:ext>
            </a:extLst>
          </p:cNvPr>
          <p:cNvSpPr/>
          <p:nvPr userDrawn="1"/>
        </p:nvSpPr>
        <p:spPr>
          <a:xfrm>
            <a:off x="241749" y="1089660"/>
            <a:ext cx="11584492" cy="1973580"/>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noProof="0">
              <a:solidFill>
                <a:schemeClr val="lt1"/>
              </a:solidFill>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7123089C-BDA8-4E70-8472-113BF2D8B770}"/>
              </a:ext>
            </a:extLst>
          </p:cNvPr>
          <p:cNvSpPr>
            <a:spLocks noGrp="1"/>
          </p:cNvSpPr>
          <p:nvPr>
            <p:ph idx="13" hasCustomPrompt="1"/>
          </p:nvPr>
        </p:nvSpPr>
        <p:spPr>
          <a:xfrm>
            <a:off x="2195770" y="1270000"/>
            <a:ext cx="9158030" cy="1637018"/>
          </a:xfrm>
          <a:prstGeom prst="rect">
            <a:avLst/>
          </a:prstGeom>
        </p:spPr>
        <p:txBody>
          <a:bodyPr anchor="ctr">
            <a:normAutofit/>
          </a:bodyPr>
          <a:lstStyle>
            <a:lvl1pPr marL="0" indent="0" algn="just" defTabSz="914400" rtl="0" eaLnBrk="1" latinLnBrk="0" hangingPunct="1">
              <a:lnSpc>
                <a:spcPct val="9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9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 en capital</a:t>
            </a:r>
          </a:p>
          <a:p>
            <a:pPr marL="266700" lvl="1" indent="-177800" algn="l" defTabSz="914400" rtl="0" eaLnBrk="1" latinLnBrk="0" hangingPunct="1">
              <a:lnSpc>
                <a:spcPct val="90000"/>
              </a:lnSpc>
              <a:spcBef>
                <a:spcPts val="1200"/>
              </a:spcBef>
              <a:buFont typeface="Arial" panose="020B0604020202020204" pitchFamily="34" charset="0"/>
              <a:buChar char="•"/>
            </a:pPr>
            <a:r>
              <a:rPr lang="fr-FR" noProof="0"/>
              <a:t>Second niveau</a:t>
            </a:r>
          </a:p>
          <a:p>
            <a:pPr lvl="2"/>
            <a:r>
              <a:rPr lang="fr-FR" noProof="0"/>
              <a:t>Troisième niveau</a:t>
            </a:r>
          </a:p>
        </p:txBody>
      </p:sp>
      <p:sp>
        <p:nvSpPr>
          <p:cNvPr id="10" name="Text Placeholder 31">
            <a:extLst>
              <a:ext uri="{FF2B5EF4-FFF2-40B4-BE49-F238E27FC236}">
                <a16:creationId xmlns:a16="http://schemas.microsoft.com/office/drawing/2014/main" id="{DFC00AF2-E789-473E-9838-0B92DF2239A7}"/>
              </a:ext>
            </a:extLst>
          </p:cNvPr>
          <p:cNvSpPr>
            <a:spLocks noGrp="1"/>
          </p:cNvSpPr>
          <p:nvPr>
            <p:ph type="body" sz="quarter" idx="15" hasCustomPrompt="1"/>
          </p:nvPr>
        </p:nvSpPr>
        <p:spPr>
          <a:xfrm>
            <a:off x="241749" y="3264634"/>
            <a:ext cx="1754006" cy="2856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un</a:t>
            </a:r>
          </a:p>
        </p:txBody>
      </p:sp>
      <p:sp>
        <p:nvSpPr>
          <p:cNvPr id="11" name="Text Placeholder 31">
            <a:extLst>
              <a:ext uri="{FF2B5EF4-FFF2-40B4-BE49-F238E27FC236}">
                <a16:creationId xmlns:a16="http://schemas.microsoft.com/office/drawing/2014/main" id="{BDA1C3BD-5F36-4777-ACE9-523AEBAA961F}"/>
              </a:ext>
            </a:extLst>
          </p:cNvPr>
          <p:cNvSpPr>
            <a:spLocks noGrp="1"/>
          </p:cNvSpPr>
          <p:nvPr>
            <p:ph type="body" sz="quarter" idx="16" hasCustomPrompt="1"/>
          </p:nvPr>
        </p:nvSpPr>
        <p:spPr>
          <a:xfrm>
            <a:off x="246837" y="3550285"/>
            <a:ext cx="5782488"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atin typeface="Arial" panose="020B0604020202020204" pitchFamily="34" charset="0"/>
                <a:cs typeface="Arial" panose="020B0604020202020204" pitchFamily="34" charset="0"/>
              </a:defRPr>
            </a:lvl1pPr>
          </a:lstStyle>
          <a:p>
            <a:pPr marL="228600" lvl="0" indent="-228600" algn="just"/>
            <a:r>
              <a:rPr lang="fr-FR" noProof="0"/>
              <a:t>Insert texte ici</a:t>
            </a:r>
          </a:p>
        </p:txBody>
      </p:sp>
      <p:sp>
        <p:nvSpPr>
          <p:cNvPr id="12" name="Text Placeholder 31">
            <a:extLst>
              <a:ext uri="{FF2B5EF4-FFF2-40B4-BE49-F238E27FC236}">
                <a16:creationId xmlns:a16="http://schemas.microsoft.com/office/drawing/2014/main" id="{236CD61A-ECAF-4D17-8E1F-A6371C340164}"/>
              </a:ext>
            </a:extLst>
          </p:cNvPr>
          <p:cNvSpPr>
            <a:spLocks noGrp="1"/>
          </p:cNvSpPr>
          <p:nvPr>
            <p:ph type="body" sz="quarter" idx="17" hasCustomPrompt="1"/>
          </p:nvPr>
        </p:nvSpPr>
        <p:spPr>
          <a:xfrm>
            <a:off x="6182842" y="3243580"/>
            <a:ext cx="1754006" cy="2856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deux</a:t>
            </a:r>
          </a:p>
        </p:txBody>
      </p:sp>
      <p:sp>
        <p:nvSpPr>
          <p:cNvPr id="13" name="Text Placeholder 31">
            <a:extLst>
              <a:ext uri="{FF2B5EF4-FFF2-40B4-BE49-F238E27FC236}">
                <a16:creationId xmlns:a16="http://schemas.microsoft.com/office/drawing/2014/main" id="{D2820C29-1315-4DE0-B95B-5FD31F155ACC}"/>
              </a:ext>
            </a:extLst>
          </p:cNvPr>
          <p:cNvSpPr>
            <a:spLocks noGrp="1"/>
          </p:cNvSpPr>
          <p:nvPr>
            <p:ph type="body" sz="quarter" idx="18" hasCustomPrompt="1"/>
          </p:nvPr>
        </p:nvSpPr>
        <p:spPr>
          <a:xfrm>
            <a:off x="6182842" y="3550285"/>
            <a:ext cx="5643399"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atin typeface="Arial" panose="020B0604020202020204" pitchFamily="34" charset="0"/>
                <a:cs typeface="Arial" panose="020B0604020202020204" pitchFamily="34" charset="0"/>
              </a:defRPr>
            </a:lvl1pPr>
          </a:lstStyle>
          <a:p>
            <a:pPr marL="228600" lvl="0" indent="-228600" algn="just"/>
            <a:r>
              <a:rPr lang="fr-FR" noProof="0"/>
              <a:t>Insert texte ici</a:t>
            </a:r>
          </a:p>
        </p:txBody>
      </p:sp>
      <p:sp>
        <p:nvSpPr>
          <p:cNvPr id="14" name="Title 11">
            <a:extLst>
              <a:ext uri="{FF2B5EF4-FFF2-40B4-BE49-F238E27FC236}">
                <a16:creationId xmlns:a16="http://schemas.microsoft.com/office/drawing/2014/main" id="{E5F7F21B-1D85-4DC3-BB77-7DB10286BBB6}"/>
              </a:ext>
            </a:extLst>
          </p:cNvPr>
          <p:cNvSpPr>
            <a:spLocks noGrp="1"/>
          </p:cNvSpPr>
          <p:nvPr>
            <p:ph type="title" hasCustomPrompt="1"/>
          </p:nvPr>
        </p:nvSpPr>
        <p:spPr>
          <a:xfrm>
            <a:off x="838200" y="365126"/>
            <a:ext cx="10515600" cy="698196"/>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marL="0" lvl="0"/>
            <a:r>
              <a:rPr lang="fr-FR" noProof="0"/>
              <a:t>Cliquer ici pour ajouter un titre</a:t>
            </a:r>
          </a:p>
        </p:txBody>
      </p:sp>
      <p:pic>
        <p:nvPicPr>
          <p:cNvPr id="16" name="Image 15">
            <a:extLst>
              <a:ext uri="{FF2B5EF4-FFF2-40B4-BE49-F238E27FC236}">
                <a16:creationId xmlns:a16="http://schemas.microsoft.com/office/drawing/2014/main" id="{FA7506B3-5203-43ED-A4B3-6BD827E979B8}"/>
              </a:ext>
            </a:extLst>
          </p:cNvPr>
          <p:cNvPicPr>
            <a:picLocks noChangeAspect="1"/>
          </p:cNvPicPr>
          <p:nvPr userDrawn="1"/>
        </p:nvPicPr>
        <p:blipFill>
          <a:blip r:embed="rId2"/>
          <a:stretch>
            <a:fillRect/>
          </a:stretch>
        </p:blipFill>
        <p:spPr>
          <a:xfrm>
            <a:off x="11353800" y="453526"/>
            <a:ext cx="207919" cy="434740"/>
          </a:xfrm>
          <a:prstGeom prst="rect">
            <a:avLst/>
          </a:prstGeom>
        </p:spPr>
      </p:pic>
      <p:sp>
        <p:nvSpPr>
          <p:cNvPr id="17" name="Espace réservé du numéro de diapositive 5">
            <a:extLst>
              <a:ext uri="{FF2B5EF4-FFF2-40B4-BE49-F238E27FC236}">
                <a16:creationId xmlns:a16="http://schemas.microsoft.com/office/drawing/2014/main" id="{0859A012-BC8E-42C4-8289-75F26BC3BB35}"/>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44933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4E64D9-D60D-0D80-DE68-90FB8503739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0F4D99-CD2E-BD76-29B5-299C8D41D23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BDA44B0-38C4-C72D-06DF-50CEE66D03F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F8C3F09-F763-08A2-2FE3-D3E74C877CFE}"/>
              </a:ext>
            </a:extLst>
          </p:cNvPr>
          <p:cNvSpPr>
            <a:spLocks noGrp="1"/>
          </p:cNvSpPr>
          <p:nvPr>
            <p:ph type="dt" sz="half" idx="10"/>
          </p:nvPr>
        </p:nvSpPr>
        <p:spPr/>
        <p:txBody>
          <a:bodyPr/>
          <a:lstStyle/>
          <a:p>
            <a:fld id="{B91480D4-4AE9-4B97-931B-25CF033624DC}"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5B8F01FB-3DBD-0F72-5187-B27B6C356B6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4920D89-2F0F-5FE9-25D5-1380ACE3C94D}"/>
              </a:ext>
            </a:extLst>
          </p:cNvPr>
          <p:cNvSpPr>
            <a:spLocks noGrp="1"/>
          </p:cNvSpPr>
          <p:nvPr>
            <p:ph type="sldNum" sz="quarter" idx="12"/>
          </p:nvPr>
        </p:nvSpPr>
        <p:spPr/>
        <p:txBody>
          <a:bodyPr/>
          <a:lstStyle/>
          <a:p>
            <a:fld id="{54E80EC2-2996-4B65-BE97-4F4BD8BE7BEF}" type="slidenum">
              <a:rPr lang="fr-FR" smtClean="0"/>
              <a:t>‹N°›</a:t>
            </a:fld>
            <a:endParaRPr lang="fr-FR"/>
          </a:p>
        </p:txBody>
      </p:sp>
    </p:spTree>
    <p:extLst>
      <p:ext uri="{BB962C8B-B14F-4D97-AF65-F5344CB8AC3E}">
        <p14:creationId xmlns:p14="http://schemas.microsoft.com/office/powerpoint/2010/main" val="1566708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bloc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B83A-CBDB-41A9-A04F-26D0109DAF2B}"/>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C2A6B69D-5695-47F2-AD8E-D203DBB093D7}"/>
              </a:ext>
            </a:extLst>
          </p:cNvPr>
          <p:cNvSpPr>
            <a:spLocks noGrp="1"/>
          </p:cNvSpPr>
          <p:nvPr>
            <p:ph idx="1" hasCustomPrompt="1"/>
          </p:nvPr>
        </p:nvSpPr>
        <p:spPr>
          <a:xfrm>
            <a:off x="838200" y="1109980"/>
            <a:ext cx="5082540" cy="2178652"/>
          </a:xfrm>
          <a:prstGeom prst="rect">
            <a:avLst/>
          </a:prstGeom>
          <a:solidFill>
            <a:schemeClr val="bg1"/>
          </a:solid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93E0BE4-D1C0-4CC7-8739-B1414552F88D}"/>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5C5C80BD-2B40-4C0D-8C38-BBD4F23BA107}"/>
              </a:ext>
            </a:extLst>
          </p:cNvPr>
          <p:cNvSpPr>
            <a:spLocks noGrp="1"/>
          </p:cNvSpPr>
          <p:nvPr>
            <p:ph idx="12" hasCustomPrompt="1"/>
          </p:nvPr>
        </p:nvSpPr>
        <p:spPr>
          <a:xfrm>
            <a:off x="6286500" y="1109980"/>
            <a:ext cx="5067300" cy="2178652"/>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FB4D6D62-F49B-43CE-A2D7-4DBC2CCA546C}"/>
              </a:ext>
            </a:extLst>
          </p:cNvPr>
          <p:cNvCxnSpPr/>
          <p:nvPr userDrawn="1"/>
        </p:nvCxnSpPr>
        <p:spPr>
          <a:xfrm>
            <a:off x="6111240" y="1109980"/>
            <a:ext cx="11029" cy="22809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B445AF24-3BB2-4A72-AA87-7C614C0FB1C3}"/>
              </a:ext>
            </a:extLst>
          </p:cNvPr>
          <p:cNvSpPr>
            <a:spLocks noGrp="1"/>
          </p:cNvSpPr>
          <p:nvPr>
            <p:ph idx="13" hasCustomPrompt="1"/>
          </p:nvPr>
        </p:nvSpPr>
        <p:spPr>
          <a:xfrm>
            <a:off x="838200" y="3479800"/>
            <a:ext cx="508254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9" name="Straight Connector 7">
            <a:extLst>
              <a:ext uri="{FF2B5EF4-FFF2-40B4-BE49-F238E27FC236}">
                <a16:creationId xmlns:a16="http://schemas.microsoft.com/office/drawing/2014/main" id="{A0A7BA4A-06A8-4924-A1AB-B96EF2FC724B}"/>
              </a:ext>
            </a:extLst>
          </p:cNvPr>
          <p:cNvCxnSpPr/>
          <p:nvPr userDrawn="1"/>
        </p:nvCxnSpPr>
        <p:spPr>
          <a:xfrm flipH="1" flipV="1">
            <a:off x="838200" y="3377532"/>
            <a:ext cx="10515601" cy="133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D4FF2BF-0F7E-49E0-BC16-9B393F3311E1}"/>
              </a:ext>
            </a:extLst>
          </p:cNvPr>
          <p:cNvSpPr>
            <a:spLocks noGrp="1"/>
          </p:cNvSpPr>
          <p:nvPr>
            <p:ph idx="14" hasCustomPrompt="1"/>
          </p:nvPr>
        </p:nvSpPr>
        <p:spPr>
          <a:xfrm>
            <a:off x="6286500" y="3479800"/>
            <a:ext cx="506730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11" name="Straight Connector 7">
            <a:extLst>
              <a:ext uri="{FF2B5EF4-FFF2-40B4-BE49-F238E27FC236}">
                <a16:creationId xmlns:a16="http://schemas.microsoft.com/office/drawing/2014/main" id="{7B21ED1B-D0C1-470E-98E6-3235880AEFD5}"/>
              </a:ext>
            </a:extLst>
          </p:cNvPr>
          <p:cNvCxnSpPr>
            <a:cxnSpLocks/>
          </p:cNvCxnSpPr>
          <p:nvPr userDrawn="1"/>
        </p:nvCxnSpPr>
        <p:spPr>
          <a:xfrm>
            <a:off x="6122161" y="3390900"/>
            <a:ext cx="0" cy="277367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id="{5F8EC516-8BBC-4A6D-9ED1-4FC62363544E}"/>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14" name="Espace réservé du numéro de diapositive 5">
            <a:extLst>
              <a:ext uri="{FF2B5EF4-FFF2-40B4-BE49-F238E27FC236}">
                <a16:creationId xmlns:a16="http://schemas.microsoft.com/office/drawing/2014/main" id="{8388C943-9840-4508-A722-746DB9E700CA}"/>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7132958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blocs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E8BF7A-80E7-4CA2-A805-A3DB6082EFE9}"/>
              </a:ext>
            </a:extLst>
          </p:cNvPr>
          <p:cNvSpPr/>
          <p:nvPr userDrawn="1"/>
        </p:nvSpPr>
        <p:spPr>
          <a:xfrm>
            <a:off x="0" y="-5241"/>
            <a:ext cx="12192000" cy="6255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F58AACB-B1C8-4281-9199-59092847EB7A}"/>
              </a:ext>
            </a:extLst>
          </p:cNvPr>
          <p:cNvSpPr/>
          <p:nvPr userDrawn="1"/>
        </p:nvSpPr>
        <p:spPr>
          <a:xfrm>
            <a:off x="355014"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a:latin typeface="Arial" panose="020B0604020202020204" pitchFamily="34" charset="0"/>
              <a:cs typeface="Arial" panose="020B0604020202020204" pitchFamily="34" charset="0"/>
            </a:endParaRPr>
          </a:p>
        </p:txBody>
      </p:sp>
      <p:sp>
        <p:nvSpPr>
          <p:cNvPr id="4" name="Text Placeholder 31">
            <a:extLst>
              <a:ext uri="{FF2B5EF4-FFF2-40B4-BE49-F238E27FC236}">
                <a16:creationId xmlns:a16="http://schemas.microsoft.com/office/drawing/2014/main" id="{50ADF51C-1A9D-425C-8A71-B748507C6561}"/>
              </a:ext>
            </a:extLst>
          </p:cNvPr>
          <p:cNvSpPr>
            <a:spLocks noGrp="1"/>
          </p:cNvSpPr>
          <p:nvPr>
            <p:ph type="body" sz="quarter" idx="16" hasCustomPrompt="1"/>
          </p:nvPr>
        </p:nvSpPr>
        <p:spPr>
          <a:xfrm>
            <a:off x="355014"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fr-FR" noProof="0"/>
              <a:t>Insert texte</a:t>
            </a:r>
          </a:p>
        </p:txBody>
      </p:sp>
      <p:sp>
        <p:nvSpPr>
          <p:cNvPr id="5" name="Footer Placeholder 4">
            <a:extLst>
              <a:ext uri="{FF2B5EF4-FFF2-40B4-BE49-F238E27FC236}">
                <a16:creationId xmlns:a16="http://schemas.microsoft.com/office/drawing/2014/main" id="{4882E556-5178-4402-8CD6-53A2E30C71DA}"/>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0" name="Text Placeholder 31">
            <a:extLst>
              <a:ext uri="{FF2B5EF4-FFF2-40B4-BE49-F238E27FC236}">
                <a16:creationId xmlns:a16="http://schemas.microsoft.com/office/drawing/2014/main" id="{1250F4B6-3B77-4BD4-9AFE-E040A22496D5}"/>
              </a:ext>
            </a:extLst>
          </p:cNvPr>
          <p:cNvSpPr>
            <a:spLocks noGrp="1"/>
          </p:cNvSpPr>
          <p:nvPr>
            <p:ph type="body" sz="quarter" idx="15" hasCustomPrompt="1"/>
          </p:nvPr>
        </p:nvSpPr>
        <p:spPr>
          <a:xfrm>
            <a:off x="355015"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a:t>
            </a:r>
            <a:r>
              <a:rPr lang="en-US"/>
              <a:t> un</a:t>
            </a:r>
          </a:p>
        </p:txBody>
      </p:sp>
      <p:sp>
        <p:nvSpPr>
          <p:cNvPr id="11" name="Title 11">
            <a:extLst>
              <a:ext uri="{FF2B5EF4-FFF2-40B4-BE49-F238E27FC236}">
                <a16:creationId xmlns:a16="http://schemas.microsoft.com/office/drawing/2014/main" id="{CB465CC9-45FC-427F-AB4B-9AF4BA97BAA4}"/>
              </a:ext>
            </a:extLst>
          </p:cNvPr>
          <p:cNvSpPr>
            <a:spLocks noGrp="1"/>
          </p:cNvSpPr>
          <p:nvPr>
            <p:ph type="title" hasCustomPrompt="1"/>
          </p:nvPr>
        </p:nvSpPr>
        <p:spPr>
          <a:xfrm>
            <a:off x="838200" y="365126"/>
            <a:ext cx="10515600" cy="698196"/>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marL="0" lvl="0"/>
            <a:r>
              <a:rPr lang="fr-FR" noProof="0"/>
              <a:t>Cliquer ici pour ajouter un titre</a:t>
            </a:r>
          </a:p>
        </p:txBody>
      </p:sp>
      <p:sp>
        <p:nvSpPr>
          <p:cNvPr id="12" name="Rectangle 11">
            <a:extLst>
              <a:ext uri="{FF2B5EF4-FFF2-40B4-BE49-F238E27FC236}">
                <a16:creationId xmlns:a16="http://schemas.microsoft.com/office/drawing/2014/main" id="{830B03F3-595C-4619-A6DA-ACD2E666207D}"/>
              </a:ext>
            </a:extLst>
          </p:cNvPr>
          <p:cNvSpPr/>
          <p:nvPr userDrawn="1"/>
        </p:nvSpPr>
        <p:spPr>
          <a:xfrm>
            <a:off x="3208494"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noProof="0">
              <a:latin typeface="Arial" panose="020B0604020202020204" pitchFamily="34" charset="0"/>
              <a:cs typeface="Arial" panose="020B0604020202020204" pitchFamily="34" charset="0"/>
            </a:endParaRPr>
          </a:p>
        </p:txBody>
      </p:sp>
      <p:sp>
        <p:nvSpPr>
          <p:cNvPr id="13" name="Text Placeholder 31">
            <a:extLst>
              <a:ext uri="{FF2B5EF4-FFF2-40B4-BE49-F238E27FC236}">
                <a16:creationId xmlns:a16="http://schemas.microsoft.com/office/drawing/2014/main" id="{ACF24E39-30A4-4EC7-9A4A-6818CFCC8D49}"/>
              </a:ext>
            </a:extLst>
          </p:cNvPr>
          <p:cNvSpPr>
            <a:spLocks noGrp="1"/>
          </p:cNvSpPr>
          <p:nvPr>
            <p:ph type="body" sz="quarter" idx="17" hasCustomPrompt="1"/>
          </p:nvPr>
        </p:nvSpPr>
        <p:spPr>
          <a:xfrm>
            <a:off x="3208494"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en-US"/>
              <a:t>Insert </a:t>
            </a:r>
            <a:r>
              <a:rPr lang="fr-FR" noProof="0"/>
              <a:t>texte</a:t>
            </a:r>
          </a:p>
        </p:txBody>
      </p:sp>
      <p:sp>
        <p:nvSpPr>
          <p:cNvPr id="14" name="Text Placeholder 31">
            <a:extLst>
              <a:ext uri="{FF2B5EF4-FFF2-40B4-BE49-F238E27FC236}">
                <a16:creationId xmlns:a16="http://schemas.microsoft.com/office/drawing/2014/main" id="{80A8DCC2-DAB8-4067-B145-D3B91B4F46B1}"/>
              </a:ext>
            </a:extLst>
          </p:cNvPr>
          <p:cNvSpPr>
            <a:spLocks noGrp="1"/>
          </p:cNvSpPr>
          <p:nvPr>
            <p:ph type="body" sz="quarter" idx="18" hasCustomPrompt="1"/>
          </p:nvPr>
        </p:nvSpPr>
        <p:spPr>
          <a:xfrm>
            <a:off x="3208495"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 deux</a:t>
            </a:r>
          </a:p>
        </p:txBody>
      </p:sp>
      <p:sp>
        <p:nvSpPr>
          <p:cNvPr id="15" name="Rectangle 14">
            <a:extLst>
              <a:ext uri="{FF2B5EF4-FFF2-40B4-BE49-F238E27FC236}">
                <a16:creationId xmlns:a16="http://schemas.microsoft.com/office/drawing/2014/main" id="{084FF332-5687-430F-A338-65587D962084}"/>
              </a:ext>
            </a:extLst>
          </p:cNvPr>
          <p:cNvSpPr/>
          <p:nvPr userDrawn="1"/>
        </p:nvSpPr>
        <p:spPr>
          <a:xfrm>
            <a:off x="6061974"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a:latin typeface="Arial" panose="020B0604020202020204" pitchFamily="34" charset="0"/>
              <a:cs typeface="Arial" panose="020B0604020202020204" pitchFamily="34" charset="0"/>
            </a:endParaRPr>
          </a:p>
        </p:txBody>
      </p:sp>
      <p:sp>
        <p:nvSpPr>
          <p:cNvPr id="16" name="Text Placeholder 31">
            <a:extLst>
              <a:ext uri="{FF2B5EF4-FFF2-40B4-BE49-F238E27FC236}">
                <a16:creationId xmlns:a16="http://schemas.microsoft.com/office/drawing/2014/main" id="{B0783838-EAD3-4F43-8994-9267D9FAC3EC}"/>
              </a:ext>
            </a:extLst>
          </p:cNvPr>
          <p:cNvSpPr>
            <a:spLocks noGrp="1"/>
          </p:cNvSpPr>
          <p:nvPr>
            <p:ph type="body" sz="quarter" idx="19" hasCustomPrompt="1"/>
          </p:nvPr>
        </p:nvSpPr>
        <p:spPr>
          <a:xfrm>
            <a:off x="6061974"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en-US"/>
              <a:t>Insert </a:t>
            </a:r>
            <a:r>
              <a:rPr lang="fr-FR" noProof="0"/>
              <a:t>texte</a:t>
            </a:r>
          </a:p>
        </p:txBody>
      </p:sp>
      <p:sp>
        <p:nvSpPr>
          <p:cNvPr id="17" name="Text Placeholder 31">
            <a:extLst>
              <a:ext uri="{FF2B5EF4-FFF2-40B4-BE49-F238E27FC236}">
                <a16:creationId xmlns:a16="http://schemas.microsoft.com/office/drawing/2014/main" id="{C9FA8CFE-3F95-41C0-BB1F-9DCE7502E2BD}"/>
              </a:ext>
            </a:extLst>
          </p:cNvPr>
          <p:cNvSpPr>
            <a:spLocks noGrp="1"/>
          </p:cNvSpPr>
          <p:nvPr>
            <p:ph type="body" sz="quarter" idx="20" hasCustomPrompt="1"/>
          </p:nvPr>
        </p:nvSpPr>
        <p:spPr>
          <a:xfrm>
            <a:off x="6061975"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 trois</a:t>
            </a:r>
          </a:p>
        </p:txBody>
      </p:sp>
      <p:sp>
        <p:nvSpPr>
          <p:cNvPr id="18" name="Rectangle 17">
            <a:extLst>
              <a:ext uri="{FF2B5EF4-FFF2-40B4-BE49-F238E27FC236}">
                <a16:creationId xmlns:a16="http://schemas.microsoft.com/office/drawing/2014/main" id="{A907C162-727B-458A-8BB9-CA52951F614E}"/>
              </a:ext>
            </a:extLst>
          </p:cNvPr>
          <p:cNvSpPr/>
          <p:nvPr userDrawn="1"/>
        </p:nvSpPr>
        <p:spPr>
          <a:xfrm>
            <a:off x="8915455"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a:latin typeface="Arial" panose="020B0604020202020204" pitchFamily="34" charset="0"/>
              <a:cs typeface="Arial" panose="020B0604020202020204" pitchFamily="34" charset="0"/>
            </a:endParaRPr>
          </a:p>
        </p:txBody>
      </p:sp>
      <p:sp>
        <p:nvSpPr>
          <p:cNvPr id="19" name="Text Placeholder 31">
            <a:extLst>
              <a:ext uri="{FF2B5EF4-FFF2-40B4-BE49-F238E27FC236}">
                <a16:creationId xmlns:a16="http://schemas.microsoft.com/office/drawing/2014/main" id="{D97BAD1F-39A5-421C-83FB-9AEC3C2F1735}"/>
              </a:ext>
            </a:extLst>
          </p:cNvPr>
          <p:cNvSpPr>
            <a:spLocks noGrp="1"/>
          </p:cNvSpPr>
          <p:nvPr>
            <p:ph type="body" sz="quarter" idx="21" hasCustomPrompt="1"/>
          </p:nvPr>
        </p:nvSpPr>
        <p:spPr>
          <a:xfrm>
            <a:off x="8915455"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fr-FR" noProof="0"/>
              <a:t>Insert texte</a:t>
            </a:r>
          </a:p>
        </p:txBody>
      </p:sp>
      <p:sp>
        <p:nvSpPr>
          <p:cNvPr id="20" name="Text Placeholder 31">
            <a:extLst>
              <a:ext uri="{FF2B5EF4-FFF2-40B4-BE49-F238E27FC236}">
                <a16:creationId xmlns:a16="http://schemas.microsoft.com/office/drawing/2014/main" id="{C8BBDC66-E5ED-46D5-A8DF-EC72B237144D}"/>
              </a:ext>
            </a:extLst>
          </p:cNvPr>
          <p:cNvSpPr>
            <a:spLocks noGrp="1"/>
          </p:cNvSpPr>
          <p:nvPr>
            <p:ph type="body" sz="quarter" idx="22" hasCustomPrompt="1"/>
          </p:nvPr>
        </p:nvSpPr>
        <p:spPr>
          <a:xfrm>
            <a:off x="8915456"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 quatre</a:t>
            </a:r>
          </a:p>
        </p:txBody>
      </p:sp>
      <p:pic>
        <p:nvPicPr>
          <p:cNvPr id="23" name="Image 22">
            <a:extLst>
              <a:ext uri="{FF2B5EF4-FFF2-40B4-BE49-F238E27FC236}">
                <a16:creationId xmlns:a16="http://schemas.microsoft.com/office/drawing/2014/main" id="{271CD325-14A3-4A05-86BF-5C5756F93957}"/>
              </a:ext>
            </a:extLst>
          </p:cNvPr>
          <p:cNvPicPr>
            <a:picLocks noChangeAspect="1"/>
          </p:cNvPicPr>
          <p:nvPr userDrawn="1"/>
        </p:nvPicPr>
        <p:blipFill>
          <a:blip r:embed="rId2"/>
          <a:stretch>
            <a:fillRect/>
          </a:stretch>
        </p:blipFill>
        <p:spPr>
          <a:xfrm>
            <a:off x="11353800" y="425276"/>
            <a:ext cx="207919" cy="434740"/>
          </a:xfrm>
          <a:prstGeom prst="rect">
            <a:avLst/>
          </a:prstGeom>
        </p:spPr>
      </p:pic>
      <p:sp>
        <p:nvSpPr>
          <p:cNvPr id="22" name="Espace réservé du numéro de diapositive 5">
            <a:extLst>
              <a:ext uri="{FF2B5EF4-FFF2-40B4-BE49-F238E27FC236}">
                <a16:creationId xmlns:a16="http://schemas.microsoft.com/office/drawing/2014/main" id="{2F531BFE-7172-424C-B152-F353BA14187B}"/>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2042131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 blocs (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A78FF7-335A-4C04-B730-65786198A44B}"/>
              </a:ext>
            </a:extLst>
          </p:cNvPr>
          <p:cNvSpPr/>
          <p:nvPr userDrawn="1"/>
        </p:nvSpPr>
        <p:spPr>
          <a:xfrm>
            <a:off x="0" y="-634"/>
            <a:ext cx="12192000" cy="62825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texte 2">
            <a:extLst>
              <a:ext uri="{FF2B5EF4-FFF2-40B4-BE49-F238E27FC236}">
                <a16:creationId xmlns:a16="http://schemas.microsoft.com/office/drawing/2014/main" id="{51529F5D-3D36-4936-B9F9-B391B4B86A60}"/>
              </a:ext>
            </a:extLst>
          </p:cNvPr>
          <p:cNvSpPr txBox="1">
            <a:spLocks/>
          </p:cNvSpPr>
          <p:nvPr userDrawn="1"/>
        </p:nvSpPr>
        <p:spPr>
          <a:xfrm>
            <a:off x="3339103" y="3592949"/>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fr-FR" sz="1200"/>
          </a:p>
          <a:p>
            <a:pPr marL="0" indent="0" algn="just">
              <a:buFont typeface="Arial" panose="020B0604020202020204" pitchFamily="34" charset="0"/>
              <a:buNone/>
            </a:pPr>
            <a:endParaRPr lang="fr-FR" sz="1200"/>
          </a:p>
        </p:txBody>
      </p:sp>
      <p:sp>
        <p:nvSpPr>
          <p:cNvPr id="4" name="Espace réservé du texte 2">
            <a:extLst>
              <a:ext uri="{FF2B5EF4-FFF2-40B4-BE49-F238E27FC236}">
                <a16:creationId xmlns:a16="http://schemas.microsoft.com/office/drawing/2014/main" id="{99365412-BB36-424F-8001-94447A1492F8}"/>
              </a:ext>
            </a:extLst>
          </p:cNvPr>
          <p:cNvSpPr txBox="1">
            <a:spLocks/>
          </p:cNvSpPr>
          <p:nvPr userDrawn="1"/>
        </p:nvSpPr>
        <p:spPr>
          <a:xfrm>
            <a:off x="6177662" y="3605523"/>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fr-FR" sz="1200" noProof="0"/>
          </a:p>
          <a:p>
            <a:pPr marL="0" indent="0" algn="just">
              <a:buFont typeface="Arial" panose="020B0604020202020204" pitchFamily="34" charset="0"/>
              <a:buNone/>
            </a:pPr>
            <a:endParaRPr lang="fr-FR" sz="1200" noProof="0"/>
          </a:p>
        </p:txBody>
      </p:sp>
      <p:sp>
        <p:nvSpPr>
          <p:cNvPr id="5" name="Espace réservé du texte 2">
            <a:extLst>
              <a:ext uri="{FF2B5EF4-FFF2-40B4-BE49-F238E27FC236}">
                <a16:creationId xmlns:a16="http://schemas.microsoft.com/office/drawing/2014/main" id="{15E61A7E-F85B-4B8C-81CC-1311DCC76FA7}"/>
              </a:ext>
            </a:extLst>
          </p:cNvPr>
          <p:cNvSpPr txBox="1">
            <a:spLocks/>
          </p:cNvSpPr>
          <p:nvPr userDrawn="1"/>
        </p:nvSpPr>
        <p:spPr>
          <a:xfrm>
            <a:off x="9069344" y="3605523"/>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fr-FR" sz="1200"/>
          </a:p>
          <a:p>
            <a:pPr marL="0" indent="0" algn="just">
              <a:buFont typeface="Arial" panose="020B0604020202020204" pitchFamily="34" charset="0"/>
              <a:buNone/>
            </a:pPr>
            <a:endParaRPr lang="fr-FR" sz="1200"/>
          </a:p>
        </p:txBody>
      </p:sp>
      <p:sp>
        <p:nvSpPr>
          <p:cNvPr id="6" name="Footer Placeholder 4">
            <a:extLst>
              <a:ext uri="{FF2B5EF4-FFF2-40B4-BE49-F238E27FC236}">
                <a16:creationId xmlns:a16="http://schemas.microsoft.com/office/drawing/2014/main" id="{810F544C-C820-4D40-8957-6CF88A926633}"/>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sp>
        <p:nvSpPr>
          <p:cNvPr id="11" name="Rectangle 10">
            <a:extLst>
              <a:ext uri="{FF2B5EF4-FFF2-40B4-BE49-F238E27FC236}">
                <a16:creationId xmlns:a16="http://schemas.microsoft.com/office/drawing/2014/main" id="{B4F5A764-AF1E-4834-B897-CAA3DC27F6C7}"/>
              </a:ext>
            </a:extLst>
          </p:cNvPr>
          <p:cNvSpPr/>
          <p:nvPr userDrawn="1"/>
        </p:nvSpPr>
        <p:spPr>
          <a:xfrm>
            <a:off x="241749" y="1089660"/>
            <a:ext cx="11584492" cy="1973580"/>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solidFill>
                <a:schemeClr val="lt1"/>
              </a:solidFill>
            </a:endParaRPr>
          </a:p>
        </p:txBody>
      </p:sp>
      <p:sp>
        <p:nvSpPr>
          <p:cNvPr id="12" name="Espace réservé du texte 2">
            <a:extLst>
              <a:ext uri="{FF2B5EF4-FFF2-40B4-BE49-F238E27FC236}">
                <a16:creationId xmlns:a16="http://schemas.microsoft.com/office/drawing/2014/main" id="{30312CC6-995C-4457-9F35-46CFD19DD1F4}"/>
              </a:ext>
            </a:extLst>
          </p:cNvPr>
          <p:cNvSpPr txBox="1">
            <a:spLocks/>
          </p:cNvSpPr>
          <p:nvPr userDrawn="1"/>
        </p:nvSpPr>
        <p:spPr>
          <a:xfrm>
            <a:off x="241749" y="3592949"/>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54000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3000"/>
              </a:spcBef>
              <a:buNone/>
            </a:pPr>
            <a:endParaRPr lang="fr-FR" sz="1400" b="1" noProof="0">
              <a:solidFill>
                <a:schemeClr val="tx2"/>
              </a:solidFill>
            </a:endParaRPr>
          </a:p>
        </p:txBody>
      </p:sp>
      <p:cxnSp>
        <p:nvCxnSpPr>
          <p:cNvPr id="13" name="Straight Connector 28">
            <a:extLst>
              <a:ext uri="{FF2B5EF4-FFF2-40B4-BE49-F238E27FC236}">
                <a16:creationId xmlns:a16="http://schemas.microsoft.com/office/drawing/2014/main" id="{B4C50895-8965-41B4-8FAE-E107B5A242F5}"/>
              </a:ext>
            </a:extLst>
          </p:cNvPr>
          <p:cNvCxnSpPr/>
          <p:nvPr userDrawn="1"/>
        </p:nvCxnSpPr>
        <p:spPr>
          <a:xfrm>
            <a:off x="529082" y="4229100"/>
            <a:ext cx="218222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88FE927-54DD-47D3-83E1-543441B632E3}"/>
              </a:ext>
            </a:extLst>
          </p:cNvPr>
          <p:cNvSpPr>
            <a:spLocks noGrp="1"/>
          </p:cNvSpPr>
          <p:nvPr>
            <p:ph idx="13" hasCustomPrompt="1"/>
          </p:nvPr>
        </p:nvSpPr>
        <p:spPr>
          <a:xfrm>
            <a:off x="733425" y="1270000"/>
            <a:ext cx="10620375" cy="1637018"/>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 en capital</a:t>
            </a:r>
          </a:p>
          <a:p>
            <a:pPr marL="266700" lvl="1" indent="-177800" algn="l" defTabSz="914400" rtl="0" eaLnBrk="1" latinLnBrk="0" hangingPunct="1">
              <a:lnSpc>
                <a:spcPct val="90000"/>
              </a:lnSpc>
              <a:spcBef>
                <a:spcPts val="1200"/>
              </a:spcBef>
              <a:buFont typeface="Arial" panose="020B0604020202020204" pitchFamily="34" charset="0"/>
              <a:buChar char="•"/>
            </a:pPr>
            <a:r>
              <a:rPr lang="fr-FR" noProof="0"/>
              <a:t>Second niveau</a:t>
            </a:r>
          </a:p>
          <a:p>
            <a:pPr lvl="2"/>
            <a:r>
              <a:rPr lang="fr-FR" noProof="0"/>
              <a:t>Troisième niveau</a:t>
            </a:r>
          </a:p>
        </p:txBody>
      </p:sp>
      <p:sp>
        <p:nvSpPr>
          <p:cNvPr id="15" name="Text Placeholder 31">
            <a:extLst>
              <a:ext uri="{FF2B5EF4-FFF2-40B4-BE49-F238E27FC236}">
                <a16:creationId xmlns:a16="http://schemas.microsoft.com/office/drawing/2014/main" id="{89F5F91B-F732-4C8A-9860-B8835D8F2C52}"/>
              </a:ext>
            </a:extLst>
          </p:cNvPr>
          <p:cNvSpPr>
            <a:spLocks noGrp="1"/>
          </p:cNvSpPr>
          <p:nvPr>
            <p:ph type="body" sz="quarter" idx="14" hasCustomPrompt="1"/>
          </p:nvPr>
        </p:nvSpPr>
        <p:spPr>
          <a:xfrm>
            <a:off x="241749" y="4284227"/>
            <a:ext cx="2756897" cy="1162050"/>
          </a:xfrm>
          <a:prstGeom prst="rect">
            <a:avLst/>
          </a:prstGeom>
          <a:solidFill>
            <a:schemeClr val="bg1"/>
          </a:solidFill>
          <a:effectLst/>
        </p:spPr>
        <p:txBody>
          <a:bodyPr lIns="360000" tIns="36000" rIns="360000" bIns="36000" anchor="ctr">
            <a:noAutofit/>
          </a:bodyPr>
          <a:lstStyle>
            <a:lvl1pPr marL="0" indent="0" algn="l">
              <a:lnSpc>
                <a:spcPct val="100000"/>
              </a:lnSpc>
              <a:buNone/>
              <a:defRPr lang="en-US" sz="1800" b="1" dirty="0" smtClean="0">
                <a:solidFill>
                  <a:schemeClr val="tx2"/>
                </a:solidFill>
              </a:defRPr>
            </a:lvl1pPr>
            <a:lvl2pPr>
              <a:defRPr lang="en-US" dirty="0" smtClean="0"/>
            </a:lvl2pPr>
            <a:lvl3pPr>
              <a:defRPr lang="en-US" dirty="0" smtClean="0"/>
            </a:lvl3pPr>
            <a:lvl4pPr>
              <a:defRPr lang="en-US" dirty="0" smtClean="0"/>
            </a:lvl4pPr>
            <a:lvl5pPr>
              <a:defRPr lang="fr-FR" dirty="0"/>
            </a:lvl5pPr>
          </a:lstStyle>
          <a:p>
            <a:pPr marL="228600" lvl="0" indent="-228600" algn="ctr">
              <a:spcBef>
                <a:spcPts val="3000"/>
              </a:spcBef>
            </a:pPr>
            <a:r>
              <a:rPr lang="fr-FR" noProof="0"/>
              <a:t>Insert texte ici</a:t>
            </a:r>
          </a:p>
        </p:txBody>
      </p:sp>
      <p:sp>
        <p:nvSpPr>
          <p:cNvPr id="16" name="Text Placeholder 31">
            <a:extLst>
              <a:ext uri="{FF2B5EF4-FFF2-40B4-BE49-F238E27FC236}">
                <a16:creationId xmlns:a16="http://schemas.microsoft.com/office/drawing/2014/main" id="{D49956A6-1DF3-416B-B49E-3F288541E42F}"/>
              </a:ext>
            </a:extLst>
          </p:cNvPr>
          <p:cNvSpPr>
            <a:spLocks noGrp="1"/>
          </p:cNvSpPr>
          <p:nvPr>
            <p:ph type="body" sz="quarter" idx="15" hasCustomPrompt="1"/>
          </p:nvPr>
        </p:nvSpPr>
        <p:spPr>
          <a:xfrm>
            <a:off x="3352097" y="3320271"/>
            <a:ext cx="1754006" cy="2579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None/>
              <a:defRPr lang="en-US" sz="16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un</a:t>
            </a:r>
          </a:p>
        </p:txBody>
      </p:sp>
      <p:sp>
        <p:nvSpPr>
          <p:cNvPr id="17" name="Text Placeholder 31">
            <a:extLst>
              <a:ext uri="{FF2B5EF4-FFF2-40B4-BE49-F238E27FC236}">
                <a16:creationId xmlns:a16="http://schemas.microsoft.com/office/drawing/2014/main" id="{443FE583-1517-4361-9324-F1889B72CCCB}"/>
              </a:ext>
            </a:extLst>
          </p:cNvPr>
          <p:cNvSpPr>
            <a:spLocks noGrp="1"/>
          </p:cNvSpPr>
          <p:nvPr>
            <p:ph type="body" sz="quarter" idx="16" hasCustomPrompt="1"/>
          </p:nvPr>
        </p:nvSpPr>
        <p:spPr>
          <a:xfrm>
            <a:off x="3285979" y="4296960"/>
            <a:ext cx="2756897" cy="713218"/>
          </a:xfrm>
          <a:prstGeom prst="rect">
            <a:avLst/>
          </a:prstGeom>
          <a:solidFill>
            <a:schemeClr val="bg1"/>
          </a:solidFill>
          <a:effectLst/>
        </p:spPr>
        <p:txBody>
          <a:bodyPr lIns="360000" tIns="252000" rIns="360000" bIns="180000" anchor="ctr">
            <a:spAutoFit/>
          </a:bodyPr>
          <a:lstStyle>
            <a:lvl1pPr marL="0" indent="0" algn="l">
              <a:lnSpc>
                <a:spcPct val="100000"/>
              </a:lnSpc>
              <a:buNone/>
              <a:defRPr lang="en-US" sz="1800" dirty="0" smtClean="0"/>
            </a:lvl1pPr>
          </a:lstStyle>
          <a:p>
            <a:pPr marL="228600" lvl="0" indent="-228600" algn="just"/>
            <a:r>
              <a:rPr lang="fr-FR" noProof="0"/>
              <a:t>Insert texte ici</a:t>
            </a:r>
          </a:p>
        </p:txBody>
      </p:sp>
      <p:sp>
        <p:nvSpPr>
          <p:cNvPr id="18" name="Text Placeholder 31">
            <a:extLst>
              <a:ext uri="{FF2B5EF4-FFF2-40B4-BE49-F238E27FC236}">
                <a16:creationId xmlns:a16="http://schemas.microsoft.com/office/drawing/2014/main" id="{6C64F33B-DC3B-41B6-AE9E-B0776F8C0FAA}"/>
              </a:ext>
            </a:extLst>
          </p:cNvPr>
          <p:cNvSpPr>
            <a:spLocks noGrp="1"/>
          </p:cNvSpPr>
          <p:nvPr>
            <p:ph type="body" sz="quarter" idx="17" hasCustomPrompt="1"/>
          </p:nvPr>
        </p:nvSpPr>
        <p:spPr>
          <a:xfrm>
            <a:off x="6181948" y="3338335"/>
            <a:ext cx="1754006" cy="2579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None/>
              <a:defRPr lang="en-US" sz="16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deux</a:t>
            </a:r>
          </a:p>
        </p:txBody>
      </p:sp>
      <p:sp>
        <p:nvSpPr>
          <p:cNvPr id="19" name="Text Placeholder 31">
            <a:extLst>
              <a:ext uri="{FF2B5EF4-FFF2-40B4-BE49-F238E27FC236}">
                <a16:creationId xmlns:a16="http://schemas.microsoft.com/office/drawing/2014/main" id="{916FBAC6-5CC5-4683-867A-330F405752F3}"/>
              </a:ext>
            </a:extLst>
          </p:cNvPr>
          <p:cNvSpPr>
            <a:spLocks noGrp="1"/>
          </p:cNvSpPr>
          <p:nvPr>
            <p:ph type="body" sz="quarter" idx="18" hasCustomPrompt="1"/>
          </p:nvPr>
        </p:nvSpPr>
        <p:spPr>
          <a:xfrm>
            <a:off x="6177294" y="4296960"/>
            <a:ext cx="2756897" cy="713218"/>
          </a:xfrm>
          <a:prstGeom prst="rect">
            <a:avLst/>
          </a:prstGeom>
          <a:solidFill>
            <a:schemeClr val="bg1"/>
          </a:solidFill>
          <a:effectLst/>
        </p:spPr>
        <p:txBody>
          <a:bodyPr lIns="360000" tIns="252000" rIns="360000" bIns="180000" anchor="ctr">
            <a:spAutoFit/>
          </a:bodyPr>
          <a:lstStyle>
            <a:lvl1pPr marL="0" indent="0" algn="l">
              <a:lnSpc>
                <a:spcPct val="100000"/>
              </a:lnSpc>
              <a:buNone/>
              <a:defRPr lang="en-US" sz="1800" dirty="0" smtClean="0"/>
            </a:lvl1pPr>
          </a:lstStyle>
          <a:p>
            <a:pPr marL="228600" lvl="0" indent="-228600" algn="just"/>
            <a:r>
              <a:rPr lang="fr-FR" noProof="0"/>
              <a:t>Insert texte ici</a:t>
            </a:r>
          </a:p>
        </p:txBody>
      </p:sp>
      <p:sp>
        <p:nvSpPr>
          <p:cNvPr id="20" name="Text Placeholder 31">
            <a:extLst>
              <a:ext uri="{FF2B5EF4-FFF2-40B4-BE49-F238E27FC236}">
                <a16:creationId xmlns:a16="http://schemas.microsoft.com/office/drawing/2014/main" id="{763237B9-E4BB-49FE-91A4-938AEDF671B4}"/>
              </a:ext>
            </a:extLst>
          </p:cNvPr>
          <p:cNvSpPr>
            <a:spLocks noGrp="1"/>
          </p:cNvSpPr>
          <p:nvPr>
            <p:ph type="body" sz="quarter" idx="19" hasCustomPrompt="1"/>
          </p:nvPr>
        </p:nvSpPr>
        <p:spPr>
          <a:xfrm>
            <a:off x="9068608" y="3338335"/>
            <a:ext cx="1754006" cy="2579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None/>
              <a:defRPr lang="en-US" sz="16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trois</a:t>
            </a:r>
          </a:p>
        </p:txBody>
      </p:sp>
      <p:sp>
        <p:nvSpPr>
          <p:cNvPr id="21" name="Text Placeholder 31">
            <a:extLst>
              <a:ext uri="{FF2B5EF4-FFF2-40B4-BE49-F238E27FC236}">
                <a16:creationId xmlns:a16="http://schemas.microsoft.com/office/drawing/2014/main" id="{16AE8BB2-8D97-42CA-8B9C-9044A50D579F}"/>
              </a:ext>
            </a:extLst>
          </p:cNvPr>
          <p:cNvSpPr>
            <a:spLocks noGrp="1"/>
          </p:cNvSpPr>
          <p:nvPr>
            <p:ph type="body" sz="quarter" idx="20" hasCustomPrompt="1"/>
          </p:nvPr>
        </p:nvSpPr>
        <p:spPr>
          <a:xfrm>
            <a:off x="9068608" y="4296960"/>
            <a:ext cx="2756897" cy="713218"/>
          </a:xfrm>
          <a:prstGeom prst="rect">
            <a:avLst/>
          </a:prstGeom>
          <a:solidFill>
            <a:schemeClr val="bg1"/>
          </a:solidFill>
          <a:effectLst/>
        </p:spPr>
        <p:txBody>
          <a:bodyPr lIns="360000" tIns="252000" rIns="360000" bIns="180000" anchor="ctr">
            <a:spAutoFit/>
          </a:bodyPr>
          <a:lstStyle>
            <a:lvl1pPr marL="0" indent="0" algn="l">
              <a:lnSpc>
                <a:spcPct val="100000"/>
              </a:lnSpc>
              <a:buNone/>
              <a:defRPr lang="en-US" sz="1800" dirty="0" smtClean="0"/>
            </a:lvl1pPr>
          </a:lstStyle>
          <a:p>
            <a:pPr marL="228600" lvl="0" indent="-228600" algn="just"/>
            <a:r>
              <a:rPr lang="fr-FR" noProof="0"/>
              <a:t>Insert texte ici</a:t>
            </a:r>
          </a:p>
        </p:txBody>
      </p:sp>
      <p:sp>
        <p:nvSpPr>
          <p:cNvPr id="22" name="Title 11">
            <a:extLst>
              <a:ext uri="{FF2B5EF4-FFF2-40B4-BE49-F238E27FC236}">
                <a16:creationId xmlns:a16="http://schemas.microsoft.com/office/drawing/2014/main" id="{66FBEA4D-F713-4BC2-BEBB-3DF8EAA05C68}"/>
              </a:ext>
            </a:extLst>
          </p:cNvPr>
          <p:cNvSpPr>
            <a:spLocks noGrp="1"/>
          </p:cNvSpPr>
          <p:nvPr>
            <p:ph type="title" hasCustomPrompt="1"/>
          </p:nvPr>
        </p:nvSpPr>
        <p:spPr>
          <a:xfrm>
            <a:off x="838200" y="365126"/>
            <a:ext cx="10515600" cy="698196"/>
          </a:xfrm>
          <a:prstGeom prst="rect">
            <a:avLst/>
          </a:prstGeom>
        </p:spPr>
        <p:txBody>
          <a:bodyPr>
            <a:normAutofit/>
          </a:bodyPr>
          <a:lstStyle>
            <a:lvl1pPr>
              <a:defRPr lang="fr-FR" sz="2400" b="1" baseline="0"/>
            </a:lvl1pPr>
          </a:lstStyle>
          <a:p>
            <a:pPr marL="0" lvl="0"/>
            <a:r>
              <a:rPr lang="fr-FR" noProof="0"/>
              <a:t>Cliquer ici pour ajouter un titre</a:t>
            </a:r>
          </a:p>
        </p:txBody>
      </p:sp>
      <p:pic>
        <p:nvPicPr>
          <p:cNvPr id="25" name="Image 24">
            <a:extLst>
              <a:ext uri="{FF2B5EF4-FFF2-40B4-BE49-F238E27FC236}">
                <a16:creationId xmlns:a16="http://schemas.microsoft.com/office/drawing/2014/main" id="{6AB62AA7-8F8E-4312-B182-AC9E12BF01C4}"/>
              </a:ext>
            </a:extLst>
          </p:cNvPr>
          <p:cNvPicPr>
            <a:picLocks noChangeAspect="1"/>
          </p:cNvPicPr>
          <p:nvPr userDrawn="1"/>
        </p:nvPicPr>
        <p:blipFill>
          <a:blip r:embed="rId2"/>
          <a:stretch>
            <a:fillRect/>
          </a:stretch>
        </p:blipFill>
        <p:spPr>
          <a:xfrm>
            <a:off x="11353800" y="424381"/>
            <a:ext cx="207919" cy="434740"/>
          </a:xfrm>
          <a:prstGeom prst="rect">
            <a:avLst/>
          </a:prstGeom>
        </p:spPr>
      </p:pic>
      <p:sp>
        <p:nvSpPr>
          <p:cNvPr id="24" name="Espace réservé du numéro de diapositive 5">
            <a:extLst>
              <a:ext uri="{FF2B5EF4-FFF2-40B4-BE49-F238E27FC236}">
                <a16:creationId xmlns:a16="http://schemas.microsoft.com/office/drawing/2014/main" id="{18B42CE2-AE9C-4E07-97CE-392978453B88}"/>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565267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Remarque">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3E35807-AF5E-4AEE-A538-8C8E1F8C0594}"/>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Rectangle 3">
            <a:extLst>
              <a:ext uri="{FF2B5EF4-FFF2-40B4-BE49-F238E27FC236}">
                <a16:creationId xmlns:a16="http://schemas.microsoft.com/office/drawing/2014/main" id="{CE96F90E-4974-480F-86FB-44B433615922}"/>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5" name="Title 13">
            <a:extLst>
              <a:ext uri="{FF2B5EF4-FFF2-40B4-BE49-F238E27FC236}">
                <a16:creationId xmlns:a16="http://schemas.microsoft.com/office/drawing/2014/main" id="{5B24F775-6F99-41E4-BEA7-6113E5536432}"/>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Remarque</a:t>
            </a:r>
            <a:endParaRPr lang="fr-FR" sz="3200" b="0">
              <a:solidFill>
                <a:schemeClr val="tx1"/>
              </a:solidFill>
              <a:latin typeface="Arial" panose="020B0604020202020204" pitchFamily="34" charset="0"/>
              <a:cs typeface="Arial" panose="020B0604020202020204" pitchFamily="34" charset="0"/>
            </a:endParaRPr>
          </a:p>
        </p:txBody>
      </p:sp>
      <p:sp>
        <p:nvSpPr>
          <p:cNvPr id="7" name="Footer Placeholder 4">
            <a:extLst>
              <a:ext uri="{FF2B5EF4-FFF2-40B4-BE49-F238E27FC236}">
                <a16:creationId xmlns:a16="http://schemas.microsoft.com/office/drawing/2014/main" id="{3D9CAF46-0969-438E-9596-6C2ED2E7DF1B}"/>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8" name="Image 7" descr="Mégaphone1 avec un remplissage uni">
            <a:extLst>
              <a:ext uri="{FF2B5EF4-FFF2-40B4-BE49-F238E27FC236}">
                <a16:creationId xmlns:a16="http://schemas.microsoft.com/office/drawing/2014/main" id="{65F9CB5D-7C13-445F-9A98-A27C90C8E5A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97308" y="1225991"/>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DFFDAF2C-0C28-441E-95B1-7442C38662FF}"/>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3957964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ntrée en vigueur">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4128C99-1C5B-4B1B-9474-7AA1CF12C308}"/>
              </a:ext>
            </a:extLst>
          </p:cNvPr>
          <p:cNvSpPr>
            <a:spLocks noGrp="1"/>
          </p:cNvSpPr>
          <p:nvPr>
            <p:ph idx="1" hasCustomPrompt="1"/>
          </p:nvPr>
        </p:nvSpPr>
        <p:spPr>
          <a:xfrm>
            <a:off x="4309403"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Rectangle 3">
            <a:extLst>
              <a:ext uri="{FF2B5EF4-FFF2-40B4-BE49-F238E27FC236}">
                <a16:creationId xmlns:a16="http://schemas.microsoft.com/office/drawing/2014/main" id="{341E51BA-6E9D-4FC1-888B-64343B44507F}"/>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7" name="Footer Placeholder 4">
            <a:extLst>
              <a:ext uri="{FF2B5EF4-FFF2-40B4-BE49-F238E27FC236}">
                <a16:creationId xmlns:a16="http://schemas.microsoft.com/office/drawing/2014/main" id="{F7FAB87A-59F1-426D-A372-2EA98C6F10E4}"/>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8" name="Image 7" descr="Calendrier journalier contour">
            <a:extLst>
              <a:ext uri="{FF2B5EF4-FFF2-40B4-BE49-F238E27FC236}">
                <a16:creationId xmlns:a16="http://schemas.microsoft.com/office/drawing/2014/main" id="{C760A3B7-4049-4030-AD46-0D66E9A9B13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864577" y="1270000"/>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6029C216-3C5B-4C4B-B351-5DE53AC666E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1" name="Title 13">
            <a:extLst>
              <a:ext uri="{FF2B5EF4-FFF2-40B4-BE49-F238E27FC236}">
                <a16:creationId xmlns:a16="http://schemas.microsoft.com/office/drawing/2014/main" id="{D12544C1-3877-4CD4-94DD-829810057AF0}"/>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0" noProof="0">
                <a:solidFill>
                  <a:schemeClr val="tx1"/>
                </a:solidFill>
                <a:latin typeface="Arial" panose="020B0604020202020204" pitchFamily="34" charset="0"/>
                <a:cs typeface="Arial" panose="020B0604020202020204" pitchFamily="34" charset="0"/>
              </a:rPr>
              <a:t>Entrée en vigueur</a:t>
            </a:r>
            <a:endParaRPr lang="fr-FR" sz="3200" b="0" noProof="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45553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an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C915E4-B8FD-4462-A187-E81611E4F54E}"/>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6" name="Footer Placeholder 4">
            <a:extLst>
              <a:ext uri="{FF2B5EF4-FFF2-40B4-BE49-F238E27FC236}">
                <a16:creationId xmlns:a16="http://schemas.microsoft.com/office/drawing/2014/main" id="{4A4D034D-AFC7-42B3-8191-AAA59A7A0E5E}"/>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7" name="Content Placeholder 2">
            <a:extLst>
              <a:ext uri="{FF2B5EF4-FFF2-40B4-BE49-F238E27FC236}">
                <a16:creationId xmlns:a16="http://schemas.microsoft.com/office/drawing/2014/main" id="{F96237F0-3A11-4618-B637-659075C61C1F}"/>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descr="Haute tension contour">
            <a:extLst>
              <a:ext uri="{FF2B5EF4-FFF2-40B4-BE49-F238E27FC236}">
                <a16:creationId xmlns:a16="http://schemas.microsoft.com/office/drawing/2014/main" id="{00D216C9-1FBC-4E5C-8A5A-AB25755AD6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454359"/>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D5D113EB-0351-44DC-86A0-C9BD9FA55F91}"/>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1" name="Title 13">
            <a:extLst>
              <a:ext uri="{FF2B5EF4-FFF2-40B4-BE49-F238E27FC236}">
                <a16:creationId xmlns:a16="http://schemas.microsoft.com/office/drawing/2014/main" id="{9BCA0CE6-02D8-4986-90AE-4D715F999D1A}"/>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Sanction</a:t>
            </a:r>
            <a:endParaRPr lang="fr-FR" sz="32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91558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ynthès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FB41AA-D0CC-4B12-BC40-136279F1810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oter Placeholder 4">
            <a:extLst>
              <a:ext uri="{FF2B5EF4-FFF2-40B4-BE49-F238E27FC236}">
                <a16:creationId xmlns:a16="http://schemas.microsoft.com/office/drawing/2014/main" id="{01777EE7-105F-4526-BC1E-987098C5CB6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sp>
        <p:nvSpPr>
          <p:cNvPr id="12" name="Content Placeholder 2">
            <a:extLst>
              <a:ext uri="{FF2B5EF4-FFF2-40B4-BE49-F238E27FC236}">
                <a16:creationId xmlns:a16="http://schemas.microsoft.com/office/drawing/2014/main" id="{95DD2617-669D-4D3F-86D5-F52A5D24DFD4}"/>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9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9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13" name="Image 12" descr="Ouverture contour">
            <a:extLst>
              <a:ext uri="{FF2B5EF4-FFF2-40B4-BE49-F238E27FC236}">
                <a16:creationId xmlns:a16="http://schemas.microsoft.com/office/drawing/2014/main" id="{5F46BDC4-63C8-4FB6-B638-20B5063E5C2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1200" y="1270000"/>
            <a:ext cx="1800000" cy="1800000"/>
          </a:xfrm>
          <a:prstGeom prst="rect">
            <a:avLst/>
          </a:prstGeom>
        </p:spPr>
      </p:pic>
      <p:sp>
        <p:nvSpPr>
          <p:cNvPr id="8" name="Espace réservé du numéro de diapositive 5">
            <a:extLst>
              <a:ext uri="{FF2B5EF4-FFF2-40B4-BE49-F238E27FC236}">
                <a16:creationId xmlns:a16="http://schemas.microsoft.com/office/drawing/2014/main" id="{8E02C00F-2196-46A7-8508-86774BAA7BDB}"/>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9" name="Title 13">
            <a:extLst>
              <a:ext uri="{FF2B5EF4-FFF2-40B4-BE49-F238E27FC236}">
                <a16:creationId xmlns:a16="http://schemas.microsoft.com/office/drawing/2014/main" id="{6594D8F7-E46A-4583-8B43-F7379B5B44DF}"/>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0" noProof="0">
                <a:solidFill>
                  <a:schemeClr val="tx1"/>
                </a:solidFill>
                <a:latin typeface="Arial" panose="020B0604020202020204" pitchFamily="34" charset="0"/>
                <a:cs typeface="Arial" panose="020B0604020202020204" pitchFamily="34" charset="0"/>
              </a:rPr>
              <a:t>Synthèse</a:t>
            </a:r>
            <a:endParaRPr lang="fr-FR" sz="3600" b="0" noProof="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47711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ratiq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1B07E7A-542B-4EBF-9833-C4747CBD963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6" name="Footer Placeholder 4">
            <a:extLst>
              <a:ext uri="{FF2B5EF4-FFF2-40B4-BE49-F238E27FC236}">
                <a16:creationId xmlns:a16="http://schemas.microsoft.com/office/drawing/2014/main" id="{FDDEB0E0-0224-474F-A3CA-DCCE7D36C93E}"/>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7" name="Content Placeholder 2">
            <a:extLst>
              <a:ext uri="{FF2B5EF4-FFF2-40B4-BE49-F238E27FC236}">
                <a16:creationId xmlns:a16="http://schemas.microsoft.com/office/drawing/2014/main" id="{6BB0C1FF-22AE-4B44-B461-E58ADFF3FAE5}"/>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descr="Engrenages contour">
            <a:extLst>
              <a:ext uri="{FF2B5EF4-FFF2-40B4-BE49-F238E27FC236}">
                <a16:creationId xmlns:a16="http://schemas.microsoft.com/office/drawing/2014/main" id="{A032CFC6-7739-4673-B912-36DA111C8A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454359"/>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8BB93C53-675D-4735-B61C-7867B675243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1" name="Title 13">
            <a:extLst>
              <a:ext uri="{FF2B5EF4-FFF2-40B4-BE49-F238E27FC236}">
                <a16:creationId xmlns:a16="http://schemas.microsoft.com/office/drawing/2014/main" id="{424E948E-5926-4EBD-AE13-6623665D4325}"/>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Pratique</a:t>
            </a:r>
            <a:endParaRPr lang="fr-FR" sz="36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8789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xemp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4FE029-E055-43FB-895D-ABE8F4CC4A8F}"/>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Footer Placeholder 4">
            <a:extLst>
              <a:ext uri="{FF2B5EF4-FFF2-40B4-BE49-F238E27FC236}">
                <a16:creationId xmlns:a16="http://schemas.microsoft.com/office/drawing/2014/main" id="{3F269BD2-03FD-45DF-BAF1-3A8B3EF7CE71}"/>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3" name="Content Placeholder 2">
            <a:extLst>
              <a:ext uri="{FF2B5EF4-FFF2-40B4-BE49-F238E27FC236}">
                <a16:creationId xmlns:a16="http://schemas.microsoft.com/office/drawing/2014/main" id="{7572517C-2DDB-4A62-A3AD-27A8A867110E}"/>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15" name="Espace réservé du numéro de diapositive 5">
            <a:extLst>
              <a:ext uri="{FF2B5EF4-FFF2-40B4-BE49-F238E27FC236}">
                <a16:creationId xmlns:a16="http://schemas.microsoft.com/office/drawing/2014/main" id="{908827A2-732C-46F3-83DF-EB6341F2DE91}"/>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pic>
        <p:nvPicPr>
          <p:cNvPr id="16" name="Graphique 15" descr="Fiole contour">
            <a:extLst>
              <a:ext uri="{FF2B5EF4-FFF2-40B4-BE49-F238E27FC236}">
                <a16:creationId xmlns:a16="http://schemas.microsoft.com/office/drawing/2014/main" id="{2ED29142-CA4B-4706-BE84-C625A541131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0534" y="1430479"/>
            <a:ext cx="2033489" cy="2033489"/>
          </a:xfrm>
          <a:prstGeom prst="rect">
            <a:avLst/>
          </a:prstGeom>
        </p:spPr>
      </p:pic>
      <p:sp>
        <p:nvSpPr>
          <p:cNvPr id="17" name="Title 13">
            <a:extLst>
              <a:ext uri="{FF2B5EF4-FFF2-40B4-BE49-F238E27FC236}">
                <a16:creationId xmlns:a16="http://schemas.microsoft.com/office/drawing/2014/main" id="{A7940067-DFD5-4FDB-8832-15588473BB60}"/>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err="1">
                <a:solidFill>
                  <a:schemeClr val="tx1"/>
                </a:solidFill>
                <a:latin typeface="Arial" panose="020B0604020202020204" pitchFamily="34" charset="0"/>
                <a:cs typeface="Arial" panose="020B0604020202020204" pitchFamily="34" charset="0"/>
              </a:rPr>
              <a:t>Exemple</a:t>
            </a:r>
            <a:endParaRPr lang="fr-FR" sz="36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81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Zoom">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D30D2DA-B166-4C6C-8035-B0F7A5320E5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6" name="Footer Placeholder 4">
            <a:extLst>
              <a:ext uri="{FF2B5EF4-FFF2-40B4-BE49-F238E27FC236}">
                <a16:creationId xmlns:a16="http://schemas.microsoft.com/office/drawing/2014/main" id="{D743542D-662B-4DC4-9C0E-29DE6C358FB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21" name="Content Placeholder 2">
            <a:extLst>
              <a:ext uri="{FF2B5EF4-FFF2-40B4-BE49-F238E27FC236}">
                <a16:creationId xmlns:a16="http://schemas.microsoft.com/office/drawing/2014/main" id="{144B1350-4742-462E-B30B-7CAE9FB71F5A}"/>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9" name="Image 8" descr="Loupe contour">
            <a:extLst>
              <a:ext uri="{FF2B5EF4-FFF2-40B4-BE49-F238E27FC236}">
                <a16:creationId xmlns:a16="http://schemas.microsoft.com/office/drawing/2014/main" id="{EB5E59C2-722B-4B20-8C91-9D16F34C28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362208"/>
            <a:ext cx="1800000" cy="1800000"/>
          </a:xfrm>
          <a:prstGeom prst="rect">
            <a:avLst/>
          </a:prstGeom>
          <a:noFill/>
          <a:ln>
            <a:noFill/>
          </a:ln>
        </p:spPr>
      </p:pic>
      <p:sp>
        <p:nvSpPr>
          <p:cNvPr id="8" name="Espace réservé du numéro de diapositive 5">
            <a:extLst>
              <a:ext uri="{FF2B5EF4-FFF2-40B4-BE49-F238E27FC236}">
                <a16:creationId xmlns:a16="http://schemas.microsoft.com/office/drawing/2014/main" id="{383E2BC2-E382-40FE-9744-57E3235CAF2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0" name="Title 13">
            <a:extLst>
              <a:ext uri="{FF2B5EF4-FFF2-40B4-BE49-F238E27FC236}">
                <a16:creationId xmlns:a16="http://schemas.microsoft.com/office/drawing/2014/main" id="{9ABE13A3-552B-48D4-A48A-81493902FA9F}"/>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Zoom</a:t>
            </a:r>
            <a:endParaRPr lang="fr-FR" sz="36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5487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91E344-949A-9827-F308-73092FE2F3A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A0A25F5-7864-B2D5-7B36-8F47F77F13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7F1B679-4DEC-E305-BB62-6DB7732C0DA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3674498-03AA-46D0-7406-4751DAA5F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368C4B5-9518-7535-6F9A-6328385FEC8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8E1DEF9-C897-67FE-7E87-B692035EC8AE}"/>
              </a:ext>
            </a:extLst>
          </p:cNvPr>
          <p:cNvSpPr>
            <a:spLocks noGrp="1"/>
          </p:cNvSpPr>
          <p:nvPr>
            <p:ph type="dt" sz="half" idx="10"/>
          </p:nvPr>
        </p:nvSpPr>
        <p:spPr/>
        <p:txBody>
          <a:bodyPr/>
          <a:lstStyle/>
          <a:p>
            <a:fld id="{B91480D4-4AE9-4B97-931B-25CF033624DC}" type="datetimeFigureOut">
              <a:rPr lang="fr-FR" smtClean="0"/>
              <a:t>07/02/2024</a:t>
            </a:fld>
            <a:endParaRPr lang="fr-FR"/>
          </a:p>
        </p:txBody>
      </p:sp>
      <p:sp>
        <p:nvSpPr>
          <p:cNvPr id="8" name="Espace réservé du pied de page 7">
            <a:extLst>
              <a:ext uri="{FF2B5EF4-FFF2-40B4-BE49-F238E27FC236}">
                <a16:creationId xmlns:a16="http://schemas.microsoft.com/office/drawing/2014/main" id="{FEE5F097-2DB2-962E-BABF-92A1AA022A2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157B745-0E89-9B06-E26E-28C1CAB1132C}"/>
              </a:ext>
            </a:extLst>
          </p:cNvPr>
          <p:cNvSpPr>
            <a:spLocks noGrp="1"/>
          </p:cNvSpPr>
          <p:nvPr>
            <p:ph type="sldNum" sz="quarter" idx="12"/>
          </p:nvPr>
        </p:nvSpPr>
        <p:spPr/>
        <p:txBody>
          <a:bodyPr/>
          <a:lstStyle/>
          <a:p>
            <a:fld id="{54E80EC2-2996-4B65-BE97-4F4BD8BE7BEF}" type="slidenum">
              <a:rPr lang="fr-FR" smtClean="0"/>
              <a:t>‹N°›</a:t>
            </a:fld>
            <a:endParaRPr lang="fr-FR"/>
          </a:p>
        </p:txBody>
      </p:sp>
    </p:spTree>
    <p:extLst>
      <p:ext uri="{BB962C8B-B14F-4D97-AF65-F5344CB8AC3E}">
        <p14:creationId xmlns:p14="http://schemas.microsoft.com/office/powerpoint/2010/main" val="16161071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D30D2DA-B166-4C6C-8035-B0F7A5320E5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6" name="Footer Placeholder 4">
            <a:extLst>
              <a:ext uri="{FF2B5EF4-FFF2-40B4-BE49-F238E27FC236}">
                <a16:creationId xmlns:a16="http://schemas.microsoft.com/office/drawing/2014/main" id="{D743542D-662B-4DC4-9C0E-29DE6C358FB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9" name="Image 8" descr="Questions avec un remplissage uni">
            <a:extLst>
              <a:ext uri="{FF2B5EF4-FFF2-40B4-BE49-F238E27FC236}">
                <a16:creationId xmlns:a16="http://schemas.microsoft.com/office/drawing/2014/main" id="{EB5E59C2-722B-4B20-8C91-9D16F34C28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362208"/>
            <a:ext cx="1800000" cy="1800000"/>
          </a:xfrm>
          <a:prstGeom prst="rect">
            <a:avLst/>
          </a:prstGeom>
          <a:noFill/>
          <a:ln>
            <a:noFill/>
          </a:ln>
        </p:spPr>
      </p:pic>
      <p:sp>
        <p:nvSpPr>
          <p:cNvPr id="8" name="Espace réservé du numéro de diapositive 5">
            <a:extLst>
              <a:ext uri="{FF2B5EF4-FFF2-40B4-BE49-F238E27FC236}">
                <a16:creationId xmlns:a16="http://schemas.microsoft.com/office/drawing/2014/main" id="{383E2BC2-E382-40FE-9744-57E3235CAF2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0" name="Title 13">
            <a:extLst>
              <a:ext uri="{FF2B5EF4-FFF2-40B4-BE49-F238E27FC236}">
                <a16:creationId xmlns:a16="http://schemas.microsoft.com/office/drawing/2014/main" id="{9ABE13A3-552B-48D4-A48A-81493902FA9F}"/>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Quiz</a:t>
            </a:r>
            <a:endParaRPr lang="fr-FR" sz="3600" b="0">
              <a:solidFill>
                <a:schemeClr val="tx1"/>
              </a:solidFill>
              <a:latin typeface="Arial" panose="020B0604020202020204" pitchFamily="34" charset="0"/>
              <a:cs typeface="Arial" panose="020B0604020202020204" pitchFamily="34" charset="0"/>
            </a:endParaRPr>
          </a:p>
        </p:txBody>
      </p:sp>
      <p:sp>
        <p:nvSpPr>
          <p:cNvPr id="13" name="Content Placeholder 2">
            <a:extLst>
              <a:ext uri="{FF2B5EF4-FFF2-40B4-BE49-F238E27FC236}">
                <a16:creationId xmlns:a16="http://schemas.microsoft.com/office/drawing/2014/main" id="{223B2A20-F5D4-4104-8762-847447EDB1ED}"/>
              </a:ext>
            </a:extLst>
          </p:cNvPr>
          <p:cNvSpPr>
            <a:spLocks noGrp="1"/>
          </p:cNvSpPr>
          <p:nvPr>
            <p:ph idx="1" hasCustomPrompt="1"/>
          </p:nvPr>
        </p:nvSpPr>
        <p:spPr>
          <a:xfrm>
            <a:off x="4335780" y="1270000"/>
            <a:ext cx="7018020" cy="4978400"/>
          </a:xfrm>
          <a:prstGeom prst="rect">
            <a:avLst/>
          </a:prstGeom>
        </p:spPr>
        <p:txBody>
          <a:bodyPr/>
          <a:lstStyle>
            <a:lvl1pPr marL="88900" indent="-88900" algn="just" defTabSz="914400" rtl="0" eaLnBrk="1" latinLnBrk="0" hangingPunct="1">
              <a:lnSpc>
                <a:spcPct val="90000"/>
              </a:lnSpc>
              <a:spcBef>
                <a:spcPts val="2400"/>
              </a:spcBef>
              <a:buClr>
                <a:schemeClr val="bg1"/>
              </a:buClr>
              <a:buFont typeface="Arial" panose="020B0604020202020204" pitchFamily="34" charset="0"/>
              <a:buChar char="•"/>
              <a:defRPr lang="en-US" sz="1400" b="0" kern="1200" baseline="0" dirty="0">
                <a:solidFill>
                  <a:schemeClr val="tx2"/>
                </a:solidFill>
                <a:latin typeface="+mn-lt"/>
                <a:ea typeface="+mn-ea"/>
                <a:cs typeface="+mn-cs"/>
                <a:sym typeface="Wingdings" panose="05000000000000000000" pitchFamily="2" charset="2"/>
              </a:defRPr>
            </a:lvl1pPr>
            <a:lvl2pPr marL="431800" indent="-342900">
              <a:spcBef>
                <a:spcPts val="1200"/>
              </a:spcBef>
              <a:buFont typeface="+mj-lt"/>
              <a:buAutoNum type="alphaLcPeriod"/>
              <a:defRPr lang="en-US" sz="1400" kern="1200" dirty="0">
                <a:solidFill>
                  <a:schemeClr val="tx1"/>
                </a:solidFill>
                <a:latin typeface="+mn-lt"/>
                <a:ea typeface="+mn-ea"/>
                <a:cs typeface="+mn-cs"/>
              </a:defRPr>
            </a:lvl2pPr>
            <a:lvl3pPr marL="358775" indent="-176213" algn="just" defTabSz="914400" rtl="0" eaLnBrk="1" latinLnBrk="0" hangingPunct="1">
              <a:lnSpc>
                <a:spcPct val="90000"/>
              </a:lnSpc>
              <a:spcBef>
                <a:spcPts val="600"/>
              </a:spcBef>
              <a:buSzPct val="80000"/>
              <a:buFont typeface="Wingdings" panose="05000000000000000000" pitchFamily="2" charset="2"/>
              <a:buChar char="à"/>
              <a:defRPr lang="en-US" sz="1200" kern="1200" baseline="0" dirty="0">
                <a:solidFill>
                  <a:schemeClr val="accent1"/>
                </a:solidFill>
                <a:latin typeface="+mn-lt"/>
                <a:ea typeface="+mn-ea"/>
                <a:cs typeface="+mn-cs"/>
              </a:defRPr>
            </a:lvl3pPr>
          </a:lstStyle>
          <a:p>
            <a:pPr>
              <a:lnSpc>
                <a:spcPct val="100000"/>
              </a:lnSpc>
              <a:spcBef>
                <a:spcPts val="0"/>
              </a:spcBef>
            </a:pPr>
            <a:r>
              <a:rPr lang="fr-FR">
                <a:latin typeface="Arial" panose="020B0604020202020204" pitchFamily="34" charset="0"/>
                <a:cs typeface="Arial" panose="020B0604020202020204" pitchFamily="34" charset="0"/>
              </a:rPr>
              <a:t>1 -  :</a:t>
            </a:r>
          </a:p>
          <a:p>
            <a:pPr>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Vrai</a:t>
            </a: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Faux</a:t>
            </a:r>
          </a:p>
          <a:p>
            <a:pPr lvl="0">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a:lnSpc>
                <a:spcPct val="100000"/>
              </a:lnSpc>
              <a:spcBef>
                <a:spcPts val="0"/>
              </a:spcBef>
            </a:pPr>
            <a:r>
              <a:rPr lang="fr-FR">
                <a:latin typeface="Arial" panose="020B0604020202020204" pitchFamily="34" charset="0"/>
                <a:cs typeface="Arial" panose="020B0604020202020204" pitchFamily="34" charset="0"/>
              </a:rPr>
              <a:t>2 - : </a:t>
            </a:r>
          </a:p>
          <a:p>
            <a:pPr>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Vrai</a:t>
            </a: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Faux</a:t>
            </a:r>
          </a:p>
          <a:p>
            <a:pPr lvl="0">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a:lnSpc>
                <a:spcPct val="100000"/>
              </a:lnSpc>
              <a:spcBef>
                <a:spcPts val="0"/>
              </a:spcBef>
            </a:pPr>
            <a:r>
              <a:rPr lang="fr-FR">
                <a:latin typeface="Arial" panose="020B0604020202020204" pitchFamily="34" charset="0"/>
                <a:cs typeface="Arial" panose="020B0604020202020204" pitchFamily="34" charset="0"/>
              </a:rPr>
              <a:t>3 - :</a:t>
            </a:r>
          </a:p>
          <a:p>
            <a:pPr>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Vrai</a:t>
            </a: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Faux</a:t>
            </a:r>
          </a:p>
          <a:p>
            <a:pPr lvl="0"/>
            <a:endParaRPr lang="en-US"/>
          </a:p>
        </p:txBody>
      </p:sp>
    </p:spTree>
    <p:extLst>
      <p:ext uri="{BB962C8B-B14F-4D97-AF65-F5344CB8AC3E}">
        <p14:creationId xmlns:p14="http://schemas.microsoft.com/office/powerpoint/2010/main" val="2023681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in">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7">
            <a:extLst>
              <a:ext uri="{FF2B5EF4-FFF2-40B4-BE49-F238E27FC236}">
                <a16:creationId xmlns:a16="http://schemas.microsoft.com/office/drawing/2014/main" id="{4C428CB4-7F86-49EE-B3B3-9C09575E10B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450109" y="2689665"/>
            <a:ext cx="5291782" cy="833294"/>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80552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Couverture 1">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33" name="Picture 32"/>
          <p:cNvPicPr>
            <a:picLocks noChangeAspect="1"/>
          </p:cNvPicPr>
          <p:nvPr userDrawn="1"/>
        </p:nvPicPr>
        <p:blipFill rotWithShape="1">
          <a:blip r:embed="rId2">
            <a:extLst>
              <a:ext uri="{28A0092B-C50C-407E-A947-70E740481C1C}">
                <a14:useLocalDpi xmlns:a14="http://schemas.microsoft.com/office/drawing/2010/main" val="0"/>
              </a:ext>
            </a:extLst>
          </a:blip>
          <a:srcRect l="12791" b="2464"/>
          <a:stretch/>
        </p:blipFill>
        <p:spPr>
          <a:xfrm>
            <a:off x="101124" y="77236"/>
            <a:ext cx="11989360" cy="6704564"/>
          </a:xfrm>
          <a:prstGeom prst="rect">
            <a:avLst/>
          </a:prstGeom>
          <a:effectLst>
            <a:outerShdw blurRad="63500" algn="ctr" rotWithShape="0">
              <a:prstClr val="black">
                <a:alpha val="20000"/>
              </a:prstClr>
            </a:outerShdw>
          </a:effectLst>
        </p:spPr>
      </p:pic>
      <p:grpSp>
        <p:nvGrpSpPr>
          <p:cNvPr id="25" name="Group 24"/>
          <p:cNvGrpSpPr/>
          <p:nvPr userDrawn="1"/>
        </p:nvGrpSpPr>
        <p:grpSpPr>
          <a:xfrm>
            <a:off x="91935" y="77236"/>
            <a:ext cx="11996919" cy="6704564"/>
            <a:chOff x="4730371" y="2380467"/>
            <a:chExt cx="7844544" cy="4392040"/>
          </a:xfrm>
          <a:solidFill>
            <a:schemeClr val="accent1">
              <a:alpha val="15000"/>
            </a:schemeClr>
          </a:solidFill>
        </p:grpSpPr>
        <p:sp>
          <p:nvSpPr>
            <p:cNvPr id="26" name="Freeform 25"/>
            <p:cNvSpPr/>
            <p:nvPr userDrawn="1"/>
          </p:nvSpPr>
          <p:spPr>
            <a:xfrm>
              <a:off x="8260998"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reeform 26"/>
            <p:cNvSpPr/>
            <p:nvPr userDrawn="1"/>
          </p:nvSpPr>
          <p:spPr>
            <a:xfrm flipH="1">
              <a:off x="10743295"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reeform 27"/>
            <p:cNvSpPr/>
            <p:nvPr userDrawn="1"/>
          </p:nvSpPr>
          <p:spPr>
            <a:xfrm flipH="1" flipV="1">
              <a:off x="8067844" y="2380467"/>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reeform 28"/>
            <p:cNvSpPr/>
            <p:nvPr userDrawn="1"/>
          </p:nvSpPr>
          <p:spPr>
            <a:xfrm>
              <a:off x="4733596"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Freeform 29"/>
            <p:cNvSpPr/>
            <p:nvPr userDrawn="1"/>
          </p:nvSpPr>
          <p:spPr>
            <a:xfrm flipH="1" flipV="1">
              <a:off x="4730371" y="2380467"/>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Rectangle 6"/>
          <p:cNvSpPr/>
          <p:nvPr userDrawn="1"/>
        </p:nvSpPr>
        <p:spPr>
          <a:xfrm>
            <a:off x="101124" y="77236"/>
            <a:ext cx="11987731" cy="6704564"/>
          </a:xfrm>
          <a:prstGeom prst="rect">
            <a:avLst/>
          </a:prstGeom>
          <a:gradFill flip="none" rotWithShape="1">
            <a:gsLst>
              <a:gs pos="0">
                <a:schemeClr val="accent2">
                  <a:alpha val="9000"/>
                </a:schemeClr>
              </a:gs>
              <a:gs pos="100000">
                <a:schemeClr val="accent2">
                  <a:alpha val="63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ctrTitle" hasCustomPrompt="1"/>
          </p:nvPr>
        </p:nvSpPr>
        <p:spPr>
          <a:xfrm>
            <a:off x="1524000" y="1528519"/>
            <a:ext cx="9144000" cy="2547937"/>
          </a:xfrm>
          <a:prstGeom prst="rect">
            <a:avLst/>
          </a:prstGeom>
          <a:solidFill>
            <a:schemeClr val="tx1">
              <a:alpha val="70000"/>
            </a:schemeClr>
          </a:solidFill>
          <a:effectLst/>
        </p:spPr>
        <p:txBody>
          <a:bodyPr anchor="ctr"/>
          <a:lstStyle>
            <a:lvl1pPr algn="ctr">
              <a:lnSpc>
                <a:spcPct val="80000"/>
              </a:lnSpc>
              <a:defRPr sz="5400" b="1">
                <a:solidFill>
                  <a:schemeClr val="bg1"/>
                </a:solidFill>
              </a:defRPr>
            </a:lvl1pPr>
          </a:lstStyle>
          <a:p>
            <a:r>
              <a:rPr lang="en-US" dirty="0" err="1"/>
              <a:t>Titre</a:t>
            </a:r>
            <a:r>
              <a:rPr lang="en-US" dirty="0"/>
              <a:t> de la presentation </a:t>
            </a:r>
            <a:br>
              <a:rPr lang="en-US" dirty="0"/>
            </a:br>
            <a:r>
              <a:rPr lang="en-US" dirty="0"/>
              <a:t>sur </a:t>
            </a:r>
            <a:r>
              <a:rPr lang="en-US" dirty="0" err="1"/>
              <a:t>deux</a:t>
            </a:r>
            <a:r>
              <a:rPr lang="en-US" dirty="0"/>
              <a:t> </a:t>
            </a:r>
            <a:r>
              <a:rPr lang="en-US" dirty="0" err="1"/>
              <a:t>lignes</a:t>
            </a:r>
            <a:r>
              <a:rPr lang="en-US" dirty="0"/>
              <a:t> </a:t>
            </a:r>
            <a:br>
              <a:rPr lang="en-US" dirty="0"/>
            </a:br>
            <a:r>
              <a:rPr lang="en-US" dirty="0" err="1"/>
              <a:t>ou</a:t>
            </a:r>
            <a:r>
              <a:rPr lang="en-US" dirty="0"/>
              <a:t> trois </a:t>
            </a:r>
            <a:r>
              <a:rPr lang="en-US" dirty="0" err="1"/>
              <a:t>lignes</a:t>
            </a:r>
            <a:endParaRPr lang="fr-FR" dirty="0"/>
          </a:p>
        </p:txBody>
      </p:sp>
      <p:sp>
        <p:nvSpPr>
          <p:cNvPr id="57" name="Subtitle 56"/>
          <p:cNvSpPr>
            <a:spLocks noGrp="1"/>
          </p:cNvSpPr>
          <p:nvPr>
            <p:ph type="subTitle" idx="1" hasCustomPrompt="1"/>
          </p:nvPr>
        </p:nvSpPr>
        <p:spPr>
          <a:xfrm rot="120000">
            <a:off x="6405071" y="4004725"/>
            <a:ext cx="4102100" cy="496869"/>
          </a:xfrm>
          <a:custGeom>
            <a:avLst/>
            <a:gdLst>
              <a:gd name="connsiteX0" fmla="*/ 0 w 4102100"/>
              <a:gd name="connsiteY0" fmla="*/ 143248 h 496869"/>
              <a:gd name="connsiteX1" fmla="*/ 4102100 w 4102100"/>
              <a:gd name="connsiteY1" fmla="*/ 0 h 496869"/>
              <a:gd name="connsiteX2" fmla="*/ 4102100 w 4102100"/>
              <a:gd name="connsiteY2" fmla="*/ 496869 h 496869"/>
              <a:gd name="connsiteX3" fmla="*/ 0 w 4102100"/>
              <a:gd name="connsiteY3" fmla="*/ 496869 h 496869"/>
            </a:gdLst>
            <a:ahLst/>
            <a:cxnLst>
              <a:cxn ang="0">
                <a:pos x="connsiteX0" y="connsiteY0"/>
              </a:cxn>
              <a:cxn ang="0">
                <a:pos x="connsiteX1" y="connsiteY1"/>
              </a:cxn>
              <a:cxn ang="0">
                <a:pos x="connsiteX2" y="connsiteY2"/>
              </a:cxn>
              <a:cxn ang="0">
                <a:pos x="connsiteX3" y="connsiteY3"/>
              </a:cxn>
            </a:cxnLst>
            <a:rect l="l" t="t" r="r" b="b"/>
            <a:pathLst>
              <a:path w="4102100" h="496869">
                <a:moveTo>
                  <a:pt x="0" y="143248"/>
                </a:moveTo>
                <a:lnTo>
                  <a:pt x="4102100" y="0"/>
                </a:lnTo>
                <a:lnTo>
                  <a:pt x="4102100" y="496869"/>
                </a:lnTo>
                <a:lnTo>
                  <a:pt x="0" y="496869"/>
                </a:lnTo>
                <a:close/>
              </a:path>
            </a:pathLst>
          </a:custGeom>
          <a:solidFill>
            <a:schemeClr val="accent1"/>
          </a:solidFill>
          <a:effectLst>
            <a:outerShdw blurRad="63500" sx="101000" sy="101000" algn="ctr" rotWithShape="0">
              <a:prstClr val="black">
                <a:alpha val="14000"/>
              </a:prstClr>
            </a:outerShdw>
          </a:effectLst>
        </p:spPr>
        <p:txBody>
          <a:bodyPr wrap="square" anchor="b">
            <a:noAutofit/>
          </a:bodyPr>
          <a:lstStyle>
            <a:lvl1pPr marL="0" indent="0" algn="ctr">
              <a:buNone/>
              <a:defRPr sz="18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ANIMATEUR NOM EN MAJUSCULE</a:t>
            </a:r>
            <a:endParaRPr lang="fr-FR" dirty="0"/>
          </a:p>
        </p:txBody>
      </p:sp>
      <p:sp>
        <p:nvSpPr>
          <p:cNvPr id="42" name="Freeform 41"/>
          <p:cNvSpPr/>
          <p:nvPr userDrawn="1"/>
        </p:nvSpPr>
        <p:spPr>
          <a:xfrm>
            <a:off x="952195" y="988601"/>
            <a:ext cx="3753156" cy="548658"/>
          </a:xfrm>
          <a:custGeom>
            <a:avLst/>
            <a:gdLst>
              <a:gd name="connsiteX0" fmla="*/ 393700 w 3516827"/>
              <a:gd name="connsiteY0" fmla="*/ 0 h 514110"/>
              <a:gd name="connsiteX1" fmla="*/ 3259772 w 3516827"/>
              <a:gd name="connsiteY1" fmla="*/ 0 h 514110"/>
              <a:gd name="connsiteX2" fmla="*/ 3516827 w 3516827"/>
              <a:gd name="connsiteY2" fmla="*/ 257055 h 514110"/>
              <a:gd name="connsiteX3" fmla="*/ 3516826 w 3516827"/>
              <a:gd name="connsiteY3" fmla="*/ 257055 h 514110"/>
              <a:gd name="connsiteX4" fmla="*/ 3259771 w 3516827"/>
              <a:gd name="connsiteY4" fmla="*/ 514110 h 514110"/>
              <a:gd name="connsiteX5" fmla="*/ 0 w 3516827"/>
              <a:gd name="connsiteY5" fmla="*/ 514109 h 514110"/>
              <a:gd name="connsiteX0" fmla="*/ 393700 w 3516827"/>
              <a:gd name="connsiteY0" fmla="*/ 0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93700 w 3516827"/>
              <a:gd name="connsiteY7" fmla="*/ 0 h 514110"/>
              <a:gd name="connsiteX0" fmla="*/ 393700 w 3516827"/>
              <a:gd name="connsiteY0" fmla="*/ 0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8" fmla="*/ 393700 w 3516827"/>
              <a:gd name="connsiteY8" fmla="*/ 0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6827" h="514110">
                <a:moveTo>
                  <a:pt x="355906" y="48043"/>
                </a:moveTo>
                <a:cubicBezTo>
                  <a:pt x="402473" y="-9107"/>
                  <a:pt x="422051" y="2006"/>
                  <a:pt x="486081" y="418"/>
                </a:cubicBezTo>
                <a:lnTo>
                  <a:pt x="3259772" y="0"/>
                </a:lnTo>
                <a:cubicBezTo>
                  <a:pt x="3401740" y="0"/>
                  <a:pt x="3516827" y="115087"/>
                  <a:pt x="3516827" y="257055"/>
                </a:cubicBezTo>
                <a:lnTo>
                  <a:pt x="3516826" y="257055"/>
                </a:lnTo>
                <a:cubicBezTo>
                  <a:pt x="3516826" y="399023"/>
                  <a:pt x="3401739" y="514110"/>
                  <a:pt x="3259771" y="514110"/>
                </a:cubicBezTo>
                <a:lnTo>
                  <a:pt x="0" y="514109"/>
                </a:lnTo>
                <a:lnTo>
                  <a:pt x="355906" y="4804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Text Placeholder 54"/>
          <p:cNvSpPr>
            <a:spLocks noGrp="1"/>
          </p:cNvSpPr>
          <p:nvPr>
            <p:ph type="body" sz="quarter" idx="10" hasCustomPrompt="1"/>
          </p:nvPr>
        </p:nvSpPr>
        <p:spPr>
          <a:xfrm>
            <a:off x="5081166" y="6515100"/>
            <a:ext cx="2029668" cy="342900"/>
          </a:xfrm>
          <a:custGeom>
            <a:avLst/>
            <a:gdLst>
              <a:gd name="connsiteX0" fmla="*/ 1900744 w 2029668"/>
              <a:gd name="connsiteY0" fmla="*/ 129749 h 342900"/>
              <a:gd name="connsiteX1" fmla="*/ 1857566 w 2029668"/>
              <a:gd name="connsiteY1" fmla="*/ 171450 h 342900"/>
              <a:gd name="connsiteX2" fmla="*/ 1900744 w 2029668"/>
              <a:gd name="connsiteY2" fmla="*/ 213151 h 342900"/>
              <a:gd name="connsiteX3" fmla="*/ 1943922 w 2029668"/>
              <a:gd name="connsiteY3" fmla="*/ 171450 h 342900"/>
              <a:gd name="connsiteX4" fmla="*/ 1900744 w 2029668"/>
              <a:gd name="connsiteY4" fmla="*/ 129749 h 342900"/>
              <a:gd name="connsiteX5" fmla="*/ 128925 w 2029668"/>
              <a:gd name="connsiteY5" fmla="*/ 129749 h 342900"/>
              <a:gd name="connsiteX6" fmla="*/ 85747 w 2029668"/>
              <a:gd name="connsiteY6" fmla="*/ 171450 h 342900"/>
              <a:gd name="connsiteX7" fmla="*/ 128925 w 2029668"/>
              <a:gd name="connsiteY7" fmla="*/ 213151 h 342900"/>
              <a:gd name="connsiteX8" fmla="*/ 172103 w 2029668"/>
              <a:gd name="connsiteY8" fmla="*/ 171450 h 342900"/>
              <a:gd name="connsiteX9" fmla="*/ 128925 w 2029668"/>
              <a:gd name="connsiteY9" fmla="*/ 129749 h 342900"/>
              <a:gd name="connsiteX10" fmla="*/ 85725 w 2029668"/>
              <a:gd name="connsiteY10" fmla="*/ 0 h 342900"/>
              <a:gd name="connsiteX11" fmla="*/ 1943943 w 2029668"/>
              <a:gd name="connsiteY11" fmla="*/ 0 h 342900"/>
              <a:gd name="connsiteX12" fmla="*/ 2029668 w 2029668"/>
              <a:gd name="connsiteY12" fmla="*/ 342900 h 342900"/>
              <a:gd name="connsiteX13" fmla="*/ 0 w 2029668"/>
              <a:gd name="connsiteY13"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29668" h="342900">
                <a:moveTo>
                  <a:pt x="1900744" y="129749"/>
                </a:moveTo>
                <a:cubicBezTo>
                  <a:pt x="1876897" y="129749"/>
                  <a:pt x="1857566" y="148419"/>
                  <a:pt x="1857566" y="171450"/>
                </a:cubicBezTo>
                <a:cubicBezTo>
                  <a:pt x="1857566" y="194481"/>
                  <a:pt x="1876897" y="213151"/>
                  <a:pt x="1900744" y="213151"/>
                </a:cubicBezTo>
                <a:cubicBezTo>
                  <a:pt x="1924591" y="213151"/>
                  <a:pt x="1943922" y="194481"/>
                  <a:pt x="1943922" y="171450"/>
                </a:cubicBezTo>
                <a:cubicBezTo>
                  <a:pt x="1943922" y="148419"/>
                  <a:pt x="1924591" y="129749"/>
                  <a:pt x="1900744" y="129749"/>
                </a:cubicBezTo>
                <a:close/>
                <a:moveTo>
                  <a:pt x="128925" y="129749"/>
                </a:moveTo>
                <a:cubicBezTo>
                  <a:pt x="105078" y="129749"/>
                  <a:pt x="85747" y="148419"/>
                  <a:pt x="85747" y="171450"/>
                </a:cubicBezTo>
                <a:cubicBezTo>
                  <a:pt x="85747" y="194481"/>
                  <a:pt x="105078" y="213151"/>
                  <a:pt x="128925" y="213151"/>
                </a:cubicBezTo>
                <a:cubicBezTo>
                  <a:pt x="152772" y="213151"/>
                  <a:pt x="172103" y="194481"/>
                  <a:pt x="172103" y="171450"/>
                </a:cubicBezTo>
                <a:cubicBezTo>
                  <a:pt x="172103" y="148419"/>
                  <a:pt x="152772" y="129749"/>
                  <a:pt x="128925" y="129749"/>
                </a:cubicBezTo>
                <a:close/>
                <a:moveTo>
                  <a:pt x="85725" y="0"/>
                </a:moveTo>
                <a:lnTo>
                  <a:pt x="1943943" y="0"/>
                </a:lnTo>
                <a:lnTo>
                  <a:pt x="2029668" y="342900"/>
                </a:lnTo>
                <a:lnTo>
                  <a:pt x="0" y="342900"/>
                </a:lnTo>
                <a:close/>
              </a:path>
            </a:pathLst>
          </a:custGeom>
          <a:solidFill>
            <a:schemeClr val="tx2"/>
          </a:solidFill>
        </p:spPr>
        <p:txBody>
          <a:bodyPr wrap="square">
            <a:noAutofit/>
          </a:bodyPr>
          <a:lstStyle>
            <a:lvl1pPr marL="0" indent="0" algn="ctr">
              <a:buNone/>
              <a:defRPr sz="1600" baseline="0">
                <a:solidFill>
                  <a:schemeClr val="bg1"/>
                </a:solidFill>
              </a:defRPr>
            </a:lvl1pPr>
          </a:lstStyle>
          <a:p>
            <a:pPr lvl="0"/>
            <a:r>
              <a:rPr lang="en-US" dirty="0"/>
              <a:t>MOIS  - 2017</a:t>
            </a:r>
          </a:p>
        </p:txBody>
      </p:sp>
      <p:pic>
        <p:nvPicPr>
          <p:cNvPr id="15" name="Picture 7"/>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434952" y="1046215"/>
            <a:ext cx="2916000" cy="459181"/>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360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Quiz">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5780" y="296545"/>
            <a:ext cx="7018020" cy="671195"/>
          </a:xfrm>
          <a:prstGeom prst="rect">
            <a:avLst/>
          </a:prstGeom>
        </p:spPr>
        <p:txBody>
          <a:bodyPr/>
          <a:lstStyle>
            <a:lvl1pPr>
              <a:defRPr lang="fr-FR" sz="24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7" name="Slide Number Placeholder 5"/>
          <p:cNvSpPr>
            <a:spLocks noGrp="1"/>
          </p:cNvSpPr>
          <p:nvPr>
            <p:ph type="sldNum" sz="quarter" idx="4"/>
          </p:nvPr>
        </p:nvSpPr>
        <p:spPr>
          <a:xfrm>
            <a:off x="11729502" y="6588805"/>
            <a:ext cx="360000"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18" name="Rectangle 17"/>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17" name="Title 13"/>
          <p:cNvSpPr txBox="1">
            <a:spLocks/>
          </p:cNvSpPr>
          <p:nvPr userDrawn="1"/>
        </p:nvSpPr>
        <p:spPr>
          <a:xfrm rot="21345072">
            <a:off x="-32801" y="3588289"/>
            <a:ext cx="4028004" cy="736061"/>
          </a:xfrm>
          <a:custGeom>
            <a:avLst/>
            <a:gdLst>
              <a:gd name="connsiteX0" fmla="*/ 4028004 w 4028004"/>
              <a:gd name="connsiteY0" fmla="*/ 0 h 736061"/>
              <a:gd name="connsiteX1" fmla="*/ 3973320 w 4028004"/>
              <a:gd name="connsiteY1" fmla="*/ 736061 h 736061"/>
              <a:gd name="connsiteX2" fmla="*/ 0 w 4028004"/>
              <a:gd name="connsiteY2" fmla="*/ 736061 h 736061"/>
              <a:gd name="connsiteX3" fmla="*/ 54683 w 4028004"/>
              <a:gd name="connsiteY3" fmla="*/ 0 h 736061"/>
            </a:gdLst>
            <a:ahLst/>
            <a:cxnLst>
              <a:cxn ang="0">
                <a:pos x="connsiteX0" y="connsiteY0"/>
              </a:cxn>
              <a:cxn ang="0">
                <a:pos x="connsiteX1" y="connsiteY1"/>
              </a:cxn>
              <a:cxn ang="0">
                <a:pos x="connsiteX2" y="connsiteY2"/>
              </a:cxn>
              <a:cxn ang="0">
                <a:pos x="connsiteX3" y="connsiteY3"/>
              </a:cxn>
            </a:cxnLst>
            <a:rect l="l" t="t" r="r" b="b"/>
            <a:pathLst>
              <a:path w="4028004" h="736061">
                <a:moveTo>
                  <a:pt x="4028004" y="0"/>
                </a:moveTo>
                <a:lnTo>
                  <a:pt x="3973320" y="736061"/>
                </a:lnTo>
                <a:lnTo>
                  <a:pt x="0" y="736061"/>
                </a:lnTo>
                <a:lnTo>
                  <a:pt x="54683" y="0"/>
                </a:lnTo>
                <a:close/>
              </a:path>
            </a:pathLst>
          </a:custGeom>
          <a:solidFill>
            <a:schemeClr val="accent3">
              <a:alpha val="41000"/>
            </a:schemeClr>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0" kern="1200" dirty="0">
                <a:solidFill>
                  <a:schemeClr val="tx1"/>
                </a:solidFill>
                <a:latin typeface="+mj-lt"/>
                <a:ea typeface="+mj-ea"/>
                <a:cs typeface="+mj-cs"/>
              </a:rPr>
              <a:t>Quiz</a:t>
            </a:r>
            <a:endParaRPr lang="fr-FR" sz="3600" b="0" kern="1200" dirty="0">
              <a:solidFill>
                <a:schemeClr val="tx1"/>
              </a:solidFill>
              <a:latin typeface="+mj-lt"/>
              <a:ea typeface="+mj-ea"/>
              <a:cs typeface="+mj-cs"/>
            </a:endParaRPr>
          </a:p>
        </p:txBody>
      </p:sp>
      <p:sp>
        <p:nvSpPr>
          <p:cNvPr id="11" name="Content Placeholder 2"/>
          <p:cNvSpPr>
            <a:spLocks noGrp="1"/>
          </p:cNvSpPr>
          <p:nvPr>
            <p:ph idx="1" hasCustomPrompt="1"/>
          </p:nvPr>
        </p:nvSpPr>
        <p:spPr>
          <a:xfrm>
            <a:off x="4335780" y="1270000"/>
            <a:ext cx="7018020" cy="4978400"/>
          </a:xfrm>
          <a:prstGeom prst="rect">
            <a:avLst/>
          </a:prstGeom>
        </p:spPr>
        <p:txBody>
          <a:bodyPr/>
          <a:lstStyle>
            <a:lvl1pPr marL="88900" indent="-88900" algn="just" defTabSz="914400" rtl="0" eaLnBrk="1" latinLnBrk="0" hangingPunct="1">
              <a:lnSpc>
                <a:spcPct val="90000"/>
              </a:lnSpc>
              <a:spcBef>
                <a:spcPts val="2400"/>
              </a:spcBef>
              <a:buClr>
                <a:schemeClr val="bg1"/>
              </a:buClr>
              <a:buFont typeface="Arial" panose="020B0604020202020204" pitchFamily="34" charset="0"/>
              <a:buChar char="•"/>
              <a:defRPr lang="en-US" sz="1400" b="1" kern="1200" baseline="0" dirty="0">
                <a:solidFill>
                  <a:schemeClr val="tx2"/>
                </a:solidFill>
                <a:latin typeface="+mn-lt"/>
                <a:ea typeface="+mn-ea"/>
                <a:cs typeface="+mn-cs"/>
              </a:defRPr>
            </a:lvl1pPr>
            <a:lvl2pPr marL="431800" indent="-342900">
              <a:spcBef>
                <a:spcPts val="1200"/>
              </a:spcBef>
              <a:buFont typeface="+mj-lt"/>
              <a:buAutoNum type="alphaLcPeriod"/>
              <a:defRPr lang="en-US" sz="1400" kern="1200" dirty="0">
                <a:solidFill>
                  <a:schemeClr val="tx1"/>
                </a:solidFill>
                <a:latin typeface="+mn-lt"/>
                <a:ea typeface="+mn-ea"/>
                <a:cs typeface="+mn-cs"/>
              </a:defRPr>
            </a:lvl2pPr>
            <a:lvl3pPr marL="358775" indent="-176213" algn="just" defTabSz="914400" rtl="0" eaLnBrk="1" latinLnBrk="0" hangingPunct="1">
              <a:lnSpc>
                <a:spcPct val="90000"/>
              </a:lnSpc>
              <a:spcBef>
                <a:spcPts val="600"/>
              </a:spcBef>
              <a:buSzPct val="80000"/>
              <a:buFont typeface="Wingdings" panose="05000000000000000000" pitchFamily="2" charset="2"/>
              <a:buChar char="à"/>
              <a:defRPr lang="en-US" sz="1200" kern="1200" baseline="0" dirty="0">
                <a:solidFill>
                  <a:schemeClr val="accent1"/>
                </a:solidFill>
                <a:latin typeface="+mn-lt"/>
                <a:ea typeface="+mn-ea"/>
                <a:cs typeface="+mn-cs"/>
              </a:defRPr>
            </a:lvl3pPr>
          </a:lstStyle>
          <a:p>
            <a:pPr lvl="0"/>
            <a:r>
              <a:rPr lang="en-US" dirty="0"/>
              <a:t>Question</a:t>
            </a:r>
          </a:p>
          <a:p>
            <a:pPr lvl="1"/>
            <a:r>
              <a:rPr lang="en-US" dirty="0" err="1"/>
              <a:t>Réponses</a:t>
            </a:r>
            <a:endParaRPr lang="en-US" dirty="0"/>
          </a:p>
        </p:txBody>
      </p:sp>
      <p:pic>
        <p:nvPicPr>
          <p:cNvPr id="13" name="Image 12">
            <a:extLst>
              <a:ext uri="{FF2B5EF4-FFF2-40B4-BE49-F238E27FC236}">
                <a16:creationId xmlns:a16="http://schemas.microsoft.com/office/drawing/2014/main" id="{55BA40FA-EB50-4AA5-84D4-0BCB826F1424}"/>
              </a:ext>
            </a:extLst>
          </p:cNvPr>
          <p:cNvPicPr>
            <a:picLocks noChangeAspect="1"/>
          </p:cNvPicPr>
          <p:nvPr userDrawn="1"/>
        </p:nvPicPr>
        <p:blipFill>
          <a:blip r:embed="rId2">
            <a:biLevel thresh="25000"/>
          </a:blip>
          <a:stretch>
            <a:fillRect/>
          </a:stretch>
        </p:blipFill>
        <p:spPr>
          <a:xfrm rot="20994269">
            <a:off x="1002776" y="1355539"/>
            <a:ext cx="1774557" cy="1774557"/>
          </a:xfrm>
          <a:prstGeom prst="rect">
            <a:avLst/>
          </a:prstGeom>
        </p:spPr>
      </p:pic>
    </p:spTree>
    <p:extLst>
      <p:ext uri="{BB962C8B-B14F-4D97-AF65-F5344CB8AC3E}">
        <p14:creationId xmlns:p14="http://schemas.microsoft.com/office/powerpoint/2010/main" val="1107023325"/>
      </p:ext>
    </p:extLst>
  </p:cSld>
  <p:clrMapOvr>
    <a:masterClrMapping/>
  </p:clrMapOvr>
  <p:transition spd="slow">
    <p:push/>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Page titre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2514" y="2296316"/>
            <a:ext cx="5138854" cy="2385273"/>
          </a:xfrm>
          <a:prstGeom prst="rect">
            <a:avLst/>
          </a:prstGeom>
        </p:spPr>
        <p:txBody>
          <a:bodyPr/>
          <a:lstStyle>
            <a:lvl1pPr>
              <a:defRPr lang="fr-FR" sz="5400" b="1">
                <a:solidFill>
                  <a:schemeClr val="accent1"/>
                </a:solidFill>
              </a:defRPr>
            </a:lvl1pPr>
          </a:lstStyle>
          <a:p>
            <a:pPr marL="0" lvl="0"/>
            <a:r>
              <a:rPr lang="en-US" dirty="0" err="1"/>
              <a:t>Titre</a:t>
            </a:r>
            <a:r>
              <a:rPr lang="en-US" dirty="0"/>
              <a:t> </a:t>
            </a:r>
            <a:br>
              <a:rPr lang="en-US" dirty="0"/>
            </a:br>
            <a:r>
              <a:rPr lang="en-US" dirty="0"/>
              <a:t>de la </a:t>
            </a:r>
            <a:r>
              <a:rPr lang="en-US" dirty="0" err="1"/>
              <a:t>partie</a:t>
            </a:r>
            <a:endParaRPr lang="fr-FR"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462084" y="6588805"/>
            <a:ext cx="627418"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8" name="Rectangle 7"/>
          <p:cNvSpPr/>
          <p:nvPr userDrawn="1"/>
        </p:nvSpPr>
        <p:spPr>
          <a:xfrm>
            <a:off x="0" y="0"/>
            <a:ext cx="591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Pie 8"/>
          <p:cNvSpPr/>
          <p:nvPr userDrawn="1"/>
        </p:nvSpPr>
        <p:spPr>
          <a:xfrm>
            <a:off x="1565974" y="1927477"/>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Pie 9"/>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Pie 10"/>
          <p:cNvSpPr/>
          <p:nvPr userDrawn="1"/>
        </p:nvSpPr>
        <p:spPr>
          <a:xfrm flipH="1" flipV="1">
            <a:off x="1704231" y="2060350"/>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Pie 11"/>
          <p:cNvSpPr/>
          <p:nvPr userDrawn="1"/>
        </p:nvSpPr>
        <p:spPr>
          <a:xfrm flipV="1">
            <a:off x="1565974" y="2056765"/>
            <a:ext cx="2507538" cy="2507538"/>
          </a:xfrm>
          <a:prstGeom prst="pie">
            <a:avLst>
              <a:gd name="adj1" fmla="val 1082458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075295140"/>
      </p:ext>
    </p:extLst>
  </p:cSld>
  <p:clrMapOvr>
    <a:masterClrMapping/>
  </p:clrMapOvr>
  <p:transition spd="slow">
    <p:push/>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Page titre + sous-titre 1">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6192514" y="2288338"/>
            <a:ext cx="5409262" cy="548484"/>
          </a:xfrm>
          <a:custGeom>
            <a:avLst/>
            <a:gdLst>
              <a:gd name="connsiteX0" fmla="*/ 482600 w 5409262"/>
              <a:gd name="connsiteY0" fmla="*/ 0 h 548484"/>
              <a:gd name="connsiteX1" fmla="*/ 5138854 w 5409262"/>
              <a:gd name="connsiteY1" fmla="*/ 0 h 548484"/>
              <a:gd name="connsiteX2" fmla="*/ 5138854 w 5409262"/>
              <a:gd name="connsiteY2" fmla="*/ 964 h 548484"/>
              <a:gd name="connsiteX3" fmla="*/ 5190802 w 5409262"/>
              <a:gd name="connsiteY3" fmla="*/ 6201 h 548484"/>
              <a:gd name="connsiteX4" fmla="*/ 5409262 w 5409262"/>
              <a:gd name="connsiteY4" fmla="*/ 274242 h 548484"/>
              <a:gd name="connsiteX5" fmla="*/ 5190802 w 5409262"/>
              <a:gd name="connsiteY5" fmla="*/ 542284 h 548484"/>
              <a:gd name="connsiteX6" fmla="*/ 5138854 w 5409262"/>
              <a:gd name="connsiteY6" fmla="*/ 547520 h 548484"/>
              <a:gd name="connsiteX7" fmla="*/ 5138854 w 5409262"/>
              <a:gd name="connsiteY7" fmla="*/ 548484 h 548484"/>
              <a:gd name="connsiteX8" fmla="*/ 0 w 5409262"/>
              <a:gd name="connsiteY8" fmla="*/ 548484 h 54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09262" h="548484">
                <a:moveTo>
                  <a:pt x="482600" y="0"/>
                </a:moveTo>
                <a:lnTo>
                  <a:pt x="5138854" y="0"/>
                </a:lnTo>
                <a:lnTo>
                  <a:pt x="5138854" y="964"/>
                </a:lnTo>
                <a:lnTo>
                  <a:pt x="5190802" y="6201"/>
                </a:lnTo>
                <a:cubicBezTo>
                  <a:pt x="5315477" y="31713"/>
                  <a:pt x="5409262" y="142025"/>
                  <a:pt x="5409262" y="274242"/>
                </a:cubicBezTo>
                <a:cubicBezTo>
                  <a:pt x="5409262" y="406459"/>
                  <a:pt x="5315477" y="516771"/>
                  <a:pt x="5190802" y="542284"/>
                </a:cubicBezTo>
                <a:lnTo>
                  <a:pt x="5138854" y="547520"/>
                </a:lnTo>
                <a:lnTo>
                  <a:pt x="5138854" y="548484"/>
                </a:lnTo>
                <a:lnTo>
                  <a:pt x="0" y="54848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lgn="ctr">
              <a:buFont typeface="Arial" panose="020B0604020202020204" pitchFamily="34" charset="0"/>
              <a:buNone/>
              <a:defRPr lang="fr-FR" sz="2400" dirty="0">
                <a:solidFill>
                  <a:schemeClr val="lt1"/>
                </a:solidFill>
                <a:latin typeface="+mn-lt"/>
                <a:ea typeface="+mn-ea"/>
                <a:cs typeface="+mn-cs"/>
              </a:defRPr>
            </a:lvl1pPr>
          </a:lstStyle>
          <a:p>
            <a:pPr marL="0" lvl="0" algn="ctr"/>
            <a:r>
              <a:rPr lang="en-US" dirty="0" err="1"/>
              <a:t>Titre</a:t>
            </a:r>
            <a:r>
              <a:rPr lang="en-US" dirty="0"/>
              <a:t> de la </a:t>
            </a:r>
            <a:r>
              <a:rPr lang="en-US" dirty="0" err="1"/>
              <a:t>partie</a:t>
            </a:r>
            <a:endParaRPr lang="fr-FR"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89895" y="6588805"/>
            <a:ext cx="699607"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8" name="Rectangle 7"/>
          <p:cNvSpPr/>
          <p:nvPr userDrawn="1"/>
        </p:nvSpPr>
        <p:spPr>
          <a:xfrm>
            <a:off x="0" y="0"/>
            <a:ext cx="591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Pie 8"/>
          <p:cNvSpPr/>
          <p:nvPr userDrawn="1"/>
        </p:nvSpPr>
        <p:spPr>
          <a:xfrm>
            <a:off x="1565974" y="1927477"/>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Pie 10"/>
          <p:cNvSpPr/>
          <p:nvPr userDrawn="1"/>
        </p:nvSpPr>
        <p:spPr>
          <a:xfrm flipH="1" flipV="1">
            <a:off x="1704231" y="2060350"/>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Pie 11"/>
          <p:cNvSpPr/>
          <p:nvPr userDrawn="1"/>
        </p:nvSpPr>
        <p:spPr>
          <a:xfrm flipV="1">
            <a:off x="1565974" y="2056765"/>
            <a:ext cx="2507538" cy="2507538"/>
          </a:xfrm>
          <a:prstGeom prst="pie">
            <a:avLst>
              <a:gd name="adj1" fmla="val 1082458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Pie 14"/>
          <p:cNvSpPr/>
          <p:nvPr userDrawn="1"/>
        </p:nvSpPr>
        <p:spPr>
          <a:xfrm rot="5400000">
            <a:off x="2331898" y="2325584"/>
            <a:ext cx="1528717" cy="1528717"/>
          </a:xfrm>
          <a:prstGeom prst="pie">
            <a:avLst>
              <a:gd name="adj1" fmla="val 10823735"/>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Pie 9"/>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Text Placeholder 2"/>
          <p:cNvSpPr>
            <a:spLocks noGrp="1"/>
          </p:cNvSpPr>
          <p:nvPr>
            <p:ph type="body" sz="quarter" idx="13" hasCustomPrompt="1"/>
          </p:nvPr>
        </p:nvSpPr>
        <p:spPr>
          <a:xfrm>
            <a:off x="6995532" y="2948375"/>
            <a:ext cx="4304293" cy="2195512"/>
          </a:xfrm>
          <a:prstGeom prst="rect">
            <a:avLst/>
          </a:prstGeom>
        </p:spPr>
        <p:txBody>
          <a:bodyPr/>
          <a:lstStyle>
            <a:lvl1pPr marL="228600" indent="-228600">
              <a:spcAft>
                <a:spcPts val="1200"/>
              </a:spcAft>
              <a:buClr>
                <a:schemeClr val="accent2"/>
              </a:buClr>
              <a:buSzPct val="80000"/>
              <a:buFont typeface="Wingdings" panose="05000000000000000000" pitchFamily="2" charset="2"/>
              <a:buChar char="§"/>
              <a:defRPr sz="2600" b="1">
                <a:solidFill>
                  <a:schemeClr val="tx1"/>
                </a:solidFill>
              </a:defRPr>
            </a:lvl1pPr>
          </a:lstStyle>
          <a:p>
            <a:pPr lvl="0"/>
            <a:r>
              <a:rPr lang="en-US" dirty="0" err="1"/>
              <a:t>Texte</a:t>
            </a:r>
            <a:endParaRPr lang="en-US" dirty="0"/>
          </a:p>
          <a:p>
            <a:pPr lvl="0"/>
            <a:endParaRPr lang="en-US" dirty="0"/>
          </a:p>
        </p:txBody>
      </p:sp>
    </p:spTree>
    <p:extLst>
      <p:ext uri="{BB962C8B-B14F-4D97-AF65-F5344CB8AC3E}">
        <p14:creationId xmlns:p14="http://schemas.microsoft.com/office/powerpoint/2010/main" val="2423438646"/>
      </p:ext>
    </p:extLst>
  </p:cSld>
  <p:clrMapOvr>
    <a:masterClrMapping/>
  </p:clrMapOvr>
  <p:transition spd="slow">
    <p:push/>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exte 2 colonnes #7">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07290" y="296545"/>
            <a:ext cx="6300000" cy="3240000"/>
          </a:xfrm>
          <a:prstGeom prst="wedgeRoundRectCallout">
            <a:avLst>
              <a:gd name="adj1" fmla="val -38906"/>
              <a:gd name="adj2" fmla="val 72122"/>
              <a:gd name="adj3" fmla="val 16667"/>
            </a:avLst>
          </a:prstGeom>
          <a:solidFill>
            <a:schemeClr val="bg1"/>
          </a:solidFill>
          <a:ln w="76200">
            <a:solidFill>
              <a:schemeClr val="tx2"/>
            </a:solid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2" name="Title 1"/>
          <p:cNvSpPr>
            <a:spLocks noGrp="1"/>
          </p:cNvSpPr>
          <p:nvPr>
            <p:ph type="title" hasCustomPrompt="1"/>
          </p:nvPr>
        </p:nvSpPr>
        <p:spPr>
          <a:xfrm>
            <a:off x="6865750" y="296545"/>
            <a:ext cx="4488050" cy="72453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6" name="Content Placeholder 2"/>
          <p:cNvSpPr>
            <a:spLocks noGrp="1"/>
          </p:cNvSpPr>
          <p:nvPr>
            <p:ph idx="12" hasCustomPrompt="1"/>
          </p:nvPr>
        </p:nvSpPr>
        <p:spPr>
          <a:xfrm>
            <a:off x="5656882" y="2572720"/>
            <a:ext cx="6300000" cy="3240000"/>
          </a:xfrm>
          <a:prstGeom prst="wedgeRoundRectCallout">
            <a:avLst>
              <a:gd name="adj1" fmla="val 34652"/>
              <a:gd name="adj2" fmla="val 63334"/>
              <a:gd name="adj3" fmla="val 16667"/>
            </a:avLst>
          </a:prstGeom>
          <a:solidFill>
            <a:schemeClr val="bg1">
              <a:lumMod val="95000"/>
            </a:schemeClr>
          </a:solidFill>
          <a:ln w="76200">
            <a:solidFill>
              <a:schemeClr val="accent1">
                <a:lumMod val="40000"/>
                <a:lumOff val="60000"/>
              </a:schemeClr>
            </a:solidFill>
          </a:ln>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Tree>
    <p:extLst>
      <p:ext uri="{BB962C8B-B14F-4D97-AF65-F5344CB8AC3E}">
        <p14:creationId xmlns:p14="http://schemas.microsoft.com/office/powerpoint/2010/main" val="321702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exte 1 colonne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838200" y="1750779"/>
            <a:ext cx="10515600" cy="4279226"/>
          </a:xfrm>
          <a:prstGeom prst="snip1Rect">
            <a:avLst/>
          </a:prstGeom>
          <a:solidFill>
            <a:schemeClr val="bg1"/>
          </a:solidFill>
          <a:ln w="28575">
            <a:solidFill>
              <a:schemeClr val="bg2">
                <a:lumMod val="75000"/>
              </a:schemeClr>
            </a:solidFill>
          </a:ln>
        </p:spPr>
        <p:txBody>
          <a:bodyPr/>
          <a:lstStyle>
            <a:lvl1pPr marL="88900" indent="-88900" algn="l" defTabSz="914400" rtl="0" eaLnBrk="1" latinLnBrk="0" hangingPunct="1">
              <a:lnSpc>
                <a:spcPct val="90000"/>
              </a:lnSpc>
              <a:spcBef>
                <a:spcPts val="2400"/>
              </a:spcBef>
              <a:buClr>
                <a:schemeClr val="bg1"/>
              </a:buClr>
              <a:buFont typeface="Arial" panose="020B0604020202020204" pitchFamily="34" charset="0"/>
              <a:buChar char="•"/>
              <a:defRPr lang="en-US" sz="2000" b="1" kern="1200" baseline="0" dirty="0">
                <a:solidFill>
                  <a:schemeClr val="tx2"/>
                </a:solidFill>
                <a:latin typeface="+mn-lt"/>
                <a:ea typeface="+mn-ea"/>
                <a:cs typeface="+mn-cs"/>
              </a:defRPr>
            </a:lvl1pPr>
            <a:lvl2pPr marL="266700" indent="-177800" algn="l">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6" name="Espace réservé du texte 5"/>
          <p:cNvSpPr>
            <a:spLocks noGrp="1" noChangeAspect="1"/>
          </p:cNvSpPr>
          <p:nvPr>
            <p:ph type="body" sz="quarter" idx="12"/>
          </p:nvPr>
        </p:nvSpPr>
        <p:spPr>
          <a:xfrm>
            <a:off x="10122568" y="1750779"/>
            <a:ext cx="1161152" cy="1080000"/>
          </a:xfrm>
          <a:prstGeom prst="rect">
            <a:avLst/>
          </a:prstGeom>
          <a:blipFill>
            <a:blip r:embed="rId2"/>
            <a:stretch>
              <a:fillRect b="2000"/>
            </a:stretch>
          </a:blipFill>
        </p:spPr>
        <p:txBody>
          <a:bodyPr/>
          <a:lstStyle>
            <a:lvl1pPr marL="0" indent="0">
              <a:buNone/>
              <a:defRPr sz="200">
                <a:solidFill>
                  <a:schemeClr val="bg1"/>
                </a:solidFill>
              </a:defRPr>
            </a:lvl1pPr>
          </a:lstStyle>
          <a:p>
            <a:pPr lvl="0"/>
            <a:r>
              <a:rPr lang="fr-FR"/>
              <a:t>Modifier les styles du texte du masque</a:t>
            </a:r>
          </a:p>
        </p:txBody>
      </p:sp>
    </p:spTree>
    <p:extLst>
      <p:ext uri="{BB962C8B-B14F-4D97-AF65-F5344CB8AC3E}">
        <p14:creationId xmlns:p14="http://schemas.microsoft.com/office/powerpoint/2010/main" val="135986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exte 2 colonnes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838200" y="1109980"/>
            <a:ext cx="5082540" cy="4986020"/>
          </a:xfrm>
          <a:prstGeom prst="rect">
            <a:avLst/>
          </a:prstGeom>
          <a:solidFill>
            <a:schemeClr val="bg1"/>
          </a:solidFill>
          <a:ln>
            <a:noFill/>
          </a:ln>
          <a:effectLst/>
        </p:spPr>
        <p:txBody>
          <a:bodyPr anchor="ct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6" name="Content Placeholder 2"/>
          <p:cNvSpPr>
            <a:spLocks noGrp="1"/>
          </p:cNvSpPr>
          <p:nvPr>
            <p:ph idx="12" hasCustomPrompt="1"/>
          </p:nvPr>
        </p:nvSpPr>
        <p:spPr>
          <a:xfrm>
            <a:off x="6286500" y="1109980"/>
            <a:ext cx="5067300" cy="4986020"/>
          </a:xfrm>
          <a:prstGeom prst="rect">
            <a:avLst/>
          </a:prstGeom>
        </p:spPr>
        <p:txBody>
          <a:bodyPr anchor="ct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cxnSp>
        <p:nvCxnSpPr>
          <p:cNvPr id="8" name="Straight Connector 7"/>
          <p:cNvCxnSpPr/>
          <p:nvPr userDrawn="1"/>
        </p:nvCxnSpPr>
        <p:spPr>
          <a:xfrm>
            <a:off x="6111240" y="1109980"/>
            <a:ext cx="0" cy="50622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08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exte 3 colonnes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190500" y="1303020"/>
            <a:ext cx="3908576" cy="4792980"/>
          </a:xfrm>
          <a:prstGeom prst="rect">
            <a:avLst/>
          </a:prstGeom>
          <a:solidFill>
            <a:schemeClr val="bg1"/>
          </a:solidFill>
          <a:ln>
            <a:noFill/>
          </a:ln>
          <a:effectLst>
            <a:outerShdw dist="6350" algn="l" rotWithShape="0">
              <a:schemeClr val="accent2"/>
            </a:outerShdw>
          </a:effectLst>
        </p:spPr>
        <p:txBody>
          <a:bodyPr tIns="144000" rIns="144000" bIns="144000" anchor="t"/>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1" y="6611815"/>
            <a:ext cx="735702" cy="24618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13" name="Content Placeholder 2"/>
          <p:cNvSpPr>
            <a:spLocks noGrp="1"/>
          </p:cNvSpPr>
          <p:nvPr>
            <p:ph idx="12" hasCustomPrompt="1"/>
          </p:nvPr>
        </p:nvSpPr>
        <p:spPr>
          <a:xfrm>
            <a:off x="4182412" y="1303020"/>
            <a:ext cx="3916678" cy="4792980"/>
          </a:xfrm>
          <a:prstGeom prst="rect">
            <a:avLst/>
          </a:prstGeom>
          <a:solidFill>
            <a:schemeClr val="bg1"/>
          </a:solidFill>
          <a:ln>
            <a:noFill/>
          </a:ln>
          <a:effectLst>
            <a:outerShdw dist="6350" algn="l" rotWithShape="0">
              <a:schemeClr val="accent2"/>
            </a:outerShdw>
          </a:effectLst>
        </p:spPr>
        <p:txBody>
          <a:bodyPr tIns="144000" rIns="144000" bIns="144000" anchor="t"/>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14" name="Content Placeholder 2"/>
          <p:cNvSpPr>
            <a:spLocks noGrp="1"/>
          </p:cNvSpPr>
          <p:nvPr>
            <p:ph idx="13" hasCustomPrompt="1"/>
          </p:nvPr>
        </p:nvSpPr>
        <p:spPr>
          <a:xfrm>
            <a:off x="8174323" y="1303020"/>
            <a:ext cx="3840480" cy="4792980"/>
          </a:xfrm>
          <a:prstGeom prst="rect">
            <a:avLst/>
          </a:prstGeom>
          <a:solidFill>
            <a:schemeClr val="bg1"/>
          </a:solidFill>
          <a:ln>
            <a:noFill/>
          </a:ln>
          <a:effectLst/>
        </p:spPr>
        <p:txBody>
          <a:bodyPr tIns="144000" bIns="144000" anchor="t"/>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Tree>
    <p:extLst>
      <p:ext uri="{BB962C8B-B14F-4D97-AF65-F5344CB8AC3E}">
        <p14:creationId xmlns:p14="http://schemas.microsoft.com/office/powerpoint/2010/main" val="332915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37D16A-4B37-331E-3125-22E60A20F42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17B47A1-C738-3274-694E-57DA07B59359}"/>
              </a:ext>
            </a:extLst>
          </p:cNvPr>
          <p:cNvSpPr>
            <a:spLocks noGrp="1"/>
          </p:cNvSpPr>
          <p:nvPr>
            <p:ph type="dt" sz="half" idx="10"/>
          </p:nvPr>
        </p:nvSpPr>
        <p:spPr/>
        <p:txBody>
          <a:bodyPr/>
          <a:lstStyle/>
          <a:p>
            <a:fld id="{B91480D4-4AE9-4B97-931B-25CF033624DC}" type="datetimeFigureOut">
              <a:rPr lang="fr-FR" smtClean="0"/>
              <a:t>07/02/2024</a:t>
            </a:fld>
            <a:endParaRPr lang="fr-FR"/>
          </a:p>
        </p:txBody>
      </p:sp>
      <p:sp>
        <p:nvSpPr>
          <p:cNvPr id="4" name="Espace réservé du pied de page 3">
            <a:extLst>
              <a:ext uri="{FF2B5EF4-FFF2-40B4-BE49-F238E27FC236}">
                <a16:creationId xmlns:a16="http://schemas.microsoft.com/office/drawing/2014/main" id="{41560534-22F9-47EC-7E6A-0B84C1A230B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F650AD4-52E4-AA11-23AC-43F9359E578D}"/>
              </a:ext>
            </a:extLst>
          </p:cNvPr>
          <p:cNvSpPr>
            <a:spLocks noGrp="1"/>
          </p:cNvSpPr>
          <p:nvPr>
            <p:ph type="sldNum" sz="quarter" idx="12"/>
          </p:nvPr>
        </p:nvSpPr>
        <p:spPr/>
        <p:txBody>
          <a:bodyPr/>
          <a:lstStyle/>
          <a:p>
            <a:fld id="{54E80EC2-2996-4B65-BE97-4F4BD8BE7BEF}" type="slidenum">
              <a:rPr lang="fr-FR" smtClean="0"/>
              <a:t>‹N°›</a:t>
            </a:fld>
            <a:endParaRPr lang="fr-FR"/>
          </a:p>
        </p:txBody>
      </p:sp>
    </p:spTree>
    <p:extLst>
      <p:ext uri="{BB962C8B-B14F-4D97-AF65-F5344CB8AC3E}">
        <p14:creationId xmlns:p14="http://schemas.microsoft.com/office/powerpoint/2010/main" val="35754120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exte 3 blocs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838200" y="1109980"/>
            <a:ext cx="5082540" cy="2178652"/>
          </a:xfrm>
          <a:prstGeom prst="rect">
            <a:avLst/>
          </a:prstGeom>
          <a:solidFill>
            <a:schemeClr val="bg1"/>
          </a:solidFill>
          <a:ln>
            <a:no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6" name="Content Placeholder 2"/>
          <p:cNvSpPr>
            <a:spLocks noGrp="1"/>
          </p:cNvSpPr>
          <p:nvPr>
            <p:ph idx="12" hasCustomPrompt="1"/>
          </p:nvPr>
        </p:nvSpPr>
        <p:spPr>
          <a:xfrm>
            <a:off x="6286500" y="1109980"/>
            <a:ext cx="5067300" cy="2178652"/>
          </a:xfrm>
          <a:prstGeom prst="rect">
            <a:avLst/>
          </a:prstGeom>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cxnSp>
        <p:nvCxnSpPr>
          <p:cNvPr id="8" name="Straight Connector 7"/>
          <p:cNvCxnSpPr/>
          <p:nvPr userDrawn="1"/>
        </p:nvCxnSpPr>
        <p:spPr>
          <a:xfrm>
            <a:off x="6111240" y="1109980"/>
            <a:ext cx="11029" cy="22809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idx="13" hasCustomPrompt="1"/>
          </p:nvPr>
        </p:nvSpPr>
        <p:spPr>
          <a:xfrm>
            <a:off x="838200" y="3479800"/>
            <a:ext cx="10515600" cy="2684779"/>
          </a:xfrm>
          <a:prstGeom prst="rect">
            <a:avLst/>
          </a:prstGeom>
        </p:spPr>
        <p:txBody>
          <a:bodyPr numCol="2"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cxnSp>
        <p:nvCxnSpPr>
          <p:cNvPr id="10" name="Straight Connector 7"/>
          <p:cNvCxnSpPr/>
          <p:nvPr userDrawn="1"/>
        </p:nvCxnSpPr>
        <p:spPr>
          <a:xfrm flipH="1" flipV="1">
            <a:off x="838200" y="3377532"/>
            <a:ext cx="10515601" cy="133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86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exte 2 colonnes #4">
    <p:spTree>
      <p:nvGrpSpPr>
        <p:cNvPr id="1" name=""/>
        <p:cNvGrpSpPr/>
        <p:nvPr/>
      </p:nvGrpSpPr>
      <p:grpSpPr>
        <a:xfrm>
          <a:off x="0" y="0"/>
          <a:ext cx="0" cy="0"/>
          <a:chOff x="0" y="0"/>
          <a:chExt cx="0" cy="0"/>
        </a:xfrm>
      </p:grpSpPr>
      <p:sp>
        <p:nvSpPr>
          <p:cNvPr id="11" name="Rectangle 10"/>
          <p:cNvSpPr/>
          <p:nvPr userDrawn="1"/>
        </p:nvSpPr>
        <p:spPr>
          <a:xfrm>
            <a:off x="5920739" y="1109978"/>
            <a:ext cx="5075583" cy="4990531"/>
          </a:xfrm>
          <a:prstGeom prst="rect">
            <a:avLst/>
          </a:prstGeom>
          <a:solidFill>
            <a:schemeClr val="bg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9"/>
          <p:cNvSpPr/>
          <p:nvPr userDrawn="1"/>
        </p:nvSpPr>
        <p:spPr>
          <a:xfrm rot="5400000">
            <a:off x="1236342" y="897367"/>
            <a:ext cx="4986022" cy="5411247"/>
          </a:xfrm>
          <a:custGeom>
            <a:avLst/>
            <a:gdLst>
              <a:gd name="connsiteX0" fmla="*/ 0 w 4986020"/>
              <a:gd name="connsiteY0" fmla="*/ 5748131 h 5748131"/>
              <a:gd name="connsiteX1" fmla="*/ 0 w 4986020"/>
              <a:gd name="connsiteY1" fmla="*/ 675861 h 5748131"/>
              <a:gd name="connsiteX2" fmla="*/ 2022559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0" fmla="*/ 0 w 4986020"/>
              <a:gd name="connsiteY0" fmla="*/ 5748131 h 5748131"/>
              <a:gd name="connsiteX1" fmla="*/ 0 w 4986020"/>
              <a:gd name="connsiteY1" fmla="*/ 675861 h 5748131"/>
              <a:gd name="connsiteX2" fmla="*/ 2022562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7" fmla="*/ 0 w 4986020"/>
              <a:gd name="connsiteY7" fmla="*/ 5748131 h 5748131"/>
              <a:gd name="connsiteX0" fmla="*/ 0 w 4986020"/>
              <a:gd name="connsiteY0" fmla="*/ 5411247 h 5411247"/>
              <a:gd name="connsiteX1" fmla="*/ 0 w 4986020"/>
              <a:gd name="connsiteY1" fmla="*/ 338977 h 5411247"/>
              <a:gd name="connsiteX2" fmla="*/ 2022562 w 4986020"/>
              <a:gd name="connsiteY2" fmla="*/ 338977 h 5411247"/>
              <a:gd name="connsiteX3" fmla="*/ 2493012 w 4986020"/>
              <a:gd name="connsiteY3" fmla="*/ 0 h 5411247"/>
              <a:gd name="connsiteX4" fmla="*/ 2963462 w 4986020"/>
              <a:gd name="connsiteY4" fmla="*/ 338977 h 5411247"/>
              <a:gd name="connsiteX5" fmla="*/ 4986020 w 4986020"/>
              <a:gd name="connsiteY5" fmla="*/ 338977 h 5411247"/>
              <a:gd name="connsiteX6" fmla="*/ 4986020 w 4986020"/>
              <a:gd name="connsiteY6" fmla="*/ 5411247 h 5411247"/>
              <a:gd name="connsiteX7" fmla="*/ 0 w 4986020"/>
              <a:gd name="connsiteY7" fmla="*/ 5411247 h 5411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6020" h="5411247">
                <a:moveTo>
                  <a:pt x="0" y="5411247"/>
                </a:moveTo>
                <a:lnTo>
                  <a:pt x="0" y="338977"/>
                </a:lnTo>
                <a:lnTo>
                  <a:pt x="2022562" y="338977"/>
                </a:lnTo>
                <a:lnTo>
                  <a:pt x="2493012" y="0"/>
                </a:lnTo>
                <a:lnTo>
                  <a:pt x="2963462" y="338977"/>
                </a:lnTo>
                <a:lnTo>
                  <a:pt x="4986020" y="338977"/>
                </a:lnTo>
                <a:lnTo>
                  <a:pt x="4986020" y="5411247"/>
                </a:lnTo>
                <a:lnTo>
                  <a:pt x="0" y="5411247"/>
                </a:lnTo>
                <a:close/>
              </a:path>
            </a:pathLst>
          </a:cu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1023728" y="1114486"/>
            <a:ext cx="4897011" cy="4981514"/>
          </a:xfrm>
          <a:prstGeom prst="rect">
            <a:avLst/>
          </a:prstGeom>
          <a:noFill/>
          <a:ln>
            <a:no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1"/>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6" name="Content Placeholder 2"/>
          <p:cNvSpPr>
            <a:spLocks noGrp="1"/>
          </p:cNvSpPr>
          <p:nvPr>
            <p:ph idx="12" hasCustomPrompt="1"/>
          </p:nvPr>
        </p:nvSpPr>
        <p:spPr>
          <a:xfrm>
            <a:off x="6771861" y="1109980"/>
            <a:ext cx="4224461" cy="4986020"/>
          </a:xfrm>
          <a:prstGeom prst="rect">
            <a:avLst/>
          </a:prstGeom>
          <a:noFill/>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bg1"/>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Tree>
    <p:extLst>
      <p:ext uri="{BB962C8B-B14F-4D97-AF65-F5344CB8AC3E}">
        <p14:creationId xmlns:p14="http://schemas.microsoft.com/office/powerpoint/2010/main" val="301605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Page structurée 2">
    <p:spTree>
      <p:nvGrpSpPr>
        <p:cNvPr id="1" name=""/>
        <p:cNvGrpSpPr/>
        <p:nvPr/>
      </p:nvGrpSpPr>
      <p:grpSpPr>
        <a:xfrm>
          <a:off x="0" y="0"/>
          <a:ext cx="0" cy="0"/>
          <a:chOff x="0" y="0"/>
          <a:chExt cx="0" cy="0"/>
        </a:xfrm>
      </p:grpSpPr>
      <p:sp>
        <p:nvSpPr>
          <p:cNvPr id="4" name="Rectangle 3"/>
          <p:cNvSpPr/>
          <p:nvPr userDrawn="1"/>
        </p:nvSpPr>
        <p:spPr>
          <a:xfrm>
            <a:off x="0" y="52037"/>
            <a:ext cx="12192000" cy="658880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fr-FR"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grpSp>
        <p:nvGrpSpPr>
          <p:cNvPr id="6" name="Group 5"/>
          <p:cNvGrpSpPr/>
          <p:nvPr userDrawn="1"/>
        </p:nvGrpSpPr>
        <p:grpSpPr>
          <a:xfrm>
            <a:off x="9166225" y="6327775"/>
            <a:ext cx="2066925" cy="530225"/>
            <a:chOff x="9166225" y="6327775"/>
            <a:chExt cx="2066925" cy="530225"/>
          </a:xfrm>
        </p:grpSpPr>
        <p:sp>
          <p:nvSpPr>
            <p:cNvPr id="9" name="Rectangle 8"/>
            <p:cNvSpPr/>
            <p:nvPr userDrawn="1"/>
          </p:nvSpPr>
          <p:spPr>
            <a:xfrm>
              <a:off x="9166225" y="6327775"/>
              <a:ext cx="2066925" cy="530225"/>
            </a:xfrm>
            <a:prstGeom prst="rect">
              <a:avLst/>
            </a:prstGeom>
            <a:solidFill>
              <a:schemeClr val="accent2"/>
            </a:solidFill>
            <a:ln>
              <a:noFill/>
            </a:ln>
            <a:effectLst>
              <a:outerShdw blurRad="635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Picture 7"/>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4845" t="14347" r="48643" b="73436"/>
            <a:stretch/>
          </p:blipFill>
          <p:spPr bwMode="auto">
            <a:xfrm>
              <a:off x="9192598" y="6351089"/>
              <a:ext cx="2019777" cy="506911"/>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Rectangle 10"/>
          <p:cNvSpPr/>
          <p:nvPr userDrawn="1"/>
        </p:nvSpPr>
        <p:spPr>
          <a:xfrm>
            <a:off x="241749" y="1089660"/>
            <a:ext cx="11584492" cy="1973580"/>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solidFill>
                <a:schemeClr val="lt1"/>
              </a:solidFill>
            </a:endParaRPr>
          </a:p>
        </p:txBody>
      </p:sp>
      <p:sp>
        <p:nvSpPr>
          <p:cNvPr id="31" name="Content Placeholder 2"/>
          <p:cNvSpPr>
            <a:spLocks noGrp="1"/>
          </p:cNvSpPr>
          <p:nvPr>
            <p:ph idx="13" hasCustomPrompt="1"/>
          </p:nvPr>
        </p:nvSpPr>
        <p:spPr>
          <a:xfrm>
            <a:off x="2195770" y="1270000"/>
            <a:ext cx="9158030" cy="1637018"/>
          </a:xfrm>
          <a:prstGeom prst="rect">
            <a:avLst/>
          </a:prstGeom>
        </p:spPr>
        <p:txBody>
          <a:bodyPr anchor="ctr"/>
          <a:lstStyle>
            <a:lvl1pPr marL="0" indent="0" algn="just" defTabSz="914400" rtl="0" eaLnBrk="1" latinLnBrk="0" hangingPunct="1">
              <a:lnSpc>
                <a:spcPct val="9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9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r>
              <a:rPr lang="en-US" dirty="0"/>
              <a:t> </a:t>
            </a:r>
            <a:r>
              <a:rPr lang="en-US" dirty="0" err="1"/>
              <a:t>en</a:t>
            </a:r>
            <a:r>
              <a:rPr lang="en-US" dirty="0"/>
              <a:t> capital</a:t>
            </a:r>
          </a:p>
          <a:p>
            <a:pPr marL="266700" lvl="1" indent="-177800" algn="l" defTabSz="914400" rtl="0" eaLnBrk="1" latinLnBrk="0" hangingPunct="1">
              <a:lnSpc>
                <a:spcPct val="90000"/>
              </a:lnSpc>
              <a:spcBef>
                <a:spcPts val="1200"/>
              </a:spcBef>
              <a:buFont typeface="Arial" panose="020B0604020202020204" pitchFamily="34" charset="0"/>
              <a:buChar char="•"/>
            </a:pPr>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33" name="Text Placeholder 31"/>
          <p:cNvSpPr>
            <a:spLocks noGrp="1"/>
          </p:cNvSpPr>
          <p:nvPr>
            <p:ph type="body" sz="quarter" idx="15" hasCustomPrompt="1"/>
          </p:nvPr>
        </p:nvSpPr>
        <p:spPr>
          <a:xfrm>
            <a:off x="397242" y="3141743"/>
            <a:ext cx="1754006" cy="401679"/>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defRPr>
            </a:lvl1pPr>
          </a:lstStyle>
          <a:p>
            <a:pPr marL="0" lvl="0" algn="ctr"/>
            <a:r>
              <a:rPr lang="en-US" dirty="0" err="1"/>
              <a:t>Titre</a:t>
            </a:r>
            <a:r>
              <a:rPr lang="en-US" dirty="0"/>
              <a:t> un</a:t>
            </a:r>
          </a:p>
        </p:txBody>
      </p:sp>
      <p:sp>
        <p:nvSpPr>
          <p:cNvPr id="34" name="Text Placeholder 31"/>
          <p:cNvSpPr>
            <a:spLocks noGrp="1"/>
          </p:cNvSpPr>
          <p:nvPr>
            <p:ph type="body" sz="quarter" idx="16" hasCustomPrompt="1"/>
          </p:nvPr>
        </p:nvSpPr>
        <p:spPr>
          <a:xfrm>
            <a:off x="246837" y="3550285"/>
            <a:ext cx="5782488"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vl1pPr>
          </a:lstStyle>
          <a:p>
            <a:pPr marL="228600" lvl="0" indent="-228600" algn="just"/>
            <a:r>
              <a:rPr lang="en-US" dirty="0"/>
              <a:t>Insert </a:t>
            </a:r>
            <a:r>
              <a:rPr lang="en-US" dirty="0" err="1"/>
              <a:t>texte</a:t>
            </a:r>
            <a:r>
              <a:rPr lang="en-US" dirty="0"/>
              <a:t> </a:t>
            </a:r>
            <a:r>
              <a:rPr lang="en-US" dirty="0" err="1"/>
              <a:t>ici</a:t>
            </a:r>
            <a:endParaRPr lang="en-US" dirty="0"/>
          </a:p>
        </p:txBody>
      </p:sp>
      <p:sp>
        <p:nvSpPr>
          <p:cNvPr id="35" name="Text Placeholder 31"/>
          <p:cNvSpPr>
            <a:spLocks noGrp="1"/>
          </p:cNvSpPr>
          <p:nvPr>
            <p:ph type="body" sz="quarter" idx="17" hasCustomPrompt="1"/>
          </p:nvPr>
        </p:nvSpPr>
        <p:spPr>
          <a:xfrm>
            <a:off x="6301764" y="3176935"/>
            <a:ext cx="1754006" cy="401679"/>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defRPr>
            </a:lvl1pPr>
          </a:lstStyle>
          <a:p>
            <a:pPr marL="0" lvl="0" algn="ctr"/>
            <a:r>
              <a:rPr lang="en-US" dirty="0" err="1"/>
              <a:t>Titre</a:t>
            </a:r>
            <a:r>
              <a:rPr lang="en-US" dirty="0"/>
              <a:t> </a:t>
            </a:r>
            <a:r>
              <a:rPr lang="en-US" dirty="0" err="1"/>
              <a:t>deux</a:t>
            </a:r>
            <a:endParaRPr lang="en-US" dirty="0"/>
          </a:p>
        </p:txBody>
      </p:sp>
      <p:sp>
        <p:nvSpPr>
          <p:cNvPr id="36" name="Text Placeholder 31"/>
          <p:cNvSpPr>
            <a:spLocks noGrp="1"/>
          </p:cNvSpPr>
          <p:nvPr>
            <p:ph type="body" sz="quarter" idx="18" hasCustomPrompt="1"/>
          </p:nvPr>
        </p:nvSpPr>
        <p:spPr>
          <a:xfrm>
            <a:off x="6182842" y="3550285"/>
            <a:ext cx="5643399"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vl1pPr>
          </a:lstStyle>
          <a:p>
            <a:pPr marL="228600" lvl="0" indent="-228600" algn="just"/>
            <a:r>
              <a:rPr lang="en-US" dirty="0"/>
              <a:t>Insert </a:t>
            </a:r>
            <a:r>
              <a:rPr lang="en-US" dirty="0" err="1"/>
              <a:t>texte</a:t>
            </a:r>
            <a:r>
              <a:rPr lang="en-US" dirty="0"/>
              <a:t> </a:t>
            </a:r>
            <a:r>
              <a:rPr lang="en-US" dirty="0" err="1"/>
              <a:t>ici</a:t>
            </a:r>
            <a:endParaRPr lang="en-US" dirty="0"/>
          </a:p>
        </p:txBody>
      </p:sp>
      <p:sp>
        <p:nvSpPr>
          <p:cNvPr id="12" name="Title 11"/>
          <p:cNvSpPr>
            <a:spLocks noGrp="1"/>
          </p:cNvSpPr>
          <p:nvPr>
            <p:ph type="title" hasCustomPrompt="1"/>
          </p:nvPr>
        </p:nvSpPr>
        <p:spPr>
          <a:xfrm>
            <a:off x="838200" y="365126"/>
            <a:ext cx="10515600" cy="698196"/>
          </a:xfrm>
          <a:prstGeom prst="rect">
            <a:avLst/>
          </a:prstGeom>
        </p:spPr>
        <p:txBody>
          <a:bodyPr/>
          <a:lstStyle>
            <a:lvl1pPr>
              <a:defRPr lang="fr-FR" sz="3600" b="1" baseline="0"/>
            </a:lvl1pPr>
          </a:lstStyle>
          <a:p>
            <a:pPr marL="0"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Tree>
    <p:extLst>
      <p:ext uri="{BB962C8B-B14F-4D97-AF65-F5344CB8AC3E}">
        <p14:creationId xmlns:p14="http://schemas.microsoft.com/office/powerpoint/2010/main" val="40836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exte 1 colon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838200" y="1270000"/>
            <a:ext cx="10515600" cy="4351338"/>
          </a:xfrm>
          <a:prstGeom prst="rect">
            <a:avLst/>
          </a:prstGeom>
        </p:spPr>
        <p:txBody>
          <a:bodyPr/>
          <a:lstStyle>
            <a:lvl1pPr marL="88900" indent="-88900" algn="just" defTabSz="914400" rtl="0" eaLnBrk="1" latinLnBrk="0" hangingPunct="1">
              <a:lnSpc>
                <a:spcPct val="90000"/>
              </a:lnSpc>
              <a:spcBef>
                <a:spcPts val="2400"/>
              </a:spcBef>
              <a:buClr>
                <a:schemeClr val="bg1"/>
              </a:buClr>
              <a:buFont typeface="Arial" panose="020B0604020202020204" pitchFamily="34" charset="0"/>
              <a:buChar char="•"/>
              <a:defRPr lang="en-US" sz="1400" kern="1200" baseline="0" dirty="0">
                <a:solidFill>
                  <a:schemeClr val="tx2"/>
                </a:solidFill>
                <a:latin typeface="+mn-lt"/>
                <a:ea typeface="+mn-ea"/>
                <a:cs typeface="+mn-cs"/>
              </a:defRPr>
            </a:lvl1pPr>
            <a:lvl2pPr marL="266700" indent="-177800" algn="just">
              <a:spcBef>
                <a:spcPts val="1200"/>
              </a:spcBef>
              <a:defRPr lang="en-US" sz="1400" kern="1200" dirty="0">
                <a:solidFill>
                  <a:schemeClr val="tx1"/>
                </a:solidFill>
                <a:latin typeface="+mn-lt"/>
                <a:ea typeface="+mn-ea"/>
                <a:cs typeface="+mn-cs"/>
              </a:defRPr>
            </a:lvl2pPr>
            <a:lvl3pPr marL="358775" indent="-176213" algn="just" defTabSz="914400" rtl="0" eaLnBrk="1" latinLnBrk="0" hangingPunct="1">
              <a:lnSpc>
                <a:spcPct val="90000"/>
              </a:lnSpc>
              <a:spcBef>
                <a:spcPts val="600"/>
              </a:spcBef>
              <a:buSzPct val="80000"/>
              <a:buFont typeface="Wingdings" panose="05000000000000000000" pitchFamily="2" charset="2"/>
              <a:buChar char="à"/>
              <a:defRPr lang="en-US" sz="1200" kern="1200" baseline="0" dirty="0">
                <a:solidFill>
                  <a:schemeClr val="accent1"/>
                </a:solidFill>
                <a:latin typeface="+mn-lt"/>
                <a:ea typeface="+mn-ea"/>
                <a:cs typeface="+mn-cs"/>
              </a:defRPr>
            </a:lvl3pPr>
          </a:lstStyle>
          <a:p>
            <a:pPr lvl="0"/>
            <a:r>
              <a:rPr lang="en-US" dirty="0"/>
              <a:t>PREMIER NIVEAU EN CAPITAL</a:t>
            </a:r>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729502" y="6588805"/>
            <a:ext cx="360000"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Tree>
    <p:extLst>
      <p:ext uri="{BB962C8B-B14F-4D97-AF65-F5344CB8AC3E}">
        <p14:creationId xmlns:p14="http://schemas.microsoft.com/office/powerpoint/2010/main" val="217109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Titre + Bullet points">
    <p:spTree>
      <p:nvGrpSpPr>
        <p:cNvPr id="1" name=""/>
        <p:cNvGrpSpPr/>
        <p:nvPr/>
      </p:nvGrpSpPr>
      <p:grpSpPr>
        <a:xfrm>
          <a:off x="0" y="0"/>
          <a:ext cx="0" cy="0"/>
          <a:chOff x="0" y="0"/>
          <a:chExt cx="0" cy="0"/>
        </a:xfrm>
      </p:grpSpPr>
      <p:sp>
        <p:nvSpPr>
          <p:cNvPr id="2" name="Title 1"/>
          <p:cNvSpPr>
            <a:spLocks noGrp="1"/>
          </p:cNvSpPr>
          <p:nvPr>
            <p:ph type="title"/>
          </p:nvPr>
        </p:nvSpPr>
        <p:spPr>
          <a:xfrm>
            <a:off x="838200" y="516836"/>
            <a:ext cx="10515600" cy="1025718"/>
          </a:xfrm>
        </p:spPr>
        <p:txBody>
          <a:bodyPr anchor="b">
            <a:noAutofit/>
          </a:bodyPr>
          <a:lstStyle>
            <a:lvl1pPr>
              <a:defRPr sz="2800" b="1">
                <a:solidFill>
                  <a:schemeClr val="accent1"/>
                </a:solidFill>
              </a:defRPr>
            </a:lvl1pPr>
          </a:lstStyle>
          <a:p>
            <a:r>
              <a:rPr lang="fr-FR"/>
              <a:t>Modifiez le style du titre</a:t>
            </a:r>
          </a:p>
        </p:txBody>
      </p:sp>
      <p:sp>
        <p:nvSpPr>
          <p:cNvPr id="4" name="Date Placeholder 3"/>
          <p:cNvSpPr>
            <a:spLocks noGrp="1"/>
          </p:cNvSpPr>
          <p:nvPr>
            <p:ph type="dt" sz="half" idx="10"/>
          </p:nvPr>
        </p:nvSpPr>
        <p:spPr/>
        <p:txBody>
          <a:bodyPr/>
          <a:lstStyle/>
          <a:p>
            <a:fld id="{F522CC28-2A88-4D58-8F0D-EF76C320F102}" type="datetime1">
              <a:rPr lang="fr-FR" smtClean="0"/>
              <a:t>07/02/2024</a:t>
            </a:fld>
            <a:endParaRPr lang="fr-FR"/>
          </a:p>
        </p:txBody>
      </p:sp>
      <p:sp>
        <p:nvSpPr>
          <p:cNvPr id="5" name="Footer Placeholder 4"/>
          <p:cNvSpPr>
            <a:spLocks noGrp="1"/>
          </p:cNvSpPr>
          <p:nvPr>
            <p:ph type="ftr" sz="quarter" idx="11"/>
          </p:nvPr>
        </p:nvSpPr>
        <p:spPr/>
        <p:txBody>
          <a:bodyPr/>
          <a:lstStyle/>
          <a:p>
            <a:r>
              <a:rPr lang="fr-FR"/>
              <a:t>WWW.FROMONT-BRIENS.COM</a:t>
            </a:r>
          </a:p>
        </p:txBody>
      </p:sp>
      <p:sp>
        <p:nvSpPr>
          <p:cNvPr id="6" name="Slide Number Placeholder 5"/>
          <p:cNvSpPr>
            <a:spLocks noGrp="1"/>
          </p:cNvSpPr>
          <p:nvPr>
            <p:ph type="sldNum" sz="quarter" idx="12"/>
          </p:nvPr>
        </p:nvSpPr>
        <p:spPr/>
        <p:txBody>
          <a:bodyPr/>
          <a:lstStyle/>
          <a:p>
            <a:fld id="{A563DDDE-2A76-4907-9BE7-3DCC4A4FF148}" type="slidenum">
              <a:rPr lang="fr-FR" smtClean="0"/>
              <a:t>‹N°›</a:t>
            </a:fld>
            <a:endParaRPr lang="fr-FR"/>
          </a:p>
        </p:txBody>
      </p:sp>
      <p:sp>
        <p:nvSpPr>
          <p:cNvPr id="8" name="Text Placeholder 7"/>
          <p:cNvSpPr>
            <a:spLocks noGrp="1"/>
          </p:cNvSpPr>
          <p:nvPr>
            <p:ph type="body" sz="quarter" idx="13"/>
          </p:nvPr>
        </p:nvSpPr>
        <p:spPr>
          <a:xfrm>
            <a:off x="838200" y="1804988"/>
            <a:ext cx="10515600" cy="4086225"/>
          </a:xfrm>
        </p:spPr>
        <p:txBody>
          <a:bodyPr>
            <a:normAutofit/>
          </a:bodyPr>
          <a:lstStyle>
            <a:lvl1pPr marL="228600" indent="-228600">
              <a:buFontTx/>
              <a:buBlip>
                <a:blip r:embed="rId2"/>
              </a:buBlip>
              <a:defRPr sz="1600">
                <a:solidFill>
                  <a:schemeClr val="accent3"/>
                </a:solidFill>
                <a:latin typeface="+mj-lt"/>
              </a:defRPr>
            </a:lvl1pPr>
            <a:lvl2pPr marL="685800" indent="-228600">
              <a:buFontTx/>
              <a:buBlip>
                <a:blip r:embed="rId2"/>
              </a:buBlip>
              <a:defRPr sz="1600">
                <a:solidFill>
                  <a:schemeClr val="accent3"/>
                </a:solidFill>
                <a:latin typeface="+mj-lt"/>
              </a:defRPr>
            </a:lvl2pPr>
            <a:lvl3pPr marL="1143000" indent="-228600">
              <a:buFontTx/>
              <a:buBlip>
                <a:blip r:embed="rId2"/>
              </a:buBlip>
              <a:defRPr sz="1600">
                <a:solidFill>
                  <a:schemeClr val="accent3"/>
                </a:solidFill>
                <a:latin typeface="+mj-lt"/>
              </a:defRPr>
            </a:lvl3pPr>
            <a:lvl4pPr marL="1600200" indent="-228600">
              <a:buFontTx/>
              <a:buBlip>
                <a:blip r:embed="rId2"/>
              </a:buBlip>
              <a:defRPr sz="1600">
                <a:solidFill>
                  <a:schemeClr val="accent3"/>
                </a:solidFill>
                <a:latin typeface="+mj-lt"/>
              </a:defRPr>
            </a:lvl4pPr>
            <a:lvl5pPr marL="2057400" indent="-228600">
              <a:buFontTx/>
              <a:buBlip>
                <a:blip r:embed="rId2"/>
              </a:buBlip>
              <a:defRPr sz="1600">
                <a:solidFill>
                  <a:schemeClr val="accent3"/>
                </a:solidFill>
                <a:latin typeface="+mj-lt"/>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00189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cSld name="1_Vide">
    <p:spTree>
      <p:nvGrpSpPr>
        <p:cNvPr id="1" name=""/>
        <p:cNvGrpSpPr/>
        <p:nvPr/>
      </p:nvGrpSpPr>
      <p:grpSpPr>
        <a:xfrm>
          <a:off x="0" y="0"/>
          <a:ext cx="0" cy="0"/>
          <a:chOff x="0" y="0"/>
          <a:chExt cx="0" cy="0"/>
        </a:xfrm>
      </p:grpSpPr>
      <p:sp>
        <p:nvSpPr>
          <p:cNvPr id="5" name="Espace réservé du pied de page 3"/>
          <p:cNvSpPr>
            <a:spLocks noGrp="1"/>
          </p:cNvSpPr>
          <p:nvPr>
            <p:ph type="ftr" sz="quarter" idx="10"/>
          </p:nvPr>
        </p:nvSpPr>
        <p:spPr>
          <a:xfrm>
            <a:off x="2975117" y="6302335"/>
            <a:ext cx="7884148" cy="456337"/>
          </a:xfrm>
        </p:spPr>
        <p:txBody>
          <a:bodyPr/>
          <a:lstStyle>
            <a:lvl1pPr algn="r">
              <a:defRPr>
                <a:solidFill>
                  <a:srgbClr val="3E3934"/>
                </a:solidFill>
              </a:defRPr>
            </a:lvl1pPr>
          </a:lstStyle>
          <a:p>
            <a:endParaRPr lang="fr-FR" dirty="0"/>
          </a:p>
        </p:txBody>
      </p:sp>
      <p:sp>
        <p:nvSpPr>
          <p:cNvPr id="4" name="Espace réservé du numéro de diapositive 4">
            <a:extLst>
              <a:ext uri="{FF2B5EF4-FFF2-40B4-BE49-F238E27FC236}">
                <a16:creationId xmlns:a16="http://schemas.microsoft.com/office/drawing/2014/main" id="{04B799FA-3E4C-4F66-86D1-2522766F6D1A}"/>
              </a:ext>
            </a:extLst>
          </p:cNvPr>
          <p:cNvSpPr>
            <a:spLocks noGrp="1"/>
          </p:cNvSpPr>
          <p:nvPr>
            <p:ph type="sldNum" sz="quarter" idx="12"/>
          </p:nvPr>
        </p:nvSpPr>
        <p:spPr>
          <a:xfrm>
            <a:off x="9110930" y="6356350"/>
            <a:ext cx="2743200" cy="365125"/>
          </a:xfrm>
        </p:spPr>
        <p:txBody>
          <a:bodyPr/>
          <a:lstStyle/>
          <a:p>
            <a:fld id="{A563DDDE-2A76-4907-9BE7-3DCC4A4FF148}" type="slidenum">
              <a:rPr lang="fr-FR" smtClean="0"/>
              <a:pPr/>
              <a:t>‹N°›</a:t>
            </a:fld>
            <a:endParaRPr lang="fr-FR" dirty="0"/>
          </a:p>
        </p:txBody>
      </p:sp>
    </p:spTree>
    <p:extLst>
      <p:ext uri="{BB962C8B-B14F-4D97-AF65-F5344CB8AC3E}">
        <p14:creationId xmlns:p14="http://schemas.microsoft.com/office/powerpoint/2010/main" val="52145110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b="0" i="0">
                <a:solidFill>
                  <a:srgbClr val="3E3934"/>
                </a:solidFill>
                <a:latin typeface="Trebuchet MS" charset="0"/>
                <a:ea typeface="Trebuchet MS" charset="0"/>
                <a:cs typeface="Trebuchet MS" charset="0"/>
              </a:defRPr>
            </a:lvl1pPr>
          </a:lstStyle>
          <a:p>
            <a:r>
              <a:rPr lang="fr-FR"/>
              <a:t>Modifiez le style du titre</a:t>
            </a:r>
            <a:endParaRPr lang="fr-FR" dirty="0"/>
          </a:p>
        </p:txBody>
      </p:sp>
      <p:sp>
        <p:nvSpPr>
          <p:cNvPr id="3" name="Espace réservé du contenu 2"/>
          <p:cNvSpPr>
            <a:spLocks noGrp="1"/>
          </p:cNvSpPr>
          <p:nvPr>
            <p:ph idx="1"/>
          </p:nvPr>
        </p:nvSpPr>
        <p:spPr>
          <a:xfrm>
            <a:off x="429156" y="1861986"/>
            <a:ext cx="11498470" cy="4374782"/>
          </a:xfrm>
        </p:spPr>
        <p:txBody>
          <a:bodyPr/>
          <a:lstStyle>
            <a:lvl1pPr>
              <a:defRPr b="0" i="0">
                <a:latin typeface="Trebuchet MS" charset="0"/>
                <a:ea typeface="Trebuchet MS" charset="0"/>
                <a:cs typeface="Trebuchet MS" charset="0"/>
              </a:defRPr>
            </a:lvl1pPr>
            <a:lvl2pPr marL="331095" indent="-129559">
              <a:buFont typeface="LucidaGrande" charset="0"/>
              <a:buChar char="▸"/>
              <a:tabLst/>
              <a:defRPr b="1" i="0">
                <a:latin typeface="Trebuchet MS" charset="0"/>
                <a:ea typeface="Trebuchet MS" charset="0"/>
                <a:cs typeface="Trebuchet MS" charset="0"/>
              </a:defRPr>
            </a:lvl2pPr>
            <a:lvl3pPr>
              <a:defRPr b="1" i="0">
                <a:solidFill>
                  <a:srgbClr val="C50049"/>
                </a:solidFill>
                <a:latin typeface="Trebuchet MS" charset="0"/>
                <a:ea typeface="Trebuchet MS" charset="0"/>
                <a:cs typeface="Trebuchet MS" charset="0"/>
              </a:defRPr>
            </a:lvl3pPr>
            <a:lvl4pPr>
              <a:defRPr b="0" i="0">
                <a:latin typeface="Trebuchet MS" charset="0"/>
                <a:ea typeface="Trebuchet MS" charset="0"/>
                <a:cs typeface="Trebuchet MS" charset="0"/>
              </a:defRPr>
            </a:lvl4pPr>
            <a:lvl5pPr>
              <a:defRPr b="0" i="1">
                <a:latin typeface="Trebuchet MS" charset="0"/>
                <a:ea typeface="Trebuchet MS" charset="0"/>
                <a:cs typeface="Trebuchet MS"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Espace réservé du pied de page 3"/>
          <p:cNvSpPr>
            <a:spLocks noGrp="1"/>
          </p:cNvSpPr>
          <p:nvPr>
            <p:ph type="ftr" sz="quarter" idx="10"/>
          </p:nvPr>
        </p:nvSpPr>
        <p:spPr/>
        <p:txBody>
          <a:bodyPr/>
          <a:lstStyle>
            <a:lvl1pPr algn="r">
              <a:defRPr>
                <a:solidFill>
                  <a:srgbClr val="3E3934"/>
                </a:solidFill>
                <a:latin typeface="Trebuchet MS" charset="0"/>
                <a:ea typeface="Trebuchet MS" charset="0"/>
                <a:cs typeface="Trebuchet MS" charset="0"/>
              </a:defRPr>
            </a:lvl1pPr>
          </a:lstStyle>
          <a:p>
            <a:endParaRPr lang="fr-FR" dirty="0"/>
          </a:p>
        </p:txBody>
      </p:sp>
      <p:sp>
        <p:nvSpPr>
          <p:cNvPr id="6" name="Espace réservé du numéro de diapositive 4">
            <a:extLst>
              <a:ext uri="{FF2B5EF4-FFF2-40B4-BE49-F238E27FC236}">
                <a16:creationId xmlns:a16="http://schemas.microsoft.com/office/drawing/2014/main" id="{A4CCA63A-77DF-4268-9088-270FF1F04119}"/>
              </a:ext>
            </a:extLst>
          </p:cNvPr>
          <p:cNvSpPr>
            <a:spLocks noGrp="1"/>
          </p:cNvSpPr>
          <p:nvPr>
            <p:ph type="sldNum" sz="quarter" idx="12"/>
          </p:nvPr>
        </p:nvSpPr>
        <p:spPr>
          <a:xfrm>
            <a:off x="8610600" y="6356350"/>
            <a:ext cx="2743200" cy="365125"/>
          </a:xfrm>
        </p:spPr>
        <p:txBody>
          <a:bodyPr/>
          <a:lstStyle/>
          <a:p>
            <a:fld id="{A563DDDE-2A76-4907-9BE7-3DCC4A4FF148}" type="slidenum">
              <a:rPr lang="fr-FR" smtClean="0"/>
              <a:pPr/>
              <a:t>‹N°›</a:t>
            </a:fld>
            <a:endParaRPr lang="fr-FR" dirty="0"/>
          </a:p>
        </p:txBody>
      </p:sp>
    </p:spTree>
    <p:extLst>
      <p:ext uri="{BB962C8B-B14F-4D97-AF65-F5344CB8AC3E}">
        <p14:creationId xmlns:p14="http://schemas.microsoft.com/office/powerpoint/2010/main" val="21423159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cSld name="1_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609375" y="251358"/>
            <a:ext cx="10231967" cy="711200"/>
          </a:xfrm>
        </p:spPr>
        <p:txBody>
          <a:bodyPr/>
          <a:lstStyle>
            <a:lvl1pPr>
              <a:defRPr baseline="0"/>
            </a:lvl1pPr>
          </a:lstStyle>
          <a:p>
            <a:r>
              <a:rPr lang="fr-FR" noProof="0"/>
              <a:t>Click to edit Master title style</a:t>
            </a:r>
            <a:endParaRPr lang="en-GB" noProof="0"/>
          </a:p>
        </p:txBody>
      </p:sp>
      <p:sp>
        <p:nvSpPr>
          <p:cNvPr id="3" name="Espace réservé du contenu 2"/>
          <p:cNvSpPr>
            <a:spLocks noGrp="1"/>
          </p:cNvSpPr>
          <p:nvPr>
            <p:ph sz="half" idx="1"/>
          </p:nvPr>
        </p:nvSpPr>
        <p:spPr>
          <a:xfrm>
            <a:off x="1636893" y="1379021"/>
            <a:ext cx="4171244" cy="4135438"/>
          </a:xfrm>
        </p:spPr>
        <p:txBody>
          <a:bodyPr/>
          <a:lstStyle>
            <a:lvl1pPr marL="0" indent="0" algn="l">
              <a:spcBef>
                <a:spcPts val="0"/>
              </a:spcBef>
              <a:defRPr sz="2000">
                <a:solidFill>
                  <a:srgbClr val="333333"/>
                </a:solidFill>
              </a:defRPr>
            </a:lvl1pPr>
            <a:lvl2pPr marL="0" indent="0" algn="l">
              <a:spcBef>
                <a:spcPts val="0"/>
              </a:spcBef>
              <a:defRPr sz="1800">
                <a:solidFill>
                  <a:srgbClr val="333333"/>
                </a:solidFill>
              </a:defRPr>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GB" noProof="0"/>
          </a:p>
        </p:txBody>
      </p:sp>
      <p:sp>
        <p:nvSpPr>
          <p:cNvPr id="4" name="Espace réservé du contenu 3"/>
          <p:cNvSpPr>
            <a:spLocks noGrp="1"/>
          </p:cNvSpPr>
          <p:nvPr>
            <p:ph sz="half" idx="2"/>
          </p:nvPr>
        </p:nvSpPr>
        <p:spPr>
          <a:xfrm>
            <a:off x="6011333" y="1379021"/>
            <a:ext cx="5723467" cy="4135438"/>
          </a:xfrm>
        </p:spPr>
        <p:txBody>
          <a:bodyPr/>
          <a:lstStyle>
            <a:lvl1pPr marL="0" indent="0" algn="l">
              <a:spcBef>
                <a:spcPts val="0"/>
              </a:spcBef>
              <a:defRPr sz="2000">
                <a:solidFill>
                  <a:srgbClr val="333333"/>
                </a:solidFill>
              </a:defRPr>
            </a:lvl1pPr>
            <a:lvl2pPr marL="0" indent="0" algn="l">
              <a:spcBef>
                <a:spcPts val="0"/>
              </a:spcBef>
              <a:defRPr sz="2000">
                <a:solidFill>
                  <a:srgbClr val="333333"/>
                </a:solidFill>
              </a:defRPr>
            </a:lvl2pPr>
            <a:lvl3pPr marL="0" indent="0" algn="l">
              <a:spcBef>
                <a:spcPts val="0"/>
              </a:spcBef>
              <a:defRPr sz="2000">
                <a:solidFill>
                  <a:srgbClr val="333333"/>
                </a:solidFill>
              </a:defRPr>
            </a:lvl3pPr>
            <a:lvl4pPr marL="0" indent="0" algn="l">
              <a:spcBef>
                <a:spcPts val="0"/>
              </a:spcBef>
              <a:defRPr sz="1800"/>
            </a:lvl4pPr>
            <a:lvl5pPr marL="0" indent="0" algn="l">
              <a:spcBef>
                <a:spcPts val="0"/>
              </a:spcBef>
              <a:defRPr sz="1800"/>
            </a:lvl5pPr>
            <a:lvl6pPr>
              <a:defRPr sz="1800"/>
            </a:lvl6pPr>
            <a:lvl7pPr>
              <a:defRPr sz="1800"/>
            </a:lvl7pPr>
            <a:lvl8pPr>
              <a:defRPr sz="1800"/>
            </a:lvl8pPr>
            <a:lvl9pPr>
              <a:defRPr sz="1800"/>
            </a:lvl9pPr>
          </a:lstStyle>
          <a:p>
            <a:pPr lvl="0"/>
            <a:endParaRPr lang="en-GB" noProof="0"/>
          </a:p>
        </p:txBody>
      </p:sp>
      <p:sp>
        <p:nvSpPr>
          <p:cNvPr id="5" name="Rectangle 5">
            <a:extLst>
              <a:ext uri="{FF2B5EF4-FFF2-40B4-BE49-F238E27FC236}">
                <a16:creationId xmlns:a16="http://schemas.microsoft.com/office/drawing/2014/main" id="{EF72EBA7-A62C-8485-10F2-2E5956280F0C}"/>
              </a:ext>
            </a:extLst>
          </p:cNvPr>
          <p:cNvSpPr>
            <a:spLocks noGrp="1" noChangeArrowheads="1"/>
          </p:cNvSpPr>
          <p:nvPr>
            <p:ph type="sldNum" sz="quarter" idx="10"/>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3CE9C5-4681-458A-9B9E-A27A3816BA4F}" type="slidenum">
              <a:rPr kumimoji="0" lang="en-GB" altLang="fr-FR" sz="800" b="0" i="0" u="none" strike="noStrike" kern="1200" cap="none" spc="0" normalizeH="0" baseline="0" noProof="0">
                <a:ln>
                  <a:noFill/>
                </a:ln>
                <a:solidFill>
                  <a:srgbClr val="E4271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GB" altLang="fr-FR" sz="800" b="0" i="0" u="none" strike="noStrike" kern="1200" cap="none" spc="0" normalizeH="0" baseline="0" noProof="0">
              <a:ln>
                <a:noFill/>
              </a:ln>
              <a:solidFill>
                <a:srgbClr val="E42710"/>
              </a:solidFill>
              <a:effectLst/>
              <a:uLnTx/>
              <a:uFillTx/>
              <a:latin typeface="Trebuchet MS" panose="020B0603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498982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Placeholder-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ormAutofit/>
          </a:bodyPr>
          <a:lstStyle>
            <a:lvl1pPr>
              <a:defRPr sz="1400"/>
            </a:lvl1pPr>
          </a:lstStyle>
          <a:p>
            <a:endParaRPr lang="en-US" dirty="0"/>
          </a:p>
        </p:txBody>
      </p:sp>
    </p:spTree>
    <p:extLst>
      <p:ext uri="{BB962C8B-B14F-4D97-AF65-F5344CB8AC3E}">
        <p14:creationId xmlns:p14="http://schemas.microsoft.com/office/powerpoint/2010/main" val="3152285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A215C23-2400-D72B-4C6C-336E2859519D}"/>
              </a:ext>
            </a:extLst>
          </p:cNvPr>
          <p:cNvSpPr>
            <a:spLocks noGrp="1"/>
          </p:cNvSpPr>
          <p:nvPr>
            <p:ph type="dt" sz="half" idx="10"/>
          </p:nvPr>
        </p:nvSpPr>
        <p:spPr/>
        <p:txBody>
          <a:bodyPr/>
          <a:lstStyle/>
          <a:p>
            <a:fld id="{B91480D4-4AE9-4B97-931B-25CF033624DC}" type="datetimeFigureOut">
              <a:rPr lang="fr-FR" smtClean="0"/>
              <a:t>07/02/2024</a:t>
            </a:fld>
            <a:endParaRPr lang="fr-FR"/>
          </a:p>
        </p:txBody>
      </p:sp>
      <p:sp>
        <p:nvSpPr>
          <p:cNvPr id="3" name="Espace réservé du pied de page 2">
            <a:extLst>
              <a:ext uri="{FF2B5EF4-FFF2-40B4-BE49-F238E27FC236}">
                <a16:creationId xmlns:a16="http://schemas.microsoft.com/office/drawing/2014/main" id="{E5D22E77-BD3C-BBCC-CC22-3C0AC6ACB92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02D0F6E-99BD-C31B-C4FC-BBF19A9708AC}"/>
              </a:ext>
            </a:extLst>
          </p:cNvPr>
          <p:cNvSpPr>
            <a:spLocks noGrp="1"/>
          </p:cNvSpPr>
          <p:nvPr>
            <p:ph type="sldNum" sz="quarter" idx="12"/>
          </p:nvPr>
        </p:nvSpPr>
        <p:spPr/>
        <p:txBody>
          <a:bodyPr/>
          <a:lstStyle/>
          <a:p>
            <a:fld id="{54E80EC2-2996-4B65-BE97-4F4BD8BE7BEF}" type="slidenum">
              <a:rPr lang="fr-FR" smtClean="0"/>
              <a:t>‹N°›</a:t>
            </a:fld>
            <a:endParaRPr lang="fr-FR"/>
          </a:p>
        </p:txBody>
      </p:sp>
    </p:spTree>
    <p:extLst>
      <p:ext uri="{BB962C8B-B14F-4D97-AF65-F5344CB8AC3E}">
        <p14:creationId xmlns:p14="http://schemas.microsoft.com/office/powerpoint/2010/main" val="2328891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28608C-0FAC-0755-CBCA-0FF81BF7FB3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0C3312F-D49C-1817-BB71-5A136BB013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0FEDF32-9FC3-98BA-290C-7970D3573D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C2D27EE-F8E8-2657-863B-A962B969754B}"/>
              </a:ext>
            </a:extLst>
          </p:cNvPr>
          <p:cNvSpPr>
            <a:spLocks noGrp="1"/>
          </p:cNvSpPr>
          <p:nvPr>
            <p:ph type="dt" sz="half" idx="10"/>
          </p:nvPr>
        </p:nvSpPr>
        <p:spPr/>
        <p:txBody>
          <a:bodyPr/>
          <a:lstStyle/>
          <a:p>
            <a:fld id="{B91480D4-4AE9-4B97-931B-25CF033624DC}"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38F9A94F-BF43-A095-B343-983117071AE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288D528-FA11-2189-37F8-2C01283562B0}"/>
              </a:ext>
            </a:extLst>
          </p:cNvPr>
          <p:cNvSpPr>
            <a:spLocks noGrp="1"/>
          </p:cNvSpPr>
          <p:nvPr>
            <p:ph type="sldNum" sz="quarter" idx="12"/>
          </p:nvPr>
        </p:nvSpPr>
        <p:spPr/>
        <p:txBody>
          <a:bodyPr/>
          <a:lstStyle/>
          <a:p>
            <a:fld id="{54E80EC2-2996-4B65-BE97-4F4BD8BE7BEF}" type="slidenum">
              <a:rPr lang="fr-FR" smtClean="0"/>
              <a:t>‹N°›</a:t>
            </a:fld>
            <a:endParaRPr lang="fr-FR"/>
          </a:p>
        </p:txBody>
      </p:sp>
    </p:spTree>
    <p:extLst>
      <p:ext uri="{BB962C8B-B14F-4D97-AF65-F5344CB8AC3E}">
        <p14:creationId xmlns:p14="http://schemas.microsoft.com/office/powerpoint/2010/main" val="403203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37E439-EC2D-4149-526D-4FCAA85911C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F4509F7-AC03-5DC2-A692-3E25EC113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5402710-B9CF-B926-C915-EC2C2F89E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D8187D8-BCDB-DF51-6747-EA8BEE246F0A}"/>
              </a:ext>
            </a:extLst>
          </p:cNvPr>
          <p:cNvSpPr>
            <a:spLocks noGrp="1"/>
          </p:cNvSpPr>
          <p:nvPr>
            <p:ph type="dt" sz="half" idx="10"/>
          </p:nvPr>
        </p:nvSpPr>
        <p:spPr/>
        <p:txBody>
          <a:bodyPr/>
          <a:lstStyle/>
          <a:p>
            <a:fld id="{B91480D4-4AE9-4B97-931B-25CF033624DC}"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A75875F0-FE50-AE1C-E237-5F2B640C361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A81F421-ECF1-AD54-5C0D-8E6E8A9F5DCA}"/>
              </a:ext>
            </a:extLst>
          </p:cNvPr>
          <p:cNvSpPr>
            <a:spLocks noGrp="1"/>
          </p:cNvSpPr>
          <p:nvPr>
            <p:ph type="sldNum" sz="quarter" idx="12"/>
          </p:nvPr>
        </p:nvSpPr>
        <p:spPr/>
        <p:txBody>
          <a:bodyPr/>
          <a:lstStyle/>
          <a:p>
            <a:fld id="{54E80EC2-2996-4B65-BE97-4F4BD8BE7BEF}" type="slidenum">
              <a:rPr lang="fr-FR" smtClean="0"/>
              <a:t>‹N°›</a:t>
            </a:fld>
            <a:endParaRPr lang="fr-FR"/>
          </a:p>
        </p:txBody>
      </p:sp>
    </p:spTree>
    <p:extLst>
      <p:ext uri="{BB962C8B-B14F-4D97-AF65-F5344CB8AC3E}">
        <p14:creationId xmlns:p14="http://schemas.microsoft.com/office/powerpoint/2010/main" val="432632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618C7D3-C41F-9D2C-030D-53EFE1885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1019D9B-9EE1-BED1-79D7-56EC32E1F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62F02BC-29F7-8E30-11F0-5ED9746331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1480D4-4AE9-4B97-931B-25CF033624DC}"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77A6C181-84B2-6739-DC7B-42BA88DF6B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D17AE74-6A82-7EA6-EBC5-BC14F0A17A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E80EC2-2996-4B65-BE97-4F4BD8BE7BEF}" type="slidenum">
              <a:rPr lang="fr-FR" smtClean="0"/>
              <a:t>‹N°›</a:t>
            </a:fld>
            <a:endParaRPr lang="fr-FR"/>
          </a:p>
        </p:txBody>
      </p:sp>
    </p:spTree>
    <p:extLst>
      <p:ext uri="{BB962C8B-B14F-4D97-AF65-F5344CB8AC3E}">
        <p14:creationId xmlns:p14="http://schemas.microsoft.com/office/powerpoint/2010/main" val="302463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52A034D-99E5-44D2-AC0F-8DC08AF6AB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EA8A83D-9469-427D-A31A-1CC3EDAE2C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8CC3A96-0C3C-4293-86AF-AD8409E06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2CE43C36-1277-488D-AC95-61D51B2FC1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cxnSp>
        <p:nvCxnSpPr>
          <p:cNvPr id="13" name="Straight Connector 31">
            <a:extLst>
              <a:ext uri="{FF2B5EF4-FFF2-40B4-BE49-F238E27FC236}">
                <a16:creationId xmlns:a16="http://schemas.microsoft.com/office/drawing/2014/main" id="{2DFFE43D-0EA8-470A-8311-305F001ADD0A}"/>
              </a:ext>
            </a:extLst>
          </p:cNvPr>
          <p:cNvCxnSpPr/>
          <p:nvPr userDrawn="1"/>
        </p:nvCxnSpPr>
        <p:spPr>
          <a:xfrm>
            <a:off x="7734299" y="6656635"/>
            <a:ext cx="0" cy="144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Sous-titre 2">
            <a:extLst>
              <a:ext uri="{FF2B5EF4-FFF2-40B4-BE49-F238E27FC236}">
                <a16:creationId xmlns:a16="http://schemas.microsoft.com/office/drawing/2014/main" id="{3B96D1A8-7C63-426E-9E62-F8D29106CC6F}"/>
              </a:ext>
            </a:extLst>
          </p:cNvPr>
          <p:cNvSpPr txBox="1">
            <a:spLocks/>
          </p:cNvSpPr>
          <p:nvPr userDrawn="1"/>
        </p:nvSpPr>
        <p:spPr>
          <a:xfrm>
            <a:off x="6038407" y="6434628"/>
            <a:ext cx="4229986" cy="294007"/>
          </a:xfrm>
          <a:prstGeom prst="rect">
            <a:avLst/>
          </a:prstGeom>
        </p:spPr>
        <p:txBody>
          <a:bodyPr vert="horz" lIns="9144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fr-FR" sz="800">
                <a:solidFill>
                  <a:srgbClr val="E5251F"/>
                </a:solidFill>
                <a:latin typeface="Arial" panose="020B0604020202020204" pitchFamily="34" charset="0"/>
                <a:cs typeface="Arial" panose="020B0604020202020204" pitchFamily="34" charset="0"/>
              </a:rPr>
              <a:t>capstan.fr   </a:t>
            </a:r>
            <a:r>
              <a:rPr lang="fr-FR" sz="800">
                <a:solidFill>
                  <a:srgbClr val="4A4A49"/>
                </a:solidFill>
                <a:latin typeface="Arial" panose="020B0604020202020204" pitchFamily="34" charset="0"/>
                <a:cs typeface="Arial" panose="020B0604020202020204" pitchFamily="34" charset="0"/>
              </a:rPr>
              <a:t>|</a:t>
            </a:r>
            <a:r>
              <a:rPr lang="fr-FR" sz="800">
                <a:solidFill>
                  <a:srgbClr val="E5251F"/>
                </a:solidFill>
                <a:latin typeface="Arial" panose="020B0604020202020204" pitchFamily="34" charset="0"/>
                <a:cs typeface="Arial" panose="020B0604020202020204" pitchFamily="34" charset="0"/>
              </a:rPr>
              <a:t>  iuslaboris.com</a:t>
            </a:r>
            <a:endParaRPr lang="fr-FR" sz="800">
              <a:solidFill>
                <a:schemeClr val="tx1">
                  <a:lumMod val="50000"/>
                  <a:lumOff val="50000"/>
                </a:schemeClr>
              </a:solidFill>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A59FDD4-B947-4BB5-8221-BD2D673D17ED}"/>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6453250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Lst>
  <p:hf hdr="0" ftr="0" dt="0"/>
  <p:txStyles>
    <p:titleStyle>
      <a:lvl1pPr algn="l" defTabSz="914400" rtl="0" eaLnBrk="1" latinLnBrk="0" hangingPunct="1">
        <a:lnSpc>
          <a:spcPct val="900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68.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F4423AF-FEF0-705F-99C0-3106F910C1A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893288" y="-1"/>
            <a:ext cx="8297125" cy="6858001"/>
          </a:xfrm>
          <a:prstGeom prst="rect">
            <a:avLst/>
          </a:prstGeom>
        </p:spPr>
      </p:pic>
      <p:pic>
        <p:nvPicPr>
          <p:cNvPr id="16" name="Image 15">
            <a:extLst>
              <a:ext uri="{FF2B5EF4-FFF2-40B4-BE49-F238E27FC236}">
                <a16:creationId xmlns:a16="http://schemas.microsoft.com/office/drawing/2014/main" id="{B712EFED-EDD2-752F-3EE9-275E79C5F1FD}"/>
              </a:ext>
            </a:extLst>
          </p:cNvPr>
          <p:cNvPicPr>
            <a:picLocks noChangeAspect="1"/>
          </p:cNvPicPr>
          <p:nvPr/>
        </p:nvPicPr>
        <p:blipFill>
          <a:blip r:embed="rId3"/>
          <a:stretch>
            <a:fillRect/>
          </a:stretch>
        </p:blipFill>
        <p:spPr>
          <a:xfrm>
            <a:off x="1588" y="893"/>
            <a:ext cx="12188825" cy="6856213"/>
          </a:xfrm>
          <a:prstGeom prst="rect">
            <a:avLst/>
          </a:prstGeom>
        </p:spPr>
      </p:pic>
      <p:sp>
        <p:nvSpPr>
          <p:cNvPr id="11" name="Espace réservé du texte 11">
            <a:extLst>
              <a:ext uri="{FF2B5EF4-FFF2-40B4-BE49-F238E27FC236}">
                <a16:creationId xmlns:a16="http://schemas.microsoft.com/office/drawing/2014/main" id="{937DFC5A-DEAE-4122-71C5-7620298A8EA5}"/>
              </a:ext>
            </a:extLst>
          </p:cNvPr>
          <p:cNvSpPr txBox="1">
            <a:spLocks/>
          </p:cNvSpPr>
          <p:nvPr/>
        </p:nvSpPr>
        <p:spPr>
          <a:xfrm>
            <a:off x="714354" y="4436572"/>
            <a:ext cx="6127564" cy="1560978"/>
          </a:xfrm>
          <a:prstGeom prst="rect">
            <a:avLst/>
          </a:prstGeom>
        </p:spPr>
        <p:txBody>
          <a:bodyPr anchor="t"/>
          <a:lstStyle>
            <a:lvl1pPr marL="0" indent="0" algn="l" defTabSz="1828434" rtl="0" eaLnBrk="1" latinLnBrk="0" hangingPunct="1">
              <a:lnSpc>
                <a:spcPts val="4500"/>
              </a:lnSpc>
              <a:spcBef>
                <a:spcPts val="2000"/>
              </a:spcBef>
              <a:buFont typeface="Arial" charset="0"/>
              <a:buNone/>
              <a:defRPr lang="en-US" sz="5400" i="1" kern="1200">
                <a:solidFill>
                  <a:schemeClr val="tx1"/>
                </a:solidFill>
                <a:effectLst/>
                <a:latin typeface="Times New Roman" panose="02020603050405020304" pitchFamily="18" charset="0"/>
                <a:ea typeface="Arial"/>
                <a:cs typeface="Times New Roman" panose="02020603050405020304" pitchFamily="18" charset="0"/>
              </a:defRPr>
            </a:lvl1pPr>
            <a:lvl2pPr marL="457200" indent="0" algn="l" defTabSz="1828434" rtl="0" eaLnBrk="1" latinLnBrk="0" hangingPunct="1">
              <a:lnSpc>
                <a:spcPct val="90000"/>
              </a:lnSpc>
              <a:spcBef>
                <a:spcPts val="1000"/>
              </a:spcBef>
              <a:buFont typeface="Arial" charset="0"/>
              <a:buNone/>
              <a:defRPr lang="en-US" sz="4000" kern="1200">
                <a:solidFill>
                  <a:schemeClr val="tx1"/>
                </a:solidFill>
                <a:effectLst/>
                <a:latin typeface="Arial"/>
                <a:ea typeface="Arial"/>
                <a:cs typeface="Arial"/>
              </a:defRPr>
            </a:lvl2pPr>
            <a:lvl3pPr marL="914400" indent="0" algn="l" defTabSz="1828434" rtl="0" eaLnBrk="1" latinLnBrk="0" hangingPunct="1">
              <a:lnSpc>
                <a:spcPct val="90000"/>
              </a:lnSpc>
              <a:spcBef>
                <a:spcPts val="1000"/>
              </a:spcBef>
              <a:buFont typeface="Arial" charset="0"/>
              <a:buNone/>
              <a:defRPr lang="en-US" sz="3600" kern="1200">
                <a:solidFill>
                  <a:schemeClr val="tx1"/>
                </a:solidFill>
                <a:effectLst/>
                <a:latin typeface="Arial"/>
                <a:ea typeface="Arial"/>
                <a:cs typeface="Arial"/>
              </a:defRPr>
            </a:lvl3pPr>
            <a:lvl4pPr marL="13716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4pPr>
            <a:lvl5pPr marL="1828800" indent="0" algn="l" defTabSz="1828434" rtl="0" eaLnBrk="1" latinLnBrk="0" hangingPunct="1">
              <a:lnSpc>
                <a:spcPct val="90000"/>
              </a:lnSpc>
              <a:spcBef>
                <a:spcPts val="1000"/>
              </a:spcBef>
              <a:buFont typeface="Arial" charset="0"/>
              <a:buNone/>
              <a:defRPr lang="en-US" sz="3200" kern="1200">
                <a:solidFill>
                  <a:schemeClr val="tx1"/>
                </a:solidFill>
                <a:effectLst/>
                <a:latin typeface="Arial"/>
                <a:ea typeface="Arial"/>
                <a:cs typeface="Arial"/>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ts val="5000"/>
              </a:lnSpc>
            </a:pPr>
            <a:r>
              <a:rPr lang="fr-FR" sz="3500" i="0" dirty="0">
                <a:solidFill>
                  <a:srgbClr val="222222"/>
                </a:solidFill>
                <a:latin typeface="Arial" panose="020B0604020202020204" pitchFamily="34" charset="0"/>
                <a:cs typeface="Arial" panose="020B0604020202020204" pitchFamily="34" charset="0"/>
              </a:rPr>
              <a:t>Protection sociale complémentaire et égalité de traitement </a:t>
            </a:r>
          </a:p>
        </p:txBody>
      </p:sp>
      <p:pic>
        <p:nvPicPr>
          <p:cNvPr id="14" name="Image 13">
            <a:extLst>
              <a:ext uri="{FF2B5EF4-FFF2-40B4-BE49-F238E27FC236}">
                <a16:creationId xmlns:a16="http://schemas.microsoft.com/office/drawing/2014/main" id="{5369D54A-2273-20C2-1CE1-1CC6219A6A7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10558" y="634231"/>
            <a:ext cx="2246424" cy="351887"/>
          </a:xfrm>
          <a:prstGeom prst="rect">
            <a:avLst/>
          </a:prstGeom>
        </p:spPr>
      </p:pic>
    </p:spTree>
    <p:extLst>
      <p:ext uri="{BB962C8B-B14F-4D97-AF65-F5344CB8AC3E}">
        <p14:creationId xmlns:p14="http://schemas.microsoft.com/office/powerpoint/2010/main" val="3252233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6F3B2F-ABC0-98FE-3524-F1706E83BE07}"/>
              </a:ext>
            </a:extLst>
          </p:cNvPr>
          <p:cNvSpPr>
            <a:spLocks noGrp="1"/>
          </p:cNvSpPr>
          <p:nvPr>
            <p:ph type="ctrTitle"/>
          </p:nvPr>
        </p:nvSpPr>
        <p:spPr>
          <a:xfrm>
            <a:off x="585787" y="271461"/>
            <a:ext cx="5886450" cy="509587"/>
          </a:xfrm>
        </p:spPr>
        <p:txBody>
          <a:bodyPr>
            <a:normAutofit/>
          </a:bodyPr>
          <a:lstStyle/>
          <a:p>
            <a:r>
              <a:rPr lang="fr-FR" sz="2400" b="1" dirty="0">
                <a:solidFill>
                  <a:srgbClr val="FF0000"/>
                </a:solidFill>
                <a:latin typeface="Arial" panose="020B0604020202020204" pitchFamily="34" charset="0"/>
                <a:cs typeface="Arial" panose="020B0604020202020204" pitchFamily="34" charset="0"/>
              </a:rPr>
              <a:t>Cass. Soc. 4 octobre 2023, n° 22-12.387</a:t>
            </a:r>
          </a:p>
        </p:txBody>
      </p:sp>
      <p:sp>
        <p:nvSpPr>
          <p:cNvPr id="3" name="Sous-titre 2">
            <a:extLst>
              <a:ext uri="{FF2B5EF4-FFF2-40B4-BE49-F238E27FC236}">
                <a16:creationId xmlns:a16="http://schemas.microsoft.com/office/drawing/2014/main" id="{F782C8AC-7C39-0D50-4CB8-D03F3678DC70}"/>
              </a:ext>
            </a:extLst>
          </p:cNvPr>
          <p:cNvSpPr>
            <a:spLocks noGrp="1"/>
          </p:cNvSpPr>
          <p:nvPr>
            <p:ph type="subTitle" idx="1"/>
          </p:nvPr>
        </p:nvSpPr>
        <p:spPr>
          <a:xfrm>
            <a:off x="585787" y="904874"/>
            <a:ext cx="11020425" cy="5857876"/>
          </a:xfrm>
        </p:spPr>
        <p:txBody>
          <a:bodyPr>
            <a:noAutofit/>
          </a:bodyPr>
          <a:lstStyle/>
          <a:p>
            <a:pPr marL="342900" indent="-342900" algn="just">
              <a:lnSpc>
                <a:spcPct val="120000"/>
              </a:lnSpc>
              <a:spcBef>
                <a:spcPts val="600"/>
              </a:spcBef>
              <a:spcAft>
                <a:spcPts val="600"/>
              </a:spcAft>
              <a:buClr>
                <a:srgbClr val="C00000"/>
              </a:buClr>
              <a:buFont typeface="Wingdings" panose="05000000000000000000" pitchFamily="2" charset="2"/>
              <a:buChar char="Ø"/>
            </a:pPr>
            <a:r>
              <a:rPr lang="fr-FR" sz="1400" b="1" dirty="0"/>
              <a:t>Faits</a:t>
            </a:r>
          </a:p>
          <a:p>
            <a:pPr algn="just">
              <a:lnSpc>
                <a:spcPct val="120000"/>
              </a:lnSpc>
              <a:spcBef>
                <a:spcPts val="600"/>
              </a:spcBef>
              <a:spcAft>
                <a:spcPts val="600"/>
              </a:spcAft>
            </a:pPr>
            <a:r>
              <a:rPr lang="fr-FR" sz="1400" dirty="0"/>
              <a:t>Un salarié engagé en qualité de juriste a été licencié pour cause réelle et sérieuse. Il souhaite obtenir la reconnaissance d’une rupture d’égalité dans le bénéfice des régimes de retraite complémentaires. Il a formé des demandes tendant au bénéfice du régime de retraite « comité de conjoncture » et à titre subsidiaire, celui « garantie de ressources des retraités anciens cadres dirigeants » à prestations définies instauré par la société. </a:t>
            </a:r>
          </a:p>
          <a:p>
            <a:pPr marL="342900" indent="-342900" algn="just">
              <a:lnSpc>
                <a:spcPct val="120000"/>
              </a:lnSpc>
              <a:spcBef>
                <a:spcPts val="600"/>
              </a:spcBef>
              <a:spcAft>
                <a:spcPts val="600"/>
              </a:spcAft>
              <a:buClr>
                <a:srgbClr val="C00000"/>
              </a:buClr>
              <a:buFont typeface="Wingdings" panose="05000000000000000000" pitchFamily="2" charset="2"/>
              <a:buChar char="Ø"/>
            </a:pPr>
            <a:r>
              <a:rPr lang="fr-FR" sz="1400" b="1" dirty="0"/>
              <a:t>Décision</a:t>
            </a:r>
          </a:p>
          <a:p>
            <a:pPr algn="just">
              <a:lnSpc>
                <a:spcPct val="120000"/>
              </a:lnSpc>
              <a:spcBef>
                <a:spcPts val="600"/>
              </a:spcBef>
              <a:spcAft>
                <a:spcPts val="600"/>
              </a:spcAft>
            </a:pPr>
            <a:r>
              <a:rPr lang="fr-FR" sz="1400" dirty="0"/>
              <a:t>La Cour de cassation a rejeté les demandes formées par le salarié. En effet, elle rappelle que selon des arrêts rendus par la chambre sociale de la Cour de cassation le 13 mars 2023 n° 11-20.490, et le 9 juillet 2014, n° 13-12.121 : </a:t>
            </a:r>
          </a:p>
          <a:p>
            <a:pPr lvl="1" algn="just">
              <a:lnSpc>
                <a:spcPct val="120000"/>
              </a:lnSpc>
              <a:spcBef>
                <a:spcPts val="600"/>
              </a:spcBef>
              <a:spcAft>
                <a:spcPts val="600"/>
              </a:spcAft>
            </a:pPr>
            <a:r>
              <a:rPr lang="fr-FR" sz="1400" i="1" dirty="0"/>
              <a:t>« en raison des particularités des régimes de prévoyance couvrant les risques maladie, incapacité, invalidité, décès et retraite, qui reposent sur une évaluation des risques garantis, en fonction des spécificités de chaque catégorie professionnelle, prennent en compte un objectif de solidarité et requièrent dans leur mise en œuvre la garantie d'un organisme extérieur à l'entreprise</a:t>
            </a:r>
            <a:r>
              <a:rPr lang="fr-FR" sz="1400" b="1" i="1" dirty="0"/>
              <a:t>, l'égalité de traitement ne s'applique qu'entre les salariés relevant d'une même catégorie professionnelle</a:t>
            </a:r>
            <a:r>
              <a:rPr lang="fr-FR" sz="1400" i="1" dirty="0"/>
              <a:t> »</a:t>
            </a:r>
          </a:p>
          <a:p>
            <a:pPr algn="just">
              <a:lnSpc>
                <a:spcPct val="120000"/>
              </a:lnSpc>
              <a:spcBef>
                <a:spcPts val="600"/>
              </a:spcBef>
              <a:spcAft>
                <a:spcPts val="600"/>
              </a:spcAft>
            </a:pPr>
            <a:r>
              <a:rPr lang="fr-FR" sz="1400" dirty="0"/>
              <a:t>La Cour de cassation rappelle également, conformément à l'arrêt rendu le 24 septembre 2014, n° 13-15.074 par la Cour de cassation, que les cadres dirigeants constituent une catégorie professionnelle distincte pour l'application du principe d'égalité de traitement. </a:t>
            </a:r>
          </a:p>
          <a:p>
            <a:pPr algn="just">
              <a:lnSpc>
                <a:spcPct val="120000"/>
              </a:lnSpc>
              <a:spcBef>
                <a:spcPts val="600"/>
              </a:spcBef>
              <a:spcAft>
                <a:spcPts val="600"/>
              </a:spcAft>
            </a:pPr>
            <a:r>
              <a:rPr lang="fr-FR" sz="1400" dirty="0"/>
              <a:t>Ainsi, la Cour conclut que le principe d'égalité de traitement n'était pas applicable car le salarié n'était ni membre du comité de conjoncture ni cadre dirigeant, le privant ainsi du bénéfice des deux régimes de retraite complémentaires.</a:t>
            </a:r>
          </a:p>
          <a:p>
            <a:pPr marL="342900" indent="-342900" algn="just">
              <a:lnSpc>
                <a:spcPct val="120000"/>
              </a:lnSpc>
              <a:spcBef>
                <a:spcPts val="600"/>
              </a:spcBef>
              <a:spcAft>
                <a:spcPts val="600"/>
              </a:spcAft>
              <a:buClr>
                <a:srgbClr val="C00000"/>
              </a:buClr>
              <a:buFont typeface="Wingdings" panose="05000000000000000000" pitchFamily="2" charset="2"/>
              <a:buChar char="Ø"/>
            </a:pPr>
            <a:r>
              <a:rPr lang="fr-FR" sz="1400" b="1" dirty="0"/>
              <a:t>Analyse</a:t>
            </a:r>
          </a:p>
          <a:p>
            <a:pPr algn="just">
              <a:lnSpc>
                <a:spcPct val="120000"/>
              </a:lnSpc>
              <a:spcBef>
                <a:spcPts val="600"/>
              </a:spcBef>
              <a:spcAft>
                <a:spcPts val="600"/>
              </a:spcAft>
            </a:pPr>
            <a:r>
              <a:rPr lang="fr-FR" sz="1400" dirty="0"/>
              <a:t>Cet arrêt souligne que le principe d'égalité de traitement s'applique uniquement entre les salariés d'une même catégorie professionnelle en raison des particularités liées à l'évaluation des risques couverts par les régimes de prévoyance (maladie, incapacité, invalidité, décès et retraite). </a:t>
            </a:r>
          </a:p>
          <a:p>
            <a:pPr algn="just">
              <a:lnSpc>
                <a:spcPct val="120000"/>
              </a:lnSpc>
              <a:spcBef>
                <a:spcPts val="600"/>
              </a:spcBef>
              <a:spcAft>
                <a:spcPts val="600"/>
              </a:spcAft>
            </a:pPr>
            <a:endParaRPr lang="fr-FR" sz="1400" dirty="0"/>
          </a:p>
        </p:txBody>
      </p:sp>
    </p:spTree>
    <p:extLst>
      <p:ext uri="{BB962C8B-B14F-4D97-AF65-F5344CB8AC3E}">
        <p14:creationId xmlns:p14="http://schemas.microsoft.com/office/powerpoint/2010/main" val="125752564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ème Office">
  <a:themeElements>
    <a:clrScheme name="Personnalisé 2">
      <a:dk1>
        <a:sysClr val="windowText" lastClr="000000"/>
      </a:dk1>
      <a:lt1>
        <a:sysClr val="window" lastClr="FFFFFF"/>
      </a:lt1>
      <a:dk2>
        <a:srgbClr val="E42710"/>
      </a:dk2>
      <a:lt2>
        <a:srgbClr val="ECEDEC"/>
      </a:lt2>
      <a:accent1>
        <a:srgbClr val="464646"/>
      </a:accent1>
      <a:accent2>
        <a:srgbClr val="A5A5A5"/>
      </a:accent2>
      <a:accent3>
        <a:srgbClr val="FFC000"/>
      </a:accent3>
      <a:accent4>
        <a:srgbClr val="7F7F7F"/>
      </a:accent4>
      <a:accent5>
        <a:srgbClr val="758DB9"/>
      </a:accent5>
      <a:accent6>
        <a:srgbClr val="63B549"/>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2-5" id="{4902653B-1970-4AB0-9495-BB1858550528}" vid="{57658C43-19A5-47B3-9382-F16EBDD2C9D0}"/>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347</Words>
  <Application>Microsoft Office PowerPoint</Application>
  <PresentationFormat>Grand écran</PresentationFormat>
  <Paragraphs>11</Paragraphs>
  <Slides>2</Slides>
  <Notes>0</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2</vt:i4>
      </vt:variant>
    </vt:vector>
  </HeadingPairs>
  <TitlesOfParts>
    <vt:vector size="11" baseType="lpstr">
      <vt:lpstr>Arial</vt:lpstr>
      <vt:lpstr>Calibri</vt:lpstr>
      <vt:lpstr>Calibri Light</vt:lpstr>
      <vt:lpstr>Corbel</vt:lpstr>
      <vt:lpstr>LucidaGrande</vt:lpstr>
      <vt:lpstr>Trebuchet MS</vt:lpstr>
      <vt:lpstr>Wingdings</vt:lpstr>
      <vt:lpstr>Thème Office</vt:lpstr>
      <vt:lpstr>1_Thème Office</vt:lpstr>
      <vt:lpstr>Présentation PowerPoint</vt:lpstr>
      <vt:lpstr>Cass. Soc. 4 octobre 2023, n° 22-12.387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Protection sociale complémentaire et égalité de traitement</dc:title>
  <dc:creator>Marie SHIKIYA</dc:creator>
  <cp:lastModifiedBy>Marouane NOKRI</cp:lastModifiedBy>
  <cp:revision>2</cp:revision>
  <dcterms:created xsi:type="dcterms:W3CDTF">2023-12-27T10:22:09Z</dcterms:created>
  <dcterms:modified xsi:type="dcterms:W3CDTF">2024-02-07T08:59:06Z</dcterms:modified>
</cp:coreProperties>
</file>