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Nunito Sans Black"/>
      <p:bold r:id="rId21"/>
      <p:boldItalic r:id="rId22"/>
    </p:embeddedFont>
    <p:embeddedFont>
      <p:font typeface="Proxima Nova Semibold"/>
      <p:regular r:id="rId23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NunitoSansBlack-boldItalic.fntdata"/><Relationship Id="rId21" Type="http://schemas.openxmlformats.org/officeDocument/2006/relationships/font" Target="fonts/NunitoSansBlack-bold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91f9c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91f9c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3f18e4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3f18e4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3f18e4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3f18e4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3f18e4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3f18e4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3f18e4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3f18e4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f3f18e4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f3f18e4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3f18e4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3f18e4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476883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f47688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191f9c3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191f9c3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99999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buenosaires.gob.ar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it.ly/monitoreando-b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atosgcba/taller-api-transpor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A5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70925" y="1406550"/>
            <a:ext cx="807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Monitoreando la ciudad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en </a:t>
            </a:r>
            <a:r>
              <a:rPr b="1" lang="es">
                <a:latin typeface="Proxima Nova"/>
                <a:ea typeface="Proxima Nova"/>
                <a:cs typeface="Proxima Nova"/>
                <a:sym typeface="Proxima Nova"/>
              </a:rPr>
              <a:t>tiempo real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470925" y="3211052"/>
            <a:ext cx="3047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Proxima Nova"/>
                <a:ea typeface="Proxima Nova"/>
                <a:cs typeface="Proxima Nova"/>
                <a:sym typeface="Proxima Nova"/>
              </a:rPr>
              <a:t>HHBA 19 - Workshop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5"/>
          <p:cNvSpPr txBox="1"/>
          <p:nvPr>
            <p:ph type="ctrTitle"/>
          </p:nvPr>
        </p:nvSpPr>
        <p:spPr>
          <a:xfrm>
            <a:off x="470925" y="1222225"/>
            <a:ext cx="2069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highlight>
                  <a:srgbClr val="000000"/>
                </a:highlight>
                <a:latin typeface="Proxima Nova"/>
                <a:ea typeface="Proxima Nova"/>
                <a:cs typeface="Proxima Nova"/>
                <a:sym typeface="Proxima Nova"/>
              </a:rPr>
              <a:t>Buenos Aires </a:t>
            </a:r>
            <a:r>
              <a:rPr b="1" lang="es" sz="1800">
                <a:solidFill>
                  <a:srgbClr val="FFFFFF"/>
                </a:solidFill>
                <a:highlight>
                  <a:srgbClr val="000000"/>
                </a:highlight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b="1" sz="1800">
              <a:solidFill>
                <a:srgbClr val="FFFFFF"/>
              </a:solidFill>
              <a:highlight>
                <a:srgbClr val="0000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199650" y="1805672"/>
            <a:ext cx="39876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@BAGobAbierto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github.com/datosgcba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gobiernoabierto@buenosaires.gob.ar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Suscribite al Newsletter: http://bit.ly/newsletter-badata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3" name="Google Shape;153;p34"/>
          <p:cNvSpPr/>
          <p:nvPr/>
        </p:nvSpPr>
        <p:spPr>
          <a:xfrm>
            <a:off x="2761575" y="1806589"/>
            <a:ext cx="490200" cy="490200"/>
          </a:xfrm>
          <a:prstGeom prst="mathPlus">
            <a:avLst>
              <a:gd fmla="val 23520" name="adj1"/>
            </a:avLst>
          </a:prstGeom>
          <a:solidFill>
            <a:srgbClr val="FFD3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4"/>
          <p:cNvSpPr/>
          <p:nvPr/>
        </p:nvSpPr>
        <p:spPr>
          <a:xfrm>
            <a:off x="2761575" y="2322127"/>
            <a:ext cx="490200" cy="490200"/>
          </a:xfrm>
          <a:prstGeom prst="mathPlus">
            <a:avLst>
              <a:gd fmla="val 23520" name="adj1"/>
            </a:avLst>
          </a:prstGeom>
          <a:solidFill>
            <a:srgbClr val="FFD3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/>
          <p:nvPr/>
        </p:nvSpPr>
        <p:spPr>
          <a:xfrm>
            <a:off x="2761575" y="2826358"/>
            <a:ext cx="490200" cy="490200"/>
          </a:xfrm>
          <a:prstGeom prst="mathPlus">
            <a:avLst>
              <a:gd fmla="val 23520" name="adj1"/>
            </a:avLst>
          </a:prstGeom>
          <a:solidFill>
            <a:srgbClr val="FFD3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4"/>
          <p:cNvSpPr txBox="1"/>
          <p:nvPr>
            <p:ph type="title"/>
          </p:nvPr>
        </p:nvSpPr>
        <p:spPr>
          <a:xfrm>
            <a:off x="540300" y="838900"/>
            <a:ext cx="79608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38383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¡ESTEMOS EN CONTACTO!</a:t>
            </a:r>
            <a:endParaRPr sz="3600">
              <a:solidFill>
                <a:srgbClr val="383839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2761575" y="3330583"/>
            <a:ext cx="490200" cy="490200"/>
          </a:xfrm>
          <a:prstGeom prst="mathPlus">
            <a:avLst>
              <a:gd fmla="val 23520" name="adj1"/>
            </a:avLst>
          </a:prstGeom>
          <a:solidFill>
            <a:srgbClr val="FFD3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/>
          <p:nvPr/>
        </p:nvSpPr>
        <p:spPr>
          <a:xfrm>
            <a:off x="5661025" y="3320175"/>
            <a:ext cx="3144900" cy="668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3949" l="9446" r="11770" t="12368"/>
          <a:stretch/>
        </p:blipFill>
        <p:spPr>
          <a:xfrm>
            <a:off x="740224" y="355250"/>
            <a:ext cx="7419850" cy="443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b="0" l="9156" r="13245" t="0"/>
          <a:stretch/>
        </p:blipFill>
        <p:spPr>
          <a:xfrm>
            <a:off x="1028700" y="134338"/>
            <a:ext cx="6931689" cy="4874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647700"/>
            <a:ext cx="9144000" cy="66166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/>
          <p:nvPr/>
        </p:nvSpPr>
        <p:spPr>
          <a:xfrm>
            <a:off x="-333025" y="-136325"/>
            <a:ext cx="9828300" cy="5398200"/>
          </a:xfrm>
          <a:prstGeom prst="rect">
            <a:avLst/>
          </a:prstGeom>
          <a:solidFill>
            <a:srgbClr val="000000">
              <a:alpha val="4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 txBox="1"/>
          <p:nvPr/>
        </p:nvSpPr>
        <p:spPr>
          <a:xfrm>
            <a:off x="1654175" y="1901996"/>
            <a:ext cx="58539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API Transporte</a:t>
            </a:r>
            <a:endParaRPr b="1" sz="6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A59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ctrTitle"/>
          </p:nvPr>
        </p:nvSpPr>
        <p:spPr>
          <a:xfrm>
            <a:off x="216800" y="1878850"/>
            <a:ext cx="9047700" cy="26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Reglas de estacionamiento 🅿️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Ubicación de colectivos </a:t>
            </a:r>
            <a:r>
              <a:rPr b="1" lang="es" sz="3000">
                <a:latin typeface="Proxima Nova"/>
                <a:ea typeface="Proxima Nova"/>
                <a:cs typeface="Proxima Nova"/>
                <a:sym typeface="Proxima Nova"/>
              </a:rPr>
              <a:t>(en tiempo real)</a:t>
            </a: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 😍🚌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Cortes de tránsito</a:t>
            </a: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🚫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Disponibilidad de EcoBici 🚴‍♀️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Frecuencia (Colectivos, Trenes y Subte) 🚇🚆</a:t>
            </a: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🚌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A5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ctrTitle"/>
          </p:nvPr>
        </p:nvSpPr>
        <p:spPr>
          <a:xfrm>
            <a:off x="282025" y="1693325"/>
            <a:ext cx="8821500" cy="21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¿Cuál es la calle con más cortes?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¿Qué días hay más cortes?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¿Cómo monitoreamos la frecuencia de un colectivo?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A5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ctrTitle"/>
          </p:nvPr>
        </p:nvSpPr>
        <p:spPr>
          <a:xfrm>
            <a:off x="1255750" y="2063750"/>
            <a:ext cx="71025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bit.ly/monitoreando-ba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DA5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ctrTitle"/>
          </p:nvPr>
        </p:nvSpPr>
        <p:spPr>
          <a:xfrm>
            <a:off x="0" y="2128050"/>
            <a:ext cx="91440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 u="sng">
                <a:solidFill>
                  <a:schemeClr val="hlink"/>
                </a:solidFill>
                <a:hlinkClick r:id="rId3"/>
              </a:rPr>
              <a:t>github.com/datosgcba/taller-api-transporte</a:t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