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9" r:id="rId6"/>
    <p:sldId id="278" r:id="rId7"/>
    <p:sldId id="272" r:id="rId8"/>
    <p:sldId id="271" r:id="rId9"/>
    <p:sldId id="279" r:id="rId10"/>
    <p:sldId id="274" r:id="rId11"/>
    <p:sldId id="280" r:id="rId12"/>
    <p:sldId id="276" r:id="rId13"/>
    <p:sldId id="277" r:id="rId14"/>
  </p:sldIdLst>
  <p:sldSz cx="13004800" cy="73152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Merriweather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95" userDrawn="1">
          <p15:clr>
            <a:srgbClr val="A4A3A4"/>
          </p15:clr>
        </p15:guide>
        <p15:guide id="3" orient="horz" pos="2304" userDrawn="1">
          <p15:clr>
            <a:srgbClr val="A4A3A4"/>
          </p15:clr>
        </p15:guide>
        <p15:guide id="4" pos="4096" userDrawn="1">
          <p15:clr>
            <a:srgbClr val="A4A3A4"/>
          </p15:clr>
        </p15:guide>
        <p15:guide id="5" orient="horz" pos="1290" userDrawn="1">
          <p15:clr>
            <a:srgbClr val="9AA0A6"/>
          </p15:clr>
        </p15:guide>
        <p15:guide id="6" orient="horz" pos="2670" userDrawn="1">
          <p15:clr>
            <a:srgbClr val="9AA0A6"/>
          </p15:clr>
        </p15:guide>
        <p15:guide id="7" orient="horz" pos="3909" userDrawn="1">
          <p15:clr>
            <a:srgbClr val="9AA0A6"/>
          </p15:clr>
        </p15:guide>
        <p15:guide id="8" orient="horz" pos="2270" userDrawn="1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jdFyRHGuET774Kcm+z8yr/uQ2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9966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0952"/>
  </p:normalViewPr>
  <p:slideViewPr>
    <p:cSldViewPr snapToGrid="0">
      <p:cViewPr>
        <p:scale>
          <a:sx n="87" d="100"/>
          <a:sy n="87" d="100"/>
        </p:scale>
        <p:origin x="208" y="688"/>
      </p:cViewPr>
      <p:guideLst>
        <p:guide orient="horz" pos="1620"/>
        <p:guide pos="2895"/>
        <p:guide orient="horz" pos="2304"/>
        <p:guide pos="4096"/>
        <p:guide orient="horz" pos="1290"/>
        <p:guide orient="horz" pos="2670"/>
        <p:guide orient="horz" pos="3909"/>
        <p:guide orient="horz" pos="2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Safety of autonomous agents in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real-world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aspect often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overlooked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Unexpected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safety violations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Char char="-"/>
            </a:pPr>
            <a:endParaRPr dirty="0"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151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832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8182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012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dirty="0"/>
              <a:t>To do: maybe rework some words, and add some animation</a:t>
            </a:r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4767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621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GB" dirty="0"/>
            </a:br>
            <a:r>
              <a:rPr lang="de-AT" dirty="0"/>
              <a:t>Change MDP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something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linear. </a:t>
            </a:r>
            <a:r>
              <a:rPr lang="de-AT" dirty="0" err="1"/>
              <a:t>Animate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reaching</a:t>
            </a:r>
            <a:r>
              <a:rPr lang="de-AT" dirty="0"/>
              <a:t>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481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359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288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36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c33dc2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br>
              <a:rPr lang="en-GB" dirty="0"/>
            </a:br>
            <a:endParaRPr dirty="0"/>
          </a:p>
        </p:txBody>
      </p:sp>
      <p:sp>
        <p:nvSpPr>
          <p:cNvPr id="305" name="Google Shape;305;g1bc33dc2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9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>
  <p:cSld name="Titelfoli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3004800" cy="6706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5"/>
          <p:cNvSpPr txBox="1">
            <a:spLocks noGrp="1"/>
          </p:cNvSpPr>
          <p:nvPr>
            <p:ph type="ctrTitle"/>
          </p:nvPr>
        </p:nvSpPr>
        <p:spPr>
          <a:xfrm>
            <a:off x="885127" y="1392640"/>
            <a:ext cx="8704000" cy="24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0146"/>
              </a:buClr>
              <a:buSzPts val="5100"/>
              <a:buFont typeface="Arial"/>
              <a:buNone/>
              <a:defRPr sz="5127">
                <a:solidFill>
                  <a:srgbClr val="F701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885130" y="4802561"/>
            <a:ext cx="8704000" cy="36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885127" y="3865600"/>
            <a:ext cx="8704000" cy="8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24" name="Google Shape;24;p15"/>
          <p:cNvSpPr txBox="1"/>
          <p:nvPr/>
        </p:nvSpPr>
        <p:spPr>
          <a:xfrm>
            <a:off x="10624001" y="1218837"/>
            <a:ext cx="2048192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WISSEN</a:t>
            </a:r>
            <a:endParaRPr sz="14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TECHNIK</a:t>
            </a:r>
            <a:endParaRPr sz="14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LEIDENSCHAFT</a:t>
            </a:r>
            <a:endParaRPr sz="14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85050" y="6839322"/>
            <a:ext cx="10575327" cy="28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85126" y="900194"/>
            <a:ext cx="11939051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85126" y="2251220"/>
            <a:ext cx="11939051" cy="438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85123" y="7010555"/>
            <a:ext cx="11776000" cy="2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885101" y="6771673"/>
            <a:ext cx="11775975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" y="715717"/>
            <a:ext cx="614117" cy="6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64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885126" y="349998"/>
            <a:ext cx="10240000" cy="2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Inhalt">
  <p:cSld name="Titel ohne Inhal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85126" y="900194"/>
            <a:ext cx="11939051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85123" y="7010555"/>
            <a:ext cx="11776000" cy="2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885101" y="6771673"/>
            <a:ext cx="11775975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1" y="715717"/>
            <a:ext cx="614117" cy="6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64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85126" y="349998"/>
            <a:ext cx="10240000" cy="2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hne inhalt">
  <p:cSld name="Ohne inhal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885123" y="7010555"/>
            <a:ext cx="11776000" cy="2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885101" y="6771673"/>
            <a:ext cx="11775975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" y="715717"/>
            <a:ext cx="614117" cy="6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64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85126" y="349998"/>
            <a:ext cx="10240000" cy="2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3004800" cy="670613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 txBox="1">
            <a:spLocks noGrp="1"/>
          </p:cNvSpPr>
          <p:nvPr>
            <p:ph type="ctrTitle"/>
          </p:nvPr>
        </p:nvSpPr>
        <p:spPr>
          <a:xfrm>
            <a:off x="885128" y="1392640"/>
            <a:ext cx="8704000" cy="242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0146"/>
              </a:buClr>
              <a:buSzPts val="5100"/>
              <a:buFont typeface="Arial"/>
              <a:buNone/>
              <a:defRPr sz="5127">
                <a:solidFill>
                  <a:srgbClr val="F7014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85130" y="4802561"/>
            <a:ext cx="8704000" cy="36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885128" y="3865600"/>
            <a:ext cx="8704000" cy="8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49" name="Google Shape;49;p19"/>
          <p:cNvSpPr txBox="1"/>
          <p:nvPr/>
        </p:nvSpPr>
        <p:spPr>
          <a:xfrm>
            <a:off x="10624001" y="1218837"/>
            <a:ext cx="2048192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sz="14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PASSION</a:t>
            </a:r>
            <a:b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AT" sz="17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140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885050" y="6839322"/>
            <a:ext cx="10575327" cy="28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llkommen/welcome">
  <p:cSld name="Willkommen/welcom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1" y="6533924"/>
            <a:ext cx="683092" cy="7812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30268" tIns="65134" rIns="130268" bIns="6513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1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3004800" cy="348528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>
            <a:spLocks noGrp="1"/>
          </p:cNvSpPr>
          <p:nvPr>
            <p:ph type="pic" idx="2"/>
          </p:nvPr>
        </p:nvSpPr>
        <p:spPr>
          <a:xfrm>
            <a:off x="1" y="0"/>
            <a:ext cx="13004799" cy="348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0"/>
          <p:cNvSpPr>
            <a:spLocks noGrp="1"/>
          </p:cNvSpPr>
          <p:nvPr>
            <p:ph type="pic" idx="3"/>
          </p:nvPr>
        </p:nvSpPr>
        <p:spPr>
          <a:xfrm>
            <a:off x="11264055" y="307060"/>
            <a:ext cx="1368214" cy="50348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1" y="3430400"/>
            <a:ext cx="13004800" cy="7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76525" anchor="ctr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22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885050" y="4285442"/>
            <a:ext cx="11747218" cy="174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9577" lvl="0" indent="-22978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9155" lvl="1" indent="-344683" algn="l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4"/>
          </p:nvPr>
        </p:nvSpPr>
        <p:spPr>
          <a:xfrm>
            <a:off x="7678704" y="2981154"/>
            <a:ext cx="4953566" cy="32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r">
              <a:lnSpc>
                <a:spcPct val="100000"/>
              </a:lnSpc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6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5"/>
          </p:nvPr>
        </p:nvSpPr>
        <p:spPr>
          <a:xfrm>
            <a:off x="885050" y="6839322"/>
            <a:ext cx="10575327" cy="28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6"/>
          </p:nvPr>
        </p:nvSpPr>
        <p:spPr>
          <a:xfrm>
            <a:off x="885048" y="6035162"/>
            <a:ext cx="2581261" cy="49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7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/>
          <p:nvPr/>
        </p:nvSpPr>
        <p:spPr>
          <a:xfrm>
            <a:off x="1" y="6707200"/>
            <a:ext cx="765516" cy="61411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0268" tIns="65134" rIns="130268" bIns="6513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1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>
  <p:cSld name="Abschnittsüberschrif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1027290" y="2080860"/>
            <a:ext cx="11054080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3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027290" y="3842183"/>
            <a:ext cx="1105408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9577" lvl="0" indent="-229789" algn="ctr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15">
                <a:solidFill>
                  <a:schemeClr val="dk1"/>
                </a:solidFill>
              </a:defRPr>
            </a:lvl1pPr>
            <a:lvl2pPr marL="919155" lvl="1" indent="-229789" algn="l">
              <a:lnSpc>
                <a:spcPct val="100000"/>
              </a:lnSpc>
              <a:spcBef>
                <a:spcPts val="523"/>
              </a:spcBef>
              <a:spcAft>
                <a:spcPts val="0"/>
              </a:spcAft>
              <a:buSzPts val="2600"/>
              <a:buNone/>
              <a:defRPr sz="2614">
                <a:solidFill>
                  <a:srgbClr val="888888"/>
                </a:solidFill>
              </a:defRPr>
            </a:lvl2pPr>
            <a:lvl3pPr marL="1378732" lvl="2" indent="-229789" algn="l">
              <a:lnSpc>
                <a:spcPct val="100000"/>
              </a:lnSpc>
              <a:spcBef>
                <a:spcPts val="462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12">
                <a:solidFill>
                  <a:srgbClr val="888888"/>
                </a:solidFill>
              </a:defRPr>
            </a:lvl3pPr>
            <a:lvl4pPr marL="1838310" lvl="3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SzPts val="2000"/>
              <a:buNone/>
              <a:defRPr sz="2010">
                <a:solidFill>
                  <a:srgbClr val="888888"/>
                </a:solidFill>
              </a:defRPr>
            </a:lvl4pPr>
            <a:lvl5pPr marL="2297887" lvl="4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10">
                <a:solidFill>
                  <a:srgbClr val="888888"/>
                </a:solidFill>
              </a:defRPr>
            </a:lvl5pPr>
            <a:lvl6pPr marL="2757465" lvl="5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10">
                <a:solidFill>
                  <a:srgbClr val="888888"/>
                </a:solidFill>
              </a:defRPr>
            </a:lvl6pPr>
            <a:lvl7pPr marL="3217042" lvl="6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10">
                <a:solidFill>
                  <a:srgbClr val="888888"/>
                </a:solidFill>
              </a:defRPr>
            </a:lvl7pPr>
            <a:lvl8pPr marL="3676620" lvl="7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10">
                <a:solidFill>
                  <a:srgbClr val="888888"/>
                </a:solidFill>
              </a:defRPr>
            </a:lvl8pPr>
            <a:lvl9pPr marL="4136197" lvl="8" indent="-229789" algn="l">
              <a:lnSpc>
                <a:spcPct val="100000"/>
              </a:lnSpc>
              <a:spcBef>
                <a:spcPts val="40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1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85123" y="7010555"/>
            <a:ext cx="11776000" cy="2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885101" y="6771673"/>
            <a:ext cx="11775975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" y="715717"/>
            <a:ext cx="614117" cy="6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648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885126" y="349998"/>
            <a:ext cx="10240000" cy="28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9577" lvl="0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9"/>
            </a:lvl1pPr>
            <a:lvl2pPr marL="919155" lvl="1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2pPr>
            <a:lvl3pPr marL="1378732" lvl="2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38310" lvl="3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SzPts val="1800"/>
              <a:buChar char="▪"/>
              <a:defRPr/>
            </a:lvl4pPr>
            <a:lvl5pPr marL="2297887" lvl="4" indent="-229789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57465" lvl="5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17042" lvl="6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76620" lvl="7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36197" lvl="8" indent="-344683" algn="l">
              <a:lnSpc>
                <a:spcPct val="100000"/>
              </a:lnSpc>
              <a:spcBef>
                <a:spcPts val="36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" y="715716"/>
            <a:ext cx="614117" cy="614116"/>
          </a:xfrm>
          <a:prstGeom prst="rect">
            <a:avLst/>
          </a:prstGeom>
          <a:solidFill>
            <a:srgbClr val="F70146"/>
          </a:solidFill>
          <a:ln>
            <a:noFill/>
          </a:ln>
        </p:spPr>
        <p:txBody>
          <a:bodyPr spcFirstLastPara="1" wrap="square" lIns="130268" tIns="65134" rIns="130268" bIns="6513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1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" y="6990672"/>
            <a:ext cx="13004800" cy="3306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130268" tIns="65134" rIns="130268" bIns="65134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1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85126" y="900194"/>
            <a:ext cx="11939051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85126" y="2251220"/>
            <a:ext cx="11939051" cy="438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70146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A5A5A5"/>
              </a:buClr>
              <a:buSzPts val="2300"/>
              <a:buFont typeface="Noto Sans Symbols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rriweather Sans"/>
              <a:buNone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85123" y="7010555"/>
            <a:ext cx="11776000" cy="21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Filip Cano</a:t>
            </a:r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885101" y="6771673"/>
            <a:ext cx="11775975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1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Filip Cano Córdoba</a:t>
            </a:r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" y="715717"/>
            <a:ext cx="614117" cy="6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800" rIns="0" bIns="648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AT" smtClean="0"/>
              <a:pPr/>
              <a:t>‹#›</a:t>
            </a:fld>
            <a:endParaRPr lang="de-AT"/>
          </a:p>
        </p:txBody>
      </p:sp>
      <p:cxnSp>
        <p:nvCxnSpPr>
          <p:cNvPr id="17" name="Google Shape;17;p14"/>
          <p:cNvCxnSpPr/>
          <p:nvPr/>
        </p:nvCxnSpPr>
        <p:spPr>
          <a:xfrm>
            <a:off x="885126" y="715716"/>
            <a:ext cx="119300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1" Type="http://schemas.openxmlformats.org/officeDocument/2006/relationships/tags" Target="../tags/tag10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5.png"/><Relationship Id="rId11" Type="http://schemas.openxmlformats.org/officeDocument/2006/relationships/image" Target="../media/image54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0" y="1635052"/>
            <a:ext cx="13004800" cy="245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de-AT" sz="5400" b="1" dirty="0" err="1">
                <a:solidFill>
                  <a:schemeClr val="bg2"/>
                </a:solidFill>
              </a:rPr>
              <a:t>Analyzing</a:t>
            </a:r>
            <a:r>
              <a:rPr lang="de-AT" sz="5400" b="1" dirty="0">
                <a:solidFill>
                  <a:schemeClr val="bg2"/>
                </a:solidFill>
              </a:rPr>
              <a:t> Intentional </a:t>
            </a:r>
            <a:r>
              <a:rPr lang="de-AT" sz="5400" b="1" dirty="0" err="1">
                <a:solidFill>
                  <a:schemeClr val="bg2"/>
                </a:solidFill>
              </a:rPr>
              <a:t>Behavior</a:t>
            </a:r>
            <a:r>
              <a:rPr lang="de-AT" sz="5400" b="1" dirty="0">
                <a:solidFill>
                  <a:schemeClr val="bg2"/>
                </a:solidFill>
              </a:rPr>
              <a:t> </a:t>
            </a:r>
            <a:br>
              <a:rPr lang="de-AT" sz="5400" b="1" dirty="0">
                <a:solidFill>
                  <a:schemeClr val="bg2"/>
                </a:solidFill>
              </a:rPr>
            </a:br>
            <a:r>
              <a:rPr lang="de-AT" sz="5400" b="1" dirty="0">
                <a:solidFill>
                  <a:schemeClr val="bg2"/>
                </a:solidFill>
              </a:rPr>
              <a:t>in </a:t>
            </a:r>
            <a:r>
              <a:rPr lang="de-AT" sz="5400" b="1" dirty="0" err="1">
                <a:solidFill>
                  <a:schemeClr val="bg2"/>
                </a:solidFill>
              </a:rPr>
              <a:t>Autonomous</a:t>
            </a:r>
            <a:r>
              <a:rPr lang="de-AT" sz="5400" b="1" dirty="0">
                <a:solidFill>
                  <a:schemeClr val="bg2"/>
                </a:solidFill>
              </a:rPr>
              <a:t> </a:t>
            </a:r>
            <a:r>
              <a:rPr lang="de-AT" sz="5400" b="1" dirty="0" err="1">
                <a:solidFill>
                  <a:schemeClr val="bg2"/>
                </a:solidFill>
              </a:rPr>
              <a:t>Agents</a:t>
            </a:r>
            <a:r>
              <a:rPr lang="de-AT" sz="5400" b="1" dirty="0">
                <a:solidFill>
                  <a:schemeClr val="bg2"/>
                </a:solidFill>
              </a:rPr>
              <a:t> </a:t>
            </a:r>
            <a:br>
              <a:rPr lang="de-AT" sz="5400" b="1" dirty="0">
                <a:solidFill>
                  <a:schemeClr val="bg2"/>
                </a:solidFill>
              </a:rPr>
            </a:br>
            <a:r>
              <a:rPr lang="de-AT" sz="5400" b="1" dirty="0" err="1">
                <a:solidFill>
                  <a:schemeClr val="bg2"/>
                </a:solidFill>
              </a:rPr>
              <a:t>under</a:t>
            </a:r>
            <a:r>
              <a:rPr lang="de-AT" sz="5400" b="1" dirty="0">
                <a:solidFill>
                  <a:schemeClr val="bg2"/>
                </a:solidFill>
              </a:rPr>
              <a:t> </a:t>
            </a:r>
            <a:r>
              <a:rPr lang="de-AT" sz="5400" b="1" dirty="0" err="1">
                <a:solidFill>
                  <a:schemeClr val="bg2"/>
                </a:solidFill>
              </a:rPr>
              <a:t>Uncertainty</a:t>
            </a:r>
            <a:endParaRPr sz="5400" b="1" dirty="0">
              <a:solidFill>
                <a:schemeClr val="bg2"/>
              </a:solidFill>
            </a:endParaRPr>
          </a:p>
        </p:txBody>
      </p:sp>
      <p:pic>
        <p:nvPicPr>
          <p:cNvPr id="3" name="Picture 2" descr="A pink cross on a black background&#10;&#10;Description automatically generated">
            <a:extLst>
              <a:ext uri="{FF2B5EF4-FFF2-40B4-BE49-F238E27FC236}">
                <a16:creationId xmlns:a16="http://schemas.microsoft.com/office/drawing/2014/main" id="{2ED1FB78-150B-8A82-C780-0227DAF21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" y="0"/>
            <a:ext cx="3292802" cy="1646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A1182-15DD-1337-575C-F53DD4F308C1}"/>
              </a:ext>
            </a:extLst>
          </p:cNvPr>
          <p:cNvSpPr txBox="1"/>
          <p:nvPr/>
        </p:nvSpPr>
        <p:spPr>
          <a:xfrm>
            <a:off x="776796" y="4321786"/>
            <a:ext cx="70119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800" b="1" dirty="0"/>
              <a:t>Filip Cano Córdoba</a:t>
            </a:r>
            <a:r>
              <a:rPr lang="en-AT" sz="2800" dirty="0"/>
              <a:t>, Samuel Judson, </a:t>
            </a:r>
          </a:p>
          <a:p>
            <a:r>
              <a:rPr lang="en-AT" sz="2800" dirty="0"/>
              <a:t>Timos Antonopoulos, Katrine </a:t>
            </a:r>
            <a:r>
              <a:rPr lang="en-AT" sz="2800" dirty="0">
                <a:solidFill>
                  <a:schemeClr val="tx1"/>
                </a:solidFill>
                <a:latin typeface="+mn-lt"/>
              </a:rPr>
              <a:t>Bj</a:t>
            </a:r>
            <a:r>
              <a:rPr lang="en-GB" sz="2800" b="0" i="0" dirty="0" err="1">
                <a:solidFill>
                  <a:schemeClr val="tx1"/>
                </a:solidFill>
                <a:effectLst/>
                <a:latin typeface="+mn-lt"/>
              </a:rPr>
              <a:t>ø</a:t>
            </a:r>
            <a:r>
              <a:rPr lang="en-AT" sz="2800" dirty="0">
                <a:solidFill>
                  <a:schemeClr val="tx1"/>
                </a:solidFill>
                <a:latin typeface="+mn-lt"/>
              </a:rPr>
              <a:t>rn</a:t>
            </a:r>
            <a:r>
              <a:rPr lang="en-AT" sz="2800" dirty="0"/>
              <a:t>er, </a:t>
            </a:r>
          </a:p>
          <a:p>
            <a:r>
              <a:rPr lang="en-AT" sz="2800" dirty="0"/>
              <a:t>Nicholas Shoemaker, Scott J. Shapiro, </a:t>
            </a:r>
          </a:p>
          <a:p>
            <a:r>
              <a:rPr lang="en-AT" sz="2800" dirty="0"/>
              <a:t>Ruzica Piskac and Bettina Könighofer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7D9DF-08D3-BFA3-B2A1-3AC7197E44F2}"/>
              </a:ext>
            </a:extLst>
          </p:cNvPr>
          <p:cNvSpPr txBox="1"/>
          <p:nvPr/>
        </p:nvSpPr>
        <p:spPr>
          <a:xfrm>
            <a:off x="747626" y="6344936"/>
            <a:ext cx="3254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800" dirty="0"/>
              <a:t>24 August 2023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FE8FAA-860C-F409-E001-FC760C2275E3}"/>
              </a:ext>
            </a:extLst>
          </p:cNvPr>
          <p:cNvGrpSpPr/>
          <p:nvPr/>
        </p:nvGrpSpPr>
        <p:grpSpPr>
          <a:xfrm>
            <a:off x="0" y="6881025"/>
            <a:ext cx="12914812" cy="307778"/>
            <a:chOff x="0" y="6881025"/>
            <a:chExt cx="12914812" cy="3077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8FFE11-1298-3D34-674A-6F8E4B824ECD}"/>
                </a:ext>
              </a:extLst>
            </p:cNvPr>
            <p:cNvSpPr txBox="1"/>
            <p:nvPr/>
          </p:nvSpPr>
          <p:spPr>
            <a:xfrm>
              <a:off x="0" y="6881026"/>
              <a:ext cx="126794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This work has received funding from the European Union’s Horizon 2020 research and innovation programme under grant agreement Nº 956123 - FOCETA.</a:t>
              </a:r>
              <a:endParaRPr lang="en-AT" dirty="0"/>
            </a:p>
          </p:txBody>
        </p:sp>
        <p:pic>
          <p:nvPicPr>
            <p:cNvPr id="6" name="Picture 5" descr="A blue flag with yellow stars in the center&#10;&#10;Description automatically generated">
              <a:extLst>
                <a:ext uri="{FF2B5EF4-FFF2-40B4-BE49-F238E27FC236}">
                  <a16:creationId xmlns:a16="http://schemas.microsoft.com/office/drawing/2014/main" id="{141A2238-6866-B5D2-BD4A-63607CB1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11593" y="6881025"/>
              <a:ext cx="403219" cy="269871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7525F92-7A46-BEFB-11E1-C890BAA20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7119" y="266140"/>
            <a:ext cx="2084474" cy="908318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68050E27-2B69-8F4C-6A09-46F6CDDF6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4085" y="3497764"/>
            <a:ext cx="4376839" cy="3345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Counterfactual</a:t>
            </a:r>
            <a:r>
              <a:rPr lang="de-AT" b="1" dirty="0"/>
              <a:t> Traces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10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2" name="Google Shape;345;g1e41c9ee09e_0_188">
            <a:extLst>
              <a:ext uri="{FF2B5EF4-FFF2-40B4-BE49-F238E27FC236}">
                <a16:creationId xmlns:a16="http://schemas.microsoft.com/office/drawing/2014/main" id="{C0631EE1-74E0-9FFE-E3E9-0DD789C50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50" y="1695975"/>
            <a:ext cx="11567100" cy="312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635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ar-AE" sz="2500" dirty="0"/>
              <a:t> </a:t>
            </a:r>
            <a:r>
              <a:rPr lang="de-AT" sz="2500" dirty="0"/>
              <a:t>❌   (</a:t>
            </a:r>
            <a:r>
              <a:rPr lang="de-AT" sz="2500" dirty="0" err="1"/>
              <a:t>Inconclusive</a:t>
            </a:r>
            <a:r>
              <a:rPr lang="de-AT" sz="2500" dirty="0"/>
              <a:t>)  </a:t>
            </a:r>
            <a:r>
              <a:rPr lang="de-AT" sz="2500" dirty="0">
                <a:sym typeface="Wingdings" pitchFamily="2" charset="2"/>
              </a:rPr>
              <a:t> </a:t>
            </a:r>
            <a:r>
              <a:rPr lang="de-AT" sz="2500" dirty="0" err="1">
                <a:sym typeface="Wingdings" pitchFamily="2" charset="2"/>
              </a:rPr>
              <a:t>Produce</a:t>
            </a:r>
            <a:r>
              <a:rPr lang="de-AT" sz="2500" dirty="0">
                <a:sym typeface="Wingdings" pitchFamily="2" charset="2"/>
              </a:rPr>
              <a:t> </a:t>
            </a:r>
            <a:r>
              <a:rPr lang="de-AT" sz="2500" dirty="0" err="1">
                <a:sym typeface="Wingdings" pitchFamily="2" charset="2"/>
              </a:rPr>
              <a:t>more</a:t>
            </a:r>
            <a:r>
              <a:rPr lang="de-AT" sz="2500" dirty="0">
                <a:sym typeface="Wingdings" pitchFamily="2" charset="2"/>
              </a:rPr>
              <a:t> </a:t>
            </a:r>
            <a:r>
              <a:rPr lang="de-AT" sz="2500" dirty="0" err="1">
                <a:sym typeface="Wingdings" pitchFamily="2" charset="2"/>
              </a:rPr>
              <a:t>evidence</a:t>
            </a:r>
            <a:endParaRPr sz="2500" dirty="0"/>
          </a:p>
        </p:txBody>
      </p:sp>
      <p:grpSp>
        <p:nvGrpSpPr>
          <p:cNvPr id="3" name="Google Shape;386;g1e415644dbb_1_11">
            <a:extLst>
              <a:ext uri="{FF2B5EF4-FFF2-40B4-BE49-F238E27FC236}">
                <a16:creationId xmlns:a16="http://schemas.microsoft.com/office/drawing/2014/main" id="{5E4645C7-F1AB-0202-CAE2-40EBD1D39FE5}"/>
              </a:ext>
            </a:extLst>
          </p:cNvPr>
          <p:cNvGrpSpPr/>
          <p:nvPr/>
        </p:nvGrpSpPr>
        <p:grpSpPr>
          <a:xfrm>
            <a:off x="4832823" y="3149755"/>
            <a:ext cx="3386983" cy="1080605"/>
            <a:chOff x="4423718" y="283823"/>
            <a:chExt cx="6117000" cy="2020200"/>
          </a:xfrm>
        </p:grpSpPr>
        <p:sp>
          <p:nvSpPr>
            <p:cNvPr id="4" name="Google Shape;387;g1e415644dbb_1_11">
              <a:extLst>
                <a:ext uri="{FF2B5EF4-FFF2-40B4-BE49-F238E27FC236}">
                  <a16:creationId xmlns:a16="http://schemas.microsoft.com/office/drawing/2014/main" id="{2A8E37BC-B274-712C-08DC-5D841E5B24C4}"/>
                </a:ext>
              </a:extLst>
            </p:cNvPr>
            <p:cNvSpPr/>
            <p:nvPr/>
          </p:nvSpPr>
          <p:spPr>
            <a:xfrm>
              <a:off x="4546268" y="897938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88;g1e415644dbb_1_11">
              <a:extLst>
                <a:ext uri="{FF2B5EF4-FFF2-40B4-BE49-F238E27FC236}">
                  <a16:creationId xmlns:a16="http://schemas.microsoft.com/office/drawing/2014/main" id="{474ABD77-75A3-094F-32AC-326D6652F834}"/>
                </a:ext>
              </a:extLst>
            </p:cNvPr>
            <p:cNvSpPr/>
            <p:nvPr/>
          </p:nvSpPr>
          <p:spPr>
            <a:xfrm>
              <a:off x="5885629" y="897938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89;g1e415644dbb_1_11">
              <a:extLst>
                <a:ext uri="{FF2B5EF4-FFF2-40B4-BE49-F238E27FC236}">
                  <a16:creationId xmlns:a16="http://schemas.microsoft.com/office/drawing/2014/main" id="{777AE262-8802-87AA-272D-C7DD718039C5}"/>
                </a:ext>
              </a:extLst>
            </p:cNvPr>
            <p:cNvSpPr/>
            <p:nvPr/>
          </p:nvSpPr>
          <p:spPr>
            <a:xfrm>
              <a:off x="7115086" y="897938"/>
              <a:ext cx="219900" cy="216600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90;g1e415644dbb_1_11">
              <a:extLst>
                <a:ext uri="{FF2B5EF4-FFF2-40B4-BE49-F238E27FC236}">
                  <a16:creationId xmlns:a16="http://schemas.microsoft.com/office/drawing/2014/main" id="{7AE3C599-4E49-A390-5DE9-AA17402C7B6B}"/>
                </a:ext>
              </a:extLst>
            </p:cNvPr>
            <p:cNvSpPr/>
            <p:nvPr/>
          </p:nvSpPr>
          <p:spPr>
            <a:xfrm>
              <a:off x="6207211" y="1740741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91;g1e415644dbb_1_11">
              <a:extLst>
                <a:ext uri="{FF2B5EF4-FFF2-40B4-BE49-F238E27FC236}">
                  <a16:creationId xmlns:a16="http://schemas.microsoft.com/office/drawing/2014/main" id="{69CEE8E0-469D-3716-CE9E-1362EE99E85E}"/>
                </a:ext>
              </a:extLst>
            </p:cNvPr>
            <p:cNvSpPr/>
            <p:nvPr/>
          </p:nvSpPr>
          <p:spPr>
            <a:xfrm>
              <a:off x="6893524" y="529359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Google Shape;392;g1e415644dbb_1_11">
              <a:extLst>
                <a:ext uri="{FF2B5EF4-FFF2-40B4-BE49-F238E27FC236}">
                  <a16:creationId xmlns:a16="http://schemas.microsoft.com/office/drawing/2014/main" id="{E208E758-9AF5-D5E4-C605-9D1CE1680CEF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4766168" y="1006238"/>
              <a:ext cx="1119600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393;g1e415644dbb_1_11">
              <a:extLst>
                <a:ext uri="{FF2B5EF4-FFF2-40B4-BE49-F238E27FC236}">
                  <a16:creationId xmlns:a16="http://schemas.microsoft.com/office/drawing/2014/main" id="{33390BF9-880B-B854-D026-A015354D0BE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6105529" y="1006238"/>
              <a:ext cx="1009500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" name="Google Shape;394;g1e415644dbb_1_11">
              <a:extLst>
                <a:ext uri="{FF2B5EF4-FFF2-40B4-BE49-F238E27FC236}">
                  <a16:creationId xmlns:a16="http://schemas.microsoft.com/office/drawing/2014/main" id="{C2C00B70-E791-5A98-9DFB-241CD372B7D5}"/>
                </a:ext>
              </a:extLst>
            </p:cNvPr>
            <p:cNvSpPr/>
            <p:nvPr/>
          </p:nvSpPr>
          <p:spPr>
            <a:xfrm>
              <a:off x="6498160" y="968297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95;g1e415644dbb_1_11">
              <a:extLst>
                <a:ext uri="{FF2B5EF4-FFF2-40B4-BE49-F238E27FC236}">
                  <a16:creationId xmlns:a16="http://schemas.microsoft.com/office/drawing/2014/main" id="{BC8B7282-AE62-F35B-D49B-537DFE33E3A8}"/>
                </a:ext>
              </a:extLst>
            </p:cNvPr>
            <p:cNvSpPr/>
            <p:nvPr/>
          </p:nvSpPr>
          <p:spPr>
            <a:xfrm>
              <a:off x="7114880" y="1378072"/>
              <a:ext cx="219900" cy="216600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396;g1e415644dbb_1_11">
              <a:extLst>
                <a:ext uri="{FF2B5EF4-FFF2-40B4-BE49-F238E27FC236}">
                  <a16:creationId xmlns:a16="http://schemas.microsoft.com/office/drawing/2014/main" id="{2F84E3F8-25C4-2BEA-F87D-738148C4AC1A}"/>
                </a:ext>
              </a:extLst>
            </p:cNvPr>
            <p:cNvCxnSpPr>
              <a:stCxn id="11" idx="7"/>
              <a:endCxn id="8" idx="3"/>
            </p:cNvCxnSpPr>
            <p:nvPr/>
          </p:nvCxnSpPr>
          <p:spPr>
            <a:xfrm rot="10800000" flipH="1">
              <a:off x="6552702" y="714305"/>
              <a:ext cx="372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" name="Google Shape;397;g1e415644dbb_1_11">
              <a:extLst>
                <a:ext uri="{FF2B5EF4-FFF2-40B4-BE49-F238E27FC236}">
                  <a16:creationId xmlns:a16="http://schemas.microsoft.com/office/drawing/2014/main" id="{22BB575A-5157-D94A-69E7-8CB65E09F5D8}"/>
                </a:ext>
              </a:extLst>
            </p:cNvPr>
            <p:cNvSpPr/>
            <p:nvPr/>
          </p:nvSpPr>
          <p:spPr>
            <a:xfrm>
              <a:off x="4592957" y="1511539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98;g1e415644dbb_1_11">
              <a:extLst>
                <a:ext uri="{FF2B5EF4-FFF2-40B4-BE49-F238E27FC236}">
                  <a16:creationId xmlns:a16="http://schemas.microsoft.com/office/drawing/2014/main" id="{1BB8CF22-8893-5413-7BA5-531A3DB38B29}"/>
                </a:ext>
              </a:extLst>
            </p:cNvPr>
            <p:cNvSpPr/>
            <p:nvPr/>
          </p:nvSpPr>
          <p:spPr>
            <a:xfrm>
              <a:off x="5501599" y="1347463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399;g1e415644dbb_1_11">
              <a:extLst>
                <a:ext uri="{FF2B5EF4-FFF2-40B4-BE49-F238E27FC236}">
                  <a16:creationId xmlns:a16="http://schemas.microsoft.com/office/drawing/2014/main" id="{B6E2BED5-7CBA-C40E-36DF-7A22B803D2B7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 rot="10800000" flipH="1">
              <a:off x="4812857" y="1455739"/>
              <a:ext cx="688800" cy="16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" name="Google Shape;400;g1e415644dbb_1_11">
              <a:extLst>
                <a:ext uri="{FF2B5EF4-FFF2-40B4-BE49-F238E27FC236}">
                  <a16:creationId xmlns:a16="http://schemas.microsoft.com/office/drawing/2014/main" id="{89B4DC2E-2E9D-736F-B43A-D913ACCCBE8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>
              <a:off x="5721499" y="1455763"/>
              <a:ext cx="485700" cy="39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" name="Google Shape;401;g1e415644dbb_1_11">
              <a:extLst>
                <a:ext uri="{FF2B5EF4-FFF2-40B4-BE49-F238E27FC236}">
                  <a16:creationId xmlns:a16="http://schemas.microsoft.com/office/drawing/2014/main" id="{07B12928-259B-EBD7-9FA0-30DF5F77A904}"/>
                </a:ext>
              </a:extLst>
            </p:cNvPr>
            <p:cNvCxnSpPr>
              <a:stCxn id="7" idx="6"/>
              <a:endCxn id="12" idx="3"/>
            </p:cNvCxnSpPr>
            <p:nvPr/>
          </p:nvCxnSpPr>
          <p:spPr>
            <a:xfrm rot="10800000" flipH="1">
              <a:off x="6427111" y="1562841"/>
              <a:ext cx="720000" cy="28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" name="Google Shape;402;g1e415644dbb_1_11">
              <a:extLst>
                <a:ext uri="{FF2B5EF4-FFF2-40B4-BE49-F238E27FC236}">
                  <a16:creationId xmlns:a16="http://schemas.microsoft.com/office/drawing/2014/main" id="{CF75A439-5AA2-2695-6473-5C1F1E654756}"/>
                </a:ext>
              </a:extLst>
            </p:cNvPr>
            <p:cNvSpPr/>
            <p:nvPr/>
          </p:nvSpPr>
          <p:spPr>
            <a:xfrm>
              <a:off x="6730162" y="1222814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403;g1e415644dbb_1_11">
              <a:extLst>
                <a:ext uri="{FF2B5EF4-FFF2-40B4-BE49-F238E27FC236}">
                  <a16:creationId xmlns:a16="http://schemas.microsoft.com/office/drawing/2014/main" id="{F5355DB3-398B-BF3A-615A-1D7442B9E4E0}"/>
                </a:ext>
              </a:extLst>
            </p:cNvPr>
            <p:cNvCxnSpPr>
              <a:stCxn id="5" idx="6"/>
              <a:endCxn id="12" idx="1"/>
            </p:cNvCxnSpPr>
            <p:nvPr/>
          </p:nvCxnSpPr>
          <p:spPr>
            <a:xfrm>
              <a:off x="6105529" y="1006238"/>
              <a:ext cx="1041600" cy="40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404;g1e415644dbb_1_11">
              <a:extLst>
                <a:ext uri="{FF2B5EF4-FFF2-40B4-BE49-F238E27FC236}">
                  <a16:creationId xmlns:a16="http://schemas.microsoft.com/office/drawing/2014/main" id="{ACBC5176-424A-47E8-C6D2-CC96F810B55C}"/>
                </a:ext>
              </a:extLst>
            </p:cNvPr>
            <p:cNvCxnSpPr/>
            <p:nvPr/>
          </p:nvCxnSpPr>
          <p:spPr>
            <a:xfrm rot="10800000" flipH="1">
              <a:off x="6786983" y="1215590"/>
              <a:ext cx="425400" cy="3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405;g1e415644dbb_1_11">
              <a:extLst>
                <a:ext uri="{FF2B5EF4-FFF2-40B4-BE49-F238E27FC236}">
                  <a16:creationId xmlns:a16="http://schemas.microsoft.com/office/drawing/2014/main" id="{B48E5F48-AA1B-A663-8EF7-F9E15FF0D840}"/>
                </a:ext>
              </a:extLst>
            </p:cNvPr>
            <p:cNvSpPr/>
            <p:nvPr/>
          </p:nvSpPr>
          <p:spPr>
            <a:xfrm>
              <a:off x="5063608" y="1527428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406;g1e415644dbb_1_11">
              <a:extLst>
                <a:ext uri="{FF2B5EF4-FFF2-40B4-BE49-F238E27FC236}">
                  <a16:creationId xmlns:a16="http://schemas.microsoft.com/office/drawing/2014/main" id="{CD14C21F-B637-EAB7-659E-A3A1D368166D}"/>
                </a:ext>
              </a:extLst>
            </p:cNvPr>
            <p:cNvCxnSpPr/>
            <p:nvPr/>
          </p:nvCxnSpPr>
          <p:spPr>
            <a:xfrm>
              <a:off x="5085004" y="1564099"/>
              <a:ext cx="360600" cy="15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4" name="Google Shape;407;g1e415644dbb_1_11">
              <a:extLst>
                <a:ext uri="{FF2B5EF4-FFF2-40B4-BE49-F238E27FC236}">
                  <a16:creationId xmlns:a16="http://schemas.microsoft.com/office/drawing/2014/main" id="{0E5A5232-5E2A-CB80-6A6F-FD7CAE8CBFE2}"/>
                </a:ext>
              </a:extLst>
            </p:cNvPr>
            <p:cNvSpPr/>
            <p:nvPr/>
          </p:nvSpPr>
          <p:spPr>
            <a:xfrm>
              <a:off x="5102933" y="979192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Google Shape;408;g1e415644dbb_1_11">
              <a:extLst>
                <a:ext uri="{FF2B5EF4-FFF2-40B4-BE49-F238E27FC236}">
                  <a16:creationId xmlns:a16="http://schemas.microsoft.com/office/drawing/2014/main" id="{E5ACE8A1-CC3B-27D3-E5E3-AD3B13EECB94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5124349" y="1015963"/>
              <a:ext cx="487200" cy="3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" name="Google Shape;409;g1e415644dbb_1_11">
              <a:extLst>
                <a:ext uri="{FF2B5EF4-FFF2-40B4-BE49-F238E27FC236}">
                  <a16:creationId xmlns:a16="http://schemas.microsoft.com/office/drawing/2014/main" id="{BBCF2BCC-BBA8-EA4F-1C45-1B4644D620EC}"/>
                </a:ext>
              </a:extLst>
            </p:cNvPr>
            <p:cNvCxnSpPr/>
            <p:nvPr/>
          </p:nvCxnSpPr>
          <p:spPr>
            <a:xfrm>
              <a:off x="4812559" y="1647930"/>
              <a:ext cx="4029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" name="Google Shape;410;g1e415644dbb_1_11">
              <a:extLst>
                <a:ext uri="{FF2B5EF4-FFF2-40B4-BE49-F238E27FC236}">
                  <a16:creationId xmlns:a16="http://schemas.microsoft.com/office/drawing/2014/main" id="{51C5688A-4DBF-E44C-562E-C9CEDF20E6BA}"/>
                </a:ext>
              </a:extLst>
            </p:cNvPr>
            <p:cNvCxnSpPr/>
            <p:nvPr/>
          </p:nvCxnSpPr>
          <p:spPr>
            <a:xfrm>
              <a:off x="4726549" y="1097789"/>
              <a:ext cx="4029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" name="Google Shape;411;g1e415644dbb_1_11">
              <a:extLst>
                <a:ext uri="{FF2B5EF4-FFF2-40B4-BE49-F238E27FC236}">
                  <a16:creationId xmlns:a16="http://schemas.microsoft.com/office/drawing/2014/main" id="{F81DF1C2-5B2A-873B-F9C0-92D78E65A131}"/>
                </a:ext>
              </a:extLst>
            </p:cNvPr>
            <p:cNvSpPr/>
            <p:nvPr/>
          </p:nvSpPr>
          <p:spPr>
            <a:xfrm>
              <a:off x="6957361" y="1779760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2;g1e415644dbb_1_11">
              <a:extLst>
                <a:ext uri="{FF2B5EF4-FFF2-40B4-BE49-F238E27FC236}">
                  <a16:creationId xmlns:a16="http://schemas.microsoft.com/office/drawing/2014/main" id="{B0C8F579-D356-3267-5CE8-4AA1CBE2E1F6}"/>
                </a:ext>
              </a:extLst>
            </p:cNvPr>
            <p:cNvSpPr/>
            <p:nvPr/>
          </p:nvSpPr>
          <p:spPr>
            <a:xfrm>
              <a:off x="6626253" y="1739782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413;g1e415644dbb_1_11">
              <a:extLst>
                <a:ext uri="{FF2B5EF4-FFF2-40B4-BE49-F238E27FC236}">
                  <a16:creationId xmlns:a16="http://schemas.microsoft.com/office/drawing/2014/main" id="{233A061B-DB98-9721-05FE-B41D70AB3005}"/>
                </a:ext>
              </a:extLst>
            </p:cNvPr>
            <p:cNvCxnSpPr>
              <a:stCxn id="29" idx="5"/>
              <a:endCxn id="28" idx="2"/>
            </p:cNvCxnSpPr>
            <p:nvPr/>
          </p:nvCxnSpPr>
          <p:spPr>
            <a:xfrm>
              <a:off x="6680795" y="1785874"/>
              <a:ext cx="276600" cy="10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414;g1e415644dbb_1_11">
              <a:extLst>
                <a:ext uri="{FF2B5EF4-FFF2-40B4-BE49-F238E27FC236}">
                  <a16:creationId xmlns:a16="http://schemas.microsoft.com/office/drawing/2014/main" id="{7E9BCD59-AD9E-016F-D3EA-AAB0B31B3042}"/>
                </a:ext>
              </a:extLst>
            </p:cNvPr>
            <p:cNvCxnSpPr>
              <a:endCxn id="12" idx="2"/>
            </p:cNvCxnSpPr>
            <p:nvPr/>
          </p:nvCxnSpPr>
          <p:spPr>
            <a:xfrm rot="10800000" flipH="1">
              <a:off x="5925080" y="1486372"/>
              <a:ext cx="1189800" cy="12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" name="Google Shape;415;g1e415644dbb_1_11">
              <a:extLst>
                <a:ext uri="{FF2B5EF4-FFF2-40B4-BE49-F238E27FC236}">
                  <a16:creationId xmlns:a16="http://schemas.microsoft.com/office/drawing/2014/main" id="{309BDD69-600C-9136-7092-A44B3DE881CE}"/>
                </a:ext>
              </a:extLst>
            </p:cNvPr>
            <p:cNvSpPr/>
            <p:nvPr/>
          </p:nvSpPr>
          <p:spPr>
            <a:xfrm>
              <a:off x="5900472" y="1594708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6;g1e415644dbb_1_11">
              <a:extLst>
                <a:ext uri="{FF2B5EF4-FFF2-40B4-BE49-F238E27FC236}">
                  <a16:creationId xmlns:a16="http://schemas.microsoft.com/office/drawing/2014/main" id="{A3B2D7DE-A5BE-74E7-EB2C-58F73970B07B}"/>
                </a:ext>
              </a:extLst>
            </p:cNvPr>
            <p:cNvSpPr/>
            <p:nvPr/>
          </p:nvSpPr>
          <p:spPr>
            <a:xfrm>
              <a:off x="4423718" y="283823"/>
              <a:ext cx="6117000" cy="2020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417;g1e415644dbb_1_11">
            <a:extLst>
              <a:ext uri="{FF2B5EF4-FFF2-40B4-BE49-F238E27FC236}">
                <a16:creationId xmlns:a16="http://schemas.microsoft.com/office/drawing/2014/main" id="{0F22E123-FE2E-03FB-982A-45DF265B7A17}"/>
              </a:ext>
            </a:extLst>
          </p:cNvPr>
          <p:cNvGrpSpPr/>
          <p:nvPr/>
        </p:nvGrpSpPr>
        <p:grpSpPr>
          <a:xfrm>
            <a:off x="6702842" y="3235570"/>
            <a:ext cx="1267343" cy="887165"/>
            <a:chOff x="7013037" y="503132"/>
            <a:chExt cx="1786500" cy="1346842"/>
          </a:xfrm>
        </p:grpSpPr>
        <p:cxnSp>
          <p:nvCxnSpPr>
            <p:cNvPr id="35" name="Google Shape;418;g1e415644dbb_1_11">
              <a:extLst>
                <a:ext uri="{FF2B5EF4-FFF2-40B4-BE49-F238E27FC236}">
                  <a16:creationId xmlns:a16="http://schemas.microsoft.com/office/drawing/2014/main" id="{D8677A0B-9D5A-3DA3-D7DD-7386C85D6F2A}"/>
                </a:ext>
              </a:extLst>
            </p:cNvPr>
            <p:cNvCxnSpPr/>
            <p:nvPr/>
          </p:nvCxnSpPr>
          <p:spPr>
            <a:xfrm>
              <a:off x="7016328" y="503132"/>
              <a:ext cx="0" cy="134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6" name="Google Shape;419;g1e415644dbb_1_11">
              <a:extLst>
                <a:ext uri="{FF2B5EF4-FFF2-40B4-BE49-F238E27FC236}">
                  <a16:creationId xmlns:a16="http://schemas.microsoft.com/office/drawing/2014/main" id="{94D4DB3D-19C6-0AA8-7139-B8709FC992EB}"/>
                </a:ext>
              </a:extLst>
            </p:cNvPr>
            <p:cNvCxnSpPr/>
            <p:nvPr/>
          </p:nvCxnSpPr>
          <p:spPr>
            <a:xfrm rot="10800000">
              <a:off x="7013037" y="1849974"/>
              <a:ext cx="1786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38" name="Google Shape;420;g1e415644dbb_1_11">
              <a:extLst>
                <a:ext uri="{FF2B5EF4-FFF2-40B4-BE49-F238E27FC236}">
                  <a16:creationId xmlns:a16="http://schemas.microsoft.com/office/drawing/2014/main" id="{EF5A45AE-7C19-4CB9-43E6-C4AA3B64B158}"/>
                </a:ext>
              </a:extLst>
            </p:cNvPr>
            <p:cNvSpPr/>
            <p:nvPr/>
          </p:nvSpPr>
          <p:spPr>
            <a:xfrm>
              <a:off x="7035501" y="655628"/>
              <a:ext cx="1635163" cy="944185"/>
            </a:xfrm>
            <a:custGeom>
              <a:avLst/>
              <a:gdLst/>
              <a:ahLst/>
              <a:cxnLst/>
              <a:rect l="l" t="t" r="r" b="b"/>
              <a:pathLst>
                <a:path w="1635163" h="1183931" extrusionOk="0">
                  <a:moveTo>
                    <a:pt x="0" y="1183931"/>
                  </a:moveTo>
                  <a:cubicBezTo>
                    <a:pt x="162261" y="1064700"/>
                    <a:pt x="324523" y="945470"/>
                    <a:pt x="441064" y="807413"/>
                  </a:cubicBezTo>
                  <a:cubicBezTo>
                    <a:pt x="557605" y="669356"/>
                    <a:pt x="589878" y="438067"/>
                    <a:pt x="699247" y="355592"/>
                  </a:cubicBezTo>
                  <a:cubicBezTo>
                    <a:pt x="808616" y="273117"/>
                    <a:pt x="961017" y="364556"/>
                    <a:pt x="1097280" y="312561"/>
                  </a:cubicBezTo>
                  <a:cubicBezTo>
                    <a:pt x="1233543" y="260566"/>
                    <a:pt x="1427181" y="95615"/>
                    <a:pt x="1516828" y="43620"/>
                  </a:cubicBezTo>
                  <a:cubicBezTo>
                    <a:pt x="1606475" y="-8375"/>
                    <a:pt x="1635163" y="589"/>
                    <a:pt x="1635163" y="589"/>
                  </a:cubicBezTo>
                  <a:lnTo>
                    <a:pt x="1635163" y="589"/>
                  </a:lnTo>
                  <a:lnTo>
                    <a:pt x="1624405" y="589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421;g1e415644dbb_1_11">
            <a:extLst>
              <a:ext uri="{FF2B5EF4-FFF2-40B4-BE49-F238E27FC236}">
                <a16:creationId xmlns:a16="http://schemas.microsoft.com/office/drawing/2014/main" id="{5DB3AB91-4B60-B66F-8796-2166786EEA87}"/>
              </a:ext>
            </a:extLst>
          </p:cNvPr>
          <p:cNvSpPr/>
          <p:nvPr/>
        </p:nvSpPr>
        <p:spPr>
          <a:xfrm>
            <a:off x="6720608" y="3332003"/>
            <a:ext cx="1156807" cy="690995"/>
          </a:xfrm>
          <a:custGeom>
            <a:avLst/>
            <a:gdLst/>
            <a:ahLst/>
            <a:cxnLst/>
            <a:rect l="l" t="t" r="r" b="b"/>
            <a:pathLst>
              <a:path w="2093769" h="1454727" extrusionOk="0">
                <a:moveTo>
                  <a:pt x="0" y="1454727"/>
                </a:moveTo>
                <a:cubicBezTo>
                  <a:pt x="282286" y="1352983"/>
                  <a:pt x="564573" y="1251239"/>
                  <a:pt x="737755" y="1106632"/>
                </a:cubicBezTo>
                <a:cubicBezTo>
                  <a:pt x="910937" y="962025"/>
                  <a:pt x="865909" y="690995"/>
                  <a:pt x="1039091" y="587086"/>
                </a:cubicBezTo>
                <a:cubicBezTo>
                  <a:pt x="1212273" y="483177"/>
                  <a:pt x="1601066" y="581025"/>
                  <a:pt x="1776846" y="483177"/>
                </a:cubicBezTo>
                <a:cubicBezTo>
                  <a:pt x="1952626" y="385329"/>
                  <a:pt x="2045278" y="76200"/>
                  <a:pt x="2093769" y="0"/>
                </a:cubicBezTo>
              </a:path>
            </a:pathLst>
          </a:custGeom>
          <a:noFill/>
          <a:ln w="1905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22;g1e415644dbb_1_11">
            <a:extLst>
              <a:ext uri="{FF2B5EF4-FFF2-40B4-BE49-F238E27FC236}">
                <a16:creationId xmlns:a16="http://schemas.microsoft.com/office/drawing/2014/main" id="{20B105F5-11A6-F218-6ADA-B9DF80145082}"/>
              </a:ext>
            </a:extLst>
          </p:cNvPr>
          <p:cNvSpPr/>
          <p:nvPr/>
        </p:nvSpPr>
        <p:spPr>
          <a:xfrm>
            <a:off x="6726375" y="3335637"/>
            <a:ext cx="1138562" cy="653952"/>
          </a:xfrm>
          <a:custGeom>
            <a:avLst/>
            <a:gdLst/>
            <a:ahLst/>
            <a:cxnLst/>
            <a:rect l="l" t="t" r="r" b="b"/>
            <a:pathLst>
              <a:path w="2060745" h="1445198" extrusionOk="0">
                <a:moveTo>
                  <a:pt x="0" y="1445198"/>
                </a:moveTo>
                <a:cubicBezTo>
                  <a:pt x="231202" y="1333685"/>
                  <a:pt x="462404" y="1222173"/>
                  <a:pt x="615547" y="1061596"/>
                </a:cubicBezTo>
                <a:cubicBezTo>
                  <a:pt x="768690" y="901019"/>
                  <a:pt x="741184" y="588041"/>
                  <a:pt x="918860" y="481733"/>
                </a:cubicBezTo>
                <a:cubicBezTo>
                  <a:pt x="1096536" y="375425"/>
                  <a:pt x="1491290" y="504035"/>
                  <a:pt x="1681604" y="423746"/>
                </a:cubicBezTo>
                <a:cubicBezTo>
                  <a:pt x="1871918" y="343457"/>
                  <a:pt x="1966331" y="171728"/>
                  <a:pt x="2060745" y="0"/>
                </a:cubicBezTo>
              </a:path>
            </a:pathLst>
          </a:cu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23;g1e415644dbb_1_11">
            <a:extLst>
              <a:ext uri="{FF2B5EF4-FFF2-40B4-BE49-F238E27FC236}">
                <a16:creationId xmlns:a16="http://schemas.microsoft.com/office/drawing/2014/main" id="{7A3B68DC-AEE6-CF41-E234-05E4D867BE70}"/>
              </a:ext>
            </a:extLst>
          </p:cNvPr>
          <p:cNvSpPr txBox="1"/>
          <p:nvPr/>
        </p:nvSpPr>
        <p:spPr>
          <a:xfrm>
            <a:off x="7770573" y="3486888"/>
            <a:ext cx="107700" cy="14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8749" r="-1561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42" name="Google Shape;424;g1e415644dbb_1_11">
            <a:extLst>
              <a:ext uri="{FF2B5EF4-FFF2-40B4-BE49-F238E27FC236}">
                <a16:creationId xmlns:a16="http://schemas.microsoft.com/office/drawing/2014/main" id="{BD47567C-5002-D19B-6277-583B10D90529}"/>
              </a:ext>
            </a:extLst>
          </p:cNvPr>
          <p:cNvSpPr txBox="1"/>
          <p:nvPr/>
        </p:nvSpPr>
        <p:spPr>
          <a:xfrm>
            <a:off x="7192190" y="3304860"/>
            <a:ext cx="313200" cy="14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379" r="-1069" b="-1110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43" name="Google Shape;425;g1e415644dbb_1_11">
            <a:extLst>
              <a:ext uri="{FF2B5EF4-FFF2-40B4-BE49-F238E27FC236}">
                <a16:creationId xmlns:a16="http://schemas.microsoft.com/office/drawing/2014/main" id="{3E667A71-BCB2-96D5-1F67-F223CC7C8B1C}"/>
              </a:ext>
            </a:extLst>
          </p:cNvPr>
          <p:cNvSpPr txBox="1"/>
          <p:nvPr/>
        </p:nvSpPr>
        <p:spPr>
          <a:xfrm>
            <a:off x="7246140" y="3737285"/>
            <a:ext cx="291900" cy="149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809" r="-5819" b="-17388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44" name="Google Shape;426;g1e415644dbb_1_11">
            <a:extLst>
              <a:ext uri="{FF2B5EF4-FFF2-40B4-BE49-F238E27FC236}">
                <a16:creationId xmlns:a16="http://schemas.microsoft.com/office/drawing/2014/main" id="{9E919300-273E-84E7-9187-214494C5411B}"/>
              </a:ext>
            </a:extLst>
          </p:cNvPr>
          <p:cNvSpPr txBox="1"/>
          <p:nvPr/>
        </p:nvSpPr>
        <p:spPr>
          <a:xfrm>
            <a:off x="6741285" y="3199254"/>
            <a:ext cx="123600" cy="165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4318" r="-24329" b="-587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46" name="Google Shape;428;g1e415644dbb_1_11">
            <a:extLst>
              <a:ext uri="{FF2B5EF4-FFF2-40B4-BE49-F238E27FC236}">
                <a16:creationId xmlns:a16="http://schemas.microsoft.com/office/drawing/2014/main" id="{321DD5A8-F543-2237-C1BD-DD9D1DF50A95}"/>
              </a:ext>
            </a:extLst>
          </p:cNvPr>
          <p:cNvSpPr txBox="1"/>
          <p:nvPr/>
        </p:nvSpPr>
        <p:spPr>
          <a:xfrm>
            <a:off x="5111357" y="3261268"/>
            <a:ext cx="3342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6059" r="-9089" b="-2575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4BD81A6-77F1-EB95-F6FB-1F0A13A3862D}"/>
              </a:ext>
            </a:extLst>
          </p:cNvPr>
          <p:cNvGrpSpPr/>
          <p:nvPr/>
        </p:nvGrpSpPr>
        <p:grpSpPr>
          <a:xfrm>
            <a:off x="885127" y="4854008"/>
            <a:ext cx="3386983" cy="1080578"/>
            <a:chOff x="885127" y="4854008"/>
            <a:chExt cx="3386983" cy="1080578"/>
          </a:xfrm>
        </p:grpSpPr>
        <p:sp>
          <p:nvSpPr>
            <p:cNvPr id="49" name="Google Shape;431;g1e415644dbb_1_11">
              <a:extLst>
                <a:ext uri="{FF2B5EF4-FFF2-40B4-BE49-F238E27FC236}">
                  <a16:creationId xmlns:a16="http://schemas.microsoft.com/office/drawing/2014/main" id="{D1FAFE08-6B4F-4D11-B3E1-E7B1D0261839}"/>
                </a:ext>
              </a:extLst>
            </p:cNvPr>
            <p:cNvSpPr/>
            <p:nvPr/>
          </p:nvSpPr>
          <p:spPr>
            <a:xfrm>
              <a:off x="952983" y="4945982"/>
              <a:ext cx="1605952" cy="947429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432;g1e415644dbb_1_11">
              <a:extLst>
                <a:ext uri="{FF2B5EF4-FFF2-40B4-BE49-F238E27FC236}">
                  <a16:creationId xmlns:a16="http://schemas.microsoft.com/office/drawing/2014/main" id="{C9832CFE-EA23-4AEA-0B67-52EFB8AFE91C}"/>
                </a:ext>
              </a:extLst>
            </p:cNvPr>
            <p:cNvGrpSpPr/>
            <p:nvPr/>
          </p:nvGrpSpPr>
          <p:grpSpPr>
            <a:xfrm>
              <a:off x="885127" y="4854008"/>
              <a:ext cx="3386983" cy="1080578"/>
              <a:chOff x="4423718" y="283823"/>
              <a:chExt cx="6117000" cy="2020200"/>
            </a:xfrm>
          </p:grpSpPr>
          <p:sp>
            <p:nvSpPr>
              <p:cNvPr id="60" name="Google Shape;433;g1e415644dbb_1_11">
                <a:extLst>
                  <a:ext uri="{FF2B5EF4-FFF2-40B4-BE49-F238E27FC236}">
                    <a16:creationId xmlns:a16="http://schemas.microsoft.com/office/drawing/2014/main" id="{4E141182-4A4D-D9FC-2676-86C21003CDF9}"/>
                  </a:ext>
                </a:extLst>
              </p:cNvPr>
              <p:cNvSpPr/>
              <p:nvPr/>
            </p:nvSpPr>
            <p:spPr>
              <a:xfrm>
                <a:off x="4546268" y="897938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34;g1e415644dbb_1_11">
                <a:extLst>
                  <a:ext uri="{FF2B5EF4-FFF2-40B4-BE49-F238E27FC236}">
                    <a16:creationId xmlns:a16="http://schemas.microsoft.com/office/drawing/2014/main" id="{0D824218-FB34-C4E7-CC25-012B5AA99B8A}"/>
                  </a:ext>
                </a:extLst>
              </p:cNvPr>
              <p:cNvSpPr/>
              <p:nvPr/>
            </p:nvSpPr>
            <p:spPr>
              <a:xfrm>
                <a:off x="5885629" y="897938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35;g1e415644dbb_1_11">
                <a:extLst>
                  <a:ext uri="{FF2B5EF4-FFF2-40B4-BE49-F238E27FC236}">
                    <a16:creationId xmlns:a16="http://schemas.microsoft.com/office/drawing/2014/main" id="{04B09981-0DB2-BF31-9E59-16BD04B2E50F}"/>
                  </a:ext>
                </a:extLst>
              </p:cNvPr>
              <p:cNvSpPr/>
              <p:nvPr/>
            </p:nvSpPr>
            <p:spPr>
              <a:xfrm>
                <a:off x="7115086" y="897938"/>
                <a:ext cx="219900" cy="216600"/>
              </a:xfrm>
              <a:prstGeom prst="ellipse">
                <a:avLst/>
              </a:prstGeom>
              <a:solidFill>
                <a:srgbClr val="9966FF"/>
              </a:solidFill>
              <a:ln w="1905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36;g1e415644dbb_1_11">
                <a:extLst>
                  <a:ext uri="{FF2B5EF4-FFF2-40B4-BE49-F238E27FC236}">
                    <a16:creationId xmlns:a16="http://schemas.microsoft.com/office/drawing/2014/main" id="{B730EB3A-527C-EC2A-2980-688903231F71}"/>
                  </a:ext>
                </a:extLst>
              </p:cNvPr>
              <p:cNvSpPr/>
              <p:nvPr/>
            </p:nvSpPr>
            <p:spPr>
              <a:xfrm>
                <a:off x="6207211" y="1740741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37;g1e415644dbb_1_11">
                <a:extLst>
                  <a:ext uri="{FF2B5EF4-FFF2-40B4-BE49-F238E27FC236}">
                    <a16:creationId xmlns:a16="http://schemas.microsoft.com/office/drawing/2014/main" id="{B68FBA45-08A1-5CD6-25C4-8EE3C0B1B4A4}"/>
                  </a:ext>
                </a:extLst>
              </p:cNvPr>
              <p:cNvSpPr/>
              <p:nvPr/>
            </p:nvSpPr>
            <p:spPr>
              <a:xfrm>
                <a:off x="6893524" y="529359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7" name="Google Shape;438;g1e415644dbb_1_11">
                <a:extLst>
                  <a:ext uri="{FF2B5EF4-FFF2-40B4-BE49-F238E27FC236}">
                    <a16:creationId xmlns:a16="http://schemas.microsoft.com/office/drawing/2014/main" id="{350AA6DF-83EB-32EE-8E0A-73B0079C00A8}"/>
                  </a:ext>
                </a:extLst>
              </p:cNvPr>
              <p:cNvCxnSpPr>
                <a:stCxn id="60" idx="6"/>
                <a:endCxn id="61" idx="2"/>
              </p:cNvCxnSpPr>
              <p:nvPr/>
            </p:nvCxnSpPr>
            <p:spPr>
              <a:xfrm>
                <a:off x="4766168" y="1006238"/>
                <a:ext cx="1119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8" name="Google Shape;439;g1e415644dbb_1_11">
                <a:extLst>
                  <a:ext uri="{FF2B5EF4-FFF2-40B4-BE49-F238E27FC236}">
                    <a16:creationId xmlns:a16="http://schemas.microsoft.com/office/drawing/2014/main" id="{87C89736-3C01-8F53-BED7-1F9D429EA513}"/>
                  </a:ext>
                </a:extLst>
              </p:cNvPr>
              <p:cNvSpPr/>
              <p:nvPr/>
            </p:nvSpPr>
            <p:spPr>
              <a:xfrm>
                <a:off x="6498160" y="968297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440;g1e415644dbb_1_11">
                <a:extLst>
                  <a:ext uri="{FF2B5EF4-FFF2-40B4-BE49-F238E27FC236}">
                    <a16:creationId xmlns:a16="http://schemas.microsoft.com/office/drawing/2014/main" id="{FDCFA708-A9B5-FD8C-11A8-49CACF592F26}"/>
                  </a:ext>
                </a:extLst>
              </p:cNvPr>
              <p:cNvSpPr/>
              <p:nvPr/>
            </p:nvSpPr>
            <p:spPr>
              <a:xfrm>
                <a:off x="7114880" y="1378072"/>
                <a:ext cx="219900" cy="216600"/>
              </a:xfrm>
              <a:prstGeom prst="ellipse">
                <a:avLst/>
              </a:prstGeom>
              <a:solidFill>
                <a:srgbClr val="9966FF"/>
              </a:solidFill>
              <a:ln w="1905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" name="Google Shape;441;g1e415644dbb_1_11">
                <a:extLst>
                  <a:ext uri="{FF2B5EF4-FFF2-40B4-BE49-F238E27FC236}">
                    <a16:creationId xmlns:a16="http://schemas.microsoft.com/office/drawing/2014/main" id="{20622087-EFB1-E43C-79DA-BE879862144D}"/>
                  </a:ext>
                </a:extLst>
              </p:cNvPr>
              <p:cNvCxnSpPr>
                <a:stCxn id="258" idx="7"/>
                <a:endCxn id="256" idx="3"/>
              </p:cNvCxnSpPr>
              <p:nvPr/>
            </p:nvCxnSpPr>
            <p:spPr>
              <a:xfrm rot="10800000" flipH="1">
                <a:off x="6552702" y="714305"/>
                <a:ext cx="372900" cy="261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1" name="Google Shape;442;g1e415644dbb_1_11">
                <a:extLst>
                  <a:ext uri="{FF2B5EF4-FFF2-40B4-BE49-F238E27FC236}">
                    <a16:creationId xmlns:a16="http://schemas.microsoft.com/office/drawing/2014/main" id="{982DAAF0-91A3-81EE-861D-288D574B99C1}"/>
                  </a:ext>
                </a:extLst>
              </p:cNvPr>
              <p:cNvSpPr/>
              <p:nvPr/>
            </p:nvSpPr>
            <p:spPr>
              <a:xfrm>
                <a:off x="4592957" y="1511539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443;g1e415644dbb_1_11">
                <a:extLst>
                  <a:ext uri="{FF2B5EF4-FFF2-40B4-BE49-F238E27FC236}">
                    <a16:creationId xmlns:a16="http://schemas.microsoft.com/office/drawing/2014/main" id="{7474F651-6556-3F85-EECA-EF182460736D}"/>
                  </a:ext>
                </a:extLst>
              </p:cNvPr>
              <p:cNvSpPr/>
              <p:nvPr/>
            </p:nvSpPr>
            <p:spPr>
              <a:xfrm>
                <a:off x="5501599" y="1347463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3" name="Google Shape;444;g1e415644dbb_1_11">
                <a:extLst>
                  <a:ext uri="{FF2B5EF4-FFF2-40B4-BE49-F238E27FC236}">
                    <a16:creationId xmlns:a16="http://schemas.microsoft.com/office/drawing/2014/main" id="{36572916-C089-DEB3-0E88-59F17AE3D809}"/>
                  </a:ext>
                </a:extLst>
              </p:cNvPr>
              <p:cNvCxnSpPr>
                <a:stCxn id="261" idx="6"/>
                <a:endCxn id="262" idx="2"/>
              </p:cNvCxnSpPr>
              <p:nvPr/>
            </p:nvCxnSpPr>
            <p:spPr>
              <a:xfrm rot="10800000" flipH="1">
                <a:off x="4812857" y="1455739"/>
                <a:ext cx="688800" cy="16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4" name="Google Shape;445;g1e415644dbb_1_11">
                <a:extLst>
                  <a:ext uri="{FF2B5EF4-FFF2-40B4-BE49-F238E27FC236}">
                    <a16:creationId xmlns:a16="http://schemas.microsoft.com/office/drawing/2014/main" id="{C4D843CF-DB0F-4DCB-4D05-191E5E190451}"/>
                  </a:ext>
                </a:extLst>
              </p:cNvPr>
              <p:cNvCxnSpPr>
                <a:stCxn id="262" idx="6"/>
                <a:endCxn id="63" idx="2"/>
              </p:cNvCxnSpPr>
              <p:nvPr/>
            </p:nvCxnSpPr>
            <p:spPr>
              <a:xfrm>
                <a:off x="5721499" y="1455763"/>
                <a:ext cx="485700" cy="39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5" name="Google Shape;446;g1e415644dbb_1_11">
                <a:extLst>
                  <a:ext uri="{FF2B5EF4-FFF2-40B4-BE49-F238E27FC236}">
                    <a16:creationId xmlns:a16="http://schemas.microsoft.com/office/drawing/2014/main" id="{E93DC039-CD9C-8FF1-782F-CEFF05A145DB}"/>
                  </a:ext>
                </a:extLst>
              </p:cNvPr>
              <p:cNvCxnSpPr>
                <a:stCxn id="63" idx="6"/>
                <a:endCxn id="259" idx="3"/>
              </p:cNvCxnSpPr>
              <p:nvPr/>
            </p:nvCxnSpPr>
            <p:spPr>
              <a:xfrm rot="10800000" flipH="1">
                <a:off x="6427111" y="1562841"/>
                <a:ext cx="720000" cy="28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6" name="Google Shape;447;g1e415644dbb_1_11">
                <a:extLst>
                  <a:ext uri="{FF2B5EF4-FFF2-40B4-BE49-F238E27FC236}">
                    <a16:creationId xmlns:a16="http://schemas.microsoft.com/office/drawing/2014/main" id="{348E2451-6456-6D5D-6845-8BFBE7CC59E5}"/>
                  </a:ext>
                </a:extLst>
              </p:cNvPr>
              <p:cNvSpPr/>
              <p:nvPr/>
            </p:nvSpPr>
            <p:spPr>
              <a:xfrm>
                <a:off x="6730162" y="1222814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7" name="Google Shape;448;g1e415644dbb_1_11">
                <a:extLst>
                  <a:ext uri="{FF2B5EF4-FFF2-40B4-BE49-F238E27FC236}">
                    <a16:creationId xmlns:a16="http://schemas.microsoft.com/office/drawing/2014/main" id="{90DF1E0D-15F7-F1AA-8014-CC09AD43F9D4}"/>
                  </a:ext>
                </a:extLst>
              </p:cNvPr>
              <p:cNvCxnSpPr>
                <a:stCxn id="61" idx="6"/>
                <a:endCxn id="259" idx="1"/>
              </p:cNvCxnSpPr>
              <p:nvPr/>
            </p:nvCxnSpPr>
            <p:spPr>
              <a:xfrm>
                <a:off x="6105529" y="1006238"/>
                <a:ext cx="1041600" cy="40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8" name="Google Shape;449;g1e415644dbb_1_11">
                <a:extLst>
                  <a:ext uri="{FF2B5EF4-FFF2-40B4-BE49-F238E27FC236}">
                    <a16:creationId xmlns:a16="http://schemas.microsoft.com/office/drawing/2014/main" id="{ACEFE158-7472-178E-7786-0222C076077D}"/>
                  </a:ext>
                </a:extLst>
              </p:cNvPr>
              <p:cNvCxnSpPr/>
              <p:nvPr/>
            </p:nvCxnSpPr>
            <p:spPr>
              <a:xfrm rot="10800000" flipH="1">
                <a:off x="6786983" y="1215590"/>
                <a:ext cx="425400" cy="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9" name="Google Shape;450;g1e415644dbb_1_11">
                <a:extLst>
                  <a:ext uri="{FF2B5EF4-FFF2-40B4-BE49-F238E27FC236}">
                    <a16:creationId xmlns:a16="http://schemas.microsoft.com/office/drawing/2014/main" id="{49F8B300-A9F8-51FD-0C12-027483D51A43}"/>
                  </a:ext>
                </a:extLst>
              </p:cNvPr>
              <p:cNvSpPr/>
              <p:nvPr/>
            </p:nvSpPr>
            <p:spPr>
              <a:xfrm>
                <a:off x="5063608" y="1527428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0" name="Google Shape;451;g1e415644dbb_1_11">
                <a:extLst>
                  <a:ext uri="{FF2B5EF4-FFF2-40B4-BE49-F238E27FC236}">
                    <a16:creationId xmlns:a16="http://schemas.microsoft.com/office/drawing/2014/main" id="{12722C03-FEEA-8027-1167-19E3891F45E9}"/>
                  </a:ext>
                </a:extLst>
              </p:cNvPr>
              <p:cNvCxnSpPr/>
              <p:nvPr/>
            </p:nvCxnSpPr>
            <p:spPr>
              <a:xfrm>
                <a:off x="5085004" y="1564099"/>
                <a:ext cx="360600" cy="1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1" name="Google Shape;452;g1e415644dbb_1_11">
                <a:extLst>
                  <a:ext uri="{FF2B5EF4-FFF2-40B4-BE49-F238E27FC236}">
                    <a16:creationId xmlns:a16="http://schemas.microsoft.com/office/drawing/2014/main" id="{86A40622-B9AD-8245-68DF-44182C1E5F09}"/>
                  </a:ext>
                </a:extLst>
              </p:cNvPr>
              <p:cNvSpPr/>
              <p:nvPr/>
            </p:nvSpPr>
            <p:spPr>
              <a:xfrm>
                <a:off x="5102933" y="979192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2" name="Google Shape;453;g1e415644dbb_1_11">
                <a:extLst>
                  <a:ext uri="{FF2B5EF4-FFF2-40B4-BE49-F238E27FC236}">
                    <a16:creationId xmlns:a16="http://schemas.microsoft.com/office/drawing/2014/main" id="{7B8C422A-25D6-6187-7B17-37C6AC603A06}"/>
                  </a:ext>
                </a:extLst>
              </p:cNvPr>
              <p:cNvCxnSpPr>
                <a:endCxn id="262" idx="0"/>
              </p:cNvCxnSpPr>
              <p:nvPr/>
            </p:nvCxnSpPr>
            <p:spPr>
              <a:xfrm>
                <a:off x="5124349" y="1015963"/>
                <a:ext cx="487200" cy="33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3" name="Google Shape;454;g1e415644dbb_1_11">
                <a:extLst>
                  <a:ext uri="{FF2B5EF4-FFF2-40B4-BE49-F238E27FC236}">
                    <a16:creationId xmlns:a16="http://schemas.microsoft.com/office/drawing/2014/main" id="{5DE2EF8A-50F6-C5CB-AE33-A45EFCA67CAA}"/>
                  </a:ext>
                </a:extLst>
              </p:cNvPr>
              <p:cNvCxnSpPr/>
              <p:nvPr/>
            </p:nvCxnSpPr>
            <p:spPr>
              <a:xfrm>
                <a:off x="4812559" y="1647930"/>
                <a:ext cx="402900" cy="26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4" name="Google Shape;455;g1e415644dbb_1_11">
                <a:extLst>
                  <a:ext uri="{FF2B5EF4-FFF2-40B4-BE49-F238E27FC236}">
                    <a16:creationId xmlns:a16="http://schemas.microsoft.com/office/drawing/2014/main" id="{570F36D6-761A-57B9-30E3-32285D9A270B}"/>
                  </a:ext>
                </a:extLst>
              </p:cNvPr>
              <p:cNvCxnSpPr/>
              <p:nvPr/>
            </p:nvCxnSpPr>
            <p:spPr>
              <a:xfrm>
                <a:off x="4726549" y="1097789"/>
                <a:ext cx="402900" cy="26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5" name="Google Shape;456;g1e415644dbb_1_11">
                <a:extLst>
                  <a:ext uri="{FF2B5EF4-FFF2-40B4-BE49-F238E27FC236}">
                    <a16:creationId xmlns:a16="http://schemas.microsoft.com/office/drawing/2014/main" id="{F167E250-CBE8-E19E-3436-3424DDA0DF3B}"/>
                  </a:ext>
                </a:extLst>
              </p:cNvPr>
              <p:cNvSpPr/>
              <p:nvPr/>
            </p:nvSpPr>
            <p:spPr>
              <a:xfrm>
                <a:off x="6957361" y="1779760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457;g1e415644dbb_1_11">
                <a:extLst>
                  <a:ext uri="{FF2B5EF4-FFF2-40B4-BE49-F238E27FC236}">
                    <a16:creationId xmlns:a16="http://schemas.microsoft.com/office/drawing/2014/main" id="{186423BC-6EF1-F81A-ACAD-4990EC939E3F}"/>
                  </a:ext>
                </a:extLst>
              </p:cNvPr>
              <p:cNvSpPr/>
              <p:nvPr/>
            </p:nvSpPr>
            <p:spPr>
              <a:xfrm>
                <a:off x="6626253" y="1739782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7" name="Google Shape;458;g1e415644dbb_1_11">
                <a:extLst>
                  <a:ext uri="{FF2B5EF4-FFF2-40B4-BE49-F238E27FC236}">
                    <a16:creationId xmlns:a16="http://schemas.microsoft.com/office/drawing/2014/main" id="{AD7F66D9-8F98-A841-DA9A-8CA359CBBC73}"/>
                  </a:ext>
                </a:extLst>
              </p:cNvPr>
              <p:cNvCxnSpPr>
                <a:stCxn id="276" idx="5"/>
                <a:endCxn id="275" idx="2"/>
              </p:cNvCxnSpPr>
              <p:nvPr/>
            </p:nvCxnSpPr>
            <p:spPr>
              <a:xfrm>
                <a:off x="6680795" y="1785874"/>
                <a:ext cx="276600" cy="102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78" name="Google Shape;459;g1e415644dbb_1_11">
                <a:extLst>
                  <a:ext uri="{FF2B5EF4-FFF2-40B4-BE49-F238E27FC236}">
                    <a16:creationId xmlns:a16="http://schemas.microsoft.com/office/drawing/2014/main" id="{85865EF1-8215-3225-85C5-C53353DB5271}"/>
                  </a:ext>
                </a:extLst>
              </p:cNvPr>
              <p:cNvCxnSpPr>
                <a:endCxn id="259" idx="2"/>
              </p:cNvCxnSpPr>
              <p:nvPr/>
            </p:nvCxnSpPr>
            <p:spPr>
              <a:xfrm rot="10800000" flipH="1">
                <a:off x="5925080" y="1486372"/>
                <a:ext cx="1189800" cy="12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79" name="Google Shape;460;g1e415644dbb_1_11">
                <a:extLst>
                  <a:ext uri="{FF2B5EF4-FFF2-40B4-BE49-F238E27FC236}">
                    <a16:creationId xmlns:a16="http://schemas.microsoft.com/office/drawing/2014/main" id="{C139720A-22CC-8370-B1B9-EFF7C509476C}"/>
                  </a:ext>
                </a:extLst>
              </p:cNvPr>
              <p:cNvSpPr/>
              <p:nvPr/>
            </p:nvSpPr>
            <p:spPr>
              <a:xfrm>
                <a:off x="5900472" y="1594708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461;g1e415644dbb_1_11">
                <a:extLst>
                  <a:ext uri="{FF2B5EF4-FFF2-40B4-BE49-F238E27FC236}">
                    <a16:creationId xmlns:a16="http://schemas.microsoft.com/office/drawing/2014/main" id="{F81F5EB9-77A7-3BB5-30F5-B5643526B7EF}"/>
                  </a:ext>
                </a:extLst>
              </p:cNvPr>
              <p:cNvSpPr/>
              <p:nvPr/>
            </p:nvSpPr>
            <p:spPr>
              <a:xfrm>
                <a:off x="4423718" y="283823"/>
                <a:ext cx="6117000" cy="20202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1" name="Google Shape;462;g1e415644dbb_1_11">
              <a:extLst>
                <a:ext uri="{FF2B5EF4-FFF2-40B4-BE49-F238E27FC236}">
                  <a16:creationId xmlns:a16="http://schemas.microsoft.com/office/drawing/2014/main" id="{542C6D4C-349E-6D00-F0C6-62CDCCA5EA34}"/>
                </a:ext>
              </a:extLst>
            </p:cNvPr>
            <p:cNvCxnSpPr/>
            <p:nvPr/>
          </p:nvCxnSpPr>
          <p:spPr>
            <a:xfrm>
              <a:off x="1819344" y="5241409"/>
              <a:ext cx="576734" cy="215788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2" name="Google Shape;463;g1e415644dbb_1_11">
              <a:extLst>
                <a:ext uri="{FF2B5EF4-FFF2-40B4-BE49-F238E27FC236}">
                  <a16:creationId xmlns:a16="http://schemas.microsoft.com/office/drawing/2014/main" id="{A9FB5536-2652-1173-A35D-035B6000650F}"/>
                </a:ext>
              </a:extLst>
            </p:cNvPr>
            <p:cNvSpPr/>
            <p:nvPr/>
          </p:nvSpPr>
          <p:spPr>
            <a:xfrm>
              <a:off x="2161293" y="5353818"/>
              <a:ext cx="35381" cy="2895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" name="Google Shape;464;g1e415644dbb_1_11">
              <a:extLst>
                <a:ext uri="{FF2B5EF4-FFF2-40B4-BE49-F238E27FC236}">
                  <a16:creationId xmlns:a16="http://schemas.microsoft.com/office/drawing/2014/main" id="{AB36B30E-90D3-E300-3E19-A5578D963C67}"/>
                </a:ext>
              </a:extLst>
            </p:cNvPr>
            <p:cNvCxnSpPr/>
            <p:nvPr/>
          </p:nvCxnSpPr>
          <p:spPr>
            <a:xfrm>
              <a:off x="1813028" y="5240447"/>
              <a:ext cx="5589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463AB74E-ECF7-0EE3-1F0C-A8211BB64030}"/>
                </a:ext>
              </a:extLst>
            </p:cNvPr>
            <p:cNvGrpSpPr/>
            <p:nvPr/>
          </p:nvGrpSpPr>
          <p:grpSpPr>
            <a:xfrm>
              <a:off x="2596231" y="4945982"/>
              <a:ext cx="1605952" cy="953576"/>
              <a:chOff x="2596231" y="4945982"/>
              <a:chExt cx="1605952" cy="953576"/>
            </a:xfrm>
          </p:grpSpPr>
          <p:sp>
            <p:nvSpPr>
              <p:cNvPr id="48" name="Google Shape;430;g1e415644dbb_1_11">
                <a:extLst>
                  <a:ext uri="{FF2B5EF4-FFF2-40B4-BE49-F238E27FC236}">
                    <a16:creationId xmlns:a16="http://schemas.microsoft.com/office/drawing/2014/main" id="{58A01519-D2E5-0BFA-D31D-676EBCA95710}"/>
                  </a:ext>
                </a:extLst>
              </p:cNvPr>
              <p:cNvSpPr/>
              <p:nvPr/>
            </p:nvSpPr>
            <p:spPr>
              <a:xfrm>
                <a:off x="2596231" y="4945982"/>
                <a:ext cx="1605952" cy="953576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" name="Google Shape;465;g1e415644dbb_1_11">
                <a:extLst>
                  <a:ext uri="{FF2B5EF4-FFF2-40B4-BE49-F238E27FC236}">
                    <a16:creationId xmlns:a16="http://schemas.microsoft.com/office/drawing/2014/main" id="{04541302-74B8-E10B-864E-06DB7F40A234}"/>
                  </a:ext>
                </a:extLst>
              </p:cNvPr>
              <p:cNvGrpSpPr/>
              <p:nvPr/>
            </p:nvGrpSpPr>
            <p:grpSpPr>
              <a:xfrm>
                <a:off x="2727230" y="4979232"/>
                <a:ext cx="1267443" cy="887511"/>
                <a:chOff x="7013037" y="503132"/>
                <a:chExt cx="1786500" cy="1346842"/>
              </a:xfrm>
            </p:grpSpPr>
            <p:cxnSp>
              <p:nvCxnSpPr>
                <p:cNvPr id="58" name="Google Shape;466;g1e415644dbb_1_11">
                  <a:extLst>
                    <a:ext uri="{FF2B5EF4-FFF2-40B4-BE49-F238E27FC236}">
                      <a16:creationId xmlns:a16="http://schemas.microsoft.com/office/drawing/2014/main" id="{CFCE0754-F42E-5E47-1AD0-735C8FDD9C36}"/>
                    </a:ext>
                  </a:extLst>
                </p:cNvPr>
                <p:cNvCxnSpPr/>
                <p:nvPr/>
              </p:nvCxnSpPr>
              <p:spPr>
                <a:xfrm>
                  <a:off x="7018906" y="503132"/>
                  <a:ext cx="0" cy="134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  <p:cxnSp>
              <p:nvCxnSpPr>
                <p:cNvPr id="59" name="Google Shape;467;g1e415644dbb_1_11">
                  <a:extLst>
                    <a:ext uri="{FF2B5EF4-FFF2-40B4-BE49-F238E27FC236}">
                      <a16:creationId xmlns:a16="http://schemas.microsoft.com/office/drawing/2014/main" id="{4E94504F-9D1A-5EEC-CCB1-2255B6B6DC6F}"/>
                    </a:ext>
                  </a:extLst>
                </p:cNvPr>
                <p:cNvCxnSpPr/>
                <p:nvPr/>
              </p:nvCxnSpPr>
              <p:spPr>
                <a:xfrm rot="10800000">
                  <a:off x="7013037" y="1849974"/>
                  <a:ext cx="1786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</p:grpSp>
          <p:sp>
            <p:nvSpPr>
              <p:cNvPr id="55" name="Google Shape;468;g1e415644dbb_1_11">
                <a:extLst>
                  <a:ext uri="{FF2B5EF4-FFF2-40B4-BE49-F238E27FC236}">
                    <a16:creationId xmlns:a16="http://schemas.microsoft.com/office/drawing/2014/main" id="{046198D8-6F6E-6D9E-31CB-9C83EF687B22}"/>
                  </a:ext>
                </a:extLst>
              </p:cNvPr>
              <p:cNvSpPr/>
              <p:nvPr/>
            </p:nvSpPr>
            <p:spPr>
              <a:xfrm>
                <a:off x="2729931" y="5078993"/>
                <a:ext cx="1282952" cy="619918"/>
              </a:xfrm>
              <a:custGeom>
                <a:avLst/>
                <a:gdLst/>
                <a:ahLst/>
                <a:cxnLst/>
                <a:rect l="l" t="t" r="r" b="b"/>
                <a:pathLst>
                  <a:path w="2317053" h="1450724" extrusionOk="0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9;g1e415644dbb_1_11">
                <a:extLst>
                  <a:ext uri="{FF2B5EF4-FFF2-40B4-BE49-F238E27FC236}">
                    <a16:creationId xmlns:a16="http://schemas.microsoft.com/office/drawing/2014/main" id="{AC21CBEE-9B89-2D9B-5337-FED1586A8AC7}"/>
                  </a:ext>
                </a:extLst>
              </p:cNvPr>
              <p:cNvSpPr/>
              <p:nvPr/>
            </p:nvSpPr>
            <p:spPr>
              <a:xfrm>
                <a:off x="2732475" y="5080776"/>
                <a:ext cx="1284840" cy="759618"/>
              </a:xfrm>
              <a:custGeom>
                <a:avLst/>
                <a:gdLst/>
                <a:ahLst/>
                <a:cxnLst/>
                <a:rect l="l" t="t" r="r" b="b"/>
                <a:pathLst>
                  <a:path w="2320462" h="1408787" extrusionOk="0">
                    <a:moveTo>
                      <a:pt x="0" y="1341733"/>
                    </a:moveTo>
                    <a:cubicBezTo>
                      <a:pt x="259999" y="1392277"/>
                      <a:pt x="519998" y="1442822"/>
                      <a:pt x="726006" y="1378492"/>
                    </a:cubicBezTo>
                    <a:cubicBezTo>
                      <a:pt x="932014" y="1314162"/>
                      <a:pt x="1105091" y="1017021"/>
                      <a:pt x="1236048" y="955755"/>
                    </a:cubicBezTo>
                    <a:cubicBezTo>
                      <a:pt x="1367005" y="894489"/>
                      <a:pt x="1392278" y="1044590"/>
                      <a:pt x="1511747" y="1010894"/>
                    </a:cubicBezTo>
                    <a:cubicBezTo>
                      <a:pt x="1631216" y="977198"/>
                      <a:pt x="1818078" y="922058"/>
                      <a:pt x="1952864" y="753576"/>
                    </a:cubicBezTo>
                    <a:cubicBezTo>
                      <a:pt x="2087650" y="585094"/>
                      <a:pt x="2204056" y="292547"/>
                      <a:pt x="2320462" y="0"/>
                    </a:cubicBezTo>
                  </a:path>
                </a:pathLst>
              </a:custGeom>
              <a:noFill/>
              <a:ln w="1905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70;g1e415644dbb_1_11">
                <a:extLst>
                  <a:ext uri="{FF2B5EF4-FFF2-40B4-BE49-F238E27FC236}">
                    <a16:creationId xmlns:a16="http://schemas.microsoft.com/office/drawing/2014/main" id="{5F2C3B3A-5600-3C64-98A9-4BC4A077654C}"/>
                  </a:ext>
                </a:extLst>
              </p:cNvPr>
              <p:cNvSpPr/>
              <p:nvPr/>
            </p:nvSpPr>
            <p:spPr>
              <a:xfrm>
                <a:off x="2729931" y="5080776"/>
                <a:ext cx="1287384" cy="693731"/>
              </a:xfrm>
              <a:custGeom>
                <a:avLst/>
                <a:gdLst/>
                <a:ahLst/>
                <a:cxnLst/>
                <a:rect l="l" t="t" r="r" b="b"/>
                <a:pathLst>
                  <a:path w="2325057" h="1286593" extrusionOk="0">
                    <a:moveTo>
                      <a:pt x="0" y="1286593"/>
                    </a:moveTo>
                    <a:cubicBezTo>
                      <a:pt x="105301" y="1233751"/>
                      <a:pt x="210603" y="1180909"/>
                      <a:pt x="353813" y="1157934"/>
                    </a:cubicBezTo>
                    <a:cubicBezTo>
                      <a:pt x="497023" y="1134959"/>
                      <a:pt x="701499" y="1212308"/>
                      <a:pt x="859260" y="1148744"/>
                    </a:cubicBezTo>
                    <a:cubicBezTo>
                      <a:pt x="1017021" y="1085180"/>
                      <a:pt x="1164060" y="816374"/>
                      <a:pt x="1300378" y="776551"/>
                    </a:cubicBezTo>
                    <a:cubicBezTo>
                      <a:pt x="1436696" y="736728"/>
                      <a:pt x="1551570" y="1007831"/>
                      <a:pt x="1677166" y="909805"/>
                    </a:cubicBezTo>
                    <a:cubicBezTo>
                      <a:pt x="1802762" y="811779"/>
                      <a:pt x="1945972" y="340028"/>
                      <a:pt x="2053954" y="188394"/>
                    </a:cubicBezTo>
                    <a:cubicBezTo>
                      <a:pt x="2161936" y="36760"/>
                      <a:pt x="2243496" y="18380"/>
                      <a:pt x="2325057" y="0"/>
                    </a:cubicBezTo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471;g1e415644dbb_1_11">
              <a:extLst>
                <a:ext uri="{FF2B5EF4-FFF2-40B4-BE49-F238E27FC236}">
                  <a16:creationId xmlns:a16="http://schemas.microsoft.com/office/drawing/2014/main" id="{DBEE172A-2E22-E336-62A6-6BF326EBDC13}"/>
                </a:ext>
              </a:extLst>
            </p:cNvPr>
            <p:cNvSpPr txBox="1"/>
            <p:nvPr/>
          </p:nvSpPr>
          <p:spPr>
            <a:xfrm>
              <a:off x="1748246" y="5157826"/>
              <a:ext cx="207000" cy="1632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11469" r="-8199" b="-1666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8E33CC7-B3D6-30BE-1F78-4BCE94EBC364}"/>
              </a:ext>
            </a:extLst>
          </p:cNvPr>
          <p:cNvGrpSpPr/>
          <p:nvPr/>
        </p:nvGrpSpPr>
        <p:grpSpPr>
          <a:xfrm>
            <a:off x="4766225" y="4854010"/>
            <a:ext cx="3386983" cy="1080578"/>
            <a:chOff x="4766225" y="4854010"/>
            <a:chExt cx="3386983" cy="1080578"/>
          </a:xfrm>
        </p:grpSpPr>
        <p:grpSp>
          <p:nvGrpSpPr>
            <p:cNvPr id="282" name="Google Shape;472;g1e415644dbb_1_11">
              <a:extLst>
                <a:ext uri="{FF2B5EF4-FFF2-40B4-BE49-F238E27FC236}">
                  <a16:creationId xmlns:a16="http://schemas.microsoft.com/office/drawing/2014/main" id="{C43A1E4F-2B5D-BC5A-DB12-4FC2CE71C11C}"/>
                </a:ext>
              </a:extLst>
            </p:cNvPr>
            <p:cNvGrpSpPr/>
            <p:nvPr/>
          </p:nvGrpSpPr>
          <p:grpSpPr>
            <a:xfrm>
              <a:off x="4766225" y="4854010"/>
              <a:ext cx="3386983" cy="1080578"/>
              <a:chOff x="3091712" y="3932109"/>
              <a:chExt cx="6117000" cy="2004038"/>
            </a:xfrm>
          </p:grpSpPr>
          <p:sp>
            <p:nvSpPr>
              <p:cNvPr id="283" name="Google Shape;473;g1e415644dbb_1_11">
                <a:extLst>
                  <a:ext uri="{FF2B5EF4-FFF2-40B4-BE49-F238E27FC236}">
                    <a16:creationId xmlns:a16="http://schemas.microsoft.com/office/drawing/2014/main" id="{C4818466-F867-16EF-D382-B62800C276AF}"/>
                  </a:ext>
                </a:extLst>
              </p:cNvPr>
              <p:cNvSpPr/>
              <p:nvPr/>
            </p:nvSpPr>
            <p:spPr>
              <a:xfrm>
                <a:off x="6182020" y="4102684"/>
                <a:ext cx="2900400" cy="17685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4" name="Google Shape;474;g1e415644dbb_1_11">
                <a:extLst>
                  <a:ext uri="{FF2B5EF4-FFF2-40B4-BE49-F238E27FC236}">
                    <a16:creationId xmlns:a16="http://schemas.microsoft.com/office/drawing/2014/main" id="{63FE7A3B-CE96-7FFE-D913-D250989DE336}"/>
                  </a:ext>
                </a:extLst>
              </p:cNvPr>
              <p:cNvGrpSpPr/>
              <p:nvPr/>
            </p:nvGrpSpPr>
            <p:grpSpPr>
              <a:xfrm>
                <a:off x="3091712" y="3932109"/>
                <a:ext cx="6117000" cy="2004038"/>
                <a:chOff x="4423718" y="283823"/>
                <a:chExt cx="6117000" cy="2020200"/>
              </a:xfrm>
            </p:grpSpPr>
            <p:sp>
              <p:nvSpPr>
                <p:cNvPr id="339" name="Google Shape;475;g1e415644dbb_1_11">
                  <a:extLst>
                    <a:ext uri="{FF2B5EF4-FFF2-40B4-BE49-F238E27FC236}">
                      <a16:creationId xmlns:a16="http://schemas.microsoft.com/office/drawing/2014/main" id="{876E4531-5C42-6121-DCE8-41FC80F0F218}"/>
                    </a:ext>
                  </a:extLst>
                </p:cNvPr>
                <p:cNvSpPr/>
                <p:nvPr/>
              </p:nvSpPr>
              <p:spPr>
                <a:xfrm>
                  <a:off x="5885629" y="897938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476;g1e415644dbb_1_11">
                  <a:extLst>
                    <a:ext uri="{FF2B5EF4-FFF2-40B4-BE49-F238E27FC236}">
                      <a16:creationId xmlns:a16="http://schemas.microsoft.com/office/drawing/2014/main" id="{2197C74D-8646-1612-1AC9-BF397D620258}"/>
                    </a:ext>
                  </a:extLst>
                </p:cNvPr>
                <p:cNvSpPr/>
                <p:nvPr/>
              </p:nvSpPr>
              <p:spPr>
                <a:xfrm>
                  <a:off x="7115086" y="897938"/>
                  <a:ext cx="219900" cy="216600"/>
                </a:xfrm>
                <a:prstGeom prst="ellipse">
                  <a:avLst/>
                </a:prstGeom>
                <a:solidFill>
                  <a:srgbClr val="00B0F0"/>
                </a:solidFill>
                <a:ln w="19050" cap="flat" cmpd="sng">
                  <a:solidFill>
                    <a:srgbClr val="0070C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477;g1e415644dbb_1_11">
                  <a:extLst>
                    <a:ext uri="{FF2B5EF4-FFF2-40B4-BE49-F238E27FC236}">
                      <a16:creationId xmlns:a16="http://schemas.microsoft.com/office/drawing/2014/main" id="{331EBDC7-2AF3-2849-3FF6-7C893CA56B07}"/>
                    </a:ext>
                  </a:extLst>
                </p:cNvPr>
                <p:cNvSpPr/>
                <p:nvPr/>
              </p:nvSpPr>
              <p:spPr>
                <a:xfrm>
                  <a:off x="6207211" y="1740741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478;g1e415644dbb_1_11">
                  <a:extLst>
                    <a:ext uri="{FF2B5EF4-FFF2-40B4-BE49-F238E27FC236}">
                      <a16:creationId xmlns:a16="http://schemas.microsoft.com/office/drawing/2014/main" id="{D889CFD2-1D96-643B-BED0-62A7E9944D41}"/>
                    </a:ext>
                  </a:extLst>
                </p:cNvPr>
                <p:cNvSpPr/>
                <p:nvPr/>
              </p:nvSpPr>
              <p:spPr>
                <a:xfrm>
                  <a:off x="6893524" y="529359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479;g1e415644dbb_1_11">
                  <a:extLst>
                    <a:ext uri="{FF2B5EF4-FFF2-40B4-BE49-F238E27FC236}">
                      <a16:creationId xmlns:a16="http://schemas.microsoft.com/office/drawing/2014/main" id="{5CA22033-8D6E-8341-1017-2FB176F962B8}"/>
                    </a:ext>
                  </a:extLst>
                </p:cNvPr>
                <p:cNvSpPr/>
                <p:nvPr/>
              </p:nvSpPr>
              <p:spPr>
                <a:xfrm>
                  <a:off x="6498160" y="968297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480;g1e415644dbb_1_11">
                  <a:extLst>
                    <a:ext uri="{FF2B5EF4-FFF2-40B4-BE49-F238E27FC236}">
                      <a16:creationId xmlns:a16="http://schemas.microsoft.com/office/drawing/2014/main" id="{B28CC58E-2766-D2DC-3E68-955E2BB6AB05}"/>
                    </a:ext>
                  </a:extLst>
                </p:cNvPr>
                <p:cNvSpPr/>
                <p:nvPr/>
              </p:nvSpPr>
              <p:spPr>
                <a:xfrm>
                  <a:off x="7114880" y="1378072"/>
                  <a:ext cx="219900" cy="216600"/>
                </a:xfrm>
                <a:prstGeom prst="ellipse">
                  <a:avLst/>
                </a:prstGeom>
                <a:solidFill>
                  <a:srgbClr val="00B0F0"/>
                </a:solidFill>
                <a:ln w="19050" cap="flat" cmpd="sng">
                  <a:solidFill>
                    <a:srgbClr val="0070C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5" name="Google Shape;481;g1e415644dbb_1_11">
                  <a:extLst>
                    <a:ext uri="{FF2B5EF4-FFF2-40B4-BE49-F238E27FC236}">
                      <a16:creationId xmlns:a16="http://schemas.microsoft.com/office/drawing/2014/main" id="{63619CDB-9641-541E-C002-AE4265B14925}"/>
                    </a:ext>
                  </a:extLst>
                </p:cNvPr>
                <p:cNvCxnSpPr>
                  <a:stCxn id="343" idx="7"/>
                  <a:endCxn id="342" idx="3"/>
                </p:cNvCxnSpPr>
                <p:nvPr/>
              </p:nvCxnSpPr>
              <p:spPr>
                <a:xfrm rot="10800000" flipH="1">
                  <a:off x="6552702" y="714305"/>
                  <a:ext cx="372900" cy="26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46" name="Google Shape;482;g1e415644dbb_1_11">
                  <a:extLst>
                    <a:ext uri="{FF2B5EF4-FFF2-40B4-BE49-F238E27FC236}">
                      <a16:creationId xmlns:a16="http://schemas.microsoft.com/office/drawing/2014/main" id="{E67CABAE-4BBC-04D7-6E9C-66B4EE6A8FBE}"/>
                    </a:ext>
                  </a:extLst>
                </p:cNvPr>
                <p:cNvSpPr/>
                <p:nvPr/>
              </p:nvSpPr>
              <p:spPr>
                <a:xfrm>
                  <a:off x="4592957" y="1511539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483;g1e415644dbb_1_11">
                  <a:extLst>
                    <a:ext uri="{FF2B5EF4-FFF2-40B4-BE49-F238E27FC236}">
                      <a16:creationId xmlns:a16="http://schemas.microsoft.com/office/drawing/2014/main" id="{6AE4715F-9E20-09C8-0831-A82CEFBC63AD}"/>
                    </a:ext>
                  </a:extLst>
                </p:cNvPr>
                <p:cNvSpPr/>
                <p:nvPr/>
              </p:nvSpPr>
              <p:spPr>
                <a:xfrm>
                  <a:off x="5501599" y="1347463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8" name="Google Shape;484;g1e415644dbb_1_11">
                  <a:extLst>
                    <a:ext uri="{FF2B5EF4-FFF2-40B4-BE49-F238E27FC236}">
                      <a16:creationId xmlns:a16="http://schemas.microsoft.com/office/drawing/2014/main" id="{1FDF768F-18F6-CE56-DE6A-4E4762328CDA}"/>
                    </a:ext>
                  </a:extLst>
                </p:cNvPr>
                <p:cNvCxnSpPr>
                  <a:stCxn id="346" idx="6"/>
                  <a:endCxn id="347" idx="2"/>
                </p:cNvCxnSpPr>
                <p:nvPr/>
              </p:nvCxnSpPr>
              <p:spPr>
                <a:xfrm rot="10800000" flipH="1">
                  <a:off x="4812857" y="1455739"/>
                  <a:ext cx="688800" cy="164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49" name="Google Shape;485;g1e415644dbb_1_11">
                  <a:extLst>
                    <a:ext uri="{FF2B5EF4-FFF2-40B4-BE49-F238E27FC236}">
                      <a16:creationId xmlns:a16="http://schemas.microsoft.com/office/drawing/2014/main" id="{F0CC1F34-05D2-70E7-5199-D8007135292F}"/>
                    </a:ext>
                  </a:extLst>
                </p:cNvPr>
                <p:cNvCxnSpPr>
                  <a:stCxn id="347" idx="6"/>
                  <a:endCxn id="341" idx="2"/>
                </p:cNvCxnSpPr>
                <p:nvPr/>
              </p:nvCxnSpPr>
              <p:spPr>
                <a:xfrm>
                  <a:off x="5721499" y="1455763"/>
                  <a:ext cx="485700" cy="393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50" name="Google Shape;486;g1e415644dbb_1_11">
                  <a:extLst>
                    <a:ext uri="{FF2B5EF4-FFF2-40B4-BE49-F238E27FC236}">
                      <a16:creationId xmlns:a16="http://schemas.microsoft.com/office/drawing/2014/main" id="{C299C718-8B50-5724-B74A-8518DF483565}"/>
                    </a:ext>
                  </a:extLst>
                </p:cNvPr>
                <p:cNvCxnSpPr>
                  <a:stCxn id="341" idx="6"/>
                  <a:endCxn id="344" idx="3"/>
                </p:cNvCxnSpPr>
                <p:nvPr/>
              </p:nvCxnSpPr>
              <p:spPr>
                <a:xfrm rot="10800000" flipH="1">
                  <a:off x="6427111" y="1562841"/>
                  <a:ext cx="720000" cy="286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51" name="Google Shape;487;g1e415644dbb_1_11">
                  <a:extLst>
                    <a:ext uri="{FF2B5EF4-FFF2-40B4-BE49-F238E27FC236}">
                      <a16:creationId xmlns:a16="http://schemas.microsoft.com/office/drawing/2014/main" id="{DF73911C-B7BF-DE40-3156-07FA944D08D8}"/>
                    </a:ext>
                  </a:extLst>
                </p:cNvPr>
                <p:cNvSpPr/>
                <p:nvPr/>
              </p:nvSpPr>
              <p:spPr>
                <a:xfrm>
                  <a:off x="6730162" y="1222814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2" name="Google Shape;488;g1e415644dbb_1_11">
                  <a:extLst>
                    <a:ext uri="{FF2B5EF4-FFF2-40B4-BE49-F238E27FC236}">
                      <a16:creationId xmlns:a16="http://schemas.microsoft.com/office/drawing/2014/main" id="{942C3024-CB5F-9A0B-2D91-1B3E4880C4A2}"/>
                    </a:ext>
                  </a:extLst>
                </p:cNvPr>
                <p:cNvCxnSpPr>
                  <a:stCxn id="339" idx="6"/>
                  <a:endCxn id="344" idx="1"/>
                </p:cNvCxnSpPr>
                <p:nvPr/>
              </p:nvCxnSpPr>
              <p:spPr>
                <a:xfrm>
                  <a:off x="6105529" y="1006238"/>
                  <a:ext cx="1041600" cy="403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53" name="Google Shape;489;g1e415644dbb_1_11">
                  <a:extLst>
                    <a:ext uri="{FF2B5EF4-FFF2-40B4-BE49-F238E27FC236}">
                      <a16:creationId xmlns:a16="http://schemas.microsoft.com/office/drawing/2014/main" id="{3677B73B-FDFF-CC53-EFC3-BDC26769662E}"/>
                    </a:ext>
                  </a:extLst>
                </p:cNvPr>
                <p:cNvCxnSpPr/>
                <p:nvPr/>
              </p:nvCxnSpPr>
              <p:spPr>
                <a:xfrm rot="10800000" flipH="1">
                  <a:off x="6786983" y="1215590"/>
                  <a:ext cx="425400" cy="3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54" name="Google Shape;490;g1e415644dbb_1_11">
                  <a:extLst>
                    <a:ext uri="{FF2B5EF4-FFF2-40B4-BE49-F238E27FC236}">
                      <a16:creationId xmlns:a16="http://schemas.microsoft.com/office/drawing/2014/main" id="{F6B35214-F83D-63F3-1203-FAF5D6D33052}"/>
                    </a:ext>
                  </a:extLst>
                </p:cNvPr>
                <p:cNvSpPr/>
                <p:nvPr/>
              </p:nvSpPr>
              <p:spPr>
                <a:xfrm>
                  <a:off x="5063608" y="1527428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5" name="Google Shape;491;g1e415644dbb_1_11">
                  <a:extLst>
                    <a:ext uri="{FF2B5EF4-FFF2-40B4-BE49-F238E27FC236}">
                      <a16:creationId xmlns:a16="http://schemas.microsoft.com/office/drawing/2014/main" id="{AA62E3CB-D65F-F787-F98F-8AB14D876280}"/>
                    </a:ext>
                  </a:extLst>
                </p:cNvPr>
                <p:cNvCxnSpPr/>
                <p:nvPr/>
              </p:nvCxnSpPr>
              <p:spPr>
                <a:xfrm>
                  <a:off x="5085004" y="1564099"/>
                  <a:ext cx="36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56" name="Google Shape;492;g1e415644dbb_1_11">
                  <a:extLst>
                    <a:ext uri="{FF2B5EF4-FFF2-40B4-BE49-F238E27FC236}">
                      <a16:creationId xmlns:a16="http://schemas.microsoft.com/office/drawing/2014/main" id="{92E51EA7-7FDA-64FD-7543-0F4FBE592AA3}"/>
                    </a:ext>
                  </a:extLst>
                </p:cNvPr>
                <p:cNvSpPr/>
                <p:nvPr/>
              </p:nvSpPr>
              <p:spPr>
                <a:xfrm>
                  <a:off x="5102933" y="979192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7" name="Google Shape;493;g1e415644dbb_1_11">
                  <a:extLst>
                    <a:ext uri="{FF2B5EF4-FFF2-40B4-BE49-F238E27FC236}">
                      <a16:creationId xmlns:a16="http://schemas.microsoft.com/office/drawing/2014/main" id="{600FC159-A753-1FE3-F75B-547D0276B4B0}"/>
                    </a:ext>
                  </a:extLst>
                </p:cNvPr>
                <p:cNvCxnSpPr>
                  <a:endCxn id="347" idx="0"/>
                </p:cNvCxnSpPr>
                <p:nvPr/>
              </p:nvCxnSpPr>
              <p:spPr>
                <a:xfrm>
                  <a:off x="5124349" y="1015963"/>
                  <a:ext cx="487200" cy="331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58" name="Google Shape;494;g1e415644dbb_1_11">
                  <a:extLst>
                    <a:ext uri="{FF2B5EF4-FFF2-40B4-BE49-F238E27FC236}">
                      <a16:creationId xmlns:a16="http://schemas.microsoft.com/office/drawing/2014/main" id="{BCD93A6E-E4CA-E216-2F78-65E05A9B3F05}"/>
                    </a:ext>
                  </a:extLst>
                </p:cNvPr>
                <p:cNvCxnSpPr/>
                <p:nvPr/>
              </p:nvCxnSpPr>
              <p:spPr>
                <a:xfrm>
                  <a:off x="4812559" y="1647930"/>
                  <a:ext cx="402900" cy="26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59" name="Google Shape;495;g1e415644dbb_1_11">
                  <a:extLst>
                    <a:ext uri="{FF2B5EF4-FFF2-40B4-BE49-F238E27FC236}">
                      <a16:creationId xmlns:a16="http://schemas.microsoft.com/office/drawing/2014/main" id="{B3D75143-6EDE-F664-3712-533DABB7BFC3}"/>
                    </a:ext>
                  </a:extLst>
                </p:cNvPr>
                <p:cNvCxnSpPr/>
                <p:nvPr/>
              </p:nvCxnSpPr>
              <p:spPr>
                <a:xfrm>
                  <a:off x="4726549" y="1097789"/>
                  <a:ext cx="402900" cy="26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60" name="Google Shape;496;g1e415644dbb_1_11">
                  <a:extLst>
                    <a:ext uri="{FF2B5EF4-FFF2-40B4-BE49-F238E27FC236}">
                      <a16:creationId xmlns:a16="http://schemas.microsoft.com/office/drawing/2014/main" id="{AE5CB270-1407-13D4-7308-B535E180ADDA}"/>
                    </a:ext>
                  </a:extLst>
                </p:cNvPr>
                <p:cNvSpPr/>
                <p:nvPr/>
              </p:nvSpPr>
              <p:spPr>
                <a:xfrm>
                  <a:off x="6957361" y="1779760"/>
                  <a:ext cx="219900" cy="2166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497;g1e415644dbb_1_11">
                  <a:extLst>
                    <a:ext uri="{FF2B5EF4-FFF2-40B4-BE49-F238E27FC236}">
                      <a16:creationId xmlns:a16="http://schemas.microsoft.com/office/drawing/2014/main" id="{3A06A7DC-A0BF-BC57-6078-09B8C853AC22}"/>
                    </a:ext>
                  </a:extLst>
                </p:cNvPr>
                <p:cNvSpPr/>
                <p:nvPr/>
              </p:nvSpPr>
              <p:spPr>
                <a:xfrm>
                  <a:off x="6626253" y="1739782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62" name="Google Shape;498;g1e415644dbb_1_11">
                  <a:extLst>
                    <a:ext uri="{FF2B5EF4-FFF2-40B4-BE49-F238E27FC236}">
                      <a16:creationId xmlns:a16="http://schemas.microsoft.com/office/drawing/2014/main" id="{4BD04FCF-AE8B-9B6B-893B-27463FADD166}"/>
                    </a:ext>
                  </a:extLst>
                </p:cNvPr>
                <p:cNvCxnSpPr>
                  <a:stCxn id="361" idx="5"/>
                  <a:endCxn id="360" idx="2"/>
                </p:cNvCxnSpPr>
                <p:nvPr/>
              </p:nvCxnSpPr>
              <p:spPr>
                <a:xfrm>
                  <a:off x="6680795" y="1785874"/>
                  <a:ext cx="276600" cy="102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63" name="Google Shape;499;g1e415644dbb_1_11">
                  <a:extLst>
                    <a:ext uri="{FF2B5EF4-FFF2-40B4-BE49-F238E27FC236}">
                      <a16:creationId xmlns:a16="http://schemas.microsoft.com/office/drawing/2014/main" id="{24273086-D5E6-E6F1-CF71-165F7F3CDB5B}"/>
                    </a:ext>
                  </a:extLst>
                </p:cNvPr>
                <p:cNvCxnSpPr>
                  <a:endCxn id="344" idx="2"/>
                </p:cNvCxnSpPr>
                <p:nvPr/>
              </p:nvCxnSpPr>
              <p:spPr>
                <a:xfrm rot="10800000" flipH="1">
                  <a:off x="5925080" y="1486372"/>
                  <a:ext cx="1189800" cy="129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64" name="Google Shape;500;g1e415644dbb_1_11">
                  <a:extLst>
                    <a:ext uri="{FF2B5EF4-FFF2-40B4-BE49-F238E27FC236}">
                      <a16:creationId xmlns:a16="http://schemas.microsoft.com/office/drawing/2014/main" id="{DCA0392D-9571-92D8-51C5-FDF382ECDAE8}"/>
                    </a:ext>
                  </a:extLst>
                </p:cNvPr>
                <p:cNvSpPr/>
                <p:nvPr/>
              </p:nvSpPr>
              <p:spPr>
                <a:xfrm>
                  <a:off x="5900472" y="1594708"/>
                  <a:ext cx="63900" cy="540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501;g1e415644dbb_1_11">
                  <a:extLst>
                    <a:ext uri="{FF2B5EF4-FFF2-40B4-BE49-F238E27FC236}">
                      <a16:creationId xmlns:a16="http://schemas.microsoft.com/office/drawing/2014/main" id="{D6B5FE97-007B-9A40-B60D-FC60762ED46D}"/>
                    </a:ext>
                  </a:extLst>
                </p:cNvPr>
                <p:cNvSpPr/>
                <p:nvPr/>
              </p:nvSpPr>
              <p:spPr>
                <a:xfrm>
                  <a:off x="4423718" y="283823"/>
                  <a:ext cx="6117000" cy="2020200"/>
                </a:xfrm>
                <a:prstGeom prst="roundRect">
                  <a:avLst>
                    <a:gd name="adj" fmla="val 16667"/>
                  </a:avLst>
                </a:prstGeom>
                <a:noFill/>
                <a:ln w="28575" cap="flat" cmpd="sng">
                  <a:solidFill>
                    <a:srgbClr val="0070C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" name="Google Shape;502;g1e415644dbb_1_11">
                <a:extLst>
                  <a:ext uri="{FF2B5EF4-FFF2-40B4-BE49-F238E27FC236}">
                    <a16:creationId xmlns:a16="http://schemas.microsoft.com/office/drawing/2014/main" id="{83E67B1B-CE21-6263-776D-DD42F5F47FD6}"/>
                  </a:ext>
                </a:extLst>
              </p:cNvPr>
              <p:cNvGrpSpPr/>
              <p:nvPr/>
            </p:nvGrpSpPr>
            <p:grpSpPr>
              <a:xfrm>
                <a:off x="6418609" y="4164349"/>
                <a:ext cx="2289042" cy="1645976"/>
                <a:chOff x="7013037" y="503132"/>
                <a:chExt cx="1786500" cy="1346842"/>
              </a:xfrm>
            </p:grpSpPr>
            <p:cxnSp>
              <p:nvCxnSpPr>
                <p:cNvPr id="337" name="Google Shape;503;g1e415644dbb_1_11">
                  <a:extLst>
                    <a:ext uri="{FF2B5EF4-FFF2-40B4-BE49-F238E27FC236}">
                      <a16:creationId xmlns:a16="http://schemas.microsoft.com/office/drawing/2014/main" id="{6EBB5863-21EF-EBA1-2C49-F63366214515}"/>
                    </a:ext>
                  </a:extLst>
                </p:cNvPr>
                <p:cNvCxnSpPr/>
                <p:nvPr/>
              </p:nvCxnSpPr>
              <p:spPr>
                <a:xfrm>
                  <a:off x="7018906" y="503132"/>
                  <a:ext cx="0" cy="134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  <p:cxnSp>
              <p:nvCxnSpPr>
                <p:cNvPr id="338" name="Google Shape;504;g1e415644dbb_1_11">
                  <a:extLst>
                    <a:ext uri="{FF2B5EF4-FFF2-40B4-BE49-F238E27FC236}">
                      <a16:creationId xmlns:a16="http://schemas.microsoft.com/office/drawing/2014/main" id="{B27CD3EB-4A61-7543-EFA3-04E8CE20530A}"/>
                    </a:ext>
                  </a:extLst>
                </p:cNvPr>
                <p:cNvCxnSpPr/>
                <p:nvPr/>
              </p:nvCxnSpPr>
              <p:spPr>
                <a:xfrm rot="10800000">
                  <a:off x="7013037" y="1849974"/>
                  <a:ext cx="1786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</p:grpSp>
          <p:sp>
            <p:nvSpPr>
              <p:cNvPr id="286" name="Google Shape;505;g1e415644dbb_1_11">
                <a:extLst>
                  <a:ext uri="{FF2B5EF4-FFF2-40B4-BE49-F238E27FC236}">
                    <a16:creationId xmlns:a16="http://schemas.microsoft.com/office/drawing/2014/main" id="{5898CAA2-3C18-4CB9-77A5-28E06AFF55E2}"/>
                  </a:ext>
                </a:extLst>
              </p:cNvPr>
              <p:cNvSpPr/>
              <p:nvPr/>
            </p:nvSpPr>
            <p:spPr>
              <a:xfrm>
                <a:off x="6423487" y="4349365"/>
                <a:ext cx="2317053" cy="1149699"/>
              </a:xfrm>
              <a:custGeom>
                <a:avLst/>
                <a:gdLst/>
                <a:ahLst/>
                <a:cxnLst/>
                <a:rect l="l" t="t" r="r" b="b"/>
                <a:pathLst>
                  <a:path w="2317053" h="1450724" extrusionOk="0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7" name="Google Shape;506;g1e415644dbb_1_11">
                <a:extLst>
                  <a:ext uri="{FF2B5EF4-FFF2-40B4-BE49-F238E27FC236}">
                    <a16:creationId xmlns:a16="http://schemas.microsoft.com/office/drawing/2014/main" id="{3EC6988B-51C5-EBF4-B433-1A4CFAE1C2C5}"/>
                  </a:ext>
                </a:extLst>
              </p:cNvPr>
              <p:cNvCxnSpPr/>
              <p:nvPr/>
            </p:nvCxnSpPr>
            <p:spPr>
              <a:xfrm>
                <a:off x="4773311" y="4648799"/>
                <a:ext cx="100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88" name="Google Shape;507;g1e415644dbb_1_11">
                <a:extLst>
                  <a:ext uri="{FF2B5EF4-FFF2-40B4-BE49-F238E27FC236}">
                    <a16:creationId xmlns:a16="http://schemas.microsoft.com/office/drawing/2014/main" id="{423CBAB4-EC0D-4034-DB53-A6725A21D12A}"/>
                  </a:ext>
                </a:extLst>
              </p:cNvPr>
              <p:cNvCxnSpPr/>
              <p:nvPr/>
            </p:nvCxnSpPr>
            <p:spPr>
              <a:xfrm>
                <a:off x="3449298" y="4659589"/>
                <a:ext cx="1119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89" name="Google Shape;508;g1e415644dbb_1_11">
                <a:extLst>
                  <a:ext uri="{FF2B5EF4-FFF2-40B4-BE49-F238E27FC236}">
                    <a16:creationId xmlns:a16="http://schemas.microsoft.com/office/drawing/2014/main" id="{1605321A-5781-1BE8-F603-E395659BB6FC}"/>
                  </a:ext>
                </a:extLst>
              </p:cNvPr>
              <p:cNvSpPr/>
              <p:nvPr/>
            </p:nvSpPr>
            <p:spPr>
              <a:xfrm>
                <a:off x="3224142" y="4557383"/>
                <a:ext cx="219900" cy="2148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0" name="Google Shape;509;g1e415644dbb_1_11">
                <a:extLst>
                  <a:ext uri="{FF2B5EF4-FFF2-40B4-BE49-F238E27FC236}">
                    <a16:creationId xmlns:a16="http://schemas.microsoft.com/office/drawing/2014/main" id="{DFFC923E-A792-0EB1-2252-C8231F3C7A66}"/>
                  </a:ext>
                </a:extLst>
              </p:cNvPr>
              <p:cNvCxnSpPr/>
              <p:nvPr/>
            </p:nvCxnSpPr>
            <p:spPr>
              <a:xfrm>
                <a:off x="3443950" y="4652896"/>
                <a:ext cx="336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510;g1e415644dbb_1_11">
                <a:extLst>
                  <a:ext uri="{FF2B5EF4-FFF2-40B4-BE49-F238E27FC236}">
                    <a16:creationId xmlns:a16="http://schemas.microsoft.com/office/drawing/2014/main" id="{7F0074FB-A325-ABE2-1D22-7C7DA941A8A6}"/>
                  </a:ext>
                </a:extLst>
              </p:cNvPr>
              <p:cNvCxnSpPr/>
              <p:nvPr/>
            </p:nvCxnSpPr>
            <p:spPr>
              <a:xfrm>
                <a:off x="3806362" y="4664879"/>
                <a:ext cx="487200" cy="329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92" name="Google Shape;511;g1e415644dbb_1_11">
                <a:extLst>
                  <a:ext uri="{FF2B5EF4-FFF2-40B4-BE49-F238E27FC236}">
                    <a16:creationId xmlns:a16="http://schemas.microsoft.com/office/drawing/2014/main" id="{BA7E443B-56A4-A40B-38FC-E62DF6E8DB8F}"/>
                  </a:ext>
                </a:extLst>
              </p:cNvPr>
              <p:cNvCxnSpPr/>
              <p:nvPr/>
            </p:nvCxnSpPr>
            <p:spPr>
              <a:xfrm>
                <a:off x="4397057" y="5102132"/>
                <a:ext cx="188400" cy="145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512;g1e415644dbb_1_11">
                <a:extLst>
                  <a:ext uri="{FF2B5EF4-FFF2-40B4-BE49-F238E27FC236}">
                    <a16:creationId xmlns:a16="http://schemas.microsoft.com/office/drawing/2014/main" id="{77AC20D2-D3D9-AB9E-1A40-8E1E9B9B84D3}"/>
                  </a:ext>
                </a:extLst>
              </p:cNvPr>
              <p:cNvCxnSpPr/>
              <p:nvPr/>
            </p:nvCxnSpPr>
            <p:spPr>
              <a:xfrm rot="10800000" flipH="1">
                <a:off x="4605504" y="5124964"/>
                <a:ext cx="1189800" cy="12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94" name="Google Shape;513;g1e415644dbb_1_11">
                <a:extLst>
                  <a:ext uri="{FF2B5EF4-FFF2-40B4-BE49-F238E27FC236}">
                    <a16:creationId xmlns:a16="http://schemas.microsoft.com/office/drawing/2014/main" id="{AB4BF066-A54D-E69A-0797-179D803C2D6D}"/>
                  </a:ext>
                </a:extLst>
              </p:cNvPr>
              <p:cNvSpPr/>
              <p:nvPr/>
            </p:nvSpPr>
            <p:spPr>
              <a:xfrm>
                <a:off x="4570682" y="5237116"/>
                <a:ext cx="63900" cy="537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514;g1e415644dbb_1_11">
                <a:extLst>
                  <a:ext uri="{FF2B5EF4-FFF2-40B4-BE49-F238E27FC236}">
                    <a16:creationId xmlns:a16="http://schemas.microsoft.com/office/drawing/2014/main" id="{BE17F7FE-ED9A-33CF-28DD-240A6689430D}"/>
                  </a:ext>
                </a:extLst>
              </p:cNvPr>
              <p:cNvSpPr/>
              <p:nvPr/>
            </p:nvSpPr>
            <p:spPr>
              <a:xfrm>
                <a:off x="3770284" y="4624106"/>
                <a:ext cx="63900" cy="537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515;g1e415644dbb_1_11">
                <a:extLst>
                  <a:ext uri="{FF2B5EF4-FFF2-40B4-BE49-F238E27FC236}">
                    <a16:creationId xmlns:a16="http://schemas.microsoft.com/office/drawing/2014/main" id="{71EBF5A8-C81D-DBC4-1D36-79DA16427240}"/>
                  </a:ext>
                </a:extLst>
              </p:cNvPr>
              <p:cNvSpPr/>
              <p:nvPr/>
            </p:nvSpPr>
            <p:spPr>
              <a:xfrm>
                <a:off x="3205334" y="4093673"/>
                <a:ext cx="2900400" cy="17571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516;g1e415644dbb_1_11">
                <a:extLst>
                  <a:ext uri="{FF2B5EF4-FFF2-40B4-BE49-F238E27FC236}">
                    <a16:creationId xmlns:a16="http://schemas.microsoft.com/office/drawing/2014/main" id="{F8997EDA-398D-2A38-66A5-121772F105C8}"/>
                  </a:ext>
                </a:extLst>
              </p:cNvPr>
              <p:cNvSpPr/>
              <p:nvPr/>
            </p:nvSpPr>
            <p:spPr>
              <a:xfrm>
                <a:off x="6436366" y="4351991"/>
                <a:ext cx="2316145" cy="1311310"/>
              </a:xfrm>
              <a:custGeom>
                <a:avLst/>
                <a:gdLst/>
                <a:ahLst/>
                <a:cxnLst/>
                <a:rect l="l" t="t" r="r" b="b"/>
                <a:pathLst>
                  <a:path w="2316145" h="1311310" extrusionOk="0">
                    <a:moveTo>
                      <a:pt x="0" y="1311310"/>
                    </a:moveTo>
                    <a:lnTo>
                      <a:pt x="1170633" y="1291213"/>
                    </a:lnTo>
                    <a:cubicBezTo>
                      <a:pt x="1451987" y="1251857"/>
                      <a:pt x="1568380" y="1122903"/>
                      <a:pt x="1688123" y="1075173"/>
                    </a:cubicBezTo>
                    <a:cubicBezTo>
                      <a:pt x="1807866" y="1027443"/>
                      <a:pt x="1811215" y="1072661"/>
                      <a:pt x="1889090" y="1004835"/>
                    </a:cubicBezTo>
                    <a:cubicBezTo>
                      <a:pt x="1966965" y="937009"/>
                      <a:pt x="2084195" y="835687"/>
                      <a:pt x="2155371" y="668215"/>
                    </a:cubicBezTo>
                    <a:cubicBezTo>
                      <a:pt x="2226547" y="500743"/>
                      <a:pt x="2316145" y="0"/>
                      <a:pt x="2316145" y="0"/>
                    </a:cubicBezTo>
                    <a:lnTo>
                      <a:pt x="2316145" y="0"/>
                    </a:lnTo>
                  </a:path>
                </a:pathLst>
              </a:custGeom>
              <a:noFill/>
              <a:ln w="1905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517;g1e415644dbb_1_11">
                <a:extLst>
                  <a:ext uri="{FF2B5EF4-FFF2-40B4-BE49-F238E27FC236}">
                    <a16:creationId xmlns:a16="http://schemas.microsoft.com/office/drawing/2014/main" id="{A1A24F2F-9ED0-154B-C9CB-5D3CC6242A63}"/>
                  </a:ext>
                </a:extLst>
              </p:cNvPr>
              <p:cNvSpPr/>
              <p:nvPr/>
            </p:nvSpPr>
            <p:spPr>
              <a:xfrm>
                <a:off x="6439715" y="4362039"/>
                <a:ext cx="2309447" cy="1254426"/>
              </a:xfrm>
              <a:custGeom>
                <a:avLst/>
                <a:gdLst/>
                <a:ahLst/>
                <a:cxnLst/>
                <a:rect l="l" t="t" r="r" b="b"/>
                <a:pathLst>
                  <a:path w="2309447" h="1254426" extrusionOk="0">
                    <a:moveTo>
                      <a:pt x="0" y="1160585"/>
                    </a:moveTo>
                    <a:cubicBezTo>
                      <a:pt x="285262" y="1208454"/>
                      <a:pt x="570524" y="1256323"/>
                      <a:pt x="820616" y="1254369"/>
                    </a:cubicBezTo>
                    <a:cubicBezTo>
                      <a:pt x="1070708" y="1252415"/>
                      <a:pt x="1324708" y="1221154"/>
                      <a:pt x="1500554" y="1148862"/>
                    </a:cubicBezTo>
                    <a:cubicBezTo>
                      <a:pt x="1676400" y="1076570"/>
                      <a:pt x="1768231" y="943707"/>
                      <a:pt x="1875693" y="820615"/>
                    </a:cubicBezTo>
                    <a:cubicBezTo>
                      <a:pt x="1983155" y="697523"/>
                      <a:pt x="2073031" y="547077"/>
                      <a:pt x="2145323" y="410308"/>
                    </a:cubicBezTo>
                    <a:cubicBezTo>
                      <a:pt x="2217615" y="273539"/>
                      <a:pt x="2263531" y="136769"/>
                      <a:pt x="2309447" y="0"/>
                    </a:cubicBezTo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9" name="Google Shape;518;g1e415644dbb_1_11">
                <a:extLst>
                  <a:ext uri="{FF2B5EF4-FFF2-40B4-BE49-F238E27FC236}">
                    <a16:creationId xmlns:a16="http://schemas.microsoft.com/office/drawing/2014/main" id="{66A70067-048D-BA26-3704-4D6CEDBFDBFF}"/>
                  </a:ext>
                </a:extLst>
              </p:cNvPr>
              <p:cNvGrpSpPr/>
              <p:nvPr/>
            </p:nvGrpSpPr>
            <p:grpSpPr>
              <a:xfrm>
                <a:off x="3214268" y="4197277"/>
                <a:ext cx="2788718" cy="1455265"/>
                <a:chOff x="8842367" y="2684634"/>
                <a:chExt cx="2788718" cy="1455265"/>
              </a:xfrm>
            </p:grpSpPr>
            <p:grpSp>
              <p:nvGrpSpPr>
                <p:cNvPr id="300" name="Google Shape;519;g1e415644dbb_1_11">
                  <a:extLst>
                    <a:ext uri="{FF2B5EF4-FFF2-40B4-BE49-F238E27FC236}">
                      <a16:creationId xmlns:a16="http://schemas.microsoft.com/office/drawing/2014/main" id="{17D69E34-A024-6E2C-DAE8-D20F2093217E}"/>
                    </a:ext>
                  </a:extLst>
                </p:cNvPr>
                <p:cNvGrpSpPr/>
                <p:nvPr/>
              </p:nvGrpSpPr>
              <p:grpSpPr>
                <a:xfrm>
                  <a:off x="8842367" y="2684634"/>
                  <a:ext cx="2788718" cy="1455265"/>
                  <a:chOff x="4546268" y="529359"/>
                  <a:chExt cx="2788718" cy="1467001"/>
                </a:xfrm>
              </p:grpSpPr>
              <p:sp>
                <p:nvSpPr>
                  <p:cNvPr id="310" name="Google Shape;520;g1e415644dbb_1_11">
                    <a:extLst>
                      <a:ext uri="{FF2B5EF4-FFF2-40B4-BE49-F238E27FC236}">
                        <a16:creationId xmlns:a16="http://schemas.microsoft.com/office/drawing/2014/main" id="{973ADC00-B1E5-21A4-F08C-8B0BD8B19195}"/>
                      </a:ext>
                    </a:extLst>
                  </p:cNvPr>
                  <p:cNvSpPr/>
                  <p:nvPr/>
                </p:nvSpPr>
                <p:spPr>
                  <a:xfrm>
                    <a:off x="4546268" y="897938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521;g1e415644dbb_1_11">
                    <a:extLst>
                      <a:ext uri="{FF2B5EF4-FFF2-40B4-BE49-F238E27FC236}">
                        <a16:creationId xmlns:a16="http://schemas.microsoft.com/office/drawing/2014/main" id="{4D92D528-BA7B-05E0-8D88-30B77CA1E656}"/>
                      </a:ext>
                    </a:extLst>
                  </p:cNvPr>
                  <p:cNvSpPr/>
                  <p:nvPr/>
                </p:nvSpPr>
                <p:spPr>
                  <a:xfrm>
                    <a:off x="5885629" y="897938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522;g1e415644dbb_1_11">
                    <a:extLst>
                      <a:ext uri="{FF2B5EF4-FFF2-40B4-BE49-F238E27FC236}">
                        <a16:creationId xmlns:a16="http://schemas.microsoft.com/office/drawing/2014/main" id="{D372E836-14F1-1EA8-D76D-44B93C514CEC}"/>
                      </a:ext>
                    </a:extLst>
                  </p:cNvPr>
                  <p:cNvSpPr/>
                  <p:nvPr/>
                </p:nvSpPr>
                <p:spPr>
                  <a:xfrm>
                    <a:off x="7115086" y="897938"/>
                    <a:ext cx="219900" cy="216600"/>
                  </a:xfrm>
                  <a:prstGeom prst="ellipse">
                    <a:avLst/>
                  </a:prstGeom>
                  <a:solidFill>
                    <a:srgbClr val="9966FF"/>
                  </a:solidFill>
                  <a:ln w="19050" cap="flat" cmpd="sng">
                    <a:solidFill>
                      <a:srgbClr val="7030A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523;g1e415644dbb_1_11">
                    <a:extLst>
                      <a:ext uri="{FF2B5EF4-FFF2-40B4-BE49-F238E27FC236}">
                        <a16:creationId xmlns:a16="http://schemas.microsoft.com/office/drawing/2014/main" id="{E30E020B-E872-5FB9-2866-B7BEE160D8DD}"/>
                      </a:ext>
                    </a:extLst>
                  </p:cNvPr>
                  <p:cNvSpPr/>
                  <p:nvPr/>
                </p:nvSpPr>
                <p:spPr>
                  <a:xfrm>
                    <a:off x="6207211" y="1740741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6" name="Google Shape;524;g1e415644dbb_1_11">
                    <a:extLst>
                      <a:ext uri="{FF2B5EF4-FFF2-40B4-BE49-F238E27FC236}">
                        <a16:creationId xmlns:a16="http://schemas.microsoft.com/office/drawing/2014/main" id="{B370ED48-1FF9-3DB8-1BC9-19CAE6F9526C}"/>
                      </a:ext>
                    </a:extLst>
                  </p:cNvPr>
                  <p:cNvSpPr/>
                  <p:nvPr/>
                </p:nvSpPr>
                <p:spPr>
                  <a:xfrm>
                    <a:off x="6893524" y="529359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17" name="Google Shape;525;g1e415644dbb_1_11">
                    <a:extLst>
                      <a:ext uri="{FF2B5EF4-FFF2-40B4-BE49-F238E27FC236}">
                        <a16:creationId xmlns:a16="http://schemas.microsoft.com/office/drawing/2014/main" id="{6BFB4828-471A-C698-C96B-D3AC353C3A1D}"/>
                      </a:ext>
                    </a:extLst>
                  </p:cNvPr>
                  <p:cNvCxnSpPr>
                    <a:stCxn id="313" idx="6"/>
                    <a:endCxn id="314" idx="2"/>
                  </p:cNvCxnSpPr>
                  <p:nvPr/>
                </p:nvCxnSpPr>
                <p:spPr>
                  <a:xfrm>
                    <a:off x="6105529" y="1006238"/>
                    <a:ext cx="1009500" cy="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18" name="Google Shape;526;g1e415644dbb_1_11">
                    <a:extLst>
                      <a:ext uri="{FF2B5EF4-FFF2-40B4-BE49-F238E27FC236}">
                        <a16:creationId xmlns:a16="http://schemas.microsoft.com/office/drawing/2014/main" id="{E1CE02F2-9D5D-4E6B-2F75-875557F8A000}"/>
                      </a:ext>
                    </a:extLst>
                  </p:cNvPr>
                  <p:cNvSpPr/>
                  <p:nvPr/>
                </p:nvSpPr>
                <p:spPr>
                  <a:xfrm>
                    <a:off x="6498160" y="968297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527;g1e415644dbb_1_11">
                    <a:extLst>
                      <a:ext uri="{FF2B5EF4-FFF2-40B4-BE49-F238E27FC236}">
                        <a16:creationId xmlns:a16="http://schemas.microsoft.com/office/drawing/2014/main" id="{319608CB-67AA-9A14-51DC-AEEE96AB403B}"/>
                      </a:ext>
                    </a:extLst>
                  </p:cNvPr>
                  <p:cNvSpPr/>
                  <p:nvPr/>
                </p:nvSpPr>
                <p:spPr>
                  <a:xfrm>
                    <a:off x="7114880" y="1378072"/>
                    <a:ext cx="219900" cy="216600"/>
                  </a:xfrm>
                  <a:prstGeom prst="ellipse">
                    <a:avLst/>
                  </a:prstGeom>
                  <a:solidFill>
                    <a:srgbClr val="9966FF"/>
                  </a:solidFill>
                  <a:ln w="19050" cap="flat" cmpd="sng">
                    <a:solidFill>
                      <a:srgbClr val="7030A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20" name="Google Shape;528;g1e415644dbb_1_11">
                    <a:extLst>
                      <a:ext uri="{FF2B5EF4-FFF2-40B4-BE49-F238E27FC236}">
                        <a16:creationId xmlns:a16="http://schemas.microsoft.com/office/drawing/2014/main" id="{023617BC-EABA-36FE-CDBA-40E5883AB7E0}"/>
                      </a:ext>
                    </a:extLst>
                  </p:cNvPr>
                  <p:cNvCxnSpPr>
                    <a:stCxn id="318" idx="7"/>
                    <a:endCxn id="316" idx="3"/>
                  </p:cNvCxnSpPr>
                  <p:nvPr/>
                </p:nvCxnSpPr>
                <p:spPr>
                  <a:xfrm rot="10800000" flipH="1">
                    <a:off x="6552702" y="714305"/>
                    <a:ext cx="372900" cy="2619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21" name="Google Shape;529;g1e415644dbb_1_11">
                    <a:extLst>
                      <a:ext uri="{FF2B5EF4-FFF2-40B4-BE49-F238E27FC236}">
                        <a16:creationId xmlns:a16="http://schemas.microsoft.com/office/drawing/2014/main" id="{2449B697-6C86-6026-8F0A-8C7AA72FE0F8}"/>
                      </a:ext>
                    </a:extLst>
                  </p:cNvPr>
                  <p:cNvSpPr/>
                  <p:nvPr/>
                </p:nvSpPr>
                <p:spPr>
                  <a:xfrm>
                    <a:off x="4592957" y="1511539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530;g1e415644dbb_1_11">
                    <a:extLst>
                      <a:ext uri="{FF2B5EF4-FFF2-40B4-BE49-F238E27FC236}">
                        <a16:creationId xmlns:a16="http://schemas.microsoft.com/office/drawing/2014/main" id="{7560CED6-9279-F3FE-C4F4-5361CFAA95FA}"/>
                      </a:ext>
                    </a:extLst>
                  </p:cNvPr>
                  <p:cNvSpPr/>
                  <p:nvPr/>
                </p:nvSpPr>
                <p:spPr>
                  <a:xfrm>
                    <a:off x="5501599" y="1347463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23" name="Google Shape;531;g1e415644dbb_1_11">
                    <a:extLst>
                      <a:ext uri="{FF2B5EF4-FFF2-40B4-BE49-F238E27FC236}">
                        <a16:creationId xmlns:a16="http://schemas.microsoft.com/office/drawing/2014/main" id="{C67B259E-A399-D731-239D-C787FAD6289D}"/>
                      </a:ext>
                    </a:extLst>
                  </p:cNvPr>
                  <p:cNvCxnSpPr>
                    <a:stCxn id="321" idx="6"/>
                    <a:endCxn id="322" idx="2"/>
                  </p:cNvCxnSpPr>
                  <p:nvPr/>
                </p:nvCxnSpPr>
                <p:spPr>
                  <a:xfrm rot="10800000" flipH="1">
                    <a:off x="4812857" y="1455739"/>
                    <a:ext cx="688800" cy="1641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24" name="Google Shape;532;g1e415644dbb_1_11">
                    <a:extLst>
                      <a:ext uri="{FF2B5EF4-FFF2-40B4-BE49-F238E27FC236}">
                        <a16:creationId xmlns:a16="http://schemas.microsoft.com/office/drawing/2014/main" id="{CCD67C5B-71F9-28CC-F586-1F3A0D39504A}"/>
                      </a:ext>
                    </a:extLst>
                  </p:cNvPr>
                  <p:cNvCxnSpPr>
                    <a:stCxn id="315" idx="6"/>
                    <a:endCxn id="319" idx="3"/>
                  </p:cNvCxnSpPr>
                  <p:nvPr/>
                </p:nvCxnSpPr>
                <p:spPr>
                  <a:xfrm rot="10800000" flipH="1">
                    <a:off x="6427111" y="1562841"/>
                    <a:ext cx="720000" cy="2862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25" name="Google Shape;533;g1e415644dbb_1_11">
                    <a:extLst>
                      <a:ext uri="{FF2B5EF4-FFF2-40B4-BE49-F238E27FC236}">
                        <a16:creationId xmlns:a16="http://schemas.microsoft.com/office/drawing/2014/main" id="{72FE8532-2F6A-94C6-AB8E-043CD5923145}"/>
                      </a:ext>
                    </a:extLst>
                  </p:cNvPr>
                  <p:cNvSpPr/>
                  <p:nvPr/>
                </p:nvSpPr>
                <p:spPr>
                  <a:xfrm>
                    <a:off x="6730162" y="1222814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534;g1e415644dbb_1_11">
                    <a:extLst>
                      <a:ext uri="{FF2B5EF4-FFF2-40B4-BE49-F238E27FC236}">
                        <a16:creationId xmlns:a16="http://schemas.microsoft.com/office/drawing/2014/main" id="{FBA6B250-3DE8-2536-A55A-86B33A0CEC90}"/>
                      </a:ext>
                    </a:extLst>
                  </p:cNvPr>
                  <p:cNvSpPr/>
                  <p:nvPr/>
                </p:nvSpPr>
                <p:spPr>
                  <a:xfrm>
                    <a:off x="5063608" y="1527428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27" name="Google Shape;535;g1e415644dbb_1_11">
                    <a:extLst>
                      <a:ext uri="{FF2B5EF4-FFF2-40B4-BE49-F238E27FC236}">
                        <a16:creationId xmlns:a16="http://schemas.microsoft.com/office/drawing/2014/main" id="{A96144B5-FB2F-6462-755D-A804CA624F75}"/>
                      </a:ext>
                    </a:extLst>
                  </p:cNvPr>
                  <p:cNvCxnSpPr/>
                  <p:nvPr/>
                </p:nvCxnSpPr>
                <p:spPr>
                  <a:xfrm>
                    <a:off x="5085004" y="1564099"/>
                    <a:ext cx="360600" cy="1506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28" name="Google Shape;536;g1e415644dbb_1_11">
                    <a:extLst>
                      <a:ext uri="{FF2B5EF4-FFF2-40B4-BE49-F238E27FC236}">
                        <a16:creationId xmlns:a16="http://schemas.microsoft.com/office/drawing/2014/main" id="{35ABAD4B-BA36-E5B9-88CA-3D7F8725E627}"/>
                      </a:ext>
                    </a:extLst>
                  </p:cNvPr>
                  <p:cNvSpPr/>
                  <p:nvPr/>
                </p:nvSpPr>
                <p:spPr>
                  <a:xfrm>
                    <a:off x="5102933" y="979192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29" name="Google Shape;537;g1e415644dbb_1_11">
                    <a:extLst>
                      <a:ext uri="{FF2B5EF4-FFF2-40B4-BE49-F238E27FC236}">
                        <a16:creationId xmlns:a16="http://schemas.microsoft.com/office/drawing/2014/main" id="{928041E1-246D-D452-4197-D7F5CE3F80D3}"/>
                      </a:ext>
                    </a:extLst>
                  </p:cNvPr>
                  <p:cNvCxnSpPr>
                    <a:endCxn id="322" idx="0"/>
                  </p:cNvCxnSpPr>
                  <p:nvPr/>
                </p:nvCxnSpPr>
                <p:spPr>
                  <a:xfrm>
                    <a:off x="5124349" y="1015963"/>
                    <a:ext cx="487200" cy="331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B0F0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30" name="Google Shape;538;g1e415644dbb_1_11">
                    <a:extLst>
                      <a:ext uri="{FF2B5EF4-FFF2-40B4-BE49-F238E27FC236}">
                        <a16:creationId xmlns:a16="http://schemas.microsoft.com/office/drawing/2014/main" id="{E76734C7-64DA-4F77-C228-B8B2F0CDF220}"/>
                      </a:ext>
                    </a:extLst>
                  </p:cNvPr>
                  <p:cNvCxnSpPr/>
                  <p:nvPr/>
                </p:nvCxnSpPr>
                <p:spPr>
                  <a:xfrm>
                    <a:off x="4812559" y="1647930"/>
                    <a:ext cx="402900" cy="261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31" name="Google Shape;539;g1e415644dbb_1_11">
                    <a:extLst>
                      <a:ext uri="{FF2B5EF4-FFF2-40B4-BE49-F238E27FC236}">
                        <a16:creationId xmlns:a16="http://schemas.microsoft.com/office/drawing/2014/main" id="{2C479938-5C5F-A1AC-032C-FF4EC55648DC}"/>
                      </a:ext>
                    </a:extLst>
                  </p:cNvPr>
                  <p:cNvCxnSpPr/>
                  <p:nvPr/>
                </p:nvCxnSpPr>
                <p:spPr>
                  <a:xfrm>
                    <a:off x="4726549" y="1097789"/>
                    <a:ext cx="402900" cy="261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32" name="Google Shape;540;g1e415644dbb_1_11">
                    <a:extLst>
                      <a:ext uri="{FF2B5EF4-FFF2-40B4-BE49-F238E27FC236}">
                        <a16:creationId xmlns:a16="http://schemas.microsoft.com/office/drawing/2014/main" id="{D03811C7-0138-0CF8-A969-0BFB25FC92E0}"/>
                      </a:ext>
                    </a:extLst>
                  </p:cNvPr>
                  <p:cNvSpPr/>
                  <p:nvPr/>
                </p:nvSpPr>
                <p:spPr>
                  <a:xfrm>
                    <a:off x="6957361" y="1779760"/>
                    <a:ext cx="219900" cy="216600"/>
                  </a:xfrm>
                  <a:prstGeom prst="ellipse">
                    <a:avLst/>
                  </a:prstGeom>
                  <a:solidFill>
                    <a:schemeClr val="lt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541;g1e415644dbb_1_11">
                    <a:extLst>
                      <a:ext uri="{FF2B5EF4-FFF2-40B4-BE49-F238E27FC236}">
                        <a16:creationId xmlns:a16="http://schemas.microsoft.com/office/drawing/2014/main" id="{D952EAB8-BA54-D305-4F0E-A260A8E52A77}"/>
                      </a:ext>
                    </a:extLst>
                  </p:cNvPr>
                  <p:cNvSpPr/>
                  <p:nvPr/>
                </p:nvSpPr>
                <p:spPr>
                  <a:xfrm>
                    <a:off x="6626253" y="1739782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334" name="Google Shape;542;g1e415644dbb_1_11">
                    <a:extLst>
                      <a:ext uri="{FF2B5EF4-FFF2-40B4-BE49-F238E27FC236}">
                        <a16:creationId xmlns:a16="http://schemas.microsoft.com/office/drawing/2014/main" id="{07C67F58-D91A-0CB0-55BA-6A76A22A4C05}"/>
                      </a:ext>
                    </a:extLst>
                  </p:cNvPr>
                  <p:cNvCxnSpPr>
                    <a:stCxn id="333" idx="5"/>
                    <a:endCxn id="332" idx="2"/>
                  </p:cNvCxnSpPr>
                  <p:nvPr/>
                </p:nvCxnSpPr>
                <p:spPr>
                  <a:xfrm>
                    <a:off x="6680795" y="1785874"/>
                    <a:ext cx="276600" cy="102300"/>
                  </a:xfrm>
                  <a:prstGeom prst="straightConnector1">
                    <a:avLst/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35" name="Google Shape;543;g1e415644dbb_1_11">
                    <a:extLst>
                      <a:ext uri="{FF2B5EF4-FFF2-40B4-BE49-F238E27FC236}">
                        <a16:creationId xmlns:a16="http://schemas.microsoft.com/office/drawing/2014/main" id="{489C1D1F-394C-C664-8C49-9458B5D35534}"/>
                      </a:ext>
                    </a:extLst>
                  </p:cNvPr>
                  <p:cNvCxnSpPr>
                    <a:endCxn id="319" idx="2"/>
                  </p:cNvCxnSpPr>
                  <p:nvPr/>
                </p:nvCxnSpPr>
                <p:spPr>
                  <a:xfrm rot="10800000" flipH="1">
                    <a:off x="5925080" y="1486372"/>
                    <a:ext cx="1189800" cy="129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B0F0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36" name="Google Shape;544;g1e415644dbb_1_11">
                    <a:extLst>
                      <a:ext uri="{FF2B5EF4-FFF2-40B4-BE49-F238E27FC236}">
                        <a16:creationId xmlns:a16="http://schemas.microsoft.com/office/drawing/2014/main" id="{06F38204-78AD-6C35-BF22-A7853530388D}"/>
                      </a:ext>
                    </a:extLst>
                  </p:cNvPr>
                  <p:cNvSpPr/>
                  <p:nvPr/>
                </p:nvSpPr>
                <p:spPr>
                  <a:xfrm>
                    <a:off x="5900472" y="1594708"/>
                    <a:ext cx="63900" cy="54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7175" tIns="48575" rIns="97175" bIns="485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301" name="Google Shape;545;g1e415644dbb_1_11">
                  <a:extLst>
                    <a:ext uri="{FF2B5EF4-FFF2-40B4-BE49-F238E27FC236}">
                      <a16:creationId xmlns:a16="http://schemas.microsoft.com/office/drawing/2014/main" id="{C75DCE0D-CBC8-B53A-889C-5F74BBC10279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1083082" y="3365406"/>
                  <a:ext cx="425400" cy="39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02" name="Google Shape;546;g1e415644dbb_1_11">
                  <a:extLst>
                    <a:ext uri="{FF2B5EF4-FFF2-40B4-BE49-F238E27FC236}">
                      <a16:creationId xmlns:a16="http://schemas.microsoft.com/office/drawing/2014/main" id="{4A325B2E-D934-A2F1-8791-EAB455897DA1}"/>
                    </a:ext>
                  </a:extLst>
                </p:cNvPr>
                <p:cNvSpPr/>
                <p:nvPr/>
              </p:nvSpPr>
              <p:spPr>
                <a:xfrm>
                  <a:off x="11030685" y="3371701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3" name="Google Shape;547;g1e415644dbb_1_11">
                  <a:extLst>
                    <a:ext uri="{FF2B5EF4-FFF2-40B4-BE49-F238E27FC236}">
                      <a16:creationId xmlns:a16="http://schemas.microsoft.com/office/drawing/2014/main" id="{5120C44D-9116-3C06-EA13-ECE3FC4022F1}"/>
                    </a:ext>
                  </a:extLst>
                </p:cNvPr>
                <p:cNvCxnSpPr/>
                <p:nvPr/>
              </p:nvCxnSpPr>
              <p:spPr>
                <a:xfrm>
                  <a:off x="10025447" y="3611486"/>
                  <a:ext cx="485700" cy="390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04" name="Google Shape;548;g1e415644dbb_1_11">
                  <a:extLst>
                    <a:ext uri="{FF2B5EF4-FFF2-40B4-BE49-F238E27FC236}">
                      <a16:creationId xmlns:a16="http://schemas.microsoft.com/office/drawing/2014/main" id="{8C01002C-82D1-02F6-2D2C-157CA6D34A04}"/>
                    </a:ext>
                  </a:extLst>
                </p:cNvPr>
                <p:cNvCxnSpPr/>
                <p:nvPr/>
              </p:nvCxnSpPr>
              <p:spPr>
                <a:xfrm>
                  <a:off x="10006748" y="3603698"/>
                  <a:ext cx="188400" cy="145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Google Shape;549;g1e415644dbb_1_11">
                  <a:extLst>
                    <a:ext uri="{FF2B5EF4-FFF2-40B4-BE49-F238E27FC236}">
                      <a16:creationId xmlns:a16="http://schemas.microsoft.com/office/drawing/2014/main" id="{C804D6F2-2341-1271-3B7C-36143469C681}"/>
                    </a:ext>
                  </a:extLst>
                </p:cNvPr>
                <p:cNvCxnSpPr/>
                <p:nvPr/>
              </p:nvCxnSpPr>
              <p:spPr>
                <a:xfrm>
                  <a:off x="10401330" y="3157396"/>
                  <a:ext cx="1041600" cy="40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06" name="Google Shape;550;g1e415644dbb_1_11">
                  <a:extLst>
                    <a:ext uri="{FF2B5EF4-FFF2-40B4-BE49-F238E27FC236}">
                      <a16:creationId xmlns:a16="http://schemas.microsoft.com/office/drawing/2014/main" id="{EA55F9A8-F731-6A6E-5698-CD1F06350FE0}"/>
                    </a:ext>
                  </a:extLst>
                </p:cNvPr>
                <p:cNvCxnSpPr>
                  <a:stCxn id="310" idx="6"/>
                  <a:endCxn id="313" idx="2"/>
                </p:cNvCxnSpPr>
                <p:nvPr/>
              </p:nvCxnSpPr>
              <p:spPr>
                <a:xfrm>
                  <a:off x="9062267" y="3157698"/>
                  <a:ext cx="11196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08" name="Google Shape;551;g1e415644dbb_1_11">
                  <a:extLst>
                    <a:ext uri="{FF2B5EF4-FFF2-40B4-BE49-F238E27FC236}">
                      <a16:creationId xmlns:a16="http://schemas.microsoft.com/office/drawing/2014/main" id="{2C656335-0EF4-AEB2-357B-6EEB193D5202}"/>
                    </a:ext>
                  </a:extLst>
                </p:cNvPr>
                <p:cNvCxnSpPr>
                  <a:stCxn id="310" idx="6"/>
                  <a:endCxn id="328" idx="2"/>
                </p:cNvCxnSpPr>
                <p:nvPr/>
              </p:nvCxnSpPr>
              <p:spPr>
                <a:xfrm>
                  <a:off x="9062267" y="3157698"/>
                  <a:ext cx="336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09" name="Google Shape;552;g1e415644dbb_1_11">
                  <a:extLst>
                    <a:ext uri="{FF2B5EF4-FFF2-40B4-BE49-F238E27FC236}">
                      <a16:creationId xmlns:a16="http://schemas.microsoft.com/office/drawing/2014/main" id="{F22E9944-E512-28E5-DF44-24F7F34EBBF6}"/>
                    </a:ext>
                  </a:extLst>
                </p:cNvPr>
                <p:cNvSpPr/>
                <p:nvPr/>
              </p:nvSpPr>
              <p:spPr>
                <a:xfrm>
                  <a:off x="9383684" y="3134038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66" name="Google Shape;553;g1e415644dbb_1_11">
              <a:extLst>
                <a:ext uri="{FF2B5EF4-FFF2-40B4-BE49-F238E27FC236}">
                  <a16:creationId xmlns:a16="http://schemas.microsoft.com/office/drawing/2014/main" id="{DBBA8226-5EEA-84F0-13A3-B970C5601EB2}"/>
                </a:ext>
              </a:extLst>
            </p:cNvPr>
            <p:cNvSpPr txBox="1"/>
            <p:nvPr/>
          </p:nvSpPr>
          <p:spPr>
            <a:xfrm>
              <a:off x="4964411" y="5100580"/>
              <a:ext cx="206700" cy="1992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l="-11469" r="-8199" b="-1666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07AECE8-4EDD-F6C8-B6A5-71BE1AA61958}"/>
              </a:ext>
            </a:extLst>
          </p:cNvPr>
          <p:cNvGrpSpPr/>
          <p:nvPr/>
        </p:nvGrpSpPr>
        <p:grpSpPr>
          <a:xfrm>
            <a:off x="8647324" y="4853932"/>
            <a:ext cx="3386983" cy="1080719"/>
            <a:chOff x="8647324" y="4853932"/>
            <a:chExt cx="3386983" cy="1080719"/>
          </a:xfrm>
        </p:grpSpPr>
        <p:grpSp>
          <p:nvGrpSpPr>
            <p:cNvPr id="367" name="Google Shape;554;g1e415644dbb_1_11">
              <a:extLst>
                <a:ext uri="{FF2B5EF4-FFF2-40B4-BE49-F238E27FC236}">
                  <a16:creationId xmlns:a16="http://schemas.microsoft.com/office/drawing/2014/main" id="{4CA359AB-AF92-5A9C-DE57-9018D5CB5894}"/>
                </a:ext>
              </a:extLst>
            </p:cNvPr>
            <p:cNvGrpSpPr/>
            <p:nvPr/>
          </p:nvGrpSpPr>
          <p:grpSpPr>
            <a:xfrm>
              <a:off x="8647324" y="4853932"/>
              <a:ext cx="3386983" cy="1080719"/>
              <a:chOff x="11686179" y="4211813"/>
              <a:chExt cx="6117000" cy="2004300"/>
            </a:xfrm>
          </p:grpSpPr>
          <p:sp>
            <p:nvSpPr>
              <p:cNvPr id="368" name="Google Shape;555;g1e415644dbb_1_11">
                <a:extLst>
                  <a:ext uri="{FF2B5EF4-FFF2-40B4-BE49-F238E27FC236}">
                    <a16:creationId xmlns:a16="http://schemas.microsoft.com/office/drawing/2014/main" id="{8ED0AB1F-979B-648D-369C-AF6D1746000E}"/>
                  </a:ext>
                </a:extLst>
              </p:cNvPr>
              <p:cNvSpPr/>
              <p:nvPr/>
            </p:nvSpPr>
            <p:spPr>
              <a:xfrm>
                <a:off x="14812651" y="4363550"/>
                <a:ext cx="2900400" cy="17685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556;g1e415644dbb_1_11">
                <a:extLst>
                  <a:ext uri="{FF2B5EF4-FFF2-40B4-BE49-F238E27FC236}">
                    <a16:creationId xmlns:a16="http://schemas.microsoft.com/office/drawing/2014/main" id="{65969258-88EB-4739-8E9F-4E8AB7C1E43E}"/>
                  </a:ext>
                </a:extLst>
              </p:cNvPr>
              <p:cNvSpPr/>
              <p:nvPr/>
            </p:nvSpPr>
            <p:spPr>
              <a:xfrm>
                <a:off x="11686179" y="4211813"/>
                <a:ext cx="6117000" cy="20043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0" name="Google Shape;557;g1e415644dbb_1_11">
                <a:extLst>
                  <a:ext uri="{FF2B5EF4-FFF2-40B4-BE49-F238E27FC236}">
                    <a16:creationId xmlns:a16="http://schemas.microsoft.com/office/drawing/2014/main" id="{AF1CB5AF-1561-0157-4043-AAFAC35BA071}"/>
                  </a:ext>
                </a:extLst>
              </p:cNvPr>
              <p:cNvGrpSpPr/>
              <p:nvPr/>
            </p:nvGrpSpPr>
            <p:grpSpPr>
              <a:xfrm>
                <a:off x="15049240" y="4425215"/>
                <a:ext cx="2289042" cy="1645976"/>
                <a:chOff x="7013037" y="503132"/>
                <a:chExt cx="1786500" cy="1346842"/>
              </a:xfrm>
            </p:grpSpPr>
            <p:cxnSp>
              <p:nvCxnSpPr>
                <p:cNvPr id="407" name="Google Shape;558;g1e415644dbb_1_11">
                  <a:extLst>
                    <a:ext uri="{FF2B5EF4-FFF2-40B4-BE49-F238E27FC236}">
                      <a16:creationId xmlns:a16="http://schemas.microsoft.com/office/drawing/2014/main" id="{56F2B25D-A517-36AC-EBD7-8853595D528A}"/>
                    </a:ext>
                  </a:extLst>
                </p:cNvPr>
                <p:cNvCxnSpPr/>
                <p:nvPr/>
              </p:nvCxnSpPr>
              <p:spPr>
                <a:xfrm>
                  <a:off x="7018906" y="503132"/>
                  <a:ext cx="0" cy="1346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  <p:cxnSp>
              <p:nvCxnSpPr>
                <p:cNvPr id="408" name="Google Shape;559;g1e415644dbb_1_11">
                  <a:extLst>
                    <a:ext uri="{FF2B5EF4-FFF2-40B4-BE49-F238E27FC236}">
                      <a16:creationId xmlns:a16="http://schemas.microsoft.com/office/drawing/2014/main" id="{714FDB45-6D13-5CCB-04AA-780E5E269266}"/>
                    </a:ext>
                  </a:extLst>
                </p:cNvPr>
                <p:cNvCxnSpPr/>
                <p:nvPr/>
              </p:nvCxnSpPr>
              <p:spPr>
                <a:xfrm rot="10800000">
                  <a:off x="7013037" y="1849974"/>
                  <a:ext cx="1786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triangle" w="med" len="med"/>
                  <a:tailEnd type="none" w="sm" len="sm"/>
                </a:ln>
              </p:spPr>
            </p:cxnSp>
          </p:grpSp>
          <p:sp>
            <p:nvSpPr>
              <p:cNvPr id="371" name="Google Shape;560;g1e415644dbb_1_11">
                <a:extLst>
                  <a:ext uri="{FF2B5EF4-FFF2-40B4-BE49-F238E27FC236}">
                    <a16:creationId xmlns:a16="http://schemas.microsoft.com/office/drawing/2014/main" id="{CA179855-A2B6-2AE3-FE1B-544A6F43DE1F}"/>
                  </a:ext>
                </a:extLst>
              </p:cNvPr>
              <p:cNvSpPr/>
              <p:nvPr/>
            </p:nvSpPr>
            <p:spPr>
              <a:xfrm>
                <a:off x="11826200" y="4345498"/>
                <a:ext cx="2900400" cy="17571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2" name="Google Shape;561;g1e415644dbb_1_11">
                <a:extLst>
                  <a:ext uri="{FF2B5EF4-FFF2-40B4-BE49-F238E27FC236}">
                    <a16:creationId xmlns:a16="http://schemas.microsoft.com/office/drawing/2014/main" id="{D7419340-3893-CBBD-4D50-47BED5DB9250}"/>
                  </a:ext>
                </a:extLst>
              </p:cNvPr>
              <p:cNvGrpSpPr/>
              <p:nvPr/>
            </p:nvGrpSpPr>
            <p:grpSpPr>
              <a:xfrm>
                <a:off x="11827819" y="4424716"/>
                <a:ext cx="2788718" cy="1455243"/>
                <a:chOff x="10571284" y="336045"/>
                <a:chExt cx="2788718" cy="1455243"/>
              </a:xfrm>
            </p:grpSpPr>
            <p:sp>
              <p:nvSpPr>
                <p:cNvPr id="376" name="Google Shape;562;g1e415644dbb_1_11">
                  <a:extLst>
                    <a:ext uri="{FF2B5EF4-FFF2-40B4-BE49-F238E27FC236}">
                      <a16:creationId xmlns:a16="http://schemas.microsoft.com/office/drawing/2014/main" id="{9CB3A6A1-0EB6-76CD-AAB2-ADEBE269F350}"/>
                    </a:ext>
                  </a:extLst>
                </p:cNvPr>
                <p:cNvSpPr/>
                <p:nvPr/>
              </p:nvSpPr>
              <p:spPr>
                <a:xfrm>
                  <a:off x="10571284" y="701689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563;g1e415644dbb_1_11">
                  <a:extLst>
                    <a:ext uri="{FF2B5EF4-FFF2-40B4-BE49-F238E27FC236}">
                      <a16:creationId xmlns:a16="http://schemas.microsoft.com/office/drawing/2014/main" id="{95AB7969-7658-4662-5C2C-87DF4DCCAB2F}"/>
                    </a:ext>
                  </a:extLst>
                </p:cNvPr>
                <p:cNvSpPr/>
                <p:nvPr/>
              </p:nvSpPr>
              <p:spPr>
                <a:xfrm>
                  <a:off x="11910645" y="701689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564;g1e415644dbb_1_11">
                  <a:extLst>
                    <a:ext uri="{FF2B5EF4-FFF2-40B4-BE49-F238E27FC236}">
                      <a16:creationId xmlns:a16="http://schemas.microsoft.com/office/drawing/2014/main" id="{8CC3D97A-A339-710D-6A7B-166DF1EFF814}"/>
                    </a:ext>
                  </a:extLst>
                </p:cNvPr>
                <p:cNvSpPr/>
                <p:nvPr/>
              </p:nvSpPr>
              <p:spPr>
                <a:xfrm>
                  <a:off x="13140102" y="701689"/>
                  <a:ext cx="219900" cy="214800"/>
                </a:xfrm>
                <a:prstGeom prst="ellipse">
                  <a:avLst/>
                </a:prstGeom>
                <a:solidFill>
                  <a:srgbClr val="9966FF"/>
                </a:solidFill>
                <a:ln w="19050" cap="flat" cmpd="sng">
                  <a:solidFill>
                    <a:srgbClr val="703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565;g1e415644dbb_1_11">
                  <a:extLst>
                    <a:ext uri="{FF2B5EF4-FFF2-40B4-BE49-F238E27FC236}">
                      <a16:creationId xmlns:a16="http://schemas.microsoft.com/office/drawing/2014/main" id="{C65A35FE-999A-1E62-DDB8-7E6C870E2CF5}"/>
                    </a:ext>
                  </a:extLst>
                </p:cNvPr>
                <p:cNvSpPr/>
                <p:nvPr/>
              </p:nvSpPr>
              <p:spPr>
                <a:xfrm>
                  <a:off x="12232227" y="1537780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566;g1e415644dbb_1_11">
                  <a:extLst>
                    <a:ext uri="{FF2B5EF4-FFF2-40B4-BE49-F238E27FC236}">
                      <a16:creationId xmlns:a16="http://schemas.microsoft.com/office/drawing/2014/main" id="{5545AA01-7B67-154E-5F7A-3A43CAF8FAAF}"/>
                    </a:ext>
                  </a:extLst>
                </p:cNvPr>
                <p:cNvSpPr/>
                <p:nvPr/>
              </p:nvSpPr>
              <p:spPr>
                <a:xfrm>
                  <a:off x="12918540" y="336045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1" name="Google Shape;567;g1e415644dbb_1_11">
                  <a:extLst>
                    <a:ext uri="{FF2B5EF4-FFF2-40B4-BE49-F238E27FC236}">
                      <a16:creationId xmlns:a16="http://schemas.microsoft.com/office/drawing/2014/main" id="{31A7316C-0545-7783-8129-C8B8A3671C8D}"/>
                    </a:ext>
                  </a:extLst>
                </p:cNvPr>
                <p:cNvCxnSpPr>
                  <a:stCxn id="376" idx="6"/>
                  <a:endCxn id="377" idx="2"/>
                </p:cNvCxnSpPr>
                <p:nvPr/>
              </p:nvCxnSpPr>
              <p:spPr>
                <a:xfrm>
                  <a:off x="10791184" y="809089"/>
                  <a:ext cx="11196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82" name="Google Shape;568;g1e415644dbb_1_11">
                  <a:extLst>
                    <a:ext uri="{FF2B5EF4-FFF2-40B4-BE49-F238E27FC236}">
                      <a16:creationId xmlns:a16="http://schemas.microsoft.com/office/drawing/2014/main" id="{D4F5E1BD-5769-962B-60F5-DB5F207D1957}"/>
                    </a:ext>
                  </a:extLst>
                </p:cNvPr>
                <p:cNvCxnSpPr>
                  <a:stCxn id="377" idx="6"/>
                  <a:endCxn id="378" idx="2"/>
                </p:cNvCxnSpPr>
                <p:nvPr/>
              </p:nvCxnSpPr>
              <p:spPr>
                <a:xfrm>
                  <a:off x="12130545" y="809089"/>
                  <a:ext cx="10095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83" name="Google Shape;569;g1e415644dbb_1_11">
                  <a:extLst>
                    <a:ext uri="{FF2B5EF4-FFF2-40B4-BE49-F238E27FC236}">
                      <a16:creationId xmlns:a16="http://schemas.microsoft.com/office/drawing/2014/main" id="{DB049002-AD59-716F-E584-E7C13ACC7C3D}"/>
                    </a:ext>
                  </a:extLst>
                </p:cNvPr>
                <p:cNvSpPr/>
                <p:nvPr/>
              </p:nvSpPr>
              <p:spPr>
                <a:xfrm>
                  <a:off x="12523176" y="771487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570;g1e415644dbb_1_11">
                  <a:extLst>
                    <a:ext uri="{FF2B5EF4-FFF2-40B4-BE49-F238E27FC236}">
                      <a16:creationId xmlns:a16="http://schemas.microsoft.com/office/drawing/2014/main" id="{6CB864DE-2852-1EA4-29D5-11A636E01310}"/>
                    </a:ext>
                  </a:extLst>
                </p:cNvPr>
                <p:cNvSpPr/>
                <p:nvPr/>
              </p:nvSpPr>
              <p:spPr>
                <a:xfrm>
                  <a:off x="13139896" y="1177999"/>
                  <a:ext cx="219900" cy="214800"/>
                </a:xfrm>
                <a:prstGeom prst="ellipse">
                  <a:avLst/>
                </a:prstGeom>
                <a:solidFill>
                  <a:srgbClr val="9966FF"/>
                </a:solidFill>
                <a:ln w="19050" cap="flat" cmpd="sng">
                  <a:solidFill>
                    <a:srgbClr val="703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5" name="Google Shape;571;g1e415644dbb_1_11">
                  <a:extLst>
                    <a:ext uri="{FF2B5EF4-FFF2-40B4-BE49-F238E27FC236}">
                      <a16:creationId xmlns:a16="http://schemas.microsoft.com/office/drawing/2014/main" id="{541ADA00-FC12-F363-4C31-9EB81855ED72}"/>
                    </a:ext>
                  </a:extLst>
                </p:cNvPr>
                <p:cNvCxnSpPr>
                  <a:stCxn id="383" idx="7"/>
                  <a:endCxn id="380" idx="3"/>
                </p:cNvCxnSpPr>
                <p:nvPr/>
              </p:nvCxnSpPr>
              <p:spPr>
                <a:xfrm rot="10800000" flipH="1">
                  <a:off x="12577718" y="519251"/>
                  <a:ext cx="372900" cy="260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86" name="Google Shape;572;g1e415644dbb_1_11">
                  <a:extLst>
                    <a:ext uri="{FF2B5EF4-FFF2-40B4-BE49-F238E27FC236}">
                      <a16:creationId xmlns:a16="http://schemas.microsoft.com/office/drawing/2014/main" id="{C2711CFD-2FA4-B071-BDF0-594C8B887490}"/>
                    </a:ext>
                  </a:extLst>
                </p:cNvPr>
                <p:cNvSpPr/>
                <p:nvPr/>
              </p:nvSpPr>
              <p:spPr>
                <a:xfrm>
                  <a:off x="10617973" y="1310403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573;g1e415644dbb_1_11">
                  <a:extLst>
                    <a:ext uri="{FF2B5EF4-FFF2-40B4-BE49-F238E27FC236}">
                      <a16:creationId xmlns:a16="http://schemas.microsoft.com/office/drawing/2014/main" id="{95328597-6D49-DEC3-B911-431C742CF733}"/>
                    </a:ext>
                  </a:extLst>
                </p:cNvPr>
                <p:cNvSpPr/>
                <p:nvPr/>
              </p:nvSpPr>
              <p:spPr>
                <a:xfrm>
                  <a:off x="11526615" y="1147634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8" name="Google Shape;574;g1e415644dbb_1_11">
                  <a:extLst>
                    <a:ext uri="{FF2B5EF4-FFF2-40B4-BE49-F238E27FC236}">
                      <a16:creationId xmlns:a16="http://schemas.microsoft.com/office/drawing/2014/main" id="{979865FD-D3C9-2901-8817-0F24A9EF0873}"/>
                    </a:ext>
                  </a:extLst>
                </p:cNvPr>
                <p:cNvCxnSpPr>
                  <a:stCxn id="386" idx="6"/>
                  <a:endCxn id="387" idx="2"/>
                </p:cNvCxnSpPr>
                <p:nvPr/>
              </p:nvCxnSpPr>
              <p:spPr>
                <a:xfrm rot="10800000" flipH="1">
                  <a:off x="10837873" y="1254903"/>
                  <a:ext cx="688800" cy="162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89" name="Google Shape;575;g1e415644dbb_1_11">
                  <a:extLst>
                    <a:ext uri="{FF2B5EF4-FFF2-40B4-BE49-F238E27FC236}">
                      <a16:creationId xmlns:a16="http://schemas.microsoft.com/office/drawing/2014/main" id="{6FDBD2CE-0C68-C7D2-3FF5-F275F81F679F}"/>
                    </a:ext>
                  </a:extLst>
                </p:cNvPr>
                <p:cNvCxnSpPr>
                  <a:stCxn id="387" idx="6"/>
                  <a:endCxn id="379" idx="2"/>
                </p:cNvCxnSpPr>
                <p:nvPr/>
              </p:nvCxnSpPr>
              <p:spPr>
                <a:xfrm>
                  <a:off x="11746515" y="1255034"/>
                  <a:ext cx="485700" cy="390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90" name="Google Shape;576;g1e415644dbb_1_11">
                  <a:extLst>
                    <a:ext uri="{FF2B5EF4-FFF2-40B4-BE49-F238E27FC236}">
                      <a16:creationId xmlns:a16="http://schemas.microsoft.com/office/drawing/2014/main" id="{46C4D295-4B23-4A84-78E2-18198B03C0F0}"/>
                    </a:ext>
                  </a:extLst>
                </p:cNvPr>
                <p:cNvCxnSpPr>
                  <a:stCxn id="379" idx="6"/>
                  <a:endCxn id="384" idx="3"/>
                </p:cNvCxnSpPr>
                <p:nvPr/>
              </p:nvCxnSpPr>
              <p:spPr>
                <a:xfrm rot="10800000" flipH="1">
                  <a:off x="12452127" y="1361380"/>
                  <a:ext cx="720000" cy="283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91" name="Google Shape;577;g1e415644dbb_1_11">
                  <a:extLst>
                    <a:ext uri="{FF2B5EF4-FFF2-40B4-BE49-F238E27FC236}">
                      <a16:creationId xmlns:a16="http://schemas.microsoft.com/office/drawing/2014/main" id="{36060C36-4396-A748-91CE-C7BADBF70CC4}"/>
                    </a:ext>
                  </a:extLst>
                </p:cNvPr>
                <p:cNvSpPr/>
                <p:nvPr/>
              </p:nvSpPr>
              <p:spPr>
                <a:xfrm>
                  <a:off x="12755178" y="1023977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2" name="Google Shape;578;g1e415644dbb_1_11">
                  <a:extLst>
                    <a:ext uri="{FF2B5EF4-FFF2-40B4-BE49-F238E27FC236}">
                      <a16:creationId xmlns:a16="http://schemas.microsoft.com/office/drawing/2014/main" id="{B31DBE00-D1E1-CB52-F65F-D4967F7473FC}"/>
                    </a:ext>
                  </a:extLst>
                </p:cNvPr>
                <p:cNvCxnSpPr>
                  <a:stCxn id="377" idx="6"/>
                  <a:endCxn id="384" idx="1"/>
                </p:cNvCxnSpPr>
                <p:nvPr/>
              </p:nvCxnSpPr>
              <p:spPr>
                <a:xfrm>
                  <a:off x="12130545" y="809089"/>
                  <a:ext cx="1041600" cy="400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93" name="Google Shape;579;g1e415644dbb_1_11">
                  <a:extLst>
                    <a:ext uri="{FF2B5EF4-FFF2-40B4-BE49-F238E27FC236}">
                      <a16:creationId xmlns:a16="http://schemas.microsoft.com/office/drawing/2014/main" id="{CB29E335-609C-F10A-96E0-C77751976FEC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2811999" y="1016798"/>
                  <a:ext cx="425400" cy="39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94" name="Google Shape;580;g1e415644dbb_1_11">
                  <a:extLst>
                    <a:ext uri="{FF2B5EF4-FFF2-40B4-BE49-F238E27FC236}">
                      <a16:creationId xmlns:a16="http://schemas.microsoft.com/office/drawing/2014/main" id="{4FE71527-01A5-FB27-0E71-7A418465F663}"/>
                    </a:ext>
                  </a:extLst>
                </p:cNvPr>
                <p:cNvSpPr/>
                <p:nvPr/>
              </p:nvSpPr>
              <p:spPr>
                <a:xfrm>
                  <a:off x="11088624" y="1326165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5" name="Google Shape;581;g1e415644dbb_1_11">
                  <a:extLst>
                    <a:ext uri="{FF2B5EF4-FFF2-40B4-BE49-F238E27FC236}">
                      <a16:creationId xmlns:a16="http://schemas.microsoft.com/office/drawing/2014/main" id="{0B1D01F1-CF54-A890-5791-48E510D18B08}"/>
                    </a:ext>
                  </a:extLst>
                </p:cNvPr>
                <p:cNvCxnSpPr/>
                <p:nvPr/>
              </p:nvCxnSpPr>
              <p:spPr>
                <a:xfrm>
                  <a:off x="11110020" y="1362544"/>
                  <a:ext cx="360600" cy="14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396" name="Google Shape;582;g1e415644dbb_1_11">
                  <a:extLst>
                    <a:ext uri="{FF2B5EF4-FFF2-40B4-BE49-F238E27FC236}">
                      <a16:creationId xmlns:a16="http://schemas.microsoft.com/office/drawing/2014/main" id="{46AC7854-13B9-F383-01D5-F8B1AE01E9B3}"/>
                    </a:ext>
                  </a:extLst>
                </p:cNvPr>
                <p:cNvSpPr/>
                <p:nvPr/>
              </p:nvSpPr>
              <p:spPr>
                <a:xfrm>
                  <a:off x="11127949" y="782295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7" name="Google Shape;583;g1e415644dbb_1_11">
                  <a:extLst>
                    <a:ext uri="{FF2B5EF4-FFF2-40B4-BE49-F238E27FC236}">
                      <a16:creationId xmlns:a16="http://schemas.microsoft.com/office/drawing/2014/main" id="{B0690CBB-DD22-7DCE-FA32-64A7EC2C0DF2}"/>
                    </a:ext>
                  </a:extLst>
                </p:cNvPr>
                <p:cNvCxnSpPr>
                  <a:endCxn id="387" idx="0"/>
                </p:cNvCxnSpPr>
                <p:nvPr/>
              </p:nvCxnSpPr>
              <p:spPr>
                <a:xfrm>
                  <a:off x="11149365" y="818534"/>
                  <a:ext cx="487200" cy="3291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98" name="Google Shape;584;g1e415644dbb_1_11">
                  <a:extLst>
                    <a:ext uri="{FF2B5EF4-FFF2-40B4-BE49-F238E27FC236}">
                      <a16:creationId xmlns:a16="http://schemas.microsoft.com/office/drawing/2014/main" id="{6DE52163-F3BB-8651-9C6D-70FAAD227277}"/>
                    </a:ext>
                  </a:extLst>
                </p:cNvPr>
                <p:cNvCxnSpPr/>
                <p:nvPr/>
              </p:nvCxnSpPr>
              <p:spPr>
                <a:xfrm>
                  <a:off x="10837575" y="1445708"/>
                  <a:ext cx="402900" cy="259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399" name="Google Shape;585;g1e415644dbb_1_11">
                  <a:extLst>
                    <a:ext uri="{FF2B5EF4-FFF2-40B4-BE49-F238E27FC236}">
                      <a16:creationId xmlns:a16="http://schemas.microsoft.com/office/drawing/2014/main" id="{4B32F671-F613-2D5A-6DFB-3FFA4FA9FCA2}"/>
                    </a:ext>
                  </a:extLst>
                </p:cNvPr>
                <p:cNvCxnSpPr/>
                <p:nvPr/>
              </p:nvCxnSpPr>
              <p:spPr>
                <a:xfrm>
                  <a:off x="10751565" y="899948"/>
                  <a:ext cx="402900" cy="259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400" name="Google Shape;586;g1e415644dbb_1_11">
                  <a:extLst>
                    <a:ext uri="{FF2B5EF4-FFF2-40B4-BE49-F238E27FC236}">
                      <a16:creationId xmlns:a16="http://schemas.microsoft.com/office/drawing/2014/main" id="{C9C6B3E0-544E-85BE-296B-D84CB97A11FE}"/>
                    </a:ext>
                  </a:extLst>
                </p:cNvPr>
                <p:cNvSpPr/>
                <p:nvPr/>
              </p:nvSpPr>
              <p:spPr>
                <a:xfrm>
                  <a:off x="12982377" y="1576488"/>
                  <a:ext cx="219900" cy="214800"/>
                </a:xfrm>
                <a:prstGeom prst="ellipse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587;g1e415644dbb_1_11">
                  <a:extLst>
                    <a:ext uri="{FF2B5EF4-FFF2-40B4-BE49-F238E27FC236}">
                      <a16:creationId xmlns:a16="http://schemas.microsoft.com/office/drawing/2014/main" id="{F30CE21D-8DD5-5699-537D-EE91470245BB}"/>
                    </a:ext>
                  </a:extLst>
                </p:cNvPr>
                <p:cNvSpPr/>
                <p:nvPr/>
              </p:nvSpPr>
              <p:spPr>
                <a:xfrm>
                  <a:off x="12651269" y="1536828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2" name="Google Shape;588;g1e415644dbb_1_11">
                  <a:extLst>
                    <a:ext uri="{FF2B5EF4-FFF2-40B4-BE49-F238E27FC236}">
                      <a16:creationId xmlns:a16="http://schemas.microsoft.com/office/drawing/2014/main" id="{1D407139-0261-0F71-A23D-BAFBB8DA593B}"/>
                    </a:ext>
                  </a:extLst>
                </p:cNvPr>
                <p:cNvCxnSpPr>
                  <a:stCxn id="401" idx="5"/>
                  <a:endCxn id="400" idx="2"/>
                </p:cNvCxnSpPr>
                <p:nvPr/>
              </p:nvCxnSpPr>
              <p:spPr>
                <a:xfrm>
                  <a:off x="12705811" y="1582664"/>
                  <a:ext cx="276600" cy="101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403" name="Google Shape;589;g1e415644dbb_1_11">
                  <a:extLst>
                    <a:ext uri="{FF2B5EF4-FFF2-40B4-BE49-F238E27FC236}">
                      <a16:creationId xmlns:a16="http://schemas.microsoft.com/office/drawing/2014/main" id="{FBAE1BD3-A6B8-85B3-D30D-59171B7934BF}"/>
                    </a:ext>
                  </a:extLst>
                </p:cNvPr>
                <p:cNvCxnSpPr>
                  <a:endCxn id="384" idx="2"/>
                </p:cNvCxnSpPr>
                <p:nvPr/>
              </p:nvCxnSpPr>
              <p:spPr>
                <a:xfrm rot="10800000" flipH="1">
                  <a:off x="11950096" y="1285399"/>
                  <a:ext cx="1189800" cy="129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404" name="Google Shape;590;g1e415644dbb_1_11">
                  <a:extLst>
                    <a:ext uri="{FF2B5EF4-FFF2-40B4-BE49-F238E27FC236}">
                      <a16:creationId xmlns:a16="http://schemas.microsoft.com/office/drawing/2014/main" id="{720D8BDA-2B97-FFB0-6CC0-215804DEDBE4}"/>
                    </a:ext>
                  </a:extLst>
                </p:cNvPr>
                <p:cNvSpPr/>
                <p:nvPr/>
              </p:nvSpPr>
              <p:spPr>
                <a:xfrm>
                  <a:off x="11925488" y="1392910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5" name="Google Shape;591;g1e415644dbb_1_11">
                  <a:extLst>
                    <a:ext uri="{FF2B5EF4-FFF2-40B4-BE49-F238E27FC236}">
                      <a16:creationId xmlns:a16="http://schemas.microsoft.com/office/drawing/2014/main" id="{FEC6FAB8-9C3D-B750-D457-786C7ACE676B}"/>
                    </a:ext>
                  </a:extLst>
                </p:cNvPr>
                <p:cNvCxnSpPr/>
                <p:nvPr/>
              </p:nvCxnSpPr>
              <p:spPr>
                <a:xfrm>
                  <a:off x="10791092" y="808788"/>
                  <a:ext cx="336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B0F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06" name="Google Shape;592;g1e415644dbb_1_11">
                  <a:extLst>
                    <a:ext uri="{FF2B5EF4-FFF2-40B4-BE49-F238E27FC236}">
                      <a16:creationId xmlns:a16="http://schemas.microsoft.com/office/drawing/2014/main" id="{DD5B0322-2851-B4A9-36BD-3FF9FF582739}"/>
                    </a:ext>
                  </a:extLst>
                </p:cNvPr>
                <p:cNvSpPr/>
                <p:nvPr/>
              </p:nvSpPr>
              <p:spPr>
                <a:xfrm>
                  <a:off x="11129188" y="782639"/>
                  <a:ext cx="63900" cy="53700"/>
                </a:xfrm>
                <a:prstGeom prst="ellipse">
                  <a:avLst/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7175" tIns="48575" rIns="97175" bIns="485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3" name="Google Shape;593;g1e415644dbb_1_11">
                <a:extLst>
                  <a:ext uri="{FF2B5EF4-FFF2-40B4-BE49-F238E27FC236}">
                    <a16:creationId xmlns:a16="http://schemas.microsoft.com/office/drawing/2014/main" id="{4D241C55-478D-6ED8-907D-D52F14473712}"/>
                  </a:ext>
                </a:extLst>
              </p:cNvPr>
              <p:cNvSpPr/>
              <p:nvPr/>
            </p:nvSpPr>
            <p:spPr>
              <a:xfrm>
                <a:off x="15047500" y="4673898"/>
                <a:ext cx="2162287" cy="764122"/>
              </a:xfrm>
              <a:custGeom>
                <a:avLst/>
                <a:gdLst/>
                <a:ahLst/>
                <a:cxnLst/>
                <a:rect l="l" t="t" r="r" b="b"/>
                <a:pathLst>
                  <a:path w="2162287" h="764122" extrusionOk="0">
                    <a:moveTo>
                      <a:pt x="0" y="548640"/>
                    </a:moveTo>
                    <a:cubicBezTo>
                      <a:pt x="225910" y="659802"/>
                      <a:pt x="451821" y="770965"/>
                      <a:pt x="602428" y="763793"/>
                    </a:cubicBezTo>
                    <a:cubicBezTo>
                      <a:pt x="753035" y="756621"/>
                      <a:pt x="738692" y="537883"/>
                      <a:pt x="903643" y="505610"/>
                    </a:cubicBezTo>
                    <a:cubicBezTo>
                      <a:pt x="1068594" y="473337"/>
                      <a:pt x="1382358" y="654424"/>
                      <a:pt x="1592132" y="570156"/>
                    </a:cubicBezTo>
                    <a:cubicBezTo>
                      <a:pt x="1801906" y="485888"/>
                      <a:pt x="2162287" y="0"/>
                      <a:pt x="2162287" y="0"/>
                    </a:cubicBezTo>
                    <a:lnTo>
                      <a:pt x="2162287" y="0"/>
                    </a:lnTo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594;g1e415644dbb_1_11">
                <a:extLst>
                  <a:ext uri="{FF2B5EF4-FFF2-40B4-BE49-F238E27FC236}">
                    <a16:creationId xmlns:a16="http://schemas.microsoft.com/office/drawing/2014/main" id="{56EC65E4-C0B3-2F78-160B-9209660D230E}"/>
                  </a:ext>
                </a:extLst>
              </p:cNvPr>
              <p:cNvSpPr/>
              <p:nvPr/>
            </p:nvSpPr>
            <p:spPr>
              <a:xfrm>
                <a:off x="15058258" y="4673898"/>
                <a:ext cx="2151529" cy="1290918"/>
              </a:xfrm>
              <a:custGeom>
                <a:avLst/>
                <a:gdLst/>
                <a:ahLst/>
                <a:cxnLst/>
                <a:rect l="l" t="t" r="r" b="b"/>
                <a:pathLst>
                  <a:path w="2151529" h="1290918" extrusionOk="0">
                    <a:moveTo>
                      <a:pt x="0" y="1290918"/>
                    </a:moveTo>
                    <a:cubicBezTo>
                      <a:pt x="150607" y="1243405"/>
                      <a:pt x="301214" y="1195892"/>
                      <a:pt x="505609" y="1194099"/>
                    </a:cubicBezTo>
                    <a:cubicBezTo>
                      <a:pt x="710004" y="1192306"/>
                      <a:pt x="1065007" y="1308847"/>
                      <a:pt x="1226372" y="1280160"/>
                    </a:cubicBezTo>
                    <a:cubicBezTo>
                      <a:pt x="1387737" y="1251473"/>
                      <a:pt x="1360842" y="1043492"/>
                      <a:pt x="1473797" y="1021977"/>
                    </a:cubicBezTo>
                    <a:cubicBezTo>
                      <a:pt x="1586752" y="1000462"/>
                      <a:pt x="1791148" y="1321398"/>
                      <a:pt x="1904103" y="1151069"/>
                    </a:cubicBezTo>
                    <a:cubicBezTo>
                      <a:pt x="2017058" y="980740"/>
                      <a:pt x="2084293" y="490370"/>
                      <a:pt x="2151529" y="0"/>
                    </a:cubicBezTo>
                  </a:path>
                </a:pathLst>
              </a:custGeom>
              <a:noFill/>
              <a:ln w="1905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595;g1e415644dbb_1_11">
                <a:extLst>
                  <a:ext uri="{FF2B5EF4-FFF2-40B4-BE49-F238E27FC236}">
                    <a16:creationId xmlns:a16="http://schemas.microsoft.com/office/drawing/2014/main" id="{9E262DB5-6755-9C16-5346-3D0F74A655D2}"/>
                  </a:ext>
                </a:extLst>
              </p:cNvPr>
              <p:cNvSpPr/>
              <p:nvPr/>
            </p:nvSpPr>
            <p:spPr>
              <a:xfrm>
                <a:off x="15060900" y="4686874"/>
                <a:ext cx="2153653" cy="1083013"/>
              </a:xfrm>
              <a:custGeom>
                <a:avLst/>
                <a:gdLst/>
                <a:ahLst/>
                <a:cxnLst/>
                <a:rect l="l" t="t" r="r" b="b"/>
                <a:pathLst>
                  <a:path w="2153653" h="1083013" extrusionOk="0">
                    <a:moveTo>
                      <a:pt x="0" y="1010652"/>
                    </a:moveTo>
                    <a:cubicBezTo>
                      <a:pt x="33087" y="960520"/>
                      <a:pt x="66174" y="910389"/>
                      <a:pt x="164432" y="922421"/>
                    </a:cubicBezTo>
                    <a:cubicBezTo>
                      <a:pt x="262690" y="934453"/>
                      <a:pt x="412416" y="1088858"/>
                      <a:pt x="589547" y="1082842"/>
                    </a:cubicBezTo>
                    <a:cubicBezTo>
                      <a:pt x="766678" y="1076826"/>
                      <a:pt x="1053432" y="917742"/>
                      <a:pt x="1227221" y="886326"/>
                    </a:cubicBezTo>
                    <a:cubicBezTo>
                      <a:pt x="1401010" y="854910"/>
                      <a:pt x="1511300" y="941805"/>
                      <a:pt x="1632284" y="894347"/>
                    </a:cubicBezTo>
                    <a:cubicBezTo>
                      <a:pt x="1753268" y="846889"/>
                      <a:pt x="1866231" y="750636"/>
                      <a:pt x="1953126" y="601578"/>
                    </a:cubicBezTo>
                    <a:cubicBezTo>
                      <a:pt x="2040021" y="452520"/>
                      <a:pt x="2096837" y="226260"/>
                      <a:pt x="2153653" y="0"/>
                    </a:cubicBezTo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9" name="Google Shape;596;g1e415644dbb_1_11">
              <a:extLst>
                <a:ext uri="{FF2B5EF4-FFF2-40B4-BE49-F238E27FC236}">
                  <a16:creationId xmlns:a16="http://schemas.microsoft.com/office/drawing/2014/main" id="{065488FC-C268-D8E2-45D4-097FDC4C6684}"/>
                </a:ext>
              </a:extLst>
            </p:cNvPr>
            <p:cNvSpPr txBox="1"/>
            <p:nvPr/>
          </p:nvSpPr>
          <p:spPr>
            <a:xfrm>
              <a:off x="8880552" y="4965315"/>
              <a:ext cx="192900" cy="1992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l="-15789" r="-12279" b="-1666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</p:grp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04A815C4-ACE0-C397-EB18-E717A55737E0}"/>
              </a:ext>
            </a:extLst>
          </p:cNvPr>
          <p:cNvCxnSpPr/>
          <p:nvPr/>
        </p:nvCxnSpPr>
        <p:spPr>
          <a:xfrm flipH="1">
            <a:off x="2558935" y="3735069"/>
            <a:ext cx="2001190" cy="99166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50331FC1-4AE2-0FE3-B36E-2BC1DA0FA427}"/>
              </a:ext>
            </a:extLst>
          </p:cNvPr>
          <p:cNvCxnSpPr>
            <a:cxnSpLocks/>
          </p:cNvCxnSpPr>
          <p:nvPr/>
        </p:nvCxnSpPr>
        <p:spPr>
          <a:xfrm>
            <a:off x="8526017" y="3658668"/>
            <a:ext cx="1852435" cy="106806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928D21AF-270E-5A1B-5CF1-2E6997D4DA10}"/>
              </a:ext>
            </a:extLst>
          </p:cNvPr>
          <p:cNvCxnSpPr>
            <a:cxnSpLocks/>
          </p:cNvCxnSpPr>
          <p:nvPr/>
        </p:nvCxnSpPr>
        <p:spPr>
          <a:xfrm>
            <a:off x="6474690" y="4342906"/>
            <a:ext cx="0" cy="3838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076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Overview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Method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11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4" name="Rechteck: abgerundete Ecken 140">
            <a:extLst>
              <a:ext uri="{FF2B5EF4-FFF2-40B4-BE49-F238E27FC236}">
                <a16:creationId xmlns:a16="http://schemas.microsoft.com/office/drawing/2014/main" id="{9AF9C11E-EF06-B4D3-B76E-930920ECB567}"/>
              </a:ext>
            </a:extLst>
          </p:cNvPr>
          <p:cNvSpPr/>
          <p:nvPr/>
        </p:nvSpPr>
        <p:spPr>
          <a:xfrm>
            <a:off x="4567285" y="1667501"/>
            <a:ext cx="1661992" cy="10682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p:sp>
        <p:nvSpPr>
          <p:cNvPr id="5" name="Rechteck: abgerundete Ecken 141">
            <a:extLst>
              <a:ext uri="{FF2B5EF4-FFF2-40B4-BE49-F238E27FC236}">
                <a16:creationId xmlns:a16="http://schemas.microsoft.com/office/drawing/2014/main" id="{133CE98E-EA28-89A6-0FF1-582A75DB451F}"/>
              </a:ext>
            </a:extLst>
          </p:cNvPr>
          <p:cNvSpPr/>
          <p:nvPr/>
        </p:nvSpPr>
        <p:spPr>
          <a:xfrm>
            <a:off x="2866757" y="1660723"/>
            <a:ext cx="1661992" cy="10613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p:grpSp>
        <p:nvGrpSpPr>
          <p:cNvPr id="6" name="Gruppieren 142">
            <a:extLst>
              <a:ext uri="{FF2B5EF4-FFF2-40B4-BE49-F238E27FC236}">
                <a16:creationId xmlns:a16="http://schemas.microsoft.com/office/drawing/2014/main" id="{81E10758-668B-3552-3B35-08908583B481}"/>
              </a:ext>
            </a:extLst>
          </p:cNvPr>
          <p:cNvGrpSpPr/>
          <p:nvPr/>
        </p:nvGrpSpPr>
        <p:grpSpPr>
          <a:xfrm>
            <a:off x="2796534" y="1564476"/>
            <a:ext cx="3505041" cy="1210549"/>
            <a:chOff x="4423718" y="283823"/>
            <a:chExt cx="6116987" cy="2020253"/>
          </a:xfrm>
        </p:grpSpPr>
        <p:sp>
          <p:nvSpPr>
            <p:cNvPr id="405" name="Ellipse 143">
              <a:extLst>
                <a:ext uri="{FF2B5EF4-FFF2-40B4-BE49-F238E27FC236}">
                  <a16:creationId xmlns:a16="http://schemas.microsoft.com/office/drawing/2014/main" id="{490E6A38-5E26-EBFC-D71A-1ABAE3972F8D}"/>
                </a:ext>
              </a:extLst>
            </p:cNvPr>
            <p:cNvSpPr/>
            <p:nvPr/>
          </p:nvSpPr>
          <p:spPr>
            <a:xfrm>
              <a:off x="4546268" y="897938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06" name="Ellipse 144">
              <a:extLst>
                <a:ext uri="{FF2B5EF4-FFF2-40B4-BE49-F238E27FC236}">
                  <a16:creationId xmlns:a16="http://schemas.microsoft.com/office/drawing/2014/main" id="{A5FC8B67-30B8-E5E0-A75C-C408C9320D80}"/>
                </a:ext>
              </a:extLst>
            </p:cNvPr>
            <p:cNvSpPr/>
            <p:nvPr/>
          </p:nvSpPr>
          <p:spPr>
            <a:xfrm>
              <a:off x="5885629" y="897938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07" name="Ellipse 145">
              <a:extLst>
                <a:ext uri="{FF2B5EF4-FFF2-40B4-BE49-F238E27FC236}">
                  <a16:creationId xmlns:a16="http://schemas.microsoft.com/office/drawing/2014/main" id="{0D78862A-9BEC-2871-289B-9F8F852C4A8B}"/>
                </a:ext>
              </a:extLst>
            </p:cNvPr>
            <p:cNvSpPr/>
            <p:nvPr/>
          </p:nvSpPr>
          <p:spPr>
            <a:xfrm>
              <a:off x="7115086" y="897938"/>
              <a:ext cx="219808" cy="216636"/>
            </a:xfrm>
            <a:prstGeom prst="ellipse">
              <a:avLst/>
            </a:prstGeom>
            <a:solidFill>
              <a:srgbClr val="9966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 dirty="0"/>
            </a:p>
          </p:txBody>
        </p:sp>
        <p:sp>
          <p:nvSpPr>
            <p:cNvPr id="408" name="Ellipse 146">
              <a:extLst>
                <a:ext uri="{FF2B5EF4-FFF2-40B4-BE49-F238E27FC236}">
                  <a16:creationId xmlns:a16="http://schemas.microsoft.com/office/drawing/2014/main" id="{9CACA045-9A24-A71C-99D9-47B999EBBE11}"/>
                </a:ext>
              </a:extLst>
            </p:cNvPr>
            <p:cNvSpPr/>
            <p:nvPr/>
          </p:nvSpPr>
          <p:spPr>
            <a:xfrm>
              <a:off x="6207211" y="1740741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09" name="Ellipse 147">
              <a:extLst>
                <a:ext uri="{FF2B5EF4-FFF2-40B4-BE49-F238E27FC236}">
                  <a16:creationId xmlns:a16="http://schemas.microsoft.com/office/drawing/2014/main" id="{AA4FC2DB-6345-3CFE-D47F-5628F1AF7C5C}"/>
                </a:ext>
              </a:extLst>
            </p:cNvPr>
            <p:cNvSpPr/>
            <p:nvPr/>
          </p:nvSpPr>
          <p:spPr>
            <a:xfrm>
              <a:off x="6893524" y="529359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10" name="Gerade Verbindung mit Pfeil 148">
              <a:extLst>
                <a:ext uri="{FF2B5EF4-FFF2-40B4-BE49-F238E27FC236}">
                  <a16:creationId xmlns:a16="http://schemas.microsoft.com/office/drawing/2014/main" id="{B8D4FD09-4B87-7FC5-3BFB-8C660CCF3901}"/>
                </a:ext>
              </a:extLst>
            </p:cNvPr>
            <p:cNvCxnSpPr>
              <a:stCxn id="405" idx="6"/>
              <a:endCxn id="406" idx="2"/>
            </p:cNvCxnSpPr>
            <p:nvPr/>
          </p:nvCxnSpPr>
          <p:spPr>
            <a:xfrm>
              <a:off x="4766076" y="1006256"/>
              <a:ext cx="1119553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Gerade Verbindung mit Pfeil 149">
              <a:extLst>
                <a:ext uri="{FF2B5EF4-FFF2-40B4-BE49-F238E27FC236}">
                  <a16:creationId xmlns:a16="http://schemas.microsoft.com/office/drawing/2014/main" id="{8BC1349B-B171-EDC6-9153-B08C9FFBA0E1}"/>
                </a:ext>
              </a:extLst>
            </p:cNvPr>
            <p:cNvCxnSpPr>
              <a:stCxn id="406" idx="6"/>
              <a:endCxn id="407" idx="2"/>
            </p:cNvCxnSpPr>
            <p:nvPr/>
          </p:nvCxnSpPr>
          <p:spPr>
            <a:xfrm>
              <a:off x="6105437" y="1006256"/>
              <a:ext cx="1009649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2" name="Ellipse 150">
              <a:extLst>
                <a:ext uri="{FF2B5EF4-FFF2-40B4-BE49-F238E27FC236}">
                  <a16:creationId xmlns:a16="http://schemas.microsoft.com/office/drawing/2014/main" id="{3BEE2E12-F744-C192-8A3D-08A4F2185DB4}"/>
                </a:ext>
              </a:extLst>
            </p:cNvPr>
            <p:cNvSpPr/>
            <p:nvPr/>
          </p:nvSpPr>
          <p:spPr>
            <a:xfrm>
              <a:off x="6498160" y="968297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13" name="Ellipse 151">
              <a:extLst>
                <a:ext uri="{FF2B5EF4-FFF2-40B4-BE49-F238E27FC236}">
                  <a16:creationId xmlns:a16="http://schemas.microsoft.com/office/drawing/2014/main" id="{4C42F9C2-DBCA-7578-A8A3-FF11E7C42362}"/>
                </a:ext>
              </a:extLst>
            </p:cNvPr>
            <p:cNvSpPr/>
            <p:nvPr/>
          </p:nvSpPr>
          <p:spPr>
            <a:xfrm>
              <a:off x="7114880" y="1378072"/>
              <a:ext cx="219808" cy="216636"/>
            </a:xfrm>
            <a:prstGeom prst="ellipse">
              <a:avLst/>
            </a:prstGeom>
            <a:solidFill>
              <a:srgbClr val="9966FF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 dirty="0"/>
            </a:p>
          </p:txBody>
        </p:sp>
        <p:cxnSp>
          <p:nvCxnSpPr>
            <p:cNvPr id="414" name="Gerade Verbindung mit Pfeil 152">
              <a:extLst>
                <a:ext uri="{FF2B5EF4-FFF2-40B4-BE49-F238E27FC236}">
                  <a16:creationId xmlns:a16="http://schemas.microsoft.com/office/drawing/2014/main" id="{AD68FF55-4D30-2B3C-D4D9-A44032B928F5}"/>
                </a:ext>
              </a:extLst>
            </p:cNvPr>
            <p:cNvCxnSpPr>
              <a:stCxn id="412" idx="7"/>
              <a:endCxn id="409" idx="3"/>
            </p:cNvCxnSpPr>
            <p:nvPr/>
          </p:nvCxnSpPr>
          <p:spPr>
            <a:xfrm flipV="1">
              <a:off x="6552648" y="714269"/>
              <a:ext cx="373066" cy="2619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5" name="Ellipse 153">
              <a:extLst>
                <a:ext uri="{FF2B5EF4-FFF2-40B4-BE49-F238E27FC236}">
                  <a16:creationId xmlns:a16="http://schemas.microsoft.com/office/drawing/2014/main" id="{E693921B-EFC9-952D-754B-26D64C5D3B18}"/>
                </a:ext>
              </a:extLst>
            </p:cNvPr>
            <p:cNvSpPr/>
            <p:nvPr/>
          </p:nvSpPr>
          <p:spPr>
            <a:xfrm>
              <a:off x="4592957" y="1511539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16" name="Ellipse 154">
              <a:extLst>
                <a:ext uri="{FF2B5EF4-FFF2-40B4-BE49-F238E27FC236}">
                  <a16:creationId xmlns:a16="http://schemas.microsoft.com/office/drawing/2014/main" id="{1188C73B-E81A-BB02-9483-A93F2A8D3AF8}"/>
                </a:ext>
              </a:extLst>
            </p:cNvPr>
            <p:cNvSpPr/>
            <p:nvPr/>
          </p:nvSpPr>
          <p:spPr>
            <a:xfrm>
              <a:off x="5501599" y="1347463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17" name="Gerade Verbindung mit Pfeil 155">
              <a:extLst>
                <a:ext uri="{FF2B5EF4-FFF2-40B4-BE49-F238E27FC236}">
                  <a16:creationId xmlns:a16="http://schemas.microsoft.com/office/drawing/2014/main" id="{555493F1-ED07-82BB-5735-59E2828FA3F3}"/>
                </a:ext>
              </a:extLst>
            </p:cNvPr>
            <p:cNvCxnSpPr>
              <a:stCxn id="415" idx="6"/>
              <a:endCxn id="416" idx="2"/>
            </p:cNvCxnSpPr>
            <p:nvPr/>
          </p:nvCxnSpPr>
          <p:spPr>
            <a:xfrm flipV="1">
              <a:off x="4812765" y="1455781"/>
              <a:ext cx="688834" cy="1640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Gerade Verbindung mit Pfeil 156">
              <a:extLst>
                <a:ext uri="{FF2B5EF4-FFF2-40B4-BE49-F238E27FC236}">
                  <a16:creationId xmlns:a16="http://schemas.microsoft.com/office/drawing/2014/main" id="{2EDABE91-61A9-B7D6-DE04-0B09EA4494D3}"/>
                </a:ext>
              </a:extLst>
            </p:cNvPr>
            <p:cNvCxnSpPr>
              <a:cxnSpLocks/>
              <a:stCxn id="416" idx="6"/>
              <a:endCxn id="408" idx="2"/>
            </p:cNvCxnSpPr>
            <p:nvPr/>
          </p:nvCxnSpPr>
          <p:spPr>
            <a:xfrm>
              <a:off x="5721407" y="1455781"/>
              <a:ext cx="485804" cy="393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Gerade Verbindung mit Pfeil 157">
              <a:extLst>
                <a:ext uri="{FF2B5EF4-FFF2-40B4-BE49-F238E27FC236}">
                  <a16:creationId xmlns:a16="http://schemas.microsoft.com/office/drawing/2014/main" id="{E73B1910-CA8A-38E4-1EF8-0A537D0F2D23}"/>
                </a:ext>
              </a:extLst>
            </p:cNvPr>
            <p:cNvCxnSpPr>
              <a:cxnSpLocks/>
              <a:stCxn id="408" idx="6"/>
              <a:endCxn id="413" idx="3"/>
            </p:cNvCxnSpPr>
            <p:nvPr/>
          </p:nvCxnSpPr>
          <p:spPr>
            <a:xfrm flipV="1">
              <a:off x="6427019" y="1562982"/>
              <a:ext cx="720051" cy="2860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0" name="Ellipse 158">
              <a:extLst>
                <a:ext uri="{FF2B5EF4-FFF2-40B4-BE49-F238E27FC236}">
                  <a16:creationId xmlns:a16="http://schemas.microsoft.com/office/drawing/2014/main" id="{FB8CF079-945C-56B2-673D-E26B4A1BB383}"/>
                </a:ext>
              </a:extLst>
            </p:cNvPr>
            <p:cNvSpPr/>
            <p:nvPr/>
          </p:nvSpPr>
          <p:spPr>
            <a:xfrm>
              <a:off x="6730162" y="1222814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21" name="Gerade Verbindung mit Pfeil 159">
              <a:extLst>
                <a:ext uri="{FF2B5EF4-FFF2-40B4-BE49-F238E27FC236}">
                  <a16:creationId xmlns:a16="http://schemas.microsoft.com/office/drawing/2014/main" id="{F772DC9F-9425-537C-9830-C7D949D3F0DD}"/>
                </a:ext>
              </a:extLst>
            </p:cNvPr>
            <p:cNvCxnSpPr>
              <a:cxnSpLocks/>
              <a:stCxn id="406" idx="6"/>
              <a:endCxn id="413" idx="1"/>
            </p:cNvCxnSpPr>
            <p:nvPr/>
          </p:nvCxnSpPr>
          <p:spPr>
            <a:xfrm>
              <a:off x="6105437" y="1006256"/>
              <a:ext cx="1041633" cy="4035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Gerade Verbindung mit Pfeil 160">
              <a:extLst>
                <a:ext uri="{FF2B5EF4-FFF2-40B4-BE49-F238E27FC236}">
                  <a16:creationId xmlns:a16="http://schemas.microsoft.com/office/drawing/2014/main" id="{C5BF2E82-407D-D261-9668-E8AC9F05B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6983" y="1215704"/>
              <a:ext cx="425486" cy="391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Ellipse 161">
              <a:extLst>
                <a:ext uri="{FF2B5EF4-FFF2-40B4-BE49-F238E27FC236}">
                  <a16:creationId xmlns:a16="http://schemas.microsoft.com/office/drawing/2014/main" id="{C67FAFEC-10D1-889D-B086-7AFE2E6F9077}"/>
                </a:ext>
              </a:extLst>
            </p:cNvPr>
            <p:cNvSpPr/>
            <p:nvPr/>
          </p:nvSpPr>
          <p:spPr>
            <a:xfrm>
              <a:off x="5063608" y="1527428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24" name="Gerade Verbindung mit Pfeil 162">
              <a:extLst>
                <a:ext uri="{FF2B5EF4-FFF2-40B4-BE49-F238E27FC236}">
                  <a16:creationId xmlns:a16="http://schemas.microsoft.com/office/drawing/2014/main" id="{13DF2F4B-56C3-CB55-A9C4-4BEA45F2D25D}"/>
                </a:ext>
              </a:extLst>
            </p:cNvPr>
            <p:cNvCxnSpPr>
              <a:cxnSpLocks/>
            </p:cNvCxnSpPr>
            <p:nvPr/>
          </p:nvCxnSpPr>
          <p:spPr>
            <a:xfrm>
              <a:off x="5085004" y="1564099"/>
              <a:ext cx="360605" cy="1505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5" name="Ellipse 163">
              <a:extLst>
                <a:ext uri="{FF2B5EF4-FFF2-40B4-BE49-F238E27FC236}">
                  <a16:creationId xmlns:a16="http://schemas.microsoft.com/office/drawing/2014/main" id="{BDB1DB21-AA25-0192-6A85-740ECF452BCA}"/>
                </a:ext>
              </a:extLst>
            </p:cNvPr>
            <p:cNvSpPr/>
            <p:nvPr/>
          </p:nvSpPr>
          <p:spPr>
            <a:xfrm>
              <a:off x="5102933" y="979192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26" name="Gerade Verbindung mit Pfeil 164">
              <a:extLst>
                <a:ext uri="{FF2B5EF4-FFF2-40B4-BE49-F238E27FC236}">
                  <a16:creationId xmlns:a16="http://schemas.microsoft.com/office/drawing/2014/main" id="{27A9FAAE-415F-F9D6-DE44-AF40DFFE8D9A}"/>
                </a:ext>
              </a:extLst>
            </p:cNvPr>
            <p:cNvCxnSpPr>
              <a:cxnSpLocks/>
              <a:endCxn id="416" idx="0"/>
            </p:cNvCxnSpPr>
            <p:nvPr/>
          </p:nvCxnSpPr>
          <p:spPr>
            <a:xfrm>
              <a:off x="5124329" y="1015863"/>
              <a:ext cx="487174" cy="3316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Gerade Verbindung mit Pfeil 165">
              <a:extLst>
                <a:ext uri="{FF2B5EF4-FFF2-40B4-BE49-F238E27FC236}">
                  <a16:creationId xmlns:a16="http://schemas.microsoft.com/office/drawing/2014/main" id="{CEFFD4CD-F99C-C616-DB5D-B17B3A48F0D4}"/>
                </a:ext>
              </a:extLst>
            </p:cNvPr>
            <p:cNvCxnSpPr>
              <a:cxnSpLocks/>
            </p:cNvCxnSpPr>
            <p:nvPr/>
          </p:nvCxnSpPr>
          <p:spPr>
            <a:xfrm>
              <a:off x="4812559" y="1647930"/>
              <a:ext cx="402907" cy="261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Gerade Verbindung mit Pfeil 166">
              <a:extLst>
                <a:ext uri="{FF2B5EF4-FFF2-40B4-BE49-F238E27FC236}">
                  <a16:creationId xmlns:a16="http://schemas.microsoft.com/office/drawing/2014/main" id="{AE2E2927-111F-8E77-D35D-038838E8B9D8}"/>
                </a:ext>
              </a:extLst>
            </p:cNvPr>
            <p:cNvCxnSpPr>
              <a:cxnSpLocks/>
            </p:cNvCxnSpPr>
            <p:nvPr/>
          </p:nvCxnSpPr>
          <p:spPr>
            <a:xfrm>
              <a:off x="4726549" y="1097789"/>
              <a:ext cx="402907" cy="2612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9" name="Ellipse 183">
              <a:extLst>
                <a:ext uri="{FF2B5EF4-FFF2-40B4-BE49-F238E27FC236}">
                  <a16:creationId xmlns:a16="http://schemas.microsoft.com/office/drawing/2014/main" id="{856B7EE2-A8F8-37F8-0614-F9BFF6A8B3D9}"/>
                </a:ext>
              </a:extLst>
            </p:cNvPr>
            <p:cNvSpPr/>
            <p:nvPr/>
          </p:nvSpPr>
          <p:spPr>
            <a:xfrm>
              <a:off x="6957361" y="1779760"/>
              <a:ext cx="219808" cy="2166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30" name="Ellipse 187">
              <a:extLst>
                <a:ext uri="{FF2B5EF4-FFF2-40B4-BE49-F238E27FC236}">
                  <a16:creationId xmlns:a16="http://schemas.microsoft.com/office/drawing/2014/main" id="{65B768DD-BB7E-7A6A-EA1B-DD6B1BFE2499}"/>
                </a:ext>
              </a:extLst>
            </p:cNvPr>
            <p:cNvSpPr/>
            <p:nvPr/>
          </p:nvSpPr>
          <p:spPr>
            <a:xfrm>
              <a:off x="6626253" y="1739782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cxnSp>
          <p:nvCxnSpPr>
            <p:cNvPr id="431" name="Gerade Verbindung mit Pfeil 191">
              <a:extLst>
                <a:ext uri="{FF2B5EF4-FFF2-40B4-BE49-F238E27FC236}">
                  <a16:creationId xmlns:a16="http://schemas.microsoft.com/office/drawing/2014/main" id="{E6BA7A23-BBF8-03D4-6F9D-37ADEFA96A63}"/>
                </a:ext>
              </a:extLst>
            </p:cNvPr>
            <p:cNvCxnSpPr>
              <a:cxnSpLocks/>
              <a:stCxn id="430" idx="5"/>
              <a:endCxn id="429" idx="2"/>
            </p:cNvCxnSpPr>
            <p:nvPr/>
          </p:nvCxnSpPr>
          <p:spPr>
            <a:xfrm>
              <a:off x="6680741" y="1785983"/>
              <a:ext cx="276620" cy="10209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Gerade Verbindung mit Pfeil 197">
              <a:extLst>
                <a:ext uri="{FF2B5EF4-FFF2-40B4-BE49-F238E27FC236}">
                  <a16:creationId xmlns:a16="http://schemas.microsoft.com/office/drawing/2014/main" id="{F89C123B-1756-51D2-1F9E-6097DB8C4FEC}"/>
                </a:ext>
              </a:extLst>
            </p:cNvPr>
            <p:cNvCxnSpPr>
              <a:cxnSpLocks/>
              <a:endCxn id="413" idx="2"/>
            </p:cNvCxnSpPr>
            <p:nvPr/>
          </p:nvCxnSpPr>
          <p:spPr>
            <a:xfrm flipV="1">
              <a:off x="5925134" y="1486390"/>
              <a:ext cx="1189746" cy="1298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Ellipse 231">
              <a:extLst>
                <a:ext uri="{FF2B5EF4-FFF2-40B4-BE49-F238E27FC236}">
                  <a16:creationId xmlns:a16="http://schemas.microsoft.com/office/drawing/2014/main" id="{303F6F8A-DCA3-6C82-82BB-C940C9FBD076}"/>
                </a:ext>
              </a:extLst>
            </p:cNvPr>
            <p:cNvSpPr/>
            <p:nvPr/>
          </p:nvSpPr>
          <p:spPr>
            <a:xfrm>
              <a:off x="5900472" y="1594708"/>
              <a:ext cx="63837" cy="5412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34" name="Rechteck: abgerundete Ecken 232">
              <a:extLst>
                <a:ext uri="{FF2B5EF4-FFF2-40B4-BE49-F238E27FC236}">
                  <a16:creationId xmlns:a16="http://schemas.microsoft.com/office/drawing/2014/main" id="{906CB11C-7ED6-12F8-C3B6-4764E6467015}"/>
                </a:ext>
              </a:extLst>
            </p:cNvPr>
            <p:cNvSpPr/>
            <p:nvPr/>
          </p:nvSpPr>
          <p:spPr>
            <a:xfrm>
              <a:off x="4423718" y="283823"/>
              <a:ext cx="6116987" cy="2020253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</p:grpSp>
      <p:grpSp>
        <p:nvGrpSpPr>
          <p:cNvPr id="7" name="Gruppieren 233">
            <a:extLst>
              <a:ext uri="{FF2B5EF4-FFF2-40B4-BE49-F238E27FC236}">
                <a16:creationId xmlns:a16="http://schemas.microsoft.com/office/drawing/2014/main" id="{42CAF17A-9FD7-C137-4B0A-0229F1F75E27}"/>
              </a:ext>
            </a:extLst>
          </p:cNvPr>
          <p:cNvGrpSpPr/>
          <p:nvPr/>
        </p:nvGrpSpPr>
        <p:grpSpPr>
          <a:xfrm>
            <a:off x="4731833" y="1660727"/>
            <a:ext cx="1311669" cy="994162"/>
            <a:chOff x="7012924" y="503132"/>
            <a:chExt cx="1786613" cy="1346842"/>
          </a:xfrm>
        </p:grpSpPr>
        <p:cxnSp>
          <p:nvCxnSpPr>
            <p:cNvPr id="402" name="Gerade Verbindung mit Pfeil 234">
              <a:extLst>
                <a:ext uri="{FF2B5EF4-FFF2-40B4-BE49-F238E27FC236}">
                  <a16:creationId xmlns:a16="http://schemas.microsoft.com/office/drawing/2014/main" id="{165DEA50-6418-CD85-AECA-D39910384F82}"/>
                </a:ext>
              </a:extLst>
            </p:cNvPr>
            <p:cNvCxnSpPr>
              <a:cxnSpLocks/>
            </p:cNvCxnSpPr>
            <p:nvPr/>
          </p:nvCxnSpPr>
          <p:spPr>
            <a:xfrm>
              <a:off x="7016328" y="503132"/>
              <a:ext cx="0" cy="1346116"/>
            </a:xfrm>
            <a:prstGeom prst="straightConnector1">
              <a:avLst/>
            </a:prstGeom>
            <a:ln w="22225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Gerade Verbindung mit Pfeil 235">
              <a:extLst>
                <a:ext uri="{FF2B5EF4-FFF2-40B4-BE49-F238E27FC236}">
                  <a16:creationId xmlns:a16="http://schemas.microsoft.com/office/drawing/2014/main" id="{A77819C9-ACDE-8146-E812-1471D71A1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924" y="1849974"/>
              <a:ext cx="1786613" cy="0"/>
            </a:xfrm>
            <a:prstGeom prst="straightConnector1">
              <a:avLst/>
            </a:prstGeom>
            <a:ln w="22225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4" name="Freihandform: Form 236">
              <a:extLst>
                <a:ext uri="{FF2B5EF4-FFF2-40B4-BE49-F238E27FC236}">
                  <a16:creationId xmlns:a16="http://schemas.microsoft.com/office/drawing/2014/main" id="{996D4AC9-C260-A6B7-4794-FC81AF3E5FAD}"/>
                </a:ext>
              </a:extLst>
            </p:cNvPr>
            <p:cNvSpPr/>
            <p:nvPr/>
          </p:nvSpPr>
          <p:spPr>
            <a:xfrm>
              <a:off x="7035501" y="655628"/>
              <a:ext cx="1635163" cy="942961"/>
            </a:xfrm>
            <a:custGeom>
              <a:avLst/>
              <a:gdLst>
                <a:gd name="connsiteX0" fmla="*/ 0 w 1635163"/>
                <a:gd name="connsiteY0" fmla="*/ 1183931 h 1183931"/>
                <a:gd name="connsiteX1" fmla="*/ 441064 w 1635163"/>
                <a:gd name="connsiteY1" fmla="*/ 807413 h 1183931"/>
                <a:gd name="connsiteX2" fmla="*/ 699247 w 1635163"/>
                <a:gd name="connsiteY2" fmla="*/ 355592 h 1183931"/>
                <a:gd name="connsiteX3" fmla="*/ 1097280 w 1635163"/>
                <a:gd name="connsiteY3" fmla="*/ 312561 h 1183931"/>
                <a:gd name="connsiteX4" fmla="*/ 1516828 w 1635163"/>
                <a:gd name="connsiteY4" fmla="*/ 43620 h 1183931"/>
                <a:gd name="connsiteX5" fmla="*/ 1635163 w 1635163"/>
                <a:gd name="connsiteY5" fmla="*/ 589 h 1183931"/>
                <a:gd name="connsiteX6" fmla="*/ 1635163 w 1635163"/>
                <a:gd name="connsiteY6" fmla="*/ 589 h 1183931"/>
                <a:gd name="connsiteX7" fmla="*/ 1624405 w 1635163"/>
                <a:gd name="connsiteY7" fmla="*/ 589 h 11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163" h="1183931">
                  <a:moveTo>
                    <a:pt x="0" y="1183931"/>
                  </a:moveTo>
                  <a:cubicBezTo>
                    <a:pt x="162261" y="1064700"/>
                    <a:pt x="324523" y="945470"/>
                    <a:pt x="441064" y="807413"/>
                  </a:cubicBezTo>
                  <a:cubicBezTo>
                    <a:pt x="557605" y="669356"/>
                    <a:pt x="589878" y="438067"/>
                    <a:pt x="699247" y="355592"/>
                  </a:cubicBezTo>
                  <a:cubicBezTo>
                    <a:pt x="808616" y="273117"/>
                    <a:pt x="961017" y="364556"/>
                    <a:pt x="1097280" y="312561"/>
                  </a:cubicBezTo>
                  <a:cubicBezTo>
                    <a:pt x="1233543" y="260566"/>
                    <a:pt x="1427181" y="95615"/>
                    <a:pt x="1516828" y="43620"/>
                  </a:cubicBezTo>
                  <a:cubicBezTo>
                    <a:pt x="1606475" y="-8375"/>
                    <a:pt x="1635163" y="589"/>
                    <a:pt x="1635163" y="589"/>
                  </a:cubicBezTo>
                  <a:lnTo>
                    <a:pt x="1635163" y="589"/>
                  </a:lnTo>
                  <a:lnTo>
                    <a:pt x="1624405" y="589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 dirty="0"/>
            </a:p>
          </p:txBody>
        </p:sp>
      </p:grpSp>
      <p:sp>
        <p:nvSpPr>
          <p:cNvPr id="8" name="Freihandform: Form 8">
            <a:extLst>
              <a:ext uri="{FF2B5EF4-FFF2-40B4-BE49-F238E27FC236}">
                <a16:creationId xmlns:a16="http://schemas.microsoft.com/office/drawing/2014/main" id="{DB4C855B-455D-ACF8-6C6E-1E7542FA4674}"/>
              </a:ext>
            </a:extLst>
          </p:cNvPr>
          <p:cNvSpPr/>
          <p:nvPr/>
        </p:nvSpPr>
        <p:spPr>
          <a:xfrm>
            <a:off x="4750643" y="1768672"/>
            <a:ext cx="1199732" cy="775335"/>
          </a:xfrm>
          <a:custGeom>
            <a:avLst/>
            <a:gdLst>
              <a:gd name="connsiteX0" fmla="*/ 0 w 2093769"/>
              <a:gd name="connsiteY0" fmla="*/ 1454727 h 1454727"/>
              <a:gd name="connsiteX1" fmla="*/ 737755 w 2093769"/>
              <a:gd name="connsiteY1" fmla="*/ 1106632 h 1454727"/>
              <a:gd name="connsiteX2" fmla="*/ 1039091 w 2093769"/>
              <a:gd name="connsiteY2" fmla="*/ 587086 h 1454727"/>
              <a:gd name="connsiteX3" fmla="*/ 1776846 w 2093769"/>
              <a:gd name="connsiteY3" fmla="*/ 483177 h 1454727"/>
              <a:gd name="connsiteX4" fmla="*/ 2093769 w 2093769"/>
              <a:gd name="connsiteY4" fmla="*/ 0 h 145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769" h="1454727">
                <a:moveTo>
                  <a:pt x="0" y="1454727"/>
                </a:moveTo>
                <a:cubicBezTo>
                  <a:pt x="282286" y="1352983"/>
                  <a:pt x="564573" y="1251239"/>
                  <a:pt x="737755" y="1106632"/>
                </a:cubicBezTo>
                <a:cubicBezTo>
                  <a:pt x="910937" y="962025"/>
                  <a:pt x="865909" y="690995"/>
                  <a:pt x="1039091" y="587086"/>
                </a:cubicBezTo>
                <a:cubicBezTo>
                  <a:pt x="1212273" y="483177"/>
                  <a:pt x="1601066" y="581025"/>
                  <a:pt x="1776846" y="483177"/>
                </a:cubicBezTo>
                <a:cubicBezTo>
                  <a:pt x="1952626" y="385329"/>
                  <a:pt x="2045278" y="76200"/>
                  <a:pt x="2093769" y="0"/>
                </a:cubicBezTo>
              </a:path>
            </a:pathLst>
          </a:cu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/>
          </a:p>
        </p:txBody>
      </p:sp>
      <p:sp>
        <p:nvSpPr>
          <p:cNvPr id="9" name="Freihandform: Form 12">
            <a:extLst>
              <a:ext uri="{FF2B5EF4-FFF2-40B4-BE49-F238E27FC236}">
                <a16:creationId xmlns:a16="http://schemas.microsoft.com/office/drawing/2014/main" id="{2FF8A8B5-CE9C-AC5C-B0EF-B8AFA23341E8}"/>
              </a:ext>
            </a:extLst>
          </p:cNvPr>
          <p:cNvSpPr/>
          <p:nvPr/>
        </p:nvSpPr>
        <p:spPr>
          <a:xfrm>
            <a:off x="4756611" y="1772742"/>
            <a:ext cx="1180809" cy="734340"/>
          </a:xfrm>
          <a:custGeom>
            <a:avLst/>
            <a:gdLst>
              <a:gd name="connsiteX0" fmla="*/ 0 w 2060745"/>
              <a:gd name="connsiteY0" fmla="*/ 1445198 h 1445198"/>
              <a:gd name="connsiteX1" fmla="*/ 615547 w 2060745"/>
              <a:gd name="connsiteY1" fmla="*/ 1061596 h 1445198"/>
              <a:gd name="connsiteX2" fmla="*/ 918860 w 2060745"/>
              <a:gd name="connsiteY2" fmla="*/ 481733 h 1445198"/>
              <a:gd name="connsiteX3" fmla="*/ 1681604 w 2060745"/>
              <a:gd name="connsiteY3" fmla="*/ 423746 h 1445198"/>
              <a:gd name="connsiteX4" fmla="*/ 2060745 w 2060745"/>
              <a:gd name="connsiteY4" fmla="*/ 0 h 14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745" h="1445198">
                <a:moveTo>
                  <a:pt x="0" y="1445198"/>
                </a:moveTo>
                <a:cubicBezTo>
                  <a:pt x="231202" y="1333685"/>
                  <a:pt x="462404" y="1222173"/>
                  <a:pt x="615547" y="1061596"/>
                </a:cubicBezTo>
                <a:cubicBezTo>
                  <a:pt x="768690" y="901019"/>
                  <a:pt x="741184" y="588041"/>
                  <a:pt x="918860" y="481733"/>
                </a:cubicBezTo>
                <a:cubicBezTo>
                  <a:pt x="1096536" y="375425"/>
                  <a:pt x="1491290" y="504035"/>
                  <a:pt x="1681604" y="423746"/>
                </a:cubicBezTo>
                <a:cubicBezTo>
                  <a:pt x="1871918" y="343457"/>
                  <a:pt x="1966331" y="171728"/>
                  <a:pt x="2060745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p:sp>
        <p:nvSpPr>
          <p:cNvPr id="13" name="Rechteck: abgerundete Ecken 51">
            <a:extLst>
              <a:ext uri="{FF2B5EF4-FFF2-40B4-BE49-F238E27FC236}">
                <a16:creationId xmlns:a16="http://schemas.microsoft.com/office/drawing/2014/main" id="{91FF955F-176A-8E7D-C475-3C9AC1CD6F4F}"/>
              </a:ext>
            </a:extLst>
          </p:cNvPr>
          <p:cNvSpPr/>
          <p:nvPr/>
        </p:nvSpPr>
        <p:spPr>
          <a:xfrm>
            <a:off x="3397362" y="3315285"/>
            <a:ext cx="2303391" cy="653968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Counterfactual </a:t>
            </a:r>
          </a:p>
          <a:p>
            <a:pPr algn="ctr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</p:txBody>
      </p:sp>
      <p:sp>
        <p:nvSpPr>
          <p:cNvPr id="14" name="Pfeil: nach unten 64">
            <a:extLst>
              <a:ext uri="{FF2B5EF4-FFF2-40B4-BE49-F238E27FC236}">
                <a16:creationId xmlns:a16="http://schemas.microsoft.com/office/drawing/2014/main" id="{90C43BB0-CF7F-B812-C3E6-8D8D247628F8}"/>
              </a:ext>
            </a:extLst>
          </p:cNvPr>
          <p:cNvSpPr/>
          <p:nvPr/>
        </p:nvSpPr>
        <p:spPr>
          <a:xfrm>
            <a:off x="4498210" y="2847391"/>
            <a:ext cx="178985" cy="37350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p:sp>
        <p:nvSpPr>
          <p:cNvPr id="15" name="Pfeil: nach unten 633">
            <a:extLst>
              <a:ext uri="{FF2B5EF4-FFF2-40B4-BE49-F238E27FC236}">
                <a16:creationId xmlns:a16="http://schemas.microsoft.com/office/drawing/2014/main" id="{81631695-9D34-1CA4-851E-FFF4589C0972}"/>
              </a:ext>
            </a:extLst>
          </p:cNvPr>
          <p:cNvSpPr/>
          <p:nvPr/>
        </p:nvSpPr>
        <p:spPr>
          <a:xfrm>
            <a:off x="4498210" y="4101212"/>
            <a:ext cx="178985" cy="24823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642">
                <a:extLst>
                  <a:ext uri="{FF2B5EF4-FFF2-40B4-BE49-F238E27FC236}">
                    <a16:creationId xmlns:a16="http://schemas.microsoft.com/office/drawing/2014/main" id="{2795B1FF-6629-315F-D1D1-9A2BBE951DD3}"/>
                  </a:ext>
                </a:extLst>
              </p:cNvPr>
              <p:cNvSpPr txBox="1"/>
              <p:nvPr/>
            </p:nvSpPr>
            <p:spPr>
              <a:xfrm>
                <a:off x="5837332" y="1942193"/>
                <a:ext cx="162907" cy="222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e-AT" sz="1000" dirty="0"/>
              </a:p>
            </p:txBody>
          </p:sp>
        </mc:Choice>
        <mc:Fallback xmlns="">
          <p:sp>
            <p:nvSpPr>
              <p:cNvPr id="22" name="Textfeld 642">
                <a:extLst>
                  <a:ext uri="{FF2B5EF4-FFF2-40B4-BE49-F238E27FC236}">
                    <a16:creationId xmlns:a16="http://schemas.microsoft.com/office/drawing/2014/main" id="{2795B1FF-6629-315F-D1D1-9A2BBE951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32" y="1942193"/>
                <a:ext cx="162907" cy="222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643">
                <a:extLst>
                  <a:ext uri="{FF2B5EF4-FFF2-40B4-BE49-F238E27FC236}">
                    <a16:creationId xmlns:a16="http://schemas.microsoft.com/office/drawing/2014/main" id="{3BB05F23-D0DD-77DB-0D22-FC662A5AFA5D}"/>
                  </a:ext>
                </a:extLst>
              </p:cNvPr>
              <p:cNvSpPr txBox="1"/>
              <p:nvPr/>
            </p:nvSpPr>
            <p:spPr>
              <a:xfrm>
                <a:off x="5238719" y="1738263"/>
                <a:ext cx="460436" cy="222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AT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AT" sz="1000" dirty="0"/>
              </a:p>
            </p:txBody>
          </p:sp>
        </mc:Choice>
        <mc:Fallback xmlns="">
          <p:sp>
            <p:nvSpPr>
              <p:cNvPr id="23" name="Textfeld 643">
                <a:extLst>
                  <a:ext uri="{FF2B5EF4-FFF2-40B4-BE49-F238E27FC236}">
                    <a16:creationId xmlns:a16="http://schemas.microsoft.com/office/drawing/2014/main" id="{3BB05F23-D0DD-77DB-0D22-FC662A5A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19" y="1738263"/>
                <a:ext cx="460436" cy="222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644">
                <a:extLst>
                  <a:ext uri="{FF2B5EF4-FFF2-40B4-BE49-F238E27FC236}">
                    <a16:creationId xmlns:a16="http://schemas.microsoft.com/office/drawing/2014/main" id="{2633C2DA-365F-41DA-591A-80B1AD5EBD5F}"/>
                  </a:ext>
                </a:extLst>
              </p:cNvPr>
              <p:cNvSpPr txBox="1"/>
              <p:nvPr/>
            </p:nvSpPr>
            <p:spPr>
              <a:xfrm>
                <a:off x="5294557" y="2222720"/>
                <a:ext cx="429200" cy="222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de-AT" sz="1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AT" sz="1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Textfeld 644">
                <a:extLst>
                  <a:ext uri="{FF2B5EF4-FFF2-40B4-BE49-F238E27FC236}">
                    <a16:creationId xmlns:a16="http://schemas.microsoft.com/office/drawing/2014/main" id="{2633C2DA-365F-41DA-591A-80B1AD5E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7" y="2222720"/>
                <a:ext cx="429200" cy="222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645">
                <a:extLst>
                  <a:ext uri="{FF2B5EF4-FFF2-40B4-BE49-F238E27FC236}">
                    <a16:creationId xmlns:a16="http://schemas.microsoft.com/office/drawing/2014/main" id="{2EE99878-0638-7768-1C1C-1C7A038A1BCA}"/>
                  </a:ext>
                </a:extLst>
              </p:cNvPr>
              <p:cNvSpPr txBox="1"/>
              <p:nvPr/>
            </p:nvSpPr>
            <p:spPr>
              <a:xfrm>
                <a:off x="4772043" y="1619948"/>
                <a:ext cx="170372" cy="222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AT" sz="1000" b="0" dirty="0"/>
              </a:p>
            </p:txBody>
          </p:sp>
        </mc:Choice>
        <mc:Fallback xmlns="">
          <p:sp>
            <p:nvSpPr>
              <p:cNvPr id="25" name="Textfeld 645">
                <a:extLst>
                  <a:ext uri="{FF2B5EF4-FFF2-40B4-BE49-F238E27FC236}">
                    <a16:creationId xmlns:a16="http://schemas.microsoft.com/office/drawing/2014/main" id="{2EE99878-0638-7768-1C1C-1C7A038A1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43" y="1619948"/>
                <a:ext cx="170372" cy="222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647">
                <a:extLst>
                  <a:ext uri="{FF2B5EF4-FFF2-40B4-BE49-F238E27FC236}">
                    <a16:creationId xmlns:a16="http://schemas.microsoft.com/office/drawing/2014/main" id="{08A0A710-8AE5-BB98-FD41-D6B9079E6683}"/>
                  </a:ext>
                </a:extLst>
              </p:cNvPr>
              <p:cNvSpPr txBox="1"/>
              <p:nvPr/>
            </p:nvSpPr>
            <p:spPr>
              <a:xfrm>
                <a:off x="3085103" y="1689424"/>
                <a:ext cx="372899" cy="240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AT" sz="1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000" dirty="0"/>
              </a:p>
            </p:txBody>
          </p:sp>
        </mc:Choice>
        <mc:Fallback xmlns="">
          <p:sp>
            <p:nvSpPr>
              <p:cNvPr id="27" name="Textfeld 647">
                <a:extLst>
                  <a:ext uri="{FF2B5EF4-FFF2-40B4-BE49-F238E27FC236}">
                    <a16:creationId xmlns:a16="http://schemas.microsoft.com/office/drawing/2014/main" id="{08A0A710-8AE5-BB98-FD41-D6B9079E6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03" y="1689424"/>
                <a:ext cx="372899" cy="2404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hteck: abgerundete Ecken 648">
            <a:extLst>
              <a:ext uri="{FF2B5EF4-FFF2-40B4-BE49-F238E27FC236}">
                <a16:creationId xmlns:a16="http://schemas.microsoft.com/office/drawing/2014/main" id="{BDA03278-CD5E-B9E2-AC80-05919EFF4662}"/>
              </a:ext>
            </a:extLst>
          </p:cNvPr>
          <p:cNvSpPr/>
          <p:nvPr/>
        </p:nvSpPr>
        <p:spPr>
          <a:xfrm>
            <a:off x="3423761" y="6137047"/>
            <a:ext cx="2303391" cy="653968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Aggregate </a:t>
            </a:r>
            <a:b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</a:p>
        </p:txBody>
      </p:sp>
      <p:sp>
        <p:nvSpPr>
          <p:cNvPr id="29" name="Pfeil: nach unten 650">
            <a:extLst>
              <a:ext uri="{FF2B5EF4-FFF2-40B4-BE49-F238E27FC236}">
                <a16:creationId xmlns:a16="http://schemas.microsoft.com/office/drawing/2014/main" id="{9ED1276A-F6CF-962C-FC99-6BE41A20EC21}"/>
              </a:ext>
            </a:extLst>
          </p:cNvPr>
          <p:cNvSpPr/>
          <p:nvPr/>
        </p:nvSpPr>
        <p:spPr>
          <a:xfrm>
            <a:off x="4477793" y="5753279"/>
            <a:ext cx="178985" cy="24823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/>
          </a:p>
        </p:txBody>
      </p: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58E01CE1-0EF4-99F6-C85C-DD8CEA45E80E}"/>
              </a:ext>
            </a:extLst>
          </p:cNvPr>
          <p:cNvGrpSpPr/>
          <p:nvPr/>
        </p:nvGrpSpPr>
        <p:grpSpPr>
          <a:xfrm>
            <a:off x="1009389" y="4437970"/>
            <a:ext cx="3505041" cy="1210549"/>
            <a:chOff x="815111" y="4247599"/>
            <a:chExt cx="2719339" cy="977978"/>
          </a:xfrm>
        </p:grpSpPr>
        <p:grpSp>
          <p:nvGrpSpPr>
            <p:cNvPr id="10" name="Gruppieren 50">
              <a:extLst>
                <a:ext uri="{FF2B5EF4-FFF2-40B4-BE49-F238E27FC236}">
                  <a16:creationId xmlns:a16="http://schemas.microsoft.com/office/drawing/2014/main" id="{D7750A5B-FAFD-8E09-1075-28DBD946C651}"/>
                </a:ext>
              </a:extLst>
            </p:cNvPr>
            <p:cNvGrpSpPr/>
            <p:nvPr/>
          </p:nvGrpSpPr>
          <p:grpSpPr>
            <a:xfrm>
              <a:off x="815111" y="4247599"/>
              <a:ext cx="2719339" cy="977978"/>
              <a:chOff x="-5502755" y="3882514"/>
              <a:chExt cx="6116987" cy="2004164"/>
            </a:xfrm>
          </p:grpSpPr>
          <p:sp>
            <p:nvSpPr>
              <p:cNvPr id="361" name="Rechteck: abgerundete Ecken 239">
                <a:extLst>
                  <a:ext uri="{FF2B5EF4-FFF2-40B4-BE49-F238E27FC236}">
                    <a16:creationId xmlns:a16="http://schemas.microsoft.com/office/drawing/2014/main" id="{98BC3315-CEE5-D097-AC92-08073EE1DD62}"/>
                  </a:ext>
                </a:extLst>
              </p:cNvPr>
              <p:cNvSpPr/>
              <p:nvPr/>
            </p:nvSpPr>
            <p:spPr>
              <a:xfrm>
                <a:off x="-2412447" y="4053079"/>
                <a:ext cx="2900503" cy="1768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362" name="Rechteck: abgerundete Ecken 240">
                <a:extLst>
                  <a:ext uri="{FF2B5EF4-FFF2-40B4-BE49-F238E27FC236}">
                    <a16:creationId xmlns:a16="http://schemas.microsoft.com/office/drawing/2014/main" id="{77C558FD-FDD5-AD1B-49A0-96B6AEDDA17C}"/>
                  </a:ext>
                </a:extLst>
              </p:cNvPr>
              <p:cNvSpPr/>
              <p:nvPr/>
            </p:nvSpPr>
            <p:spPr>
              <a:xfrm>
                <a:off x="-5380205" y="4053079"/>
                <a:ext cx="2900503" cy="1757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grpSp>
            <p:nvGrpSpPr>
              <p:cNvPr id="363" name="Gruppieren 241">
                <a:extLst>
                  <a:ext uri="{FF2B5EF4-FFF2-40B4-BE49-F238E27FC236}">
                    <a16:creationId xmlns:a16="http://schemas.microsoft.com/office/drawing/2014/main" id="{6B82D1CB-A0BD-2322-8329-8A56DD470DD2}"/>
                  </a:ext>
                </a:extLst>
              </p:cNvPr>
              <p:cNvGrpSpPr/>
              <p:nvPr/>
            </p:nvGrpSpPr>
            <p:grpSpPr>
              <a:xfrm>
                <a:off x="-5502755" y="3882514"/>
                <a:ext cx="6116987" cy="2004164"/>
                <a:chOff x="4423718" y="283823"/>
                <a:chExt cx="6116987" cy="2020253"/>
              </a:xfrm>
            </p:grpSpPr>
            <p:sp>
              <p:nvSpPr>
                <p:cNvPr id="373" name="Ellipse 242">
                  <a:extLst>
                    <a:ext uri="{FF2B5EF4-FFF2-40B4-BE49-F238E27FC236}">
                      <a16:creationId xmlns:a16="http://schemas.microsoft.com/office/drawing/2014/main" id="{E8AC8F4B-A83D-CA8F-DF79-90684BDA172E}"/>
                    </a:ext>
                  </a:extLst>
                </p:cNvPr>
                <p:cNvSpPr/>
                <p:nvPr/>
              </p:nvSpPr>
              <p:spPr>
                <a:xfrm>
                  <a:off x="4546268" y="897938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74" name="Ellipse 243">
                  <a:extLst>
                    <a:ext uri="{FF2B5EF4-FFF2-40B4-BE49-F238E27FC236}">
                      <a16:creationId xmlns:a16="http://schemas.microsoft.com/office/drawing/2014/main" id="{54F48F8F-9E13-56B9-1AB8-26B2269CFE26}"/>
                    </a:ext>
                  </a:extLst>
                </p:cNvPr>
                <p:cNvSpPr/>
                <p:nvPr/>
              </p:nvSpPr>
              <p:spPr>
                <a:xfrm>
                  <a:off x="5885629" y="897938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75" name="Ellipse 244">
                  <a:extLst>
                    <a:ext uri="{FF2B5EF4-FFF2-40B4-BE49-F238E27FC236}">
                      <a16:creationId xmlns:a16="http://schemas.microsoft.com/office/drawing/2014/main" id="{2CD113F1-68F1-8BEA-52F2-28FCFC94B011}"/>
                    </a:ext>
                  </a:extLst>
                </p:cNvPr>
                <p:cNvSpPr/>
                <p:nvPr/>
              </p:nvSpPr>
              <p:spPr>
                <a:xfrm>
                  <a:off x="7115086" y="897938"/>
                  <a:ext cx="219808" cy="216636"/>
                </a:xfrm>
                <a:prstGeom prst="ellipse">
                  <a:avLst/>
                </a:prstGeom>
                <a:solidFill>
                  <a:srgbClr val="9966FF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 dirty="0"/>
                </a:p>
              </p:txBody>
            </p:sp>
            <p:sp>
              <p:nvSpPr>
                <p:cNvPr id="376" name="Ellipse 245">
                  <a:extLst>
                    <a:ext uri="{FF2B5EF4-FFF2-40B4-BE49-F238E27FC236}">
                      <a16:creationId xmlns:a16="http://schemas.microsoft.com/office/drawing/2014/main" id="{C67D342F-1329-FDF4-A425-9E071591E115}"/>
                    </a:ext>
                  </a:extLst>
                </p:cNvPr>
                <p:cNvSpPr/>
                <p:nvPr/>
              </p:nvSpPr>
              <p:spPr>
                <a:xfrm>
                  <a:off x="6207211" y="1740741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77" name="Ellipse 246">
                  <a:extLst>
                    <a:ext uri="{FF2B5EF4-FFF2-40B4-BE49-F238E27FC236}">
                      <a16:creationId xmlns:a16="http://schemas.microsoft.com/office/drawing/2014/main" id="{B90E3701-0A3C-BC46-0BD5-5EF6DCADF56D}"/>
                    </a:ext>
                  </a:extLst>
                </p:cNvPr>
                <p:cNvSpPr/>
                <p:nvPr/>
              </p:nvSpPr>
              <p:spPr>
                <a:xfrm>
                  <a:off x="6893524" y="529359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78" name="Gerade Verbindung mit Pfeil 247">
                  <a:extLst>
                    <a:ext uri="{FF2B5EF4-FFF2-40B4-BE49-F238E27FC236}">
                      <a16:creationId xmlns:a16="http://schemas.microsoft.com/office/drawing/2014/main" id="{3C66585C-1590-28F6-09E4-729BE0B936E0}"/>
                    </a:ext>
                  </a:extLst>
                </p:cNvPr>
                <p:cNvCxnSpPr>
                  <a:cxnSpLocks/>
                  <a:stCxn id="373" idx="6"/>
                  <a:endCxn id="374" idx="2"/>
                </p:cNvCxnSpPr>
                <p:nvPr/>
              </p:nvCxnSpPr>
              <p:spPr>
                <a:xfrm>
                  <a:off x="4766076" y="1006256"/>
                  <a:ext cx="1119553" cy="0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79" name="Ellipse 249">
                  <a:extLst>
                    <a:ext uri="{FF2B5EF4-FFF2-40B4-BE49-F238E27FC236}">
                      <a16:creationId xmlns:a16="http://schemas.microsoft.com/office/drawing/2014/main" id="{EFDDCB8D-3E77-09BA-9114-595CA5C3D761}"/>
                    </a:ext>
                  </a:extLst>
                </p:cNvPr>
                <p:cNvSpPr/>
                <p:nvPr/>
              </p:nvSpPr>
              <p:spPr>
                <a:xfrm>
                  <a:off x="6498160" y="968297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80" name="Ellipse 250">
                  <a:extLst>
                    <a:ext uri="{FF2B5EF4-FFF2-40B4-BE49-F238E27FC236}">
                      <a16:creationId xmlns:a16="http://schemas.microsoft.com/office/drawing/2014/main" id="{9CAE8F74-DAAD-871B-83AE-743EEBD2219A}"/>
                    </a:ext>
                  </a:extLst>
                </p:cNvPr>
                <p:cNvSpPr/>
                <p:nvPr/>
              </p:nvSpPr>
              <p:spPr>
                <a:xfrm>
                  <a:off x="7114880" y="1378072"/>
                  <a:ext cx="219808" cy="216636"/>
                </a:xfrm>
                <a:prstGeom prst="ellipse">
                  <a:avLst/>
                </a:prstGeom>
                <a:solidFill>
                  <a:srgbClr val="9966FF"/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 dirty="0"/>
                </a:p>
              </p:txBody>
            </p:sp>
            <p:cxnSp>
              <p:nvCxnSpPr>
                <p:cNvPr id="381" name="Gerade Verbindung mit Pfeil 251">
                  <a:extLst>
                    <a:ext uri="{FF2B5EF4-FFF2-40B4-BE49-F238E27FC236}">
                      <a16:creationId xmlns:a16="http://schemas.microsoft.com/office/drawing/2014/main" id="{64D93080-2C9A-D489-341D-3BF948F44427}"/>
                    </a:ext>
                  </a:extLst>
                </p:cNvPr>
                <p:cNvCxnSpPr>
                  <a:cxnSpLocks/>
                  <a:stCxn id="379" idx="7"/>
                  <a:endCxn id="377" idx="3"/>
                </p:cNvCxnSpPr>
                <p:nvPr/>
              </p:nvCxnSpPr>
              <p:spPr>
                <a:xfrm flipV="1">
                  <a:off x="6552648" y="714269"/>
                  <a:ext cx="373066" cy="26195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Ellipse 252">
                  <a:extLst>
                    <a:ext uri="{FF2B5EF4-FFF2-40B4-BE49-F238E27FC236}">
                      <a16:creationId xmlns:a16="http://schemas.microsoft.com/office/drawing/2014/main" id="{56CAE9C9-02E5-77E3-D5A1-B582C051CE7C}"/>
                    </a:ext>
                  </a:extLst>
                </p:cNvPr>
                <p:cNvSpPr/>
                <p:nvPr/>
              </p:nvSpPr>
              <p:spPr>
                <a:xfrm>
                  <a:off x="4592957" y="1511539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83" name="Ellipse 253">
                  <a:extLst>
                    <a:ext uri="{FF2B5EF4-FFF2-40B4-BE49-F238E27FC236}">
                      <a16:creationId xmlns:a16="http://schemas.microsoft.com/office/drawing/2014/main" id="{51B793E9-3675-B6FA-1E1B-290CAFAC4190}"/>
                    </a:ext>
                  </a:extLst>
                </p:cNvPr>
                <p:cNvSpPr/>
                <p:nvPr/>
              </p:nvSpPr>
              <p:spPr>
                <a:xfrm>
                  <a:off x="5501599" y="1347463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84" name="Gerade Verbindung mit Pfeil 254">
                  <a:extLst>
                    <a:ext uri="{FF2B5EF4-FFF2-40B4-BE49-F238E27FC236}">
                      <a16:creationId xmlns:a16="http://schemas.microsoft.com/office/drawing/2014/main" id="{D97CE767-FB9C-BC9A-C04C-EE15F550883E}"/>
                    </a:ext>
                  </a:extLst>
                </p:cNvPr>
                <p:cNvCxnSpPr>
                  <a:cxnSpLocks/>
                  <a:stCxn id="382" idx="6"/>
                  <a:endCxn id="383" idx="2"/>
                </p:cNvCxnSpPr>
                <p:nvPr/>
              </p:nvCxnSpPr>
              <p:spPr>
                <a:xfrm flipV="1">
                  <a:off x="4812765" y="1455781"/>
                  <a:ext cx="688834" cy="16407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Gerade Verbindung mit Pfeil 255">
                  <a:extLst>
                    <a:ext uri="{FF2B5EF4-FFF2-40B4-BE49-F238E27FC236}">
                      <a16:creationId xmlns:a16="http://schemas.microsoft.com/office/drawing/2014/main" id="{70D9197A-80A3-23E7-6886-6C09598A3B35}"/>
                    </a:ext>
                  </a:extLst>
                </p:cNvPr>
                <p:cNvCxnSpPr>
                  <a:cxnSpLocks/>
                  <a:stCxn id="383" idx="6"/>
                  <a:endCxn id="376" idx="2"/>
                </p:cNvCxnSpPr>
                <p:nvPr/>
              </p:nvCxnSpPr>
              <p:spPr>
                <a:xfrm>
                  <a:off x="5721407" y="1455781"/>
                  <a:ext cx="485804" cy="393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Gerade Verbindung mit Pfeil 256">
                  <a:extLst>
                    <a:ext uri="{FF2B5EF4-FFF2-40B4-BE49-F238E27FC236}">
                      <a16:creationId xmlns:a16="http://schemas.microsoft.com/office/drawing/2014/main" id="{D512B65B-8675-371E-70A5-3162E58107F4}"/>
                    </a:ext>
                  </a:extLst>
                </p:cNvPr>
                <p:cNvCxnSpPr>
                  <a:cxnSpLocks/>
                  <a:stCxn id="376" idx="6"/>
                  <a:endCxn id="380" idx="3"/>
                </p:cNvCxnSpPr>
                <p:nvPr/>
              </p:nvCxnSpPr>
              <p:spPr>
                <a:xfrm flipV="1">
                  <a:off x="6427019" y="1562982"/>
                  <a:ext cx="720051" cy="28607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87" name="Ellipse 257">
                  <a:extLst>
                    <a:ext uri="{FF2B5EF4-FFF2-40B4-BE49-F238E27FC236}">
                      <a16:creationId xmlns:a16="http://schemas.microsoft.com/office/drawing/2014/main" id="{AB367C50-D6F4-C473-708F-EA4E51B509C5}"/>
                    </a:ext>
                  </a:extLst>
                </p:cNvPr>
                <p:cNvSpPr/>
                <p:nvPr/>
              </p:nvSpPr>
              <p:spPr>
                <a:xfrm>
                  <a:off x="6730162" y="1222814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88" name="Gerade Verbindung mit Pfeil 258">
                  <a:extLst>
                    <a:ext uri="{FF2B5EF4-FFF2-40B4-BE49-F238E27FC236}">
                      <a16:creationId xmlns:a16="http://schemas.microsoft.com/office/drawing/2014/main" id="{D0723ACA-2EB9-6E97-C09F-E5EF819E2241}"/>
                    </a:ext>
                  </a:extLst>
                </p:cNvPr>
                <p:cNvCxnSpPr>
                  <a:cxnSpLocks/>
                  <a:stCxn id="374" idx="6"/>
                  <a:endCxn id="380" idx="1"/>
                </p:cNvCxnSpPr>
                <p:nvPr/>
              </p:nvCxnSpPr>
              <p:spPr>
                <a:xfrm>
                  <a:off x="6105437" y="1006256"/>
                  <a:ext cx="1041633" cy="40354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Gerade Verbindung mit Pfeil 259">
                  <a:extLst>
                    <a:ext uri="{FF2B5EF4-FFF2-40B4-BE49-F238E27FC236}">
                      <a16:creationId xmlns:a16="http://schemas.microsoft.com/office/drawing/2014/main" id="{686F859E-BCBE-D0D7-8055-7C7C989CC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983" y="1215704"/>
                  <a:ext cx="425486" cy="3918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0" name="Ellipse 260">
                  <a:extLst>
                    <a:ext uri="{FF2B5EF4-FFF2-40B4-BE49-F238E27FC236}">
                      <a16:creationId xmlns:a16="http://schemas.microsoft.com/office/drawing/2014/main" id="{50F0DB79-3825-572A-1556-546A93A08F14}"/>
                    </a:ext>
                  </a:extLst>
                </p:cNvPr>
                <p:cNvSpPr/>
                <p:nvPr/>
              </p:nvSpPr>
              <p:spPr>
                <a:xfrm>
                  <a:off x="5063608" y="1527428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91" name="Gerade Verbindung mit Pfeil 261">
                  <a:extLst>
                    <a:ext uri="{FF2B5EF4-FFF2-40B4-BE49-F238E27FC236}">
                      <a16:creationId xmlns:a16="http://schemas.microsoft.com/office/drawing/2014/main" id="{209ABE87-A35D-F83A-C3CB-69F0043F0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5004" y="1564099"/>
                  <a:ext cx="360605" cy="15056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2" name="Ellipse 262">
                  <a:extLst>
                    <a:ext uri="{FF2B5EF4-FFF2-40B4-BE49-F238E27FC236}">
                      <a16:creationId xmlns:a16="http://schemas.microsoft.com/office/drawing/2014/main" id="{45C15CFF-5EF6-451E-19F9-E611DB6C0D6A}"/>
                    </a:ext>
                  </a:extLst>
                </p:cNvPr>
                <p:cNvSpPr/>
                <p:nvPr/>
              </p:nvSpPr>
              <p:spPr>
                <a:xfrm>
                  <a:off x="5102933" y="979192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93" name="Gerade Verbindung mit Pfeil 263">
                  <a:extLst>
                    <a:ext uri="{FF2B5EF4-FFF2-40B4-BE49-F238E27FC236}">
                      <a16:creationId xmlns:a16="http://schemas.microsoft.com/office/drawing/2014/main" id="{6CB762B3-90AB-6081-CEF0-46F5C99BA17D}"/>
                    </a:ext>
                  </a:extLst>
                </p:cNvPr>
                <p:cNvCxnSpPr>
                  <a:cxnSpLocks/>
                  <a:endCxn id="383" idx="0"/>
                </p:cNvCxnSpPr>
                <p:nvPr/>
              </p:nvCxnSpPr>
              <p:spPr>
                <a:xfrm>
                  <a:off x="5124329" y="1015863"/>
                  <a:ext cx="487174" cy="3316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Gerade Verbindung mit Pfeil 267">
                  <a:extLst>
                    <a:ext uri="{FF2B5EF4-FFF2-40B4-BE49-F238E27FC236}">
                      <a16:creationId xmlns:a16="http://schemas.microsoft.com/office/drawing/2014/main" id="{CD496723-CD9D-31F0-68B9-C60B6825B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2559" y="1647930"/>
                  <a:ext cx="402907" cy="261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Gerade Verbindung mit Pfeil 268">
                  <a:extLst>
                    <a:ext uri="{FF2B5EF4-FFF2-40B4-BE49-F238E27FC236}">
                      <a16:creationId xmlns:a16="http://schemas.microsoft.com/office/drawing/2014/main" id="{CD8E1C2F-7190-A004-EF40-582B028D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6549" y="1097789"/>
                  <a:ext cx="402907" cy="261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6" name="Ellipse 269">
                  <a:extLst>
                    <a:ext uri="{FF2B5EF4-FFF2-40B4-BE49-F238E27FC236}">
                      <a16:creationId xmlns:a16="http://schemas.microsoft.com/office/drawing/2014/main" id="{E36D7D71-3FC4-8AB8-C7F7-715B99691E79}"/>
                    </a:ext>
                  </a:extLst>
                </p:cNvPr>
                <p:cNvSpPr/>
                <p:nvPr/>
              </p:nvSpPr>
              <p:spPr>
                <a:xfrm>
                  <a:off x="6957361" y="1779760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97" name="Ellipse 270">
                  <a:extLst>
                    <a:ext uri="{FF2B5EF4-FFF2-40B4-BE49-F238E27FC236}">
                      <a16:creationId xmlns:a16="http://schemas.microsoft.com/office/drawing/2014/main" id="{2D6EE5D6-EA04-73A6-BEDA-BA93920310CC}"/>
                    </a:ext>
                  </a:extLst>
                </p:cNvPr>
                <p:cNvSpPr/>
                <p:nvPr/>
              </p:nvSpPr>
              <p:spPr>
                <a:xfrm>
                  <a:off x="6626253" y="1739782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98" name="Gerade Verbindung mit Pfeil 271">
                  <a:extLst>
                    <a:ext uri="{FF2B5EF4-FFF2-40B4-BE49-F238E27FC236}">
                      <a16:creationId xmlns:a16="http://schemas.microsoft.com/office/drawing/2014/main" id="{8E5E9671-C00B-C807-41C1-D12DCB840BBE}"/>
                    </a:ext>
                  </a:extLst>
                </p:cNvPr>
                <p:cNvCxnSpPr>
                  <a:cxnSpLocks/>
                  <a:stCxn id="397" idx="5"/>
                  <a:endCxn id="396" idx="2"/>
                </p:cNvCxnSpPr>
                <p:nvPr/>
              </p:nvCxnSpPr>
              <p:spPr>
                <a:xfrm>
                  <a:off x="6680741" y="1785983"/>
                  <a:ext cx="276620" cy="10209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9" name="Gerade Verbindung mit Pfeil 272">
                  <a:extLst>
                    <a:ext uri="{FF2B5EF4-FFF2-40B4-BE49-F238E27FC236}">
                      <a16:creationId xmlns:a16="http://schemas.microsoft.com/office/drawing/2014/main" id="{3E626F77-FC3B-F30E-93EA-500B12C0F1BB}"/>
                    </a:ext>
                  </a:extLst>
                </p:cNvPr>
                <p:cNvCxnSpPr>
                  <a:cxnSpLocks/>
                  <a:endCxn id="380" idx="2"/>
                </p:cNvCxnSpPr>
                <p:nvPr/>
              </p:nvCxnSpPr>
              <p:spPr>
                <a:xfrm flipV="1">
                  <a:off x="5925134" y="1486390"/>
                  <a:ext cx="1189746" cy="1298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0" name="Ellipse 273">
                  <a:extLst>
                    <a:ext uri="{FF2B5EF4-FFF2-40B4-BE49-F238E27FC236}">
                      <a16:creationId xmlns:a16="http://schemas.microsoft.com/office/drawing/2014/main" id="{C64EA627-B093-9AB4-FCE4-1320E801B9DA}"/>
                    </a:ext>
                  </a:extLst>
                </p:cNvPr>
                <p:cNvSpPr/>
                <p:nvPr/>
              </p:nvSpPr>
              <p:spPr>
                <a:xfrm>
                  <a:off x="5900472" y="1594708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401" name="Rechteck: abgerundete Ecken 274">
                  <a:extLst>
                    <a:ext uri="{FF2B5EF4-FFF2-40B4-BE49-F238E27FC236}">
                      <a16:creationId xmlns:a16="http://schemas.microsoft.com/office/drawing/2014/main" id="{9F84FB76-61C6-7A0B-7CBB-FF36B849A7AF}"/>
                    </a:ext>
                  </a:extLst>
                </p:cNvPr>
                <p:cNvSpPr/>
                <p:nvPr/>
              </p:nvSpPr>
              <p:spPr>
                <a:xfrm>
                  <a:off x="4423718" y="283823"/>
                  <a:ext cx="6116987" cy="2020253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</p:grpSp>
          <p:cxnSp>
            <p:nvCxnSpPr>
              <p:cNvPr id="364" name="Gerade Verbindung mit Pfeil 281">
                <a:extLst>
                  <a:ext uri="{FF2B5EF4-FFF2-40B4-BE49-F238E27FC236}">
                    <a16:creationId xmlns:a16="http://schemas.microsoft.com/office/drawing/2014/main" id="{68ACB055-DBD1-5C88-DF5C-1DE228A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815529" y="4600977"/>
                <a:ext cx="1041633" cy="40032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5" name="Ellipse 282">
                <a:extLst>
                  <a:ext uri="{FF2B5EF4-FFF2-40B4-BE49-F238E27FC236}">
                    <a16:creationId xmlns:a16="http://schemas.microsoft.com/office/drawing/2014/main" id="{3E092912-7E72-C55F-30DE-38E8AFB89BC2}"/>
                  </a:ext>
                </a:extLst>
              </p:cNvPr>
              <p:cNvSpPr/>
              <p:nvPr/>
            </p:nvSpPr>
            <p:spPr>
              <a:xfrm>
                <a:off x="-3197958" y="4809451"/>
                <a:ext cx="63837" cy="536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cxnSp>
            <p:nvCxnSpPr>
              <p:cNvPr id="366" name="Gerade Verbindung mit Pfeil 283">
                <a:extLst>
                  <a:ext uri="{FF2B5EF4-FFF2-40B4-BE49-F238E27FC236}">
                    <a16:creationId xmlns:a16="http://schemas.microsoft.com/office/drawing/2014/main" id="{CDDC31AD-23F0-6F70-00E2-DA5F25EE955C}"/>
                  </a:ext>
                </a:extLst>
              </p:cNvPr>
              <p:cNvCxnSpPr/>
              <p:nvPr/>
            </p:nvCxnSpPr>
            <p:spPr>
              <a:xfrm>
                <a:off x="-3826936" y="4599193"/>
                <a:ext cx="100964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7" name="Gruppieren 284">
                <a:extLst>
                  <a:ext uri="{FF2B5EF4-FFF2-40B4-BE49-F238E27FC236}">
                    <a16:creationId xmlns:a16="http://schemas.microsoft.com/office/drawing/2014/main" id="{92329F21-A4B9-832C-299A-395BB6C7F091}"/>
                  </a:ext>
                </a:extLst>
              </p:cNvPr>
              <p:cNvGrpSpPr/>
              <p:nvPr/>
            </p:nvGrpSpPr>
            <p:grpSpPr>
              <a:xfrm>
                <a:off x="-2176267" y="4114723"/>
                <a:ext cx="2289120" cy="1645920"/>
                <a:chOff x="7012924" y="503132"/>
                <a:chExt cx="1786613" cy="1346842"/>
              </a:xfrm>
            </p:grpSpPr>
            <p:cxnSp>
              <p:nvCxnSpPr>
                <p:cNvPr id="371" name="Gerade Verbindung mit Pfeil 285">
                  <a:extLst>
                    <a:ext uri="{FF2B5EF4-FFF2-40B4-BE49-F238E27FC236}">
                      <a16:creationId xmlns:a16="http://schemas.microsoft.com/office/drawing/2014/main" id="{5B55DD9A-61D6-BEB7-0C2A-055CC7B70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8906" y="503132"/>
                  <a:ext cx="0" cy="1346116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Gerade Verbindung mit Pfeil 286">
                  <a:extLst>
                    <a:ext uri="{FF2B5EF4-FFF2-40B4-BE49-F238E27FC236}">
                      <a16:creationId xmlns:a16="http://schemas.microsoft.com/office/drawing/2014/main" id="{6FB180CC-89C2-002B-4B45-5FF0833F2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12924" y="1849974"/>
                  <a:ext cx="1786613" cy="0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8" name="Freihandform: Form 14">
                <a:extLst>
                  <a:ext uri="{FF2B5EF4-FFF2-40B4-BE49-F238E27FC236}">
                    <a16:creationId xmlns:a16="http://schemas.microsoft.com/office/drawing/2014/main" id="{4C68990D-409B-5231-069C-D36943CF63F5}"/>
                  </a:ext>
                </a:extLst>
              </p:cNvPr>
              <p:cNvSpPr/>
              <p:nvPr/>
            </p:nvSpPr>
            <p:spPr>
              <a:xfrm>
                <a:off x="-2170980" y="4299760"/>
                <a:ext cx="2317053" cy="1149240"/>
              </a:xfrm>
              <a:custGeom>
                <a:avLst/>
                <a:gdLst>
                  <a:gd name="connsiteX0" fmla="*/ 0 w 2317053"/>
                  <a:gd name="connsiteY0" fmla="*/ 1450724 h 1450724"/>
                  <a:gd name="connsiteX1" fmla="*/ 638701 w 2317053"/>
                  <a:gd name="connsiteY1" fmla="*/ 1193405 h 1450724"/>
                  <a:gd name="connsiteX2" fmla="*/ 1006299 w 2317053"/>
                  <a:gd name="connsiteY2" fmla="*/ 449019 h 1450724"/>
                  <a:gd name="connsiteX3" fmla="*/ 1387682 w 2317053"/>
                  <a:gd name="connsiteY3" fmla="*/ 398475 h 1450724"/>
                  <a:gd name="connsiteX4" fmla="*/ 1727710 w 2317053"/>
                  <a:gd name="connsiteY4" fmla="*/ 104396 h 1450724"/>
                  <a:gd name="connsiteX5" fmla="*/ 2265322 w 2317053"/>
                  <a:gd name="connsiteY5" fmla="*/ 7902 h 1450724"/>
                  <a:gd name="connsiteX6" fmla="*/ 2265322 w 2317053"/>
                  <a:gd name="connsiteY6" fmla="*/ 12497 h 14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053" h="1450724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>
                  <a:solidFill>
                    <a:srgbClr val="C00000"/>
                  </a:solidFill>
                </a:endParaRPr>
              </a:p>
            </p:txBody>
          </p:sp>
          <p:sp>
            <p:nvSpPr>
              <p:cNvPr id="369" name="Freihandform: Form 16">
                <a:extLst>
                  <a:ext uri="{FF2B5EF4-FFF2-40B4-BE49-F238E27FC236}">
                    <a16:creationId xmlns:a16="http://schemas.microsoft.com/office/drawing/2014/main" id="{969AEC12-7AF5-8D1C-578A-E91BEB84826F}"/>
                  </a:ext>
                </a:extLst>
              </p:cNvPr>
              <p:cNvSpPr/>
              <p:nvPr/>
            </p:nvSpPr>
            <p:spPr>
              <a:xfrm>
                <a:off x="-2166385" y="4303067"/>
                <a:ext cx="2320462" cy="1408787"/>
              </a:xfrm>
              <a:custGeom>
                <a:avLst/>
                <a:gdLst>
                  <a:gd name="connsiteX0" fmla="*/ 0 w 2320462"/>
                  <a:gd name="connsiteY0" fmla="*/ 1341733 h 1408787"/>
                  <a:gd name="connsiteX1" fmla="*/ 726006 w 2320462"/>
                  <a:gd name="connsiteY1" fmla="*/ 1378492 h 1408787"/>
                  <a:gd name="connsiteX2" fmla="*/ 1236048 w 2320462"/>
                  <a:gd name="connsiteY2" fmla="*/ 955755 h 1408787"/>
                  <a:gd name="connsiteX3" fmla="*/ 1511747 w 2320462"/>
                  <a:gd name="connsiteY3" fmla="*/ 1010894 h 1408787"/>
                  <a:gd name="connsiteX4" fmla="*/ 1952864 w 2320462"/>
                  <a:gd name="connsiteY4" fmla="*/ 753576 h 1408787"/>
                  <a:gd name="connsiteX5" fmla="*/ 2320462 w 2320462"/>
                  <a:gd name="connsiteY5" fmla="*/ 0 h 140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20462" h="1408787">
                    <a:moveTo>
                      <a:pt x="0" y="1341733"/>
                    </a:moveTo>
                    <a:cubicBezTo>
                      <a:pt x="259999" y="1392277"/>
                      <a:pt x="519998" y="1442822"/>
                      <a:pt x="726006" y="1378492"/>
                    </a:cubicBezTo>
                    <a:cubicBezTo>
                      <a:pt x="932014" y="1314162"/>
                      <a:pt x="1105091" y="1017021"/>
                      <a:pt x="1236048" y="955755"/>
                    </a:cubicBezTo>
                    <a:cubicBezTo>
                      <a:pt x="1367005" y="894489"/>
                      <a:pt x="1392278" y="1044590"/>
                      <a:pt x="1511747" y="1010894"/>
                    </a:cubicBezTo>
                    <a:cubicBezTo>
                      <a:pt x="1631216" y="977198"/>
                      <a:pt x="1818078" y="922058"/>
                      <a:pt x="1952864" y="753576"/>
                    </a:cubicBezTo>
                    <a:cubicBezTo>
                      <a:pt x="2087650" y="585094"/>
                      <a:pt x="2204056" y="292547"/>
                      <a:pt x="2320462" y="0"/>
                    </a:cubicBezTo>
                  </a:path>
                </a:pathLst>
              </a:cu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370" name="Freihandform: Form 19">
                <a:extLst>
                  <a:ext uri="{FF2B5EF4-FFF2-40B4-BE49-F238E27FC236}">
                    <a16:creationId xmlns:a16="http://schemas.microsoft.com/office/drawing/2014/main" id="{965C7AA4-02B4-C9F7-10C6-6025D34B393E}"/>
                  </a:ext>
                </a:extLst>
              </p:cNvPr>
              <p:cNvSpPr/>
              <p:nvPr/>
            </p:nvSpPr>
            <p:spPr>
              <a:xfrm>
                <a:off x="-2170980" y="4303067"/>
                <a:ext cx="2325057" cy="1286593"/>
              </a:xfrm>
              <a:custGeom>
                <a:avLst/>
                <a:gdLst>
                  <a:gd name="connsiteX0" fmla="*/ 0 w 2325057"/>
                  <a:gd name="connsiteY0" fmla="*/ 1286593 h 1286593"/>
                  <a:gd name="connsiteX1" fmla="*/ 353813 w 2325057"/>
                  <a:gd name="connsiteY1" fmla="*/ 1157934 h 1286593"/>
                  <a:gd name="connsiteX2" fmla="*/ 859260 w 2325057"/>
                  <a:gd name="connsiteY2" fmla="*/ 1148744 h 1286593"/>
                  <a:gd name="connsiteX3" fmla="*/ 1300378 w 2325057"/>
                  <a:gd name="connsiteY3" fmla="*/ 776551 h 1286593"/>
                  <a:gd name="connsiteX4" fmla="*/ 1677166 w 2325057"/>
                  <a:gd name="connsiteY4" fmla="*/ 909805 h 1286593"/>
                  <a:gd name="connsiteX5" fmla="*/ 2053954 w 2325057"/>
                  <a:gd name="connsiteY5" fmla="*/ 188394 h 1286593"/>
                  <a:gd name="connsiteX6" fmla="*/ 2325057 w 2325057"/>
                  <a:gd name="connsiteY6" fmla="*/ 0 h 128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25057" h="1286593">
                    <a:moveTo>
                      <a:pt x="0" y="1286593"/>
                    </a:moveTo>
                    <a:cubicBezTo>
                      <a:pt x="105301" y="1233751"/>
                      <a:pt x="210603" y="1180909"/>
                      <a:pt x="353813" y="1157934"/>
                    </a:cubicBezTo>
                    <a:cubicBezTo>
                      <a:pt x="497023" y="1134959"/>
                      <a:pt x="701499" y="1212308"/>
                      <a:pt x="859260" y="1148744"/>
                    </a:cubicBezTo>
                    <a:cubicBezTo>
                      <a:pt x="1017021" y="1085180"/>
                      <a:pt x="1164060" y="816374"/>
                      <a:pt x="1300378" y="776551"/>
                    </a:cubicBezTo>
                    <a:cubicBezTo>
                      <a:pt x="1436696" y="736728"/>
                      <a:pt x="1551570" y="1007831"/>
                      <a:pt x="1677166" y="909805"/>
                    </a:cubicBezTo>
                    <a:cubicBezTo>
                      <a:pt x="1802762" y="811779"/>
                      <a:pt x="1945972" y="340028"/>
                      <a:pt x="2053954" y="188394"/>
                    </a:cubicBezTo>
                    <a:cubicBezTo>
                      <a:pt x="2161936" y="36760"/>
                      <a:pt x="2243496" y="18380"/>
                      <a:pt x="2325057" y="0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658">
                  <a:extLst>
                    <a:ext uri="{FF2B5EF4-FFF2-40B4-BE49-F238E27FC236}">
                      <a16:creationId xmlns:a16="http://schemas.microsoft.com/office/drawing/2014/main" id="{81A56279-9886-E20D-2C0D-CC1F300B49B8}"/>
                    </a:ext>
                  </a:extLst>
                </p:cNvPr>
                <p:cNvSpPr txBox="1"/>
                <p:nvPr/>
              </p:nvSpPr>
              <p:spPr>
                <a:xfrm>
                  <a:off x="1187135" y="4369498"/>
                  <a:ext cx="181077" cy="179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de-AT" sz="10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feld 658">
                  <a:extLst>
                    <a:ext uri="{FF2B5EF4-FFF2-40B4-BE49-F238E27FC236}">
                      <a16:creationId xmlns:a16="http://schemas.microsoft.com/office/drawing/2014/main" id="{81A56279-9886-E20D-2C0D-CC1F300B4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135" y="4369498"/>
                  <a:ext cx="181077" cy="17983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52E0F4E1-D66D-956B-B49E-8BE5EFA7CDC3}"/>
              </a:ext>
            </a:extLst>
          </p:cNvPr>
          <p:cNvGrpSpPr/>
          <p:nvPr/>
        </p:nvGrpSpPr>
        <p:grpSpPr>
          <a:xfrm>
            <a:off x="4704015" y="4430019"/>
            <a:ext cx="3505041" cy="1210549"/>
            <a:chOff x="3693729" y="4241176"/>
            <a:chExt cx="2719339" cy="977978"/>
          </a:xfrm>
        </p:grpSpPr>
        <p:grpSp>
          <p:nvGrpSpPr>
            <p:cNvPr id="11" name="Gruppieren 49">
              <a:extLst>
                <a:ext uri="{FF2B5EF4-FFF2-40B4-BE49-F238E27FC236}">
                  <a16:creationId xmlns:a16="http://schemas.microsoft.com/office/drawing/2014/main" id="{EEB8B849-DC49-D203-B121-10F6E6F23D9D}"/>
                </a:ext>
              </a:extLst>
            </p:cNvPr>
            <p:cNvGrpSpPr/>
            <p:nvPr/>
          </p:nvGrpSpPr>
          <p:grpSpPr>
            <a:xfrm>
              <a:off x="3693729" y="4241176"/>
              <a:ext cx="2719339" cy="977978"/>
              <a:chOff x="3091712" y="3932119"/>
              <a:chExt cx="6116987" cy="2004164"/>
            </a:xfrm>
          </p:grpSpPr>
          <p:sp>
            <p:nvSpPr>
              <p:cNvPr id="278" name="Rechteck: abgerundete Ecken 428">
                <a:extLst>
                  <a:ext uri="{FF2B5EF4-FFF2-40B4-BE49-F238E27FC236}">
                    <a16:creationId xmlns:a16="http://schemas.microsoft.com/office/drawing/2014/main" id="{0B8DFFED-2223-F4EF-5420-2B1A35A06AB1}"/>
                  </a:ext>
                </a:extLst>
              </p:cNvPr>
              <p:cNvSpPr/>
              <p:nvPr/>
            </p:nvSpPr>
            <p:spPr>
              <a:xfrm>
                <a:off x="6182020" y="4102684"/>
                <a:ext cx="2900503" cy="1768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grpSp>
            <p:nvGrpSpPr>
              <p:cNvPr id="279" name="Gruppieren 430">
                <a:extLst>
                  <a:ext uri="{FF2B5EF4-FFF2-40B4-BE49-F238E27FC236}">
                    <a16:creationId xmlns:a16="http://schemas.microsoft.com/office/drawing/2014/main" id="{A31005CF-6F4F-46ED-82DE-B8B397FFD488}"/>
                  </a:ext>
                </a:extLst>
              </p:cNvPr>
              <p:cNvGrpSpPr/>
              <p:nvPr/>
            </p:nvGrpSpPr>
            <p:grpSpPr>
              <a:xfrm>
                <a:off x="3091712" y="3932119"/>
                <a:ext cx="6116987" cy="2004164"/>
                <a:chOff x="4423718" y="283823"/>
                <a:chExt cx="6116987" cy="2020253"/>
              </a:xfrm>
            </p:grpSpPr>
            <p:sp>
              <p:nvSpPr>
                <p:cNvPr id="334" name="Ellipse 432">
                  <a:extLst>
                    <a:ext uri="{FF2B5EF4-FFF2-40B4-BE49-F238E27FC236}">
                      <a16:creationId xmlns:a16="http://schemas.microsoft.com/office/drawing/2014/main" id="{CE0E2554-452F-B31A-E725-D29B3CA56B11}"/>
                    </a:ext>
                  </a:extLst>
                </p:cNvPr>
                <p:cNvSpPr/>
                <p:nvPr/>
              </p:nvSpPr>
              <p:spPr>
                <a:xfrm>
                  <a:off x="5885629" y="897938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35" name="Ellipse 433">
                  <a:extLst>
                    <a:ext uri="{FF2B5EF4-FFF2-40B4-BE49-F238E27FC236}">
                      <a16:creationId xmlns:a16="http://schemas.microsoft.com/office/drawing/2014/main" id="{6671C7ED-FF7A-2AB5-CFAD-EC7EFBF37052}"/>
                    </a:ext>
                  </a:extLst>
                </p:cNvPr>
                <p:cNvSpPr/>
                <p:nvPr/>
              </p:nvSpPr>
              <p:spPr>
                <a:xfrm>
                  <a:off x="7115086" y="897938"/>
                  <a:ext cx="219808" cy="2166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 dirty="0"/>
                </a:p>
              </p:txBody>
            </p:sp>
            <p:sp>
              <p:nvSpPr>
                <p:cNvPr id="336" name="Ellipse 434">
                  <a:extLst>
                    <a:ext uri="{FF2B5EF4-FFF2-40B4-BE49-F238E27FC236}">
                      <a16:creationId xmlns:a16="http://schemas.microsoft.com/office/drawing/2014/main" id="{95A95285-9F2F-F205-F9BD-342BFB560E9E}"/>
                    </a:ext>
                  </a:extLst>
                </p:cNvPr>
                <p:cNvSpPr/>
                <p:nvPr/>
              </p:nvSpPr>
              <p:spPr>
                <a:xfrm>
                  <a:off x="6207211" y="1740741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37" name="Ellipse 435">
                  <a:extLst>
                    <a:ext uri="{FF2B5EF4-FFF2-40B4-BE49-F238E27FC236}">
                      <a16:creationId xmlns:a16="http://schemas.microsoft.com/office/drawing/2014/main" id="{C2C2D1F6-7675-D236-2002-801CEF2DFECC}"/>
                    </a:ext>
                  </a:extLst>
                </p:cNvPr>
                <p:cNvSpPr/>
                <p:nvPr/>
              </p:nvSpPr>
              <p:spPr>
                <a:xfrm>
                  <a:off x="6893524" y="529359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38" name="Ellipse 437">
                  <a:extLst>
                    <a:ext uri="{FF2B5EF4-FFF2-40B4-BE49-F238E27FC236}">
                      <a16:creationId xmlns:a16="http://schemas.microsoft.com/office/drawing/2014/main" id="{67EA09B2-4A88-17B8-85EC-F7D9793A7F18}"/>
                    </a:ext>
                  </a:extLst>
                </p:cNvPr>
                <p:cNvSpPr/>
                <p:nvPr/>
              </p:nvSpPr>
              <p:spPr>
                <a:xfrm>
                  <a:off x="6498160" y="968297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39" name="Ellipse 438">
                  <a:extLst>
                    <a:ext uri="{FF2B5EF4-FFF2-40B4-BE49-F238E27FC236}">
                      <a16:creationId xmlns:a16="http://schemas.microsoft.com/office/drawing/2014/main" id="{B086B42A-F6C4-6AD1-FC09-34590CD51878}"/>
                    </a:ext>
                  </a:extLst>
                </p:cNvPr>
                <p:cNvSpPr/>
                <p:nvPr/>
              </p:nvSpPr>
              <p:spPr>
                <a:xfrm>
                  <a:off x="7114880" y="1378072"/>
                  <a:ext cx="219808" cy="2166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 dirty="0"/>
                </a:p>
              </p:txBody>
            </p:sp>
            <p:cxnSp>
              <p:nvCxnSpPr>
                <p:cNvPr id="340" name="Gerade Verbindung mit Pfeil 439">
                  <a:extLst>
                    <a:ext uri="{FF2B5EF4-FFF2-40B4-BE49-F238E27FC236}">
                      <a16:creationId xmlns:a16="http://schemas.microsoft.com/office/drawing/2014/main" id="{52BD7F81-DBA0-B7D7-E2AC-A1D4138C24B1}"/>
                    </a:ext>
                  </a:extLst>
                </p:cNvPr>
                <p:cNvCxnSpPr>
                  <a:cxnSpLocks/>
                  <a:stCxn id="338" idx="7"/>
                  <a:endCxn id="337" idx="3"/>
                </p:cNvCxnSpPr>
                <p:nvPr/>
              </p:nvCxnSpPr>
              <p:spPr>
                <a:xfrm flipV="1">
                  <a:off x="6552648" y="714269"/>
                  <a:ext cx="373066" cy="26195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1" name="Ellipse 440">
                  <a:extLst>
                    <a:ext uri="{FF2B5EF4-FFF2-40B4-BE49-F238E27FC236}">
                      <a16:creationId xmlns:a16="http://schemas.microsoft.com/office/drawing/2014/main" id="{69149519-9D10-F950-96DF-1AC9DBB4AE41}"/>
                    </a:ext>
                  </a:extLst>
                </p:cNvPr>
                <p:cNvSpPr/>
                <p:nvPr/>
              </p:nvSpPr>
              <p:spPr>
                <a:xfrm>
                  <a:off x="4592957" y="1511539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42" name="Ellipse 441">
                  <a:extLst>
                    <a:ext uri="{FF2B5EF4-FFF2-40B4-BE49-F238E27FC236}">
                      <a16:creationId xmlns:a16="http://schemas.microsoft.com/office/drawing/2014/main" id="{6B822F22-CBED-8750-688A-60D45ABB3327}"/>
                    </a:ext>
                  </a:extLst>
                </p:cNvPr>
                <p:cNvSpPr/>
                <p:nvPr/>
              </p:nvSpPr>
              <p:spPr>
                <a:xfrm>
                  <a:off x="5501599" y="1347463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43" name="Gerade Verbindung mit Pfeil 442">
                  <a:extLst>
                    <a:ext uri="{FF2B5EF4-FFF2-40B4-BE49-F238E27FC236}">
                      <a16:creationId xmlns:a16="http://schemas.microsoft.com/office/drawing/2014/main" id="{689BAE75-3096-EEA2-A8AC-2ECD45D5C3F1}"/>
                    </a:ext>
                  </a:extLst>
                </p:cNvPr>
                <p:cNvCxnSpPr>
                  <a:cxnSpLocks/>
                  <a:stCxn id="341" idx="6"/>
                  <a:endCxn id="342" idx="2"/>
                </p:cNvCxnSpPr>
                <p:nvPr/>
              </p:nvCxnSpPr>
              <p:spPr>
                <a:xfrm flipV="1">
                  <a:off x="4812765" y="1455781"/>
                  <a:ext cx="688834" cy="16407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Gerade Verbindung mit Pfeil 443">
                  <a:extLst>
                    <a:ext uri="{FF2B5EF4-FFF2-40B4-BE49-F238E27FC236}">
                      <a16:creationId xmlns:a16="http://schemas.microsoft.com/office/drawing/2014/main" id="{9087A6DE-202E-9265-F0B3-7EE2177F8E38}"/>
                    </a:ext>
                  </a:extLst>
                </p:cNvPr>
                <p:cNvCxnSpPr>
                  <a:cxnSpLocks/>
                  <a:stCxn id="342" idx="6"/>
                  <a:endCxn id="336" idx="2"/>
                </p:cNvCxnSpPr>
                <p:nvPr/>
              </p:nvCxnSpPr>
              <p:spPr>
                <a:xfrm>
                  <a:off x="5721407" y="1455781"/>
                  <a:ext cx="485804" cy="393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Gerade Verbindung mit Pfeil 444">
                  <a:extLst>
                    <a:ext uri="{FF2B5EF4-FFF2-40B4-BE49-F238E27FC236}">
                      <a16:creationId xmlns:a16="http://schemas.microsoft.com/office/drawing/2014/main" id="{9969E61E-1ED5-9095-2422-1E6399D20DDB}"/>
                    </a:ext>
                  </a:extLst>
                </p:cNvPr>
                <p:cNvCxnSpPr>
                  <a:cxnSpLocks/>
                  <a:stCxn id="336" idx="6"/>
                  <a:endCxn id="339" idx="3"/>
                </p:cNvCxnSpPr>
                <p:nvPr/>
              </p:nvCxnSpPr>
              <p:spPr>
                <a:xfrm flipV="1">
                  <a:off x="6427019" y="1562982"/>
                  <a:ext cx="720051" cy="28607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Ellipse 445">
                  <a:extLst>
                    <a:ext uri="{FF2B5EF4-FFF2-40B4-BE49-F238E27FC236}">
                      <a16:creationId xmlns:a16="http://schemas.microsoft.com/office/drawing/2014/main" id="{84A4D6A1-02B6-3EB3-6209-0B1413F6FAC5}"/>
                    </a:ext>
                  </a:extLst>
                </p:cNvPr>
                <p:cNvSpPr/>
                <p:nvPr/>
              </p:nvSpPr>
              <p:spPr>
                <a:xfrm>
                  <a:off x="6730162" y="1222814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47" name="Gerade Verbindung mit Pfeil 446">
                  <a:extLst>
                    <a:ext uri="{FF2B5EF4-FFF2-40B4-BE49-F238E27FC236}">
                      <a16:creationId xmlns:a16="http://schemas.microsoft.com/office/drawing/2014/main" id="{71523B0F-6F6D-3F1D-6F86-E6E43846FAAD}"/>
                    </a:ext>
                  </a:extLst>
                </p:cNvPr>
                <p:cNvCxnSpPr>
                  <a:cxnSpLocks/>
                  <a:stCxn id="334" idx="6"/>
                  <a:endCxn id="339" idx="1"/>
                </p:cNvCxnSpPr>
                <p:nvPr/>
              </p:nvCxnSpPr>
              <p:spPr>
                <a:xfrm>
                  <a:off x="6105437" y="1006256"/>
                  <a:ext cx="1041633" cy="40354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Gerade Verbindung mit Pfeil 447">
                  <a:extLst>
                    <a:ext uri="{FF2B5EF4-FFF2-40B4-BE49-F238E27FC236}">
                      <a16:creationId xmlns:a16="http://schemas.microsoft.com/office/drawing/2014/main" id="{1E621C83-0B81-F52D-0290-20FC59731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983" y="1215704"/>
                  <a:ext cx="425486" cy="3918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Ellipse 448">
                  <a:extLst>
                    <a:ext uri="{FF2B5EF4-FFF2-40B4-BE49-F238E27FC236}">
                      <a16:creationId xmlns:a16="http://schemas.microsoft.com/office/drawing/2014/main" id="{8BB49D82-4BA9-B438-26F6-7FA15AABC16C}"/>
                    </a:ext>
                  </a:extLst>
                </p:cNvPr>
                <p:cNvSpPr/>
                <p:nvPr/>
              </p:nvSpPr>
              <p:spPr>
                <a:xfrm>
                  <a:off x="5063608" y="1527428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50" name="Gerade Verbindung mit Pfeil 449">
                  <a:extLst>
                    <a:ext uri="{FF2B5EF4-FFF2-40B4-BE49-F238E27FC236}">
                      <a16:creationId xmlns:a16="http://schemas.microsoft.com/office/drawing/2014/main" id="{09E9E56D-251A-3AFC-498B-0E4758BEE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5004" y="1564099"/>
                  <a:ext cx="360605" cy="15056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Ellipse 450">
                  <a:extLst>
                    <a:ext uri="{FF2B5EF4-FFF2-40B4-BE49-F238E27FC236}">
                      <a16:creationId xmlns:a16="http://schemas.microsoft.com/office/drawing/2014/main" id="{2083FCF5-540A-C6CF-945D-4A2BC0E360FD}"/>
                    </a:ext>
                  </a:extLst>
                </p:cNvPr>
                <p:cNvSpPr/>
                <p:nvPr/>
              </p:nvSpPr>
              <p:spPr>
                <a:xfrm>
                  <a:off x="5102933" y="979192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52" name="Gerade Verbindung mit Pfeil 451">
                  <a:extLst>
                    <a:ext uri="{FF2B5EF4-FFF2-40B4-BE49-F238E27FC236}">
                      <a16:creationId xmlns:a16="http://schemas.microsoft.com/office/drawing/2014/main" id="{54F3CB40-F52E-B7B8-89BD-310A9F1BA35F}"/>
                    </a:ext>
                  </a:extLst>
                </p:cNvPr>
                <p:cNvCxnSpPr>
                  <a:cxnSpLocks/>
                  <a:endCxn id="342" idx="0"/>
                </p:cNvCxnSpPr>
                <p:nvPr/>
              </p:nvCxnSpPr>
              <p:spPr>
                <a:xfrm>
                  <a:off x="5124329" y="1015863"/>
                  <a:ext cx="487174" cy="3316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Gerade Verbindung mit Pfeil 452">
                  <a:extLst>
                    <a:ext uri="{FF2B5EF4-FFF2-40B4-BE49-F238E27FC236}">
                      <a16:creationId xmlns:a16="http://schemas.microsoft.com/office/drawing/2014/main" id="{A622AEDB-750B-D176-C8E9-55FBAE79F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2559" y="1647930"/>
                  <a:ext cx="402907" cy="261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Gerade Verbindung mit Pfeil 453">
                  <a:extLst>
                    <a:ext uri="{FF2B5EF4-FFF2-40B4-BE49-F238E27FC236}">
                      <a16:creationId xmlns:a16="http://schemas.microsoft.com/office/drawing/2014/main" id="{B827197D-F1DC-387F-8E36-27F8F2DCF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6549" y="1097789"/>
                  <a:ext cx="402907" cy="26127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Ellipse 454">
                  <a:extLst>
                    <a:ext uri="{FF2B5EF4-FFF2-40B4-BE49-F238E27FC236}">
                      <a16:creationId xmlns:a16="http://schemas.microsoft.com/office/drawing/2014/main" id="{F6ACC6DB-74D3-5E95-789E-BBEF91C00AD3}"/>
                    </a:ext>
                  </a:extLst>
                </p:cNvPr>
                <p:cNvSpPr/>
                <p:nvPr/>
              </p:nvSpPr>
              <p:spPr>
                <a:xfrm>
                  <a:off x="6957361" y="1779760"/>
                  <a:ext cx="219808" cy="21663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56" name="Ellipse 455">
                  <a:extLst>
                    <a:ext uri="{FF2B5EF4-FFF2-40B4-BE49-F238E27FC236}">
                      <a16:creationId xmlns:a16="http://schemas.microsoft.com/office/drawing/2014/main" id="{AA896990-54AF-CCFC-B0EB-716F231AC1B4}"/>
                    </a:ext>
                  </a:extLst>
                </p:cNvPr>
                <p:cNvSpPr/>
                <p:nvPr/>
              </p:nvSpPr>
              <p:spPr>
                <a:xfrm>
                  <a:off x="6626253" y="1739782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357" name="Gerade Verbindung mit Pfeil 456">
                  <a:extLst>
                    <a:ext uri="{FF2B5EF4-FFF2-40B4-BE49-F238E27FC236}">
                      <a16:creationId xmlns:a16="http://schemas.microsoft.com/office/drawing/2014/main" id="{4A7AB8D0-2F92-223E-0AC8-79CD2852BE27}"/>
                    </a:ext>
                  </a:extLst>
                </p:cNvPr>
                <p:cNvCxnSpPr>
                  <a:cxnSpLocks/>
                  <a:stCxn id="356" idx="5"/>
                  <a:endCxn id="355" idx="2"/>
                </p:cNvCxnSpPr>
                <p:nvPr/>
              </p:nvCxnSpPr>
              <p:spPr>
                <a:xfrm>
                  <a:off x="6680741" y="1785983"/>
                  <a:ext cx="276620" cy="10209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Gerade Verbindung mit Pfeil 457">
                  <a:extLst>
                    <a:ext uri="{FF2B5EF4-FFF2-40B4-BE49-F238E27FC236}">
                      <a16:creationId xmlns:a16="http://schemas.microsoft.com/office/drawing/2014/main" id="{663ADDB3-CCD4-5E50-1706-B37DA8233ED6}"/>
                    </a:ext>
                  </a:extLst>
                </p:cNvPr>
                <p:cNvCxnSpPr>
                  <a:cxnSpLocks/>
                  <a:endCxn id="339" idx="2"/>
                </p:cNvCxnSpPr>
                <p:nvPr/>
              </p:nvCxnSpPr>
              <p:spPr>
                <a:xfrm flipV="1">
                  <a:off x="5925134" y="1486390"/>
                  <a:ext cx="1189746" cy="12989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9" name="Ellipse 458">
                  <a:extLst>
                    <a:ext uri="{FF2B5EF4-FFF2-40B4-BE49-F238E27FC236}">
                      <a16:creationId xmlns:a16="http://schemas.microsoft.com/office/drawing/2014/main" id="{C9CDAE23-FDB1-9577-E42D-B1C2DFB92FC5}"/>
                    </a:ext>
                  </a:extLst>
                </p:cNvPr>
                <p:cNvSpPr/>
                <p:nvPr/>
              </p:nvSpPr>
              <p:spPr>
                <a:xfrm>
                  <a:off x="5900472" y="1594708"/>
                  <a:ext cx="63837" cy="54128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sp>
              <p:nvSpPr>
                <p:cNvPr id="360" name="Rechteck: abgerundete Ecken 459">
                  <a:extLst>
                    <a:ext uri="{FF2B5EF4-FFF2-40B4-BE49-F238E27FC236}">
                      <a16:creationId xmlns:a16="http://schemas.microsoft.com/office/drawing/2014/main" id="{F6A2B40A-0E20-1951-9A69-08ADE0422942}"/>
                    </a:ext>
                  </a:extLst>
                </p:cNvPr>
                <p:cNvSpPr/>
                <p:nvPr/>
              </p:nvSpPr>
              <p:spPr>
                <a:xfrm>
                  <a:off x="4423718" y="283823"/>
                  <a:ext cx="6116987" cy="2020253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</p:grpSp>
          <p:grpSp>
            <p:nvGrpSpPr>
              <p:cNvPr id="280" name="Gruppieren 463">
                <a:extLst>
                  <a:ext uri="{FF2B5EF4-FFF2-40B4-BE49-F238E27FC236}">
                    <a16:creationId xmlns:a16="http://schemas.microsoft.com/office/drawing/2014/main" id="{86229B7A-365D-3C26-5DDC-C9DE0CEAC047}"/>
                  </a:ext>
                </a:extLst>
              </p:cNvPr>
              <p:cNvGrpSpPr/>
              <p:nvPr/>
            </p:nvGrpSpPr>
            <p:grpSpPr>
              <a:xfrm>
                <a:off x="6418200" y="4164328"/>
                <a:ext cx="2289120" cy="1645920"/>
                <a:chOff x="7012924" y="503132"/>
                <a:chExt cx="1786613" cy="1346842"/>
              </a:xfrm>
            </p:grpSpPr>
            <p:cxnSp>
              <p:nvCxnSpPr>
                <p:cNvPr id="332" name="Gerade Verbindung mit Pfeil 464">
                  <a:extLst>
                    <a:ext uri="{FF2B5EF4-FFF2-40B4-BE49-F238E27FC236}">
                      <a16:creationId xmlns:a16="http://schemas.microsoft.com/office/drawing/2014/main" id="{FD2DC634-B4B5-3F72-5B00-8BB3BE591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8906" y="503132"/>
                  <a:ext cx="0" cy="1346116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Gerade Verbindung mit Pfeil 465">
                  <a:extLst>
                    <a:ext uri="{FF2B5EF4-FFF2-40B4-BE49-F238E27FC236}">
                      <a16:creationId xmlns:a16="http://schemas.microsoft.com/office/drawing/2014/main" id="{1CE0CAE3-08DD-4EEF-706D-D765C386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12924" y="1849974"/>
                  <a:ext cx="1786613" cy="0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Freihandform: Form 466">
                <a:extLst>
                  <a:ext uri="{FF2B5EF4-FFF2-40B4-BE49-F238E27FC236}">
                    <a16:creationId xmlns:a16="http://schemas.microsoft.com/office/drawing/2014/main" id="{E2E020BA-49D3-77B7-94A1-41CF571D50DE}"/>
                  </a:ext>
                </a:extLst>
              </p:cNvPr>
              <p:cNvSpPr/>
              <p:nvPr/>
            </p:nvSpPr>
            <p:spPr>
              <a:xfrm>
                <a:off x="6423487" y="4349365"/>
                <a:ext cx="2317053" cy="1149240"/>
              </a:xfrm>
              <a:custGeom>
                <a:avLst/>
                <a:gdLst>
                  <a:gd name="connsiteX0" fmla="*/ 0 w 2317053"/>
                  <a:gd name="connsiteY0" fmla="*/ 1450724 h 1450724"/>
                  <a:gd name="connsiteX1" fmla="*/ 638701 w 2317053"/>
                  <a:gd name="connsiteY1" fmla="*/ 1193405 h 1450724"/>
                  <a:gd name="connsiteX2" fmla="*/ 1006299 w 2317053"/>
                  <a:gd name="connsiteY2" fmla="*/ 449019 h 1450724"/>
                  <a:gd name="connsiteX3" fmla="*/ 1387682 w 2317053"/>
                  <a:gd name="connsiteY3" fmla="*/ 398475 h 1450724"/>
                  <a:gd name="connsiteX4" fmla="*/ 1727710 w 2317053"/>
                  <a:gd name="connsiteY4" fmla="*/ 104396 h 1450724"/>
                  <a:gd name="connsiteX5" fmla="*/ 2265322 w 2317053"/>
                  <a:gd name="connsiteY5" fmla="*/ 7902 h 1450724"/>
                  <a:gd name="connsiteX6" fmla="*/ 2265322 w 2317053"/>
                  <a:gd name="connsiteY6" fmla="*/ 12497 h 145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053" h="1450724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2" name="Gerade Verbindung mit Pfeil 469">
                <a:extLst>
                  <a:ext uri="{FF2B5EF4-FFF2-40B4-BE49-F238E27FC236}">
                    <a16:creationId xmlns:a16="http://schemas.microsoft.com/office/drawing/2014/main" id="{90074BFF-BB65-095B-5DE8-A4ECB683B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3311" y="4648799"/>
                <a:ext cx="100964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470">
                <a:extLst>
                  <a:ext uri="{FF2B5EF4-FFF2-40B4-BE49-F238E27FC236}">
                    <a16:creationId xmlns:a16="http://schemas.microsoft.com/office/drawing/2014/main" id="{DB949C1F-2164-9F79-D1B6-4AAD8703F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9298" y="4659589"/>
                <a:ext cx="111955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4" name="Ellipse 472">
                <a:extLst>
                  <a:ext uri="{FF2B5EF4-FFF2-40B4-BE49-F238E27FC236}">
                    <a16:creationId xmlns:a16="http://schemas.microsoft.com/office/drawing/2014/main" id="{16CE845A-6E3B-2AED-8C81-4FA7C6858D46}"/>
                  </a:ext>
                </a:extLst>
              </p:cNvPr>
              <p:cNvSpPr/>
              <p:nvPr/>
            </p:nvSpPr>
            <p:spPr>
              <a:xfrm>
                <a:off x="3224142" y="4557383"/>
                <a:ext cx="219808" cy="21491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cxnSp>
            <p:nvCxnSpPr>
              <p:cNvPr id="285" name="Gerader Verbinder 473">
                <a:extLst>
                  <a:ext uri="{FF2B5EF4-FFF2-40B4-BE49-F238E27FC236}">
                    <a16:creationId xmlns:a16="http://schemas.microsoft.com/office/drawing/2014/main" id="{E859DECB-23D6-CFE2-C5EC-74955E521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950" y="4652896"/>
                <a:ext cx="336857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6" name="Gerade Verbindung mit Pfeil 475">
                <a:extLst>
                  <a:ext uri="{FF2B5EF4-FFF2-40B4-BE49-F238E27FC236}">
                    <a16:creationId xmlns:a16="http://schemas.microsoft.com/office/drawing/2014/main" id="{BFF2FF62-8018-003F-56ED-0F72E2C13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6362" y="4664879"/>
                <a:ext cx="487174" cy="32895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7" name="Gerader Verbinder 476">
                <a:extLst>
                  <a:ext uri="{FF2B5EF4-FFF2-40B4-BE49-F238E27FC236}">
                    <a16:creationId xmlns:a16="http://schemas.microsoft.com/office/drawing/2014/main" id="{8BCBFE3B-7635-CF49-0711-6D88C4D0B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057" y="5102132"/>
                <a:ext cx="188414" cy="145684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8" name="Gerade Verbindung mit Pfeil 477">
                <a:extLst>
                  <a:ext uri="{FF2B5EF4-FFF2-40B4-BE49-F238E27FC236}">
                    <a16:creationId xmlns:a16="http://schemas.microsoft.com/office/drawing/2014/main" id="{EF5BD3BA-304D-0576-F68B-71BC1E8CD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5504" y="5125108"/>
                <a:ext cx="1189746" cy="128856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9" name="Ellipse 479">
                <a:extLst>
                  <a:ext uri="{FF2B5EF4-FFF2-40B4-BE49-F238E27FC236}">
                    <a16:creationId xmlns:a16="http://schemas.microsoft.com/office/drawing/2014/main" id="{1ED063CA-A863-C850-0EEF-80DCD1A37B49}"/>
                  </a:ext>
                </a:extLst>
              </p:cNvPr>
              <p:cNvSpPr/>
              <p:nvPr/>
            </p:nvSpPr>
            <p:spPr>
              <a:xfrm>
                <a:off x="4570682" y="5237116"/>
                <a:ext cx="63837" cy="536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290" name="Ellipse 480">
                <a:extLst>
                  <a:ext uri="{FF2B5EF4-FFF2-40B4-BE49-F238E27FC236}">
                    <a16:creationId xmlns:a16="http://schemas.microsoft.com/office/drawing/2014/main" id="{54D9AC35-6F9B-68ED-636C-DE65CBBA83A9}"/>
                  </a:ext>
                </a:extLst>
              </p:cNvPr>
              <p:cNvSpPr/>
              <p:nvPr/>
            </p:nvSpPr>
            <p:spPr>
              <a:xfrm>
                <a:off x="3770284" y="4624106"/>
                <a:ext cx="63837" cy="5369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291" name="Rechteck: abgerundete Ecken 481">
                <a:extLst>
                  <a:ext uri="{FF2B5EF4-FFF2-40B4-BE49-F238E27FC236}">
                    <a16:creationId xmlns:a16="http://schemas.microsoft.com/office/drawing/2014/main" id="{38253E0D-C108-5A27-40F1-57BFE56DE157}"/>
                  </a:ext>
                </a:extLst>
              </p:cNvPr>
              <p:cNvSpPr/>
              <p:nvPr/>
            </p:nvSpPr>
            <p:spPr>
              <a:xfrm>
                <a:off x="3205334" y="4093673"/>
                <a:ext cx="2900503" cy="175713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292" name="Freihandform: Form 26">
                <a:extLst>
                  <a:ext uri="{FF2B5EF4-FFF2-40B4-BE49-F238E27FC236}">
                    <a16:creationId xmlns:a16="http://schemas.microsoft.com/office/drawing/2014/main" id="{C1B1B141-4A6C-5731-4074-3B5AFCD2966F}"/>
                  </a:ext>
                </a:extLst>
              </p:cNvPr>
              <p:cNvSpPr/>
              <p:nvPr/>
            </p:nvSpPr>
            <p:spPr>
              <a:xfrm>
                <a:off x="6436366" y="4351991"/>
                <a:ext cx="2316145" cy="1311310"/>
              </a:xfrm>
              <a:custGeom>
                <a:avLst/>
                <a:gdLst>
                  <a:gd name="connsiteX0" fmla="*/ 0 w 2316145"/>
                  <a:gd name="connsiteY0" fmla="*/ 1311310 h 1311310"/>
                  <a:gd name="connsiteX1" fmla="*/ 1170633 w 2316145"/>
                  <a:gd name="connsiteY1" fmla="*/ 1291213 h 1311310"/>
                  <a:gd name="connsiteX2" fmla="*/ 1688123 w 2316145"/>
                  <a:gd name="connsiteY2" fmla="*/ 1075173 h 1311310"/>
                  <a:gd name="connsiteX3" fmla="*/ 1889090 w 2316145"/>
                  <a:gd name="connsiteY3" fmla="*/ 1004835 h 1311310"/>
                  <a:gd name="connsiteX4" fmla="*/ 2155371 w 2316145"/>
                  <a:gd name="connsiteY4" fmla="*/ 668215 h 1311310"/>
                  <a:gd name="connsiteX5" fmla="*/ 2316145 w 2316145"/>
                  <a:gd name="connsiteY5" fmla="*/ 0 h 1311310"/>
                  <a:gd name="connsiteX6" fmla="*/ 2316145 w 2316145"/>
                  <a:gd name="connsiteY6" fmla="*/ 0 h 131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6145" h="1311310">
                    <a:moveTo>
                      <a:pt x="0" y="1311310"/>
                    </a:moveTo>
                    <a:lnTo>
                      <a:pt x="1170633" y="1291213"/>
                    </a:lnTo>
                    <a:cubicBezTo>
                      <a:pt x="1451987" y="1251857"/>
                      <a:pt x="1568380" y="1122903"/>
                      <a:pt x="1688123" y="1075173"/>
                    </a:cubicBezTo>
                    <a:cubicBezTo>
                      <a:pt x="1807866" y="1027443"/>
                      <a:pt x="1811215" y="1072661"/>
                      <a:pt x="1889090" y="1004835"/>
                    </a:cubicBezTo>
                    <a:cubicBezTo>
                      <a:pt x="1966965" y="937009"/>
                      <a:pt x="2084195" y="835687"/>
                      <a:pt x="2155371" y="668215"/>
                    </a:cubicBezTo>
                    <a:cubicBezTo>
                      <a:pt x="2226547" y="500743"/>
                      <a:pt x="2316145" y="0"/>
                      <a:pt x="2316145" y="0"/>
                    </a:cubicBezTo>
                    <a:lnTo>
                      <a:pt x="2316145" y="0"/>
                    </a:lnTo>
                  </a:path>
                </a:pathLst>
              </a:cu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sp>
            <p:nvSpPr>
              <p:cNvPr id="293" name="Freihandform: Form 27">
                <a:extLst>
                  <a:ext uri="{FF2B5EF4-FFF2-40B4-BE49-F238E27FC236}">
                    <a16:creationId xmlns:a16="http://schemas.microsoft.com/office/drawing/2014/main" id="{05070DE4-EA88-09B9-837C-BCCAB0CD1FF6}"/>
                  </a:ext>
                </a:extLst>
              </p:cNvPr>
              <p:cNvSpPr/>
              <p:nvPr/>
            </p:nvSpPr>
            <p:spPr>
              <a:xfrm>
                <a:off x="6439715" y="4362039"/>
                <a:ext cx="2309447" cy="1254426"/>
              </a:xfrm>
              <a:custGeom>
                <a:avLst/>
                <a:gdLst>
                  <a:gd name="connsiteX0" fmla="*/ 0 w 2309447"/>
                  <a:gd name="connsiteY0" fmla="*/ 1160585 h 1254426"/>
                  <a:gd name="connsiteX1" fmla="*/ 820616 w 2309447"/>
                  <a:gd name="connsiteY1" fmla="*/ 1254369 h 1254426"/>
                  <a:gd name="connsiteX2" fmla="*/ 1500554 w 2309447"/>
                  <a:gd name="connsiteY2" fmla="*/ 1148862 h 1254426"/>
                  <a:gd name="connsiteX3" fmla="*/ 1875693 w 2309447"/>
                  <a:gd name="connsiteY3" fmla="*/ 820615 h 1254426"/>
                  <a:gd name="connsiteX4" fmla="*/ 2145323 w 2309447"/>
                  <a:gd name="connsiteY4" fmla="*/ 410308 h 1254426"/>
                  <a:gd name="connsiteX5" fmla="*/ 2309447 w 2309447"/>
                  <a:gd name="connsiteY5" fmla="*/ 0 h 1254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9447" h="1254426">
                    <a:moveTo>
                      <a:pt x="0" y="1160585"/>
                    </a:moveTo>
                    <a:cubicBezTo>
                      <a:pt x="285262" y="1208454"/>
                      <a:pt x="570524" y="1256323"/>
                      <a:pt x="820616" y="1254369"/>
                    </a:cubicBezTo>
                    <a:cubicBezTo>
                      <a:pt x="1070708" y="1252415"/>
                      <a:pt x="1324708" y="1221154"/>
                      <a:pt x="1500554" y="1148862"/>
                    </a:cubicBezTo>
                    <a:cubicBezTo>
                      <a:pt x="1676400" y="1076570"/>
                      <a:pt x="1768231" y="943707"/>
                      <a:pt x="1875693" y="820615"/>
                    </a:cubicBezTo>
                    <a:cubicBezTo>
                      <a:pt x="1983155" y="697523"/>
                      <a:pt x="2073031" y="547077"/>
                      <a:pt x="2145323" y="410308"/>
                    </a:cubicBezTo>
                    <a:cubicBezTo>
                      <a:pt x="2217615" y="273539"/>
                      <a:pt x="2263531" y="136769"/>
                      <a:pt x="2309447" y="0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000"/>
              </a:p>
            </p:txBody>
          </p:sp>
          <p:grpSp>
            <p:nvGrpSpPr>
              <p:cNvPr id="294" name="Gruppieren 482">
                <a:extLst>
                  <a:ext uri="{FF2B5EF4-FFF2-40B4-BE49-F238E27FC236}">
                    <a16:creationId xmlns:a16="http://schemas.microsoft.com/office/drawing/2014/main" id="{E146C574-39C8-3D76-69AD-76632575A2AF}"/>
                  </a:ext>
                </a:extLst>
              </p:cNvPr>
              <p:cNvGrpSpPr/>
              <p:nvPr/>
            </p:nvGrpSpPr>
            <p:grpSpPr>
              <a:xfrm>
                <a:off x="3214268" y="4197296"/>
                <a:ext cx="2788626" cy="1455354"/>
                <a:chOff x="8842367" y="2684653"/>
                <a:chExt cx="2788626" cy="1455354"/>
              </a:xfrm>
            </p:grpSpPr>
            <p:grpSp>
              <p:nvGrpSpPr>
                <p:cNvPr id="295" name="Gruppieren 483">
                  <a:extLst>
                    <a:ext uri="{FF2B5EF4-FFF2-40B4-BE49-F238E27FC236}">
                      <a16:creationId xmlns:a16="http://schemas.microsoft.com/office/drawing/2014/main" id="{3B121C8D-9DC0-4ADF-5EE9-C814A46722F4}"/>
                    </a:ext>
                  </a:extLst>
                </p:cNvPr>
                <p:cNvGrpSpPr/>
                <p:nvPr/>
              </p:nvGrpSpPr>
              <p:grpSpPr>
                <a:xfrm>
                  <a:off x="8842367" y="2684653"/>
                  <a:ext cx="2788626" cy="1455354"/>
                  <a:chOff x="4546268" y="529359"/>
                  <a:chExt cx="2788626" cy="1467037"/>
                </a:xfrm>
              </p:grpSpPr>
              <p:sp>
                <p:nvSpPr>
                  <p:cNvPr id="304" name="Ellipse 492">
                    <a:extLst>
                      <a:ext uri="{FF2B5EF4-FFF2-40B4-BE49-F238E27FC236}">
                        <a16:creationId xmlns:a16="http://schemas.microsoft.com/office/drawing/2014/main" id="{8033B815-BBF8-13D4-7817-DDAB0DE48496}"/>
                      </a:ext>
                    </a:extLst>
                  </p:cNvPr>
                  <p:cNvSpPr/>
                  <p:nvPr/>
                </p:nvSpPr>
                <p:spPr>
                  <a:xfrm>
                    <a:off x="4546268" y="897938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05" name="Ellipse 493">
                    <a:extLst>
                      <a:ext uri="{FF2B5EF4-FFF2-40B4-BE49-F238E27FC236}">
                        <a16:creationId xmlns:a16="http://schemas.microsoft.com/office/drawing/2014/main" id="{202A19F6-D3CA-709D-4827-67074F0D3EA7}"/>
                      </a:ext>
                    </a:extLst>
                  </p:cNvPr>
                  <p:cNvSpPr/>
                  <p:nvPr/>
                </p:nvSpPr>
                <p:spPr>
                  <a:xfrm>
                    <a:off x="5885629" y="897938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06" name="Ellipse 494">
                    <a:extLst>
                      <a:ext uri="{FF2B5EF4-FFF2-40B4-BE49-F238E27FC236}">
                        <a16:creationId xmlns:a16="http://schemas.microsoft.com/office/drawing/2014/main" id="{A14E5357-19CB-0B48-B87A-A4798E8F1051}"/>
                      </a:ext>
                    </a:extLst>
                  </p:cNvPr>
                  <p:cNvSpPr/>
                  <p:nvPr/>
                </p:nvSpPr>
                <p:spPr>
                  <a:xfrm>
                    <a:off x="7115086" y="897938"/>
                    <a:ext cx="219808" cy="216636"/>
                  </a:xfrm>
                  <a:prstGeom prst="ellipse">
                    <a:avLst/>
                  </a:prstGeom>
                  <a:solidFill>
                    <a:srgbClr val="9966FF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 dirty="0"/>
                  </a:p>
                </p:txBody>
              </p:sp>
              <p:sp>
                <p:nvSpPr>
                  <p:cNvPr id="308" name="Ellipse 495">
                    <a:extLst>
                      <a:ext uri="{FF2B5EF4-FFF2-40B4-BE49-F238E27FC236}">
                        <a16:creationId xmlns:a16="http://schemas.microsoft.com/office/drawing/2014/main" id="{B6EC410B-0C16-E3B7-15F2-BDEB480364F1}"/>
                      </a:ext>
                    </a:extLst>
                  </p:cNvPr>
                  <p:cNvSpPr/>
                  <p:nvPr/>
                </p:nvSpPr>
                <p:spPr>
                  <a:xfrm>
                    <a:off x="6207211" y="1740741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09" name="Ellipse 496">
                    <a:extLst>
                      <a:ext uri="{FF2B5EF4-FFF2-40B4-BE49-F238E27FC236}">
                        <a16:creationId xmlns:a16="http://schemas.microsoft.com/office/drawing/2014/main" id="{3C2B4297-0B77-3471-5EB5-14290D3F1A77}"/>
                      </a:ext>
                    </a:extLst>
                  </p:cNvPr>
                  <p:cNvSpPr/>
                  <p:nvPr/>
                </p:nvSpPr>
                <p:spPr>
                  <a:xfrm>
                    <a:off x="6893524" y="529359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cxnSp>
                <p:nvCxnSpPr>
                  <p:cNvPr id="310" name="Gerade Verbindung mit Pfeil 497">
                    <a:extLst>
                      <a:ext uri="{FF2B5EF4-FFF2-40B4-BE49-F238E27FC236}">
                        <a16:creationId xmlns:a16="http://schemas.microsoft.com/office/drawing/2014/main" id="{0A630541-28AA-F154-97F3-E640A8E697B7}"/>
                      </a:ext>
                    </a:extLst>
                  </p:cNvPr>
                  <p:cNvCxnSpPr>
                    <a:cxnSpLocks/>
                    <a:stCxn id="305" idx="6"/>
                    <a:endCxn id="306" idx="2"/>
                  </p:cNvCxnSpPr>
                  <p:nvPr/>
                </p:nvCxnSpPr>
                <p:spPr>
                  <a:xfrm>
                    <a:off x="6105437" y="1006256"/>
                    <a:ext cx="100964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3" name="Ellipse 498">
                    <a:extLst>
                      <a:ext uri="{FF2B5EF4-FFF2-40B4-BE49-F238E27FC236}">
                        <a16:creationId xmlns:a16="http://schemas.microsoft.com/office/drawing/2014/main" id="{7D4A4645-61A5-9B4E-2970-0A8D6BA8A164}"/>
                      </a:ext>
                    </a:extLst>
                  </p:cNvPr>
                  <p:cNvSpPr/>
                  <p:nvPr/>
                </p:nvSpPr>
                <p:spPr>
                  <a:xfrm>
                    <a:off x="6498160" y="968297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14" name="Ellipse 499">
                    <a:extLst>
                      <a:ext uri="{FF2B5EF4-FFF2-40B4-BE49-F238E27FC236}">
                        <a16:creationId xmlns:a16="http://schemas.microsoft.com/office/drawing/2014/main" id="{7D3E0B17-D25F-AEE8-E079-43F84AB87B4B}"/>
                      </a:ext>
                    </a:extLst>
                  </p:cNvPr>
                  <p:cNvSpPr/>
                  <p:nvPr/>
                </p:nvSpPr>
                <p:spPr>
                  <a:xfrm>
                    <a:off x="7114880" y="1378072"/>
                    <a:ext cx="219808" cy="216636"/>
                  </a:xfrm>
                  <a:prstGeom prst="ellipse">
                    <a:avLst/>
                  </a:prstGeom>
                  <a:solidFill>
                    <a:srgbClr val="9966FF"/>
                  </a:solidFill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 dirty="0"/>
                  </a:p>
                </p:txBody>
              </p:sp>
              <p:cxnSp>
                <p:nvCxnSpPr>
                  <p:cNvPr id="315" name="Gerade Verbindung mit Pfeil 500">
                    <a:extLst>
                      <a:ext uri="{FF2B5EF4-FFF2-40B4-BE49-F238E27FC236}">
                        <a16:creationId xmlns:a16="http://schemas.microsoft.com/office/drawing/2014/main" id="{441BECF1-1893-4EF0-8116-A493848F251D}"/>
                      </a:ext>
                    </a:extLst>
                  </p:cNvPr>
                  <p:cNvCxnSpPr>
                    <a:cxnSpLocks/>
                    <a:stCxn id="313" idx="7"/>
                    <a:endCxn id="309" idx="3"/>
                  </p:cNvCxnSpPr>
                  <p:nvPr/>
                </p:nvCxnSpPr>
                <p:spPr>
                  <a:xfrm flipV="1">
                    <a:off x="6552648" y="714269"/>
                    <a:ext cx="373066" cy="26195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Ellipse 501">
                    <a:extLst>
                      <a:ext uri="{FF2B5EF4-FFF2-40B4-BE49-F238E27FC236}">
                        <a16:creationId xmlns:a16="http://schemas.microsoft.com/office/drawing/2014/main" id="{7F4B9391-B44D-D45B-18B9-DCE9AC35485F}"/>
                      </a:ext>
                    </a:extLst>
                  </p:cNvPr>
                  <p:cNvSpPr/>
                  <p:nvPr/>
                </p:nvSpPr>
                <p:spPr>
                  <a:xfrm>
                    <a:off x="4592957" y="1511539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17" name="Ellipse 502">
                    <a:extLst>
                      <a:ext uri="{FF2B5EF4-FFF2-40B4-BE49-F238E27FC236}">
                        <a16:creationId xmlns:a16="http://schemas.microsoft.com/office/drawing/2014/main" id="{0AE07B71-7AE9-8604-E417-0E568655506A}"/>
                      </a:ext>
                    </a:extLst>
                  </p:cNvPr>
                  <p:cNvSpPr/>
                  <p:nvPr/>
                </p:nvSpPr>
                <p:spPr>
                  <a:xfrm>
                    <a:off x="5501599" y="1347463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cxnSp>
                <p:nvCxnSpPr>
                  <p:cNvPr id="318" name="Gerade Verbindung mit Pfeil 503">
                    <a:extLst>
                      <a:ext uri="{FF2B5EF4-FFF2-40B4-BE49-F238E27FC236}">
                        <a16:creationId xmlns:a16="http://schemas.microsoft.com/office/drawing/2014/main" id="{1AE71D50-D812-2739-EFC5-C2CD0262FACA}"/>
                      </a:ext>
                    </a:extLst>
                  </p:cNvPr>
                  <p:cNvCxnSpPr>
                    <a:cxnSpLocks/>
                    <a:stCxn id="316" idx="6"/>
                    <a:endCxn id="317" idx="2"/>
                  </p:cNvCxnSpPr>
                  <p:nvPr/>
                </p:nvCxnSpPr>
                <p:spPr>
                  <a:xfrm flipV="1">
                    <a:off x="4812765" y="1455781"/>
                    <a:ext cx="688834" cy="164076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Gerade Verbindung mit Pfeil 504">
                    <a:extLst>
                      <a:ext uri="{FF2B5EF4-FFF2-40B4-BE49-F238E27FC236}">
                        <a16:creationId xmlns:a16="http://schemas.microsoft.com/office/drawing/2014/main" id="{36F6ACC9-4FD3-1839-8703-14CF6F022CFB}"/>
                      </a:ext>
                    </a:extLst>
                  </p:cNvPr>
                  <p:cNvCxnSpPr>
                    <a:cxnSpLocks/>
                    <a:stCxn id="308" idx="6"/>
                    <a:endCxn id="314" idx="3"/>
                  </p:cNvCxnSpPr>
                  <p:nvPr/>
                </p:nvCxnSpPr>
                <p:spPr>
                  <a:xfrm flipV="1">
                    <a:off x="6427019" y="1562982"/>
                    <a:ext cx="720051" cy="286077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0" name="Ellipse 505">
                    <a:extLst>
                      <a:ext uri="{FF2B5EF4-FFF2-40B4-BE49-F238E27FC236}">
                        <a16:creationId xmlns:a16="http://schemas.microsoft.com/office/drawing/2014/main" id="{AA59EB4D-A17D-C762-5D76-866BDC8E8F1B}"/>
                      </a:ext>
                    </a:extLst>
                  </p:cNvPr>
                  <p:cNvSpPr/>
                  <p:nvPr/>
                </p:nvSpPr>
                <p:spPr>
                  <a:xfrm>
                    <a:off x="6730162" y="1222814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21" name="Ellipse 506">
                    <a:extLst>
                      <a:ext uri="{FF2B5EF4-FFF2-40B4-BE49-F238E27FC236}">
                        <a16:creationId xmlns:a16="http://schemas.microsoft.com/office/drawing/2014/main" id="{0307A720-05CC-5500-C24C-9D4C48207F41}"/>
                      </a:ext>
                    </a:extLst>
                  </p:cNvPr>
                  <p:cNvSpPr/>
                  <p:nvPr/>
                </p:nvSpPr>
                <p:spPr>
                  <a:xfrm>
                    <a:off x="5063608" y="1527428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cxnSp>
                <p:nvCxnSpPr>
                  <p:cNvPr id="322" name="Gerade Verbindung mit Pfeil 507">
                    <a:extLst>
                      <a:ext uri="{FF2B5EF4-FFF2-40B4-BE49-F238E27FC236}">
                        <a16:creationId xmlns:a16="http://schemas.microsoft.com/office/drawing/2014/main" id="{1B97BBE4-8340-DAC1-5B52-B7B9B24FA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5004" y="1564099"/>
                    <a:ext cx="360605" cy="150567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3" name="Ellipse 508">
                    <a:extLst>
                      <a:ext uri="{FF2B5EF4-FFF2-40B4-BE49-F238E27FC236}">
                        <a16:creationId xmlns:a16="http://schemas.microsoft.com/office/drawing/2014/main" id="{4C072B65-984F-3AE5-5429-DE10401A5EE1}"/>
                      </a:ext>
                    </a:extLst>
                  </p:cNvPr>
                  <p:cNvSpPr/>
                  <p:nvPr/>
                </p:nvSpPr>
                <p:spPr>
                  <a:xfrm>
                    <a:off x="5102933" y="979192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cxnSp>
                <p:nvCxnSpPr>
                  <p:cNvPr id="324" name="Gerade Verbindung mit Pfeil 509">
                    <a:extLst>
                      <a:ext uri="{FF2B5EF4-FFF2-40B4-BE49-F238E27FC236}">
                        <a16:creationId xmlns:a16="http://schemas.microsoft.com/office/drawing/2014/main" id="{2118F554-8B4C-F75B-4D12-E6EE48577E6A}"/>
                      </a:ext>
                    </a:extLst>
                  </p:cNvPr>
                  <p:cNvCxnSpPr>
                    <a:cxnSpLocks/>
                    <a:endCxn id="317" idx="0"/>
                  </p:cNvCxnSpPr>
                  <p:nvPr/>
                </p:nvCxnSpPr>
                <p:spPr>
                  <a:xfrm>
                    <a:off x="5124329" y="1015863"/>
                    <a:ext cx="487174" cy="33160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Gerade Verbindung mit Pfeil 510">
                    <a:extLst>
                      <a:ext uri="{FF2B5EF4-FFF2-40B4-BE49-F238E27FC236}">
                        <a16:creationId xmlns:a16="http://schemas.microsoft.com/office/drawing/2014/main" id="{92A00787-8971-B87B-A19C-480AA45201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12559" y="1647930"/>
                    <a:ext cx="402907" cy="2612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Gerade Verbindung mit Pfeil 511">
                    <a:extLst>
                      <a:ext uri="{FF2B5EF4-FFF2-40B4-BE49-F238E27FC236}">
                        <a16:creationId xmlns:a16="http://schemas.microsoft.com/office/drawing/2014/main" id="{4021D892-8E09-F09B-7E9E-A6A2279A2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6549" y="1097789"/>
                    <a:ext cx="402907" cy="261278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7" name="Ellipse 512">
                    <a:extLst>
                      <a:ext uri="{FF2B5EF4-FFF2-40B4-BE49-F238E27FC236}">
                        <a16:creationId xmlns:a16="http://schemas.microsoft.com/office/drawing/2014/main" id="{29CBD7E2-E136-61CB-8294-3BF62F28B5BD}"/>
                      </a:ext>
                    </a:extLst>
                  </p:cNvPr>
                  <p:cNvSpPr/>
                  <p:nvPr/>
                </p:nvSpPr>
                <p:spPr>
                  <a:xfrm>
                    <a:off x="6957361" y="1779760"/>
                    <a:ext cx="219808" cy="21663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sp>
                <p:nvSpPr>
                  <p:cNvPr id="328" name="Ellipse 513">
                    <a:extLst>
                      <a:ext uri="{FF2B5EF4-FFF2-40B4-BE49-F238E27FC236}">
                        <a16:creationId xmlns:a16="http://schemas.microsoft.com/office/drawing/2014/main" id="{ECE95B19-DF5C-332F-209D-211E77CB5B49}"/>
                      </a:ext>
                    </a:extLst>
                  </p:cNvPr>
                  <p:cNvSpPr/>
                  <p:nvPr/>
                </p:nvSpPr>
                <p:spPr>
                  <a:xfrm>
                    <a:off x="6626253" y="1739782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  <p:cxnSp>
                <p:nvCxnSpPr>
                  <p:cNvPr id="329" name="Gerade Verbindung mit Pfeil 514">
                    <a:extLst>
                      <a:ext uri="{FF2B5EF4-FFF2-40B4-BE49-F238E27FC236}">
                        <a16:creationId xmlns:a16="http://schemas.microsoft.com/office/drawing/2014/main" id="{E016F99C-626A-E0C7-11A7-E6DA57249DD7}"/>
                      </a:ext>
                    </a:extLst>
                  </p:cNvPr>
                  <p:cNvCxnSpPr>
                    <a:cxnSpLocks/>
                    <a:stCxn id="328" idx="5"/>
                    <a:endCxn id="327" idx="2"/>
                  </p:cNvCxnSpPr>
                  <p:nvPr/>
                </p:nvCxnSpPr>
                <p:spPr>
                  <a:xfrm>
                    <a:off x="6680741" y="1785983"/>
                    <a:ext cx="276620" cy="10209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Gerade Verbindung mit Pfeil 515">
                    <a:extLst>
                      <a:ext uri="{FF2B5EF4-FFF2-40B4-BE49-F238E27FC236}">
                        <a16:creationId xmlns:a16="http://schemas.microsoft.com/office/drawing/2014/main" id="{3AFB8747-7E07-364A-B50E-BE2E8D642314}"/>
                      </a:ext>
                    </a:extLst>
                  </p:cNvPr>
                  <p:cNvCxnSpPr>
                    <a:cxnSpLocks/>
                    <a:endCxn id="314" idx="2"/>
                  </p:cNvCxnSpPr>
                  <p:nvPr/>
                </p:nvCxnSpPr>
                <p:spPr>
                  <a:xfrm flipV="1">
                    <a:off x="5925134" y="1486390"/>
                    <a:ext cx="1189746" cy="12989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tailEnd type="triangle"/>
                  </a:ln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Ellipse 516">
                    <a:extLst>
                      <a:ext uri="{FF2B5EF4-FFF2-40B4-BE49-F238E27FC236}">
                        <a16:creationId xmlns:a16="http://schemas.microsoft.com/office/drawing/2014/main" id="{F7F30F13-BB0A-5E3C-894D-00A5A5613093}"/>
                      </a:ext>
                    </a:extLst>
                  </p:cNvPr>
                  <p:cNvSpPr/>
                  <p:nvPr/>
                </p:nvSpPr>
                <p:spPr>
                  <a:xfrm>
                    <a:off x="5900472" y="1594708"/>
                    <a:ext cx="63837" cy="5412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AT" sz="1000"/>
                  </a:p>
                </p:txBody>
              </p:sp>
            </p:grpSp>
            <p:cxnSp>
              <p:nvCxnSpPr>
                <p:cNvPr id="296" name="Gerade Verbindung mit Pfeil 484">
                  <a:extLst>
                    <a:ext uri="{FF2B5EF4-FFF2-40B4-BE49-F238E27FC236}">
                      <a16:creationId xmlns:a16="http://schemas.microsoft.com/office/drawing/2014/main" id="{A7F79F36-5825-B226-FB0F-30BB0C166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083082" y="3365532"/>
                  <a:ext cx="425486" cy="3887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Ellipse 485">
                  <a:extLst>
                    <a:ext uri="{FF2B5EF4-FFF2-40B4-BE49-F238E27FC236}">
                      <a16:creationId xmlns:a16="http://schemas.microsoft.com/office/drawing/2014/main" id="{BF252DE0-AABB-20C3-B1A0-FC575C86B351}"/>
                    </a:ext>
                  </a:extLst>
                </p:cNvPr>
                <p:cNvSpPr/>
                <p:nvPr/>
              </p:nvSpPr>
              <p:spPr>
                <a:xfrm>
                  <a:off x="11030685" y="3371701"/>
                  <a:ext cx="63837" cy="5369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  <p:cxnSp>
              <p:nvCxnSpPr>
                <p:cNvPr id="298" name="Gerade Verbindung mit Pfeil 486">
                  <a:extLst>
                    <a:ext uri="{FF2B5EF4-FFF2-40B4-BE49-F238E27FC236}">
                      <a16:creationId xmlns:a16="http://schemas.microsoft.com/office/drawing/2014/main" id="{ADCD56FF-BBD8-36DA-0FC6-242B25063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5447" y="3611486"/>
                  <a:ext cx="485804" cy="39014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Gerader Verbinder 487">
                  <a:extLst>
                    <a:ext uri="{FF2B5EF4-FFF2-40B4-BE49-F238E27FC236}">
                      <a16:creationId xmlns:a16="http://schemas.microsoft.com/office/drawing/2014/main" id="{1D2B52F1-7DF6-7DBF-F244-788B36EB12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06748" y="3603698"/>
                  <a:ext cx="188414" cy="145684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Gerade Verbindung mit Pfeil 488">
                  <a:extLst>
                    <a:ext uri="{FF2B5EF4-FFF2-40B4-BE49-F238E27FC236}">
                      <a16:creationId xmlns:a16="http://schemas.microsoft.com/office/drawing/2014/main" id="{4F039BE4-DD21-432D-B971-1CDAF25680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1330" y="3157396"/>
                  <a:ext cx="1041633" cy="40032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Gerade Verbindung mit Pfeil 489">
                  <a:extLst>
                    <a:ext uri="{FF2B5EF4-FFF2-40B4-BE49-F238E27FC236}">
                      <a16:creationId xmlns:a16="http://schemas.microsoft.com/office/drawing/2014/main" id="{2DC583F2-F2E1-DB2D-9316-8CA616E1C2B1}"/>
                    </a:ext>
                  </a:extLst>
                </p:cNvPr>
                <p:cNvCxnSpPr>
                  <a:cxnSpLocks/>
                  <a:stCxn id="304" idx="6"/>
                  <a:endCxn id="305" idx="2"/>
                </p:cNvCxnSpPr>
                <p:nvPr/>
              </p:nvCxnSpPr>
              <p:spPr>
                <a:xfrm>
                  <a:off x="9062175" y="3157753"/>
                  <a:ext cx="1119553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Gerader Verbinder 490">
                  <a:extLst>
                    <a:ext uri="{FF2B5EF4-FFF2-40B4-BE49-F238E27FC236}">
                      <a16:creationId xmlns:a16="http://schemas.microsoft.com/office/drawing/2014/main" id="{B3BDBB16-A233-C2CE-9465-3C7C6ABEF08A}"/>
                    </a:ext>
                  </a:extLst>
                </p:cNvPr>
                <p:cNvCxnSpPr>
                  <a:cxnSpLocks/>
                  <a:stCxn id="304" idx="6"/>
                  <a:endCxn id="323" idx="2"/>
                </p:cNvCxnSpPr>
                <p:nvPr/>
              </p:nvCxnSpPr>
              <p:spPr>
                <a:xfrm>
                  <a:off x="9062175" y="3157753"/>
                  <a:ext cx="336857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03" name="Ellipse 491">
                  <a:extLst>
                    <a:ext uri="{FF2B5EF4-FFF2-40B4-BE49-F238E27FC236}">
                      <a16:creationId xmlns:a16="http://schemas.microsoft.com/office/drawing/2014/main" id="{5DDE293E-F2D2-8208-1F22-7CD582DDE350}"/>
                    </a:ext>
                  </a:extLst>
                </p:cNvPr>
                <p:cNvSpPr/>
                <p:nvPr/>
              </p:nvSpPr>
              <p:spPr>
                <a:xfrm>
                  <a:off x="9383684" y="3134038"/>
                  <a:ext cx="63837" cy="5369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AT" sz="10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659">
                  <a:extLst>
                    <a:ext uri="{FF2B5EF4-FFF2-40B4-BE49-F238E27FC236}">
                      <a16:creationId xmlns:a16="http://schemas.microsoft.com/office/drawing/2014/main" id="{65D412CD-7B38-B36B-33AA-5D955227C781}"/>
                    </a:ext>
                  </a:extLst>
                </p:cNvPr>
                <p:cNvSpPr txBox="1"/>
                <p:nvPr/>
              </p:nvSpPr>
              <p:spPr>
                <a:xfrm>
                  <a:off x="3870663" y="4369568"/>
                  <a:ext cx="181077" cy="1798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de-AT" sz="10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de-AT" sz="10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feld 659">
                  <a:extLst>
                    <a:ext uri="{FF2B5EF4-FFF2-40B4-BE49-F238E27FC236}">
                      <a16:creationId xmlns:a16="http://schemas.microsoft.com/office/drawing/2014/main" id="{65D412CD-7B38-B36B-33AA-5D955227C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663" y="4369568"/>
                  <a:ext cx="181077" cy="17983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68">
                <a:extLst>
                  <a:ext uri="{FF2B5EF4-FFF2-40B4-BE49-F238E27FC236}">
                    <a16:creationId xmlns:a16="http://schemas.microsoft.com/office/drawing/2014/main" id="{F2F5A209-EB25-F637-FC3B-6DDA22155D01}"/>
                  </a:ext>
                </a:extLst>
              </p:cNvPr>
              <p:cNvSpPr/>
              <p:nvPr/>
            </p:nvSpPr>
            <p:spPr>
              <a:xfrm>
                <a:off x="4725420" y="4021280"/>
                <a:ext cx="197124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de-AT" sz="18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de-A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A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A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m:rPr>
                          <m:lit/>
                        </m:rPr>
                        <a:rPr lang="de-AT" sz="1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AT" sz="1800" dirty="0"/>
              </a:p>
            </p:txBody>
          </p:sp>
        </mc:Choice>
        <mc:Fallback xmlns="">
          <p:sp>
            <p:nvSpPr>
              <p:cNvPr id="35" name="Rechteck 68">
                <a:extLst>
                  <a:ext uri="{FF2B5EF4-FFF2-40B4-BE49-F238E27FC236}">
                    <a16:creationId xmlns:a16="http://schemas.microsoft.com/office/drawing/2014/main" id="{F2F5A209-EB25-F637-FC3B-6DDA2215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20" y="4021280"/>
                <a:ext cx="1971245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6" name="TextBox 435">
            <a:extLst>
              <a:ext uri="{FF2B5EF4-FFF2-40B4-BE49-F238E27FC236}">
                <a16:creationId xmlns:a16="http://schemas.microsoft.com/office/drawing/2014/main" id="{D32CF9B4-0D27-A98F-6638-54E26F218CC3}"/>
              </a:ext>
            </a:extLst>
          </p:cNvPr>
          <p:cNvSpPr txBox="1"/>
          <p:nvPr/>
        </p:nvSpPr>
        <p:spPr>
          <a:xfrm>
            <a:off x="2031332" y="2745390"/>
            <a:ext cx="2433191" cy="46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lvl="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de-AT" sz="1800" dirty="0"/>
              <a:t>❌   </a:t>
            </a:r>
            <a:r>
              <a:rPr lang="de-AT" sz="1800" dirty="0" err="1"/>
              <a:t>Inconclusive</a:t>
            </a:r>
            <a:endParaRPr lang="de-AT" sz="1800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428FFD8-703F-A20D-C2C7-20B2B2C90155}"/>
              </a:ext>
            </a:extLst>
          </p:cNvPr>
          <p:cNvSpPr txBox="1"/>
          <p:nvPr/>
        </p:nvSpPr>
        <p:spPr>
          <a:xfrm>
            <a:off x="5730488" y="1804789"/>
            <a:ext cx="2839864" cy="46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lvl="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de-AT" sz="1800" dirty="0"/>
              <a:t>✅  </a:t>
            </a:r>
            <a:r>
              <a:rPr lang="de-AT" sz="1800" dirty="0" err="1"/>
              <a:t>Enough</a:t>
            </a:r>
            <a:r>
              <a:rPr lang="de-AT" sz="1800" dirty="0"/>
              <a:t> </a:t>
            </a:r>
            <a:r>
              <a:rPr lang="de-AT" sz="1800" dirty="0" err="1"/>
              <a:t>evidence</a:t>
            </a:r>
            <a:endParaRPr lang="de-AT" sz="1800" dirty="0"/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430E29E5-5315-9547-AEF6-3A72958A9F29}"/>
              </a:ext>
            </a:extLst>
          </p:cNvPr>
          <p:cNvGrpSpPr/>
          <p:nvPr/>
        </p:nvGrpSpPr>
        <p:grpSpPr>
          <a:xfrm>
            <a:off x="356652" y="3569813"/>
            <a:ext cx="3215079" cy="2943254"/>
            <a:chOff x="356652" y="3569813"/>
            <a:chExt cx="3215079" cy="2943254"/>
          </a:xfrm>
        </p:grpSpPr>
        <p:sp>
          <p:nvSpPr>
            <p:cNvPr id="41" name="Rechteck 73">
              <a:extLst>
                <a:ext uri="{FF2B5EF4-FFF2-40B4-BE49-F238E27FC236}">
                  <a16:creationId xmlns:a16="http://schemas.microsoft.com/office/drawing/2014/main" id="{413F6576-D0BD-217E-8D6A-8400AA77A23D}"/>
                </a:ext>
              </a:extLst>
            </p:cNvPr>
            <p:cNvSpPr/>
            <p:nvPr/>
          </p:nvSpPr>
          <p:spPr>
            <a:xfrm>
              <a:off x="378691" y="3666994"/>
              <a:ext cx="102824" cy="28460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2" name="Rechteck 668">
              <a:extLst>
                <a:ext uri="{FF2B5EF4-FFF2-40B4-BE49-F238E27FC236}">
                  <a16:creationId xmlns:a16="http://schemas.microsoft.com/office/drawing/2014/main" id="{4931D377-E79A-283E-312B-083297297A84}"/>
                </a:ext>
              </a:extLst>
            </p:cNvPr>
            <p:cNvSpPr/>
            <p:nvPr/>
          </p:nvSpPr>
          <p:spPr>
            <a:xfrm rot="5400000" flipH="1">
              <a:off x="1667792" y="5120794"/>
              <a:ext cx="103171" cy="26813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3" name="Pfeil: nach unten 669">
              <a:extLst>
                <a:ext uri="{FF2B5EF4-FFF2-40B4-BE49-F238E27FC236}">
                  <a16:creationId xmlns:a16="http://schemas.microsoft.com/office/drawing/2014/main" id="{558C94DC-D01D-B446-5423-2EB1DA0F23E2}"/>
                </a:ext>
              </a:extLst>
            </p:cNvPr>
            <p:cNvSpPr/>
            <p:nvPr/>
          </p:nvSpPr>
          <p:spPr>
            <a:xfrm rot="16200000">
              <a:off x="1675306" y="2251159"/>
              <a:ext cx="202554" cy="2839862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0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6191D71E-A557-5AA1-6C9C-BE4122E85A5C}"/>
                </a:ext>
              </a:extLst>
            </p:cNvPr>
            <p:cNvSpPr txBox="1"/>
            <p:nvPr/>
          </p:nvSpPr>
          <p:spPr>
            <a:xfrm>
              <a:off x="731867" y="5885777"/>
              <a:ext cx="2839864" cy="4668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20700" lvl="1" algn="l" rtl="0">
                <a:lnSpc>
                  <a:spcPct val="150000"/>
                </a:lnSpc>
                <a:spcBef>
                  <a:spcPts val="1000"/>
                </a:spcBef>
                <a:spcAft>
                  <a:spcPts val="0"/>
                </a:spcAft>
                <a:buSzPts val="2600"/>
              </a:pPr>
              <a:r>
                <a:rPr lang="de-AT" sz="1800" dirty="0"/>
                <a:t>❌   </a:t>
              </a:r>
              <a:r>
                <a:rPr lang="de-AT" sz="1800" dirty="0" err="1"/>
                <a:t>Inconclusive</a:t>
              </a:r>
              <a:endParaRPr lang="de-AT" sz="1800" dirty="0"/>
            </a:p>
          </p:txBody>
        </p:sp>
      </p:grpSp>
      <p:sp>
        <p:nvSpPr>
          <p:cNvPr id="469" name="TextBox 468">
            <a:extLst>
              <a:ext uri="{FF2B5EF4-FFF2-40B4-BE49-F238E27FC236}">
                <a16:creationId xmlns:a16="http://schemas.microsoft.com/office/drawing/2014/main" id="{C5C6E81E-CA88-5F57-F33B-EECA597DBCAE}"/>
              </a:ext>
            </a:extLst>
          </p:cNvPr>
          <p:cNvSpPr txBox="1"/>
          <p:nvPr/>
        </p:nvSpPr>
        <p:spPr>
          <a:xfrm>
            <a:off x="5276733" y="6174171"/>
            <a:ext cx="2839864" cy="466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lvl="1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</a:pPr>
            <a:r>
              <a:rPr lang="de-AT" sz="1800" dirty="0"/>
              <a:t>✅  </a:t>
            </a:r>
            <a:r>
              <a:rPr lang="de-AT" sz="1800" dirty="0" err="1"/>
              <a:t>Enough</a:t>
            </a:r>
            <a:r>
              <a:rPr lang="de-AT" sz="1800" dirty="0"/>
              <a:t> </a:t>
            </a:r>
            <a:r>
              <a:rPr lang="de-AT" sz="1800" dirty="0" err="1"/>
              <a:t>evidence</a:t>
            </a:r>
            <a:endParaRPr lang="de-AT" sz="1800" dirty="0"/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4258DF8B-11EB-45C2-72C1-4007FDF5B66A}"/>
              </a:ext>
            </a:extLst>
          </p:cNvPr>
          <p:cNvGrpSpPr/>
          <p:nvPr/>
        </p:nvGrpSpPr>
        <p:grpSpPr>
          <a:xfrm>
            <a:off x="9435253" y="1101838"/>
            <a:ext cx="3058006" cy="5540329"/>
            <a:chOff x="9143708" y="1101838"/>
            <a:chExt cx="3058006" cy="5540329"/>
          </a:xfrm>
        </p:grpSpPr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BE92CFB3-6450-4BE6-30E4-FA5C6FC5068F}"/>
                </a:ext>
              </a:extLst>
            </p:cNvPr>
            <p:cNvGrpSpPr/>
            <p:nvPr/>
          </p:nvGrpSpPr>
          <p:grpSpPr>
            <a:xfrm>
              <a:off x="11000206" y="1101838"/>
              <a:ext cx="366018" cy="5507306"/>
              <a:chOff x="2448946" y="2750179"/>
              <a:chExt cx="650242" cy="3600000"/>
            </a:xfrm>
          </p:grpSpPr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6665FC34-0CE8-4093-35B3-6518E5F8C1AE}"/>
                  </a:ext>
                </a:extLst>
              </p:cNvPr>
              <p:cNvCxnSpPr/>
              <p:nvPr/>
            </p:nvCxnSpPr>
            <p:spPr>
              <a:xfrm>
                <a:off x="3099188" y="2750179"/>
                <a:ext cx="0" cy="360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E7F25B7A-9331-77B4-4807-F7A6E82C70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8948" y="6350179"/>
                <a:ext cx="64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387B07E7-3B0D-EBFC-7B69-7DB18698D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8946" y="2750179"/>
                <a:ext cx="64799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4C5A6958-4076-8375-1414-67192223334F}"/>
                  </a:ext>
                </a:extLst>
              </p:cNvPr>
              <p:cNvCxnSpPr/>
              <p:nvPr/>
            </p:nvCxnSpPr>
            <p:spPr>
              <a:xfrm flipH="1">
                <a:off x="2736000" y="311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3ADEABF-32CE-A679-7F75-9D92185D9BD6}"/>
                  </a:ext>
                </a:extLst>
              </p:cNvPr>
              <p:cNvCxnSpPr/>
              <p:nvPr/>
            </p:nvCxnSpPr>
            <p:spPr>
              <a:xfrm flipH="1">
                <a:off x="2736000" y="347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0BE03CAC-0C08-D398-D9F8-1DA8D98DE1CE}"/>
                  </a:ext>
                </a:extLst>
              </p:cNvPr>
              <p:cNvCxnSpPr/>
              <p:nvPr/>
            </p:nvCxnSpPr>
            <p:spPr>
              <a:xfrm flipH="1">
                <a:off x="2736000" y="383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FA65720-BF95-F115-33DE-5A1CDA1A726B}"/>
                  </a:ext>
                </a:extLst>
              </p:cNvPr>
              <p:cNvCxnSpPr/>
              <p:nvPr/>
            </p:nvCxnSpPr>
            <p:spPr>
              <a:xfrm flipH="1">
                <a:off x="2736000" y="419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6EFF8BA-09BD-0C59-0723-A853C09776AB}"/>
                  </a:ext>
                </a:extLst>
              </p:cNvPr>
              <p:cNvCxnSpPr/>
              <p:nvPr/>
            </p:nvCxnSpPr>
            <p:spPr>
              <a:xfrm flipH="1">
                <a:off x="2592949" y="4557600"/>
                <a:ext cx="50399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AF32CDE2-DD9B-A83B-F2E0-635250E32D1D}"/>
                  </a:ext>
                </a:extLst>
              </p:cNvPr>
              <p:cNvCxnSpPr/>
              <p:nvPr/>
            </p:nvCxnSpPr>
            <p:spPr>
              <a:xfrm flipH="1">
                <a:off x="2736000" y="491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A0F795A3-38A9-0A09-1B01-F446FE65EDFD}"/>
                  </a:ext>
                </a:extLst>
              </p:cNvPr>
              <p:cNvCxnSpPr/>
              <p:nvPr/>
            </p:nvCxnSpPr>
            <p:spPr>
              <a:xfrm flipH="1">
                <a:off x="2736000" y="527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6E3BF57D-CCF6-3124-E394-509044094963}"/>
                  </a:ext>
                </a:extLst>
              </p:cNvPr>
              <p:cNvCxnSpPr/>
              <p:nvPr/>
            </p:nvCxnSpPr>
            <p:spPr>
              <a:xfrm flipH="1">
                <a:off x="2736000" y="563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BBCAA291-4D50-AC96-C93F-4501CDBC8F93}"/>
                  </a:ext>
                </a:extLst>
              </p:cNvPr>
              <p:cNvCxnSpPr/>
              <p:nvPr/>
            </p:nvCxnSpPr>
            <p:spPr>
              <a:xfrm flipH="1">
                <a:off x="2736000" y="599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8438E7B-C94B-8C7D-EDB0-451E52750FBB}"/>
                    </a:ext>
                  </a:extLst>
                </p:cNvPr>
                <p:cNvSpPr txBox="1"/>
                <p:nvPr/>
              </p:nvSpPr>
              <p:spPr>
                <a:xfrm>
                  <a:off x="11508407" y="3741407"/>
                  <a:ext cx="352518" cy="2611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AT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AT" sz="2800" dirty="0"/>
                </a:p>
              </p:txBody>
            </p:sp>
          </mc:Choice>
          <mc:Fallback xmlns=""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88438E7B-C94B-8C7D-EDB0-451E52750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8407" y="3741407"/>
                  <a:ext cx="352518" cy="261192"/>
                </a:xfrm>
                <a:prstGeom prst="rect">
                  <a:avLst/>
                </a:prstGeom>
                <a:blipFill>
                  <a:blip r:embed="rId12"/>
                  <a:stretch>
                    <a:fillRect l="-24138" t="-9091" r="-37931" b="-122727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83F99910-AF77-7115-DC82-6C2C2E3533E6}"/>
                </a:ext>
              </a:extLst>
            </p:cNvPr>
            <p:cNvSpPr txBox="1"/>
            <p:nvPr/>
          </p:nvSpPr>
          <p:spPr>
            <a:xfrm rot="16200000">
              <a:off x="11527972" y="6459116"/>
              <a:ext cx="123566" cy="2425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T" sz="2600" dirty="0"/>
                <a:t>0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68624958-794C-2313-C7E9-8B426870B77D}"/>
                </a:ext>
              </a:extLst>
            </p:cNvPr>
            <p:cNvSpPr txBox="1"/>
            <p:nvPr/>
          </p:nvSpPr>
          <p:spPr>
            <a:xfrm rot="16200000">
              <a:off x="11537301" y="1042353"/>
              <a:ext cx="123566" cy="2425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T" sz="26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B2B0A45C-2570-23FF-E464-758F3B8382CD}"/>
                    </a:ext>
                  </a:extLst>
                </p:cNvPr>
                <p:cNvSpPr txBox="1"/>
                <p:nvPr/>
              </p:nvSpPr>
              <p:spPr>
                <a:xfrm>
                  <a:off x="11493578" y="2113866"/>
                  <a:ext cx="687814" cy="4030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AT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𝑯𝒊𝒈𝒉</m:t>
                            </m:r>
                          </m:sup>
                        </m:sSubSup>
                      </m:oMath>
                    </m:oMathPara>
                  </a14:m>
                  <a:endParaRPr lang="en-AT" sz="2800" b="1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B2B0A45C-2570-23FF-E464-758F3B838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578" y="2113866"/>
                  <a:ext cx="687814" cy="403060"/>
                </a:xfrm>
                <a:prstGeom prst="rect">
                  <a:avLst/>
                </a:prstGeom>
                <a:blipFill>
                  <a:blip r:embed="rId13"/>
                  <a:stretch>
                    <a:fillRect l="-5357" r="-51786" b="-69697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12310F65-A632-3937-622D-43FE2787803E}"/>
                    </a:ext>
                  </a:extLst>
                </p:cNvPr>
                <p:cNvSpPr txBox="1"/>
                <p:nvPr/>
              </p:nvSpPr>
              <p:spPr>
                <a:xfrm>
                  <a:off x="11513900" y="5152037"/>
                  <a:ext cx="687814" cy="3513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AT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𝑳𝒐𝒘</m:t>
                            </m:r>
                          </m:sup>
                        </m:sSubSup>
                      </m:oMath>
                    </m:oMathPara>
                  </a14:m>
                  <a:endParaRPr lang="en-AT" sz="2800" b="1" dirty="0"/>
                </a:p>
              </p:txBody>
            </p:sp>
          </mc:Choice>
          <mc:Fallback xmlns=""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12310F65-A632-3937-622D-43FE27878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3900" y="5152037"/>
                  <a:ext cx="687814" cy="351327"/>
                </a:xfrm>
                <a:prstGeom prst="rect">
                  <a:avLst/>
                </a:prstGeom>
                <a:blipFill>
                  <a:blip r:embed="rId14"/>
                  <a:stretch>
                    <a:fillRect l="-5455" r="-29091" b="-75862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21897B3F-443A-1503-2DFB-25C7DE57A36C}"/>
                </a:ext>
              </a:extLst>
            </p:cNvPr>
            <p:cNvCxnSpPr/>
            <p:nvPr/>
          </p:nvCxnSpPr>
          <p:spPr>
            <a:xfrm rot="16200000" flipV="1">
              <a:off x="11134306" y="5093085"/>
              <a:ext cx="0" cy="461315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079C0A0F-F00D-5995-E972-171E9F508D5F}"/>
                </a:ext>
              </a:extLst>
            </p:cNvPr>
            <p:cNvCxnSpPr/>
            <p:nvPr/>
          </p:nvCxnSpPr>
          <p:spPr>
            <a:xfrm rot="16200000" flipV="1">
              <a:off x="11134305" y="2224902"/>
              <a:ext cx="0" cy="461315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DD451748-A2F0-41E7-BCE1-647480EF3072}"/>
                </a:ext>
              </a:extLst>
            </p:cNvPr>
            <p:cNvSpPr/>
            <p:nvPr/>
          </p:nvSpPr>
          <p:spPr>
            <a:xfrm rot="16200000">
              <a:off x="10491604" y="5735786"/>
              <a:ext cx="1285402" cy="461315"/>
            </a:xfrm>
            <a:prstGeom prst="rect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412FAA5-F5AB-C7D9-5325-2EF64AAAEBF1}"/>
                </a:ext>
              </a:extLst>
            </p:cNvPr>
            <p:cNvSpPr/>
            <p:nvPr/>
          </p:nvSpPr>
          <p:spPr>
            <a:xfrm rot="16200000">
              <a:off x="9707098" y="3648497"/>
              <a:ext cx="2847185" cy="461315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7C5E056C-15E1-4A25-8D5B-DA3EB37CDA16}"/>
                </a:ext>
              </a:extLst>
            </p:cNvPr>
            <p:cNvSpPr/>
            <p:nvPr/>
          </p:nvSpPr>
          <p:spPr>
            <a:xfrm rot="16200000">
              <a:off x="10456049" y="1554713"/>
              <a:ext cx="1340383" cy="461315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3118ED0-934E-2C68-7644-677FD6348574}"/>
                </a:ext>
              </a:extLst>
            </p:cNvPr>
            <p:cNvSpPr txBox="1"/>
            <p:nvPr/>
          </p:nvSpPr>
          <p:spPr>
            <a:xfrm>
              <a:off x="9273498" y="5481750"/>
              <a:ext cx="1860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sz="2000" dirty="0"/>
                <a:t>Unintentional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43A3C621-5172-F4B9-B7A9-133214AB1E76}"/>
                </a:ext>
              </a:extLst>
            </p:cNvPr>
            <p:cNvSpPr txBox="1"/>
            <p:nvPr/>
          </p:nvSpPr>
          <p:spPr>
            <a:xfrm>
              <a:off x="9227259" y="1518236"/>
              <a:ext cx="1726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sz="2000" dirty="0"/>
                <a:t>Intentional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B4A7AD51-92F8-C8A1-14F1-17A68A0952F3}"/>
                    </a:ext>
                  </a:extLst>
                </p:cNvPr>
                <p:cNvSpPr txBox="1"/>
                <p:nvPr/>
              </p:nvSpPr>
              <p:spPr>
                <a:xfrm>
                  <a:off x="9143708" y="1974719"/>
                  <a:ext cx="1870404" cy="654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AT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de-A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Sup>
                          <m:sSubSupPr>
                            <m:ctrlPr>
                              <a:rPr lang="de-AT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</m:sup>
                        </m:sSubSup>
                      </m:oMath>
                    </m:oMathPara>
                  </a14:m>
                  <a:endParaRPr lang="en-AT" sz="2800" dirty="0"/>
                </a:p>
              </p:txBody>
            </p:sp>
          </mc:Choice>
          <mc:Fallback xmlns=""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B4A7AD51-92F8-C8A1-14F1-17A68A095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3708" y="1974719"/>
                  <a:ext cx="1870404" cy="654410"/>
                </a:xfrm>
                <a:prstGeom prst="rect">
                  <a:avLst/>
                </a:prstGeom>
                <a:blipFill>
                  <a:blip r:embed="rId1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23474EA5-740B-516F-8911-3BBC8D925879}"/>
                    </a:ext>
                  </a:extLst>
                </p:cNvPr>
                <p:cNvSpPr txBox="1"/>
                <p:nvPr/>
              </p:nvSpPr>
              <p:spPr>
                <a:xfrm>
                  <a:off x="9256352" y="5957001"/>
                  <a:ext cx="1870404" cy="5704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de-AT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A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de-A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de-AT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de-A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𝐿𝑜𝑤</m:t>
                            </m:r>
                          </m:sup>
                        </m:sSubSup>
                      </m:oMath>
                    </m:oMathPara>
                  </a14:m>
                  <a:endParaRPr lang="en-AT" sz="2800" dirty="0"/>
                </a:p>
              </p:txBody>
            </p:sp>
          </mc:Choice>
          <mc:Fallback xmlns=""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23474EA5-740B-516F-8911-3BBC8D925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352" y="5957001"/>
                  <a:ext cx="1870404" cy="570477"/>
                </a:xfrm>
                <a:prstGeom prst="rect">
                  <a:avLst/>
                </a:prstGeom>
                <a:blipFill>
                  <a:blip r:embed="rId1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4161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8" grpId="0" animBg="1"/>
      <p:bldP spid="29" grpId="0" animBg="1"/>
      <p:bldP spid="35" grpId="0"/>
      <p:bldP spid="436" grpId="0"/>
      <p:bldP spid="467" grpId="0"/>
      <p:bldP spid="4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Case Study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12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pic>
        <p:nvPicPr>
          <p:cNvPr id="2" name="Google Shape;617;g1b71dc5a0f7_1_119">
            <a:extLst>
              <a:ext uri="{FF2B5EF4-FFF2-40B4-BE49-F238E27FC236}">
                <a16:creationId xmlns:a16="http://schemas.microsoft.com/office/drawing/2014/main" id="{0F95AA15-ED57-FCEF-C57A-DEA322002D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201" y="982650"/>
            <a:ext cx="5633300" cy="18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18;g1b71dc5a0f7_1_119">
            <a:extLst>
              <a:ext uri="{FF2B5EF4-FFF2-40B4-BE49-F238E27FC236}">
                <a16:creationId xmlns:a16="http://schemas.microsoft.com/office/drawing/2014/main" id="{BEA921FE-42B6-EF6F-FB13-E33B9AB2F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00" y="1674800"/>
            <a:ext cx="6325800" cy="1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de-AT" sz="2500" dirty="0"/>
              <a:t>MDP </a:t>
            </a:r>
            <a:r>
              <a:rPr lang="de-AT" sz="2500" dirty="0" err="1"/>
              <a:t>size</a:t>
            </a:r>
            <a:r>
              <a:rPr lang="de-AT" sz="2500" dirty="0"/>
              <a:t>: 120k </a:t>
            </a:r>
            <a:r>
              <a:rPr lang="de-AT" sz="2500" dirty="0" err="1"/>
              <a:t>states</a:t>
            </a:r>
            <a:r>
              <a:rPr lang="de-AT" sz="2500" dirty="0"/>
              <a:t>, 400k </a:t>
            </a:r>
            <a:r>
              <a:rPr lang="de-AT" sz="2500" dirty="0" err="1"/>
              <a:t>transitions</a:t>
            </a:r>
            <a:r>
              <a:rPr lang="de-AT" sz="2500" dirty="0"/>
              <a:t>.</a:t>
            </a:r>
            <a:endParaRPr sz="2500" dirty="0"/>
          </a:p>
          <a:p>
            <a:pPr marL="457200" lvl="0" indent="-3873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de-AT" sz="2500" dirty="0"/>
              <a:t>10 </a:t>
            </a:r>
            <a:r>
              <a:rPr lang="de-AT" sz="2500" dirty="0" err="1"/>
              <a:t>seconds</a:t>
            </a:r>
            <a:r>
              <a:rPr lang="de-AT" sz="2500" dirty="0"/>
              <a:t> </a:t>
            </a:r>
            <a:r>
              <a:rPr lang="de-AT" sz="2500" dirty="0" err="1"/>
              <a:t>to</a:t>
            </a:r>
            <a:r>
              <a:rPr lang="de-AT" sz="2500" dirty="0"/>
              <a:t> </a:t>
            </a:r>
            <a:r>
              <a:rPr lang="de-AT" sz="2500" dirty="0" err="1"/>
              <a:t>compute</a:t>
            </a:r>
            <a:r>
              <a:rPr lang="de-AT" sz="2500" dirty="0"/>
              <a:t> </a:t>
            </a:r>
            <a:r>
              <a:rPr lang="de-AT" sz="2500" dirty="0" err="1"/>
              <a:t>one</a:t>
            </a:r>
            <a:r>
              <a:rPr lang="de-AT" sz="2500" dirty="0"/>
              <a:t> trace.</a:t>
            </a:r>
            <a:endParaRPr sz="2500" dirty="0"/>
          </a:p>
          <a:p>
            <a:pPr marL="457200" lvl="0" indent="-38735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de-AT" sz="2500" dirty="0" err="1"/>
              <a:t>Comparison</a:t>
            </a:r>
            <a:r>
              <a:rPr lang="de-AT" sz="2500" dirty="0"/>
              <a:t> </a:t>
            </a:r>
            <a:r>
              <a:rPr lang="de-AT" sz="2500" dirty="0" err="1"/>
              <a:t>of</a:t>
            </a:r>
            <a:r>
              <a:rPr lang="de-AT" sz="2500" dirty="0"/>
              <a:t> 3 </a:t>
            </a:r>
            <a:r>
              <a:rPr lang="de-AT" sz="2500" dirty="0" err="1"/>
              <a:t>agents</a:t>
            </a:r>
            <a:r>
              <a:rPr lang="de-AT" sz="2500" dirty="0"/>
              <a:t>.</a:t>
            </a:r>
            <a:endParaRPr sz="2500" dirty="0"/>
          </a:p>
        </p:txBody>
      </p:sp>
      <p:pic>
        <p:nvPicPr>
          <p:cNvPr id="4" name="Google Shape;619;g1b71dc5a0f7_1_119">
            <a:extLst>
              <a:ext uri="{FF2B5EF4-FFF2-40B4-BE49-F238E27FC236}">
                <a16:creationId xmlns:a16="http://schemas.microsoft.com/office/drawing/2014/main" id="{B0C2C60C-3530-E74D-558B-3A17C0E097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00" y="3902488"/>
            <a:ext cx="6151649" cy="23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20;g1b71dc5a0f7_1_119">
            <a:extLst>
              <a:ext uri="{FF2B5EF4-FFF2-40B4-BE49-F238E27FC236}">
                <a16:creationId xmlns:a16="http://schemas.microsoft.com/office/drawing/2014/main" id="{EDB10747-7F20-57C2-DEC1-C84C25005D9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063" y="4038000"/>
            <a:ext cx="4396814" cy="238064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733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Contributions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13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90A22-2025-51B4-33C8-FAF8EF2CEF45}"/>
              </a:ext>
            </a:extLst>
          </p:cNvPr>
          <p:cNvSpPr txBox="1"/>
          <p:nvPr/>
        </p:nvSpPr>
        <p:spPr>
          <a:xfrm>
            <a:off x="0" y="6982247"/>
            <a:ext cx="1251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work has received funding from the European Union’s Horizon 2020 research and innovation programme under grant agreement Nº 956123 - FOCETA.</a:t>
            </a:r>
            <a:endParaRPr lang="en-AT" dirty="0"/>
          </a:p>
        </p:txBody>
      </p:sp>
      <p:pic>
        <p:nvPicPr>
          <p:cNvPr id="3" name="Picture 2" descr="A blue flag with yellow stars in the center&#10;&#10;Description automatically generated">
            <a:extLst>
              <a:ext uri="{FF2B5EF4-FFF2-40B4-BE49-F238E27FC236}">
                <a16:creationId xmlns:a16="http://schemas.microsoft.com/office/drawing/2014/main" id="{1DF1D62B-90CA-9226-CD10-31A32991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95" y="7005766"/>
            <a:ext cx="403219" cy="269871"/>
          </a:xfrm>
          <a:prstGeom prst="rect">
            <a:avLst/>
          </a:prstGeom>
        </p:spPr>
      </p:pic>
      <p:sp>
        <p:nvSpPr>
          <p:cNvPr id="5" name="Google Shape;631;g1e41c9ee09e_0_281">
            <a:extLst>
              <a:ext uri="{FF2B5EF4-FFF2-40B4-BE49-F238E27FC236}">
                <a16:creationId xmlns:a16="http://schemas.microsoft.com/office/drawing/2014/main" id="{1352C4F4-A885-2311-F551-4F0C0ECB7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50" y="1695975"/>
            <a:ext cx="8463600" cy="4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de-AT"/>
              <a:t>Infer evidence of </a:t>
            </a:r>
            <a:r>
              <a:rPr lang="de-AT" b="1"/>
              <a:t>intentional behavior</a:t>
            </a:r>
            <a:r>
              <a:rPr lang="de-AT"/>
              <a:t> from </a:t>
            </a:r>
            <a:r>
              <a:rPr lang="de-AT" b="1"/>
              <a:t>counterfactual analysis.</a:t>
            </a:r>
            <a:endParaRPr b="1"/>
          </a:p>
          <a:p>
            <a:pPr marL="914400" lvl="1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de-AT"/>
              <a:t>What </a:t>
            </a:r>
            <a:r>
              <a:rPr lang="de-AT" i="1"/>
              <a:t>could the agent have done</a:t>
            </a:r>
            <a:r>
              <a:rPr lang="de-AT"/>
              <a:t> differently?</a:t>
            </a:r>
            <a:endParaRPr/>
          </a:p>
          <a:p>
            <a:pPr marL="914400" lvl="1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</a:pPr>
            <a:r>
              <a:rPr lang="de-AT"/>
              <a:t>What </a:t>
            </a:r>
            <a:r>
              <a:rPr lang="de-AT" i="1"/>
              <a:t>would the agent have done</a:t>
            </a:r>
            <a:r>
              <a:rPr lang="de-AT"/>
              <a:t> in different situations?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800"/>
              <a:buChar char="●"/>
            </a:pPr>
            <a:r>
              <a:rPr lang="de-AT"/>
              <a:t>Concrete methodology for Markov Decision Processes using model checking.</a:t>
            </a: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0C0335-C7C9-AA57-ED9C-56B5D3AD33EC}"/>
              </a:ext>
            </a:extLst>
          </p:cNvPr>
          <p:cNvGrpSpPr/>
          <p:nvPr/>
        </p:nvGrpSpPr>
        <p:grpSpPr>
          <a:xfrm>
            <a:off x="8839436" y="1039346"/>
            <a:ext cx="4071475" cy="1348484"/>
            <a:chOff x="8839436" y="1039346"/>
            <a:chExt cx="4071475" cy="1348484"/>
          </a:xfrm>
        </p:grpSpPr>
        <p:grpSp>
          <p:nvGrpSpPr>
            <p:cNvPr id="39" name="Google Shape;632;g1e41c9ee09e_0_281">
              <a:extLst>
                <a:ext uri="{FF2B5EF4-FFF2-40B4-BE49-F238E27FC236}">
                  <a16:creationId xmlns:a16="http://schemas.microsoft.com/office/drawing/2014/main" id="{D3E91A8B-96AA-8270-EC4A-1D2C4193F25F}"/>
                </a:ext>
              </a:extLst>
            </p:cNvPr>
            <p:cNvGrpSpPr/>
            <p:nvPr/>
          </p:nvGrpSpPr>
          <p:grpSpPr>
            <a:xfrm>
              <a:off x="11133783" y="1307449"/>
              <a:ext cx="1459832" cy="860628"/>
              <a:chOff x="6423487" y="4349365"/>
              <a:chExt cx="2329024" cy="1313936"/>
            </a:xfrm>
          </p:grpSpPr>
          <p:sp>
            <p:nvSpPr>
              <p:cNvPr id="40" name="Google Shape;633;g1e41c9ee09e_0_281">
                <a:extLst>
                  <a:ext uri="{FF2B5EF4-FFF2-40B4-BE49-F238E27FC236}">
                    <a16:creationId xmlns:a16="http://schemas.microsoft.com/office/drawing/2014/main" id="{97D97045-433D-07DA-05F5-94E6D783A3A3}"/>
                  </a:ext>
                </a:extLst>
              </p:cNvPr>
              <p:cNvSpPr/>
              <p:nvPr/>
            </p:nvSpPr>
            <p:spPr>
              <a:xfrm>
                <a:off x="6423487" y="4349365"/>
                <a:ext cx="2317053" cy="1149699"/>
              </a:xfrm>
              <a:custGeom>
                <a:avLst/>
                <a:gdLst/>
                <a:ahLst/>
                <a:cxnLst/>
                <a:rect l="l" t="t" r="r" b="b"/>
                <a:pathLst>
                  <a:path w="2317053" h="1450724" extrusionOk="0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634;g1e41c9ee09e_0_281">
                <a:extLst>
                  <a:ext uri="{FF2B5EF4-FFF2-40B4-BE49-F238E27FC236}">
                    <a16:creationId xmlns:a16="http://schemas.microsoft.com/office/drawing/2014/main" id="{FD07970C-21C3-A985-DDEB-37CB1D4639E5}"/>
                  </a:ext>
                </a:extLst>
              </p:cNvPr>
              <p:cNvSpPr/>
              <p:nvPr/>
            </p:nvSpPr>
            <p:spPr>
              <a:xfrm>
                <a:off x="6436366" y="4351991"/>
                <a:ext cx="2316145" cy="1311310"/>
              </a:xfrm>
              <a:custGeom>
                <a:avLst/>
                <a:gdLst/>
                <a:ahLst/>
                <a:cxnLst/>
                <a:rect l="l" t="t" r="r" b="b"/>
                <a:pathLst>
                  <a:path w="2316145" h="1311310" extrusionOk="0">
                    <a:moveTo>
                      <a:pt x="0" y="1311310"/>
                    </a:moveTo>
                    <a:lnTo>
                      <a:pt x="1170633" y="1291213"/>
                    </a:lnTo>
                    <a:cubicBezTo>
                      <a:pt x="1451987" y="1251857"/>
                      <a:pt x="1568380" y="1122903"/>
                      <a:pt x="1688123" y="1075173"/>
                    </a:cubicBezTo>
                    <a:cubicBezTo>
                      <a:pt x="1807866" y="1027443"/>
                      <a:pt x="1811215" y="1072661"/>
                      <a:pt x="1889090" y="1004835"/>
                    </a:cubicBezTo>
                    <a:cubicBezTo>
                      <a:pt x="1966965" y="937009"/>
                      <a:pt x="2084195" y="835687"/>
                      <a:pt x="2155371" y="668215"/>
                    </a:cubicBezTo>
                    <a:cubicBezTo>
                      <a:pt x="2226547" y="500743"/>
                      <a:pt x="2316145" y="0"/>
                      <a:pt x="2316145" y="0"/>
                    </a:cubicBezTo>
                    <a:lnTo>
                      <a:pt x="2316145" y="0"/>
                    </a:lnTo>
                  </a:path>
                </a:pathLst>
              </a:custGeom>
              <a:noFill/>
              <a:ln w="1905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635;g1e41c9ee09e_0_281">
                <a:extLst>
                  <a:ext uri="{FF2B5EF4-FFF2-40B4-BE49-F238E27FC236}">
                    <a16:creationId xmlns:a16="http://schemas.microsoft.com/office/drawing/2014/main" id="{73A62115-6B67-4DDA-B76E-4E476E1B1144}"/>
                  </a:ext>
                </a:extLst>
              </p:cNvPr>
              <p:cNvSpPr/>
              <p:nvPr/>
            </p:nvSpPr>
            <p:spPr>
              <a:xfrm>
                <a:off x="6439715" y="4362039"/>
                <a:ext cx="2309447" cy="1254426"/>
              </a:xfrm>
              <a:custGeom>
                <a:avLst/>
                <a:gdLst/>
                <a:ahLst/>
                <a:cxnLst/>
                <a:rect l="l" t="t" r="r" b="b"/>
                <a:pathLst>
                  <a:path w="2309447" h="1254426" extrusionOk="0">
                    <a:moveTo>
                      <a:pt x="0" y="1160585"/>
                    </a:moveTo>
                    <a:cubicBezTo>
                      <a:pt x="285262" y="1208454"/>
                      <a:pt x="570524" y="1256323"/>
                      <a:pt x="820616" y="1254369"/>
                    </a:cubicBezTo>
                    <a:cubicBezTo>
                      <a:pt x="1070708" y="1252415"/>
                      <a:pt x="1324708" y="1221154"/>
                      <a:pt x="1500554" y="1148862"/>
                    </a:cubicBezTo>
                    <a:cubicBezTo>
                      <a:pt x="1676400" y="1076570"/>
                      <a:pt x="1768231" y="943707"/>
                      <a:pt x="1875693" y="820615"/>
                    </a:cubicBezTo>
                    <a:cubicBezTo>
                      <a:pt x="1983155" y="697523"/>
                      <a:pt x="2073031" y="547077"/>
                      <a:pt x="2145323" y="410308"/>
                    </a:cubicBezTo>
                    <a:cubicBezTo>
                      <a:pt x="2217615" y="273539"/>
                      <a:pt x="2263531" y="136769"/>
                      <a:pt x="2309447" y="0"/>
                    </a:cubicBezTo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636;g1e41c9ee09e_0_281">
              <a:extLst>
                <a:ext uri="{FF2B5EF4-FFF2-40B4-BE49-F238E27FC236}">
                  <a16:creationId xmlns:a16="http://schemas.microsoft.com/office/drawing/2014/main" id="{E983DBD8-388C-9F54-4321-3A65EDD20373}"/>
                </a:ext>
              </a:extLst>
            </p:cNvPr>
            <p:cNvGrpSpPr/>
            <p:nvPr/>
          </p:nvGrpSpPr>
          <p:grpSpPr>
            <a:xfrm>
              <a:off x="8839436" y="1039346"/>
              <a:ext cx="4071475" cy="1348484"/>
              <a:chOff x="4423718" y="283823"/>
              <a:chExt cx="6117000" cy="2020200"/>
            </a:xfrm>
          </p:grpSpPr>
          <p:sp>
            <p:nvSpPr>
              <p:cNvPr id="44" name="Google Shape;637;g1e41c9ee09e_0_281">
                <a:extLst>
                  <a:ext uri="{FF2B5EF4-FFF2-40B4-BE49-F238E27FC236}">
                    <a16:creationId xmlns:a16="http://schemas.microsoft.com/office/drawing/2014/main" id="{C4C1D2B7-73EC-B014-6540-405320EE1069}"/>
                  </a:ext>
                </a:extLst>
              </p:cNvPr>
              <p:cNvSpPr/>
              <p:nvPr/>
            </p:nvSpPr>
            <p:spPr>
              <a:xfrm>
                <a:off x="4546268" y="897938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638;g1e41c9ee09e_0_281">
                <a:extLst>
                  <a:ext uri="{FF2B5EF4-FFF2-40B4-BE49-F238E27FC236}">
                    <a16:creationId xmlns:a16="http://schemas.microsoft.com/office/drawing/2014/main" id="{2A41253F-A45E-143B-B6A7-1F07017E0820}"/>
                  </a:ext>
                </a:extLst>
              </p:cNvPr>
              <p:cNvSpPr/>
              <p:nvPr/>
            </p:nvSpPr>
            <p:spPr>
              <a:xfrm>
                <a:off x="5885629" y="897938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639;g1e41c9ee09e_0_281">
                <a:extLst>
                  <a:ext uri="{FF2B5EF4-FFF2-40B4-BE49-F238E27FC236}">
                    <a16:creationId xmlns:a16="http://schemas.microsoft.com/office/drawing/2014/main" id="{ECC184F9-9DEC-0369-0A4F-AF59A879D1E5}"/>
                  </a:ext>
                </a:extLst>
              </p:cNvPr>
              <p:cNvSpPr/>
              <p:nvPr/>
            </p:nvSpPr>
            <p:spPr>
              <a:xfrm>
                <a:off x="7115086" y="897938"/>
                <a:ext cx="219900" cy="216600"/>
              </a:xfrm>
              <a:prstGeom prst="ellipse">
                <a:avLst/>
              </a:prstGeom>
              <a:solidFill>
                <a:srgbClr val="9966FF"/>
              </a:solidFill>
              <a:ln w="1905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640;g1e41c9ee09e_0_281">
                <a:extLst>
                  <a:ext uri="{FF2B5EF4-FFF2-40B4-BE49-F238E27FC236}">
                    <a16:creationId xmlns:a16="http://schemas.microsoft.com/office/drawing/2014/main" id="{9C94ED1D-75CE-D503-CC7D-139528CFC0F7}"/>
                  </a:ext>
                </a:extLst>
              </p:cNvPr>
              <p:cNvSpPr/>
              <p:nvPr/>
            </p:nvSpPr>
            <p:spPr>
              <a:xfrm>
                <a:off x="6207211" y="1740741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641;g1e41c9ee09e_0_281">
                <a:extLst>
                  <a:ext uri="{FF2B5EF4-FFF2-40B4-BE49-F238E27FC236}">
                    <a16:creationId xmlns:a16="http://schemas.microsoft.com/office/drawing/2014/main" id="{335BC0A3-9ECA-8D34-FF87-86E308C03C95}"/>
                  </a:ext>
                </a:extLst>
              </p:cNvPr>
              <p:cNvSpPr/>
              <p:nvPr/>
            </p:nvSpPr>
            <p:spPr>
              <a:xfrm>
                <a:off x="6893524" y="529359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9" name="Google Shape;642;g1e41c9ee09e_0_281">
                <a:extLst>
                  <a:ext uri="{FF2B5EF4-FFF2-40B4-BE49-F238E27FC236}">
                    <a16:creationId xmlns:a16="http://schemas.microsoft.com/office/drawing/2014/main" id="{EBCDA7F3-AAC6-8B4D-D43A-0B444797961A}"/>
                  </a:ext>
                </a:extLst>
              </p:cNvPr>
              <p:cNvCxnSpPr>
                <a:stCxn id="44" idx="6"/>
                <a:endCxn id="45" idx="2"/>
              </p:cNvCxnSpPr>
              <p:nvPr/>
            </p:nvCxnSpPr>
            <p:spPr>
              <a:xfrm>
                <a:off x="4766168" y="1006238"/>
                <a:ext cx="1119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643;g1e41c9ee09e_0_281">
                <a:extLst>
                  <a:ext uri="{FF2B5EF4-FFF2-40B4-BE49-F238E27FC236}">
                    <a16:creationId xmlns:a16="http://schemas.microsoft.com/office/drawing/2014/main" id="{32F316BE-BBF8-D8B1-56C9-FB6A3A8A0F78}"/>
                  </a:ext>
                </a:extLst>
              </p:cNvPr>
              <p:cNvCxnSpPr>
                <a:stCxn id="45" idx="6"/>
                <a:endCxn id="46" idx="2"/>
              </p:cNvCxnSpPr>
              <p:nvPr/>
            </p:nvCxnSpPr>
            <p:spPr>
              <a:xfrm>
                <a:off x="6105529" y="1006238"/>
                <a:ext cx="1009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1" name="Google Shape;644;g1e41c9ee09e_0_281">
                <a:extLst>
                  <a:ext uri="{FF2B5EF4-FFF2-40B4-BE49-F238E27FC236}">
                    <a16:creationId xmlns:a16="http://schemas.microsoft.com/office/drawing/2014/main" id="{22A13A8E-5B5A-2A93-ADC7-0DBC1640942E}"/>
                  </a:ext>
                </a:extLst>
              </p:cNvPr>
              <p:cNvSpPr/>
              <p:nvPr/>
            </p:nvSpPr>
            <p:spPr>
              <a:xfrm>
                <a:off x="6498160" y="968297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645;g1e41c9ee09e_0_281">
                <a:extLst>
                  <a:ext uri="{FF2B5EF4-FFF2-40B4-BE49-F238E27FC236}">
                    <a16:creationId xmlns:a16="http://schemas.microsoft.com/office/drawing/2014/main" id="{C80C1E3D-0082-6A3F-6D15-717E79421C14}"/>
                  </a:ext>
                </a:extLst>
              </p:cNvPr>
              <p:cNvSpPr/>
              <p:nvPr/>
            </p:nvSpPr>
            <p:spPr>
              <a:xfrm>
                <a:off x="7114880" y="1378072"/>
                <a:ext cx="219900" cy="216600"/>
              </a:xfrm>
              <a:prstGeom prst="ellipse">
                <a:avLst/>
              </a:prstGeom>
              <a:solidFill>
                <a:srgbClr val="9966FF"/>
              </a:solidFill>
              <a:ln w="1905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3" name="Google Shape;646;g1e41c9ee09e_0_281">
                <a:extLst>
                  <a:ext uri="{FF2B5EF4-FFF2-40B4-BE49-F238E27FC236}">
                    <a16:creationId xmlns:a16="http://schemas.microsoft.com/office/drawing/2014/main" id="{DEAECC69-4E7E-94BB-B79F-16D3F11F5049}"/>
                  </a:ext>
                </a:extLst>
              </p:cNvPr>
              <p:cNvCxnSpPr>
                <a:stCxn id="51" idx="7"/>
                <a:endCxn id="48" idx="3"/>
              </p:cNvCxnSpPr>
              <p:nvPr/>
            </p:nvCxnSpPr>
            <p:spPr>
              <a:xfrm rot="10800000" flipH="1">
                <a:off x="6552702" y="714305"/>
                <a:ext cx="372900" cy="261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4" name="Google Shape;647;g1e41c9ee09e_0_281">
                <a:extLst>
                  <a:ext uri="{FF2B5EF4-FFF2-40B4-BE49-F238E27FC236}">
                    <a16:creationId xmlns:a16="http://schemas.microsoft.com/office/drawing/2014/main" id="{C9E583F5-6E86-F982-8FBC-A97665EA8E41}"/>
                  </a:ext>
                </a:extLst>
              </p:cNvPr>
              <p:cNvSpPr/>
              <p:nvPr/>
            </p:nvSpPr>
            <p:spPr>
              <a:xfrm>
                <a:off x="4592957" y="1511539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648;g1e41c9ee09e_0_281">
                <a:extLst>
                  <a:ext uri="{FF2B5EF4-FFF2-40B4-BE49-F238E27FC236}">
                    <a16:creationId xmlns:a16="http://schemas.microsoft.com/office/drawing/2014/main" id="{AC343298-09A9-42C8-4062-26CE75DA5781}"/>
                  </a:ext>
                </a:extLst>
              </p:cNvPr>
              <p:cNvSpPr/>
              <p:nvPr/>
            </p:nvSpPr>
            <p:spPr>
              <a:xfrm>
                <a:off x="5501599" y="1347463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" name="Google Shape;649;g1e41c9ee09e_0_281">
                <a:extLst>
                  <a:ext uri="{FF2B5EF4-FFF2-40B4-BE49-F238E27FC236}">
                    <a16:creationId xmlns:a16="http://schemas.microsoft.com/office/drawing/2014/main" id="{233CCBBD-C547-65D9-E4D0-CA45B776AFB8}"/>
                  </a:ext>
                </a:extLst>
              </p:cNvPr>
              <p:cNvCxnSpPr>
                <a:stCxn id="54" idx="6"/>
                <a:endCxn id="55" idx="2"/>
              </p:cNvCxnSpPr>
              <p:nvPr/>
            </p:nvCxnSpPr>
            <p:spPr>
              <a:xfrm rot="10800000" flipH="1">
                <a:off x="4812857" y="1455739"/>
                <a:ext cx="688800" cy="16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7" name="Google Shape;650;g1e41c9ee09e_0_281">
                <a:extLst>
                  <a:ext uri="{FF2B5EF4-FFF2-40B4-BE49-F238E27FC236}">
                    <a16:creationId xmlns:a16="http://schemas.microsoft.com/office/drawing/2014/main" id="{59F708A5-7271-C48E-17B5-C8F1014BCB68}"/>
                  </a:ext>
                </a:extLst>
              </p:cNvPr>
              <p:cNvCxnSpPr>
                <a:stCxn id="55" idx="6"/>
                <a:endCxn id="47" idx="2"/>
              </p:cNvCxnSpPr>
              <p:nvPr/>
            </p:nvCxnSpPr>
            <p:spPr>
              <a:xfrm>
                <a:off x="5721499" y="1455763"/>
                <a:ext cx="485700" cy="393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651;g1e41c9ee09e_0_281">
                <a:extLst>
                  <a:ext uri="{FF2B5EF4-FFF2-40B4-BE49-F238E27FC236}">
                    <a16:creationId xmlns:a16="http://schemas.microsoft.com/office/drawing/2014/main" id="{0AC07274-7DB2-B60E-E688-798948218D35}"/>
                  </a:ext>
                </a:extLst>
              </p:cNvPr>
              <p:cNvCxnSpPr>
                <a:stCxn id="47" idx="6"/>
                <a:endCxn id="52" idx="3"/>
              </p:cNvCxnSpPr>
              <p:nvPr/>
            </p:nvCxnSpPr>
            <p:spPr>
              <a:xfrm rot="10800000" flipH="1">
                <a:off x="6427111" y="1562841"/>
                <a:ext cx="720000" cy="286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9" name="Google Shape;652;g1e41c9ee09e_0_281">
                <a:extLst>
                  <a:ext uri="{FF2B5EF4-FFF2-40B4-BE49-F238E27FC236}">
                    <a16:creationId xmlns:a16="http://schemas.microsoft.com/office/drawing/2014/main" id="{9BCDC54B-66CC-BDF9-C2FA-B648DD9664B8}"/>
                  </a:ext>
                </a:extLst>
              </p:cNvPr>
              <p:cNvSpPr/>
              <p:nvPr/>
            </p:nvSpPr>
            <p:spPr>
              <a:xfrm>
                <a:off x="6730162" y="1222814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" name="Google Shape;653;g1e41c9ee09e_0_281">
                <a:extLst>
                  <a:ext uri="{FF2B5EF4-FFF2-40B4-BE49-F238E27FC236}">
                    <a16:creationId xmlns:a16="http://schemas.microsoft.com/office/drawing/2014/main" id="{02A99F58-5F46-B07E-F9F0-F885BB6516D8}"/>
                  </a:ext>
                </a:extLst>
              </p:cNvPr>
              <p:cNvCxnSpPr>
                <a:stCxn id="45" idx="6"/>
                <a:endCxn id="52" idx="1"/>
              </p:cNvCxnSpPr>
              <p:nvPr/>
            </p:nvCxnSpPr>
            <p:spPr>
              <a:xfrm>
                <a:off x="6105529" y="1006238"/>
                <a:ext cx="1041600" cy="403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1" name="Google Shape;654;g1e41c9ee09e_0_281">
                <a:extLst>
                  <a:ext uri="{FF2B5EF4-FFF2-40B4-BE49-F238E27FC236}">
                    <a16:creationId xmlns:a16="http://schemas.microsoft.com/office/drawing/2014/main" id="{711CD844-7BC3-9814-BF28-5B59BF72A080}"/>
                  </a:ext>
                </a:extLst>
              </p:cNvPr>
              <p:cNvCxnSpPr/>
              <p:nvPr/>
            </p:nvCxnSpPr>
            <p:spPr>
              <a:xfrm rot="10800000" flipH="1">
                <a:off x="6786983" y="1215590"/>
                <a:ext cx="425400" cy="39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2" name="Google Shape;655;g1e41c9ee09e_0_281">
                <a:extLst>
                  <a:ext uri="{FF2B5EF4-FFF2-40B4-BE49-F238E27FC236}">
                    <a16:creationId xmlns:a16="http://schemas.microsoft.com/office/drawing/2014/main" id="{46F38C08-269F-64CE-251E-8F76A6DCB871}"/>
                  </a:ext>
                </a:extLst>
              </p:cNvPr>
              <p:cNvSpPr/>
              <p:nvPr/>
            </p:nvSpPr>
            <p:spPr>
              <a:xfrm>
                <a:off x="5063608" y="1527428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3" name="Google Shape;656;g1e41c9ee09e_0_281">
                <a:extLst>
                  <a:ext uri="{FF2B5EF4-FFF2-40B4-BE49-F238E27FC236}">
                    <a16:creationId xmlns:a16="http://schemas.microsoft.com/office/drawing/2014/main" id="{63C8775C-D842-1520-E7E1-55A33B8F76BA}"/>
                  </a:ext>
                </a:extLst>
              </p:cNvPr>
              <p:cNvCxnSpPr/>
              <p:nvPr/>
            </p:nvCxnSpPr>
            <p:spPr>
              <a:xfrm>
                <a:off x="5085004" y="1564099"/>
                <a:ext cx="360600" cy="1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56" name="Google Shape;657;g1e41c9ee09e_0_281">
                <a:extLst>
                  <a:ext uri="{FF2B5EF4-FFF2-40B4-BE49-F238E27FC236}">
                    <a16:creationId xmlns:a16="http://schemas.microsoft.com/office/drawing/2014/main" id="{45805F0D-5A86-8514-F9BE-EDD3B277338B}"/>
                  </a:ext>
                </a:extLst>
              </p:cNvPr>
              <p:cNvSpPr/>
              <p:nvPr/>
            </p:nvSpPr>
            <p:spPr>
              <a:xfrm>
                <a:off x="5102933" y="979192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7" name="Google Shape;658;g1e41c9ee09e_0_281">
                <a:extLst>
                  <a:ext uri="{FF2B5EF4-FFF2-40B4-BE49-F238E27FC236}">
                    <a16:creationId xmlns:a16="http://schemas.microsoft.com/office/drawing/2014/main" id="{C77D9607-8477-1081-05A0-2DCE083F9341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>
                <a:off x="5124349" y="1015963"/>
                <a:ext cx="487200" cy="331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58" name="Google Shape;659;g1e41c9ee09e_0_281">
                <a:extLst>
                  <a:ext uri="{FF2B5EF4-FFF2-40B4-BE49-F238E27FC236}">
                    <a16:creationId xmlns:a16="http://schemas.microsoft.com/office/drawing/2014/main" id="{324EA33E-EDA7-8E63-9530-6A709DE5A37A}"/>
                  </a:ext>
                </a:extLst>
              </p:cNvPr>
              <p:cNvCxnSpPr/>
              <p:nvPr/>
            </p:nvCxnSpPr>
            <p:spPr>
              <a:xfrm>
                <a:off x="4812559" y="1647930"/>
                <a:ext cx="402900" cy="26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59" name="Google Shape;660;g1e41c9ee09e_0_281">
                <a:extLst>
                  <a:ext uri="{FF2B5EF4-FFF2-40B4-BE49-F238E27FC236}">
                    <a16:creationId xmlns:a16="http://schemas.microsoft.com/office/drawing/2014/main" id="{3DF8D90C-F449-0472-4FA8-20D314F66FEE}"/>
                  </a:ext>
                </a:extLst>
              </p:cNvPr>
              <p:cNvCxnSpPr/>
              <p:nvPr/>
            </p:nvCxnSpPr>
            <p:spPr>
              <a:xfrm>
                <a:off x="4726549" y="1097789"/>
                <a:ext cx="402900" cy="261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0" name="Google Shape;661;g1e41c9ee09e_0_281">
                <a:extLst>
                  <a:ext uri="{FF2B5EF4-FFF2-40B4-BE49-F238E27FC236}">
                    <a16:creationId xmlns:a16="http://schemas.microsoft.com/office/drawing/2014/main" id="{86728E69-D7D2-27CA-BE30-5DEF8A5C2094}"/>
                  </a:ext>
                </a:extLst>
              </p:cNvPr>
              <p:cNvSpPr/>
              <p:nvPr/>
            </p:nvSpPr>
            <p:spPr>
              <a:xfrm>
                <a:off x="6957361" y="1779760"/>
                <a:ext cx="219900" cy="2166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662;g1e41c9ee09e_0_281">
                <a:extLst>
                  <a:ext uri="{FF2B5EF4-FFF2-40B4-BE49-F238E27FC236}">
                    <a16:creationId xmlns:a16="http://schemas.microsoft.com/office/drawing/2014/main" id="{6C92F05D-FB99-EC9B-2237-8EEB79F882FD}"/>
                  </a:ext>
                </a:extLst>
              </p:cNvPr>
              <p:cNvSpPr/>
              <p:nvPr/>
            </p:nvSpPr>
            <p:spPr>
              <a:xfrm>
                <a:off x="6626253" y="1739782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2" name="Google Shape;663;g1e41c9ee09e_0_281">
                <a:extLst>
                  <a:ext uri="{FF2B5EF4-FFF2-40B4-BE49-F238E27FC236}">
                    <a16:creationId xmlns:a16="http://schemas.microsoft.com/office/drawing/2014/main" id="{4F35770D-8477-3338-18A5-545482D47D1F}"/>
                  </a:ext>
                </a:extLst>
              </p:cNvPr>
              <p:cNvCxnSpPr>
                <a:stCxn id="261" idx="5"/>
                <a:endCxn id="260" idx="2"/>
              </p:cNvCxnSpPr>
              <p:nvPr/>
            </p:nvCxnSpPr>
            <p:spPr>
              <a:xfrm>
                <a:off x="6680795" y="1785874"/>
                <a:ext cx="276600" cy="102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63" name="Google Shape;664;g1e41c9ee09e_0_281">
                <a:extLst>
                  <a:ext uri="{FF2B5EF4-FFF2-40B4-BE49-F238E27FC236}">
                    <a16:creationId xmlns:a16="http://schemas.microsoft.com/office/drawing/2014/main" id="{673EDBEF-D70C-AE3D-C177-79E73325FA84}"/>
                  </a:ext>
                </a:extLst>
              </p:cNvPr>
              <p:cNvCxnSpPr>
                <a:endCxn id="52" idx="2"/>
              </p:cNvCxnSpPr>
              <p:nvPr/>
            </p:nvCxnSpPr>
            <p:spPr>
              <a:xfrm rot="10800000" flipH="1">
                <a:off x="5925080" y="1486372"/>
                <a:ext cx="1189800" cy="12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4" name="Google Shape;665;g1e41c9ee09e_0_281">
                <a:extLst>
                  <a:ext uri="{FF2B5EF4-FFF2-40B4-BE49-F238E27FC236}">
                    <a16:creationId xmlns:a16="http://schemas.microsoft.com/office/drawing/2014/main" id="{5F8D09D7-1B25-ACB2-B183-59402FFD2576}"/>
                  </a:ext>
                </a:extLst>
              </p:cNvPr>
              <p:cNvSpPr/>
              <p:nvPr/>
            </p:nvSpPr>
            <p:spPr>
              <a:xfrm>
                <a:off x="5900472" y="1594708"/>
                <a:ext cx="63900" cy="54000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666;g1e41c9ee09e_0_281">
                <a:extLst>
                  <a:ext uri="{FF2B5EF4-FFF2-40B4-BE49-F238E27FC236}">
                    <a16:creationId xmlns:a16="http://schemas.microsoft.com/office/drawing/2014/main" id="{76AFB5CF-FCB8-C292-CE1D-6614FA4A0B04}"/>
                  </a:ext>
                </a:extLst>
              </p:cNvPr>
              <p:cNvSpPr/>
              <p:nvPr/>
            </p:nvSpPr>
            <p:spPr>
              <a:xfrm>
                <a:off x="4423718" y="283823"/>
                <a:ext cx="6117000" cy="2020200"/>
              </a:xfrm>
              <a:prstGeom prst="roundRect">
                <a:avLst>
                  <a:gd name="adj" fmla="val 16667"/>
                </a:avLst>
              </a:prstGeom>
              <a:noFill/>
              <a:ln w="28575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6" name="Google Shape;667;g1e41c9ee09e_0_281">
              <a:extLst>
                <a:ext uri="{FF2B5EF4-FFF2-40B4-BE49-F238E27FC236}">
                  <a16:creationId xmlns:a16="http://schemas.microsoft.com/office/drawing/2014/main" id="{14924BE5-F9DD-08CF-78C8-1CC8EB5122CE}"/>
                </a:ext>
              </a:extLst>
            </p:cNvPr>
            <p:cNvSpPr txBox="1"/>
            <p:nvPr/>
          </p:nvSpPr>
          <p:spPr>
            <a:xfrm>
              <a:off x="12321052" y="1447181"/>
              <a:ext cx="129600" cy="186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8749" r="-1561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267" name="Google Shape;668;g1e41c9ee09e_0_281">
              <a:extLst>
                <a:ext uri="{FF2B5EF4-FFF2-40B4-BE49-F238E27FC236}">
                  <a16:creationId xmlns:a16="http://schemas.microsoft.com/office/drawing/2014/main" id="{70D6F8A6-89CA-A960-8279-CCD4AA12A827}"/>
                </a:ext>
              </a:extLst>
            </p:cNvPr>
            <p:cNvSpPr txBox="1"/>
            <p:nvPr/>
          </p:nvSpPr>
          <p:spPr>
            <a:xfrm>
              <a:off x="11675593" y="1232866"/>
              <a:ext cx="376500" cy="186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379" r="-1069" b="-1110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268" name="Google Shape;669;g1e41c9ee09e_0_281">
              <a:extLst>
                <a:ext uri="{FF2B5EF4-FFF2-40B4-BE49-F238E27FC236}">
                  <a16:creationId xmlns:a16="http://schemas.microsoft.com/office/drawing/2014/main" id="{C9BB6558-4B91-0858-0799-C585D37944D9}"/>
                </a:ext>
              </a:extLst>
            </p:cNvPr>
            <p:cNvSpPr txBox="1"/>
            <p:nvPr/>
          </p:nvSpPr>
          <p:spPr>
            <a:xfrm>
              <a:off x="12450398" y="1811508"/>
              <a:ext cx="350700" cy="186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5809" r="-5819" b="-17388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grpSp>
          <p:nvGrpSpPr>
            <p:cNvPr id="269" name="Google Shape;670;g1e41c9ee09e_0_281">
              <a:extLst>
                <a:ext uri="{FF2B5EF4-FFF2-40B4-BE49-F238E27FC236}">
                  <a16:creationId xmlns:a16="http://schemas.microsoft.com/office/drawing/2014/main" id="{11158FED-9FDC-03F5-3008-5618AB8239D8}"/>
                </a:ext>
              </a:extLst>
            </p:cNvPr>
            <p:cNvGrpSpPr/>
            <p:nvPr/>
          </p:nvGrpSpPr>
          <p:grpSpPr>
            <a:xfrm>
              <a:off x="11087616" y="1146400"/>
              <a:ext cx="1523527" cy="1106969"/>
              <a:chOff x="7013037" y="503132"/>
              <a:chExt cx="1786500" cy="1346842"/>
            </a:xfrm>
          </p:grpSpPr>
          <p:cxnSp>
            <p:nvCxnSpPr>
              <p:cNvPr id="270" name="Google Shape;671;g1e41c9ee09e_0_281">
                <a:extLst>
                  <a:ext uri="{FF2B5EF4-FFF2-40B4-BE49-F238E27FC236}">
                    <a16:creationId xmlns:a16="http://schemas.microsoft.com/office/drawing/2014/main" id="{09C1D1CB-56DA-4E6D-4D50-01056CF8CFCA}"/>
                  </a:ext>
                </a:extLst>
              </p:cNvPr>
              <p:cNvCxnSpPr/>
              <p:nvPr/>
            </p:nvCxnSpPr>
            <p:spPr>
              <a:xfrm>
                <a:off x="7016328" y="503132"/>
                <a:ext cx="0" cy="134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271" name="Google Shape;672;g1e41c9ee09e_0_281">
                <a:extLst>
                  <a:ext uri="{FF2B5EF4-FFF2-40B4-BE49-F238E27FC236}">
                    <a16:creationId xmlns:a16="http://schemas.microsoft.com/office/drawing/2014/main" id="{58AB915B-C78D-B5E4-3D68-77490A44D71D}"/>
                  </a:ext>
                </a:extLst>
              </p:cNvPr>
              <p:cNvCxnSpPr/>
              <p:nvPr/>
            </p:nvCxnSpPr>
            <p:spPr>
              <a:xfrm rot="10800000">
                <a:off x="7013037" y="1849974"/>
                <a:ext cx="1786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272" name="Google Shape;673;g1e41c9ee09e_0_281">
              <a:extLst>
                <a:ext uri="{FF2B5EF4-FFF2-40B4-BE49-F238E27FC236}">
                  <a16:creationId xmlns:a16="http://schemas.microsoft.com/office/drawing/2014/main" id="{8C0D06BE-BD4B-C798-A24D-C3B33732C4A0}"/>
                </a:ext>
              </a:extLst>
            </p:cNvPr>
            <p:cNvSpPr txBox="1"/>
            <p:nvPr/>
          </p:nvSpPr>
          <p:spPr>
            <a:xfrm>
              <a:off x="11133565" y="1101092"/>
              <a:ext cx="148200" cy="2067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24318" r="-24329" b="-587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273" name="Google Shape;674;g1e41c9ee09e_0_281">
              <a:extLst>
                <a:ext uri="{FF2B5EF4-FFF2-40B4-BE49-F238E27FC236}">
                  <a16:creationId xmlns:a16="http://schemas.microsoft.com/office/drawing/2014/main" id="{42A3E6C6-1BF2-B52A-15EC-80828FB82EC2}"/>
                </a:ext>
              </a:extLst>
            </p:cNvPr>
            <p:cNvSpPr txBox="1"/>
            <p:nvPr/>
          </p:nvSpPr>
          <p:spPr>
            <a:xfrm>
              <a:off x="12450404" y="1997974"/>
              <a:ext cx="435000" cy="2067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7479" r="-7469" b="-195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274" name="Google Shape;675;g1e41c9ee09e_0_281">
              <a:extLst>
                <a:ext uri="{FF2B5EF4-FFF2-40B4-BE49-F238E27FC236}">
                  <a16:creationId xmlns:a16="http://schemas.microsoft.com/office/drawing/2014/main" id="{8B4AB3C4-9558-7C11-AFA5-8010246F273F}"/>
                </a:ext>
              </a:extLst>
            </p:cNvPr>
            <p:cNvSpPr txBox="1"/>
            <p:nvPr/>
          </p:nvSpPr>
          <p:spPr>
            <a:xfrm>
              <a:off x="9174245" y="1178472"/>
              <a:ext cx="402000" cy="2685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l="-6059" r="-9089" b="-2575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</p:grp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B5D1558-7FE4-49F9-71EF-68363FD7E94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9273"/>
          <a:stretch/>
        </p:blipFill>
        <p:spPr>
          <a:xfrm>
            <a:off x="8994187" y="2797141"/>
            <a:ext cx="3891004" cy="3894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59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Intentional </a:t>
            </a:r>
            <a:r>
              <a:rPr lang="de-AT" b="1" dirty="0" err="1"/>
              <a:t>Behavior</a:t>
            </a:r>
            <a:r>
              <a:rPr lang="de-AT" b="1" dirty="0"/>
              <a:t> </a:t>
            </a:r>
            <a:r>
              <a:rPr lang="de-AT" b="1" dirty="0" err="1"/>
              <a:t>as</a:t>
            </a:r>
            <a:r>
              <a:rPr lang="de-AT" b="1" dirty="0"/>
              <a:t> </a:t>
            </a:r>
            <a:r>
              <a:rPr lang="de-AT" b="1" dirty="0" err="1"/>
              <a:t>part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Accountability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2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90A22-2025-51B4-33C8-FAF8EF2CEF45}"/>
              </a:ext>
            </a:extLst>
          </p:cNvPr>
          <p:cNvSpPr txBox="1"/>
          <p:nvPr/>
        </p:nvSpPr>
        <p:spPr>
          <a:xfrm>
            <a:off x="307455" y="6972979"/>
            <a:ext cx="1213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/>
              <a:t>📖 Brahman and van Hees., </a:t>
            </a:r>
            <a:r>
              <a:rPr lang="en-AT" sz="1800" i="1" dirty="0"/>
              <a:t>An Anatomy of Moral Responsibility,</a:t>
            </a:r>
            <a:r>
              <a:rPr lang="en-AT" sz="1800" dirty="0"/>
              <a:t> Mind (Vol. 121, No. 483), 2012</a:t>
            </a:r>
          </a:p>
        </p:txBody>
      </p:sp>
      <p:sp>
        <p:nvSpPr>
          <p:cNvPr id="34" name="Google Shape;164;g1b2876d289f_0_135">
            <a:extLst>
              <a:ext uri="{FF2B5EF4-FFF2-40B4-BE49-F238E27FC236}">
                <a16:creationId xmlns:a16="http://schemas.microsoft.com/office/drawing/2014/main" id="{1DD9075B-6090-4654-E102-E7970A533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50" y="1695975"/>
            <a:ext cx="11959200" cy="48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de-AT" sz="2600" dirty="0"/>
              <a:t>An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dirty="0" err="1"/>
              <a:t>caused</a:t>
            </a:r>
            <a:r>
              <a:rPr lang="de-AT" sz="2600" dirty="0"/>
              <a:t> a </a:t>
            </a:r>
            <a:r>
              <a:rPr lang="de-AT" sz="2600" dirty="0" err="1"/>
              <a:t>harm</a:t>
            </a:r>
            <a:r>
              <a:rPr lang="de-AT" sz="2600" dirty="0"/>
              <a:t> ⇨ Hold </a:t>
            </a:r>
            <a:r>
              <a:rPr lang="de-AT" sz="2600" dirty="0" err="1"/>
              <a:t>it</a:t>
            </a:r>
            <a:r>
              <a:rPr lang="de-AT" sz="2600" dirty="0"/>
              <a:t> </a:t>
            </a:r>
            <a:r>
              <a:rPr lang="de-AT" sz="2600" dirty="0" err="1"/>
              <a:t>accountable</a:t>
            </a:r>
            <a:r>
              <a:rPr lang="de-AT" sz="2600" dirty="0"/>
              <a:t>!</a:t>
            </a:r>
            <a:endParaRPr sz="2600" dirty="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de-AT" sz="2600" dirty="0"/>
              <a:t>📖 Moral </a:t>
            </a:r>
            <a:r>
              <a:rPr lang="de-AT" sz="2600" dirty="0" err="1"/>
              <a:t>responsibility</a:t>
            </a:r>
            <a:r>
              <a:rPr lang="de-AT" sz="2600" dirty="0"/>
              <a:t> </a:t>
            </a:r>
            <a:r>
              <a:rPr lang="de-AT" sz="2600" dirty="0" err="1"/>
              <a:t>depends</a:t>
            </a:r>
            <a:r>
              <a:rPr lang="de-AT" sz="2600" dirty="0"/>
              <a:t> on </a:t>
            </a:r>
            <a:r>
              <a:rPr lang="de-AT" sz="2600" dirty="0" err="1"/>
              <a:t>action</a:t>
            </a:r>
            <a:r>
              <a:rPr lang="de-AT" sz="2600" dirty="0"/>
              <a:t> and </a:t>
            </a:r>
            <a:r>
              <a:rPr lang="de-AT" sz="2600" dirty="0" err="1"/>
              <a:t>intended</a:t>
            </a:r>
            <a:r>
              <a:rPr lang="de-AT" sz="2600" dirty="0"/>
              <a:t> </a:t>
            </a:r>
            <a:r>
              <a:rPr lang="de-AT" sz="2600" dirty="0" err="1"/>
              <a:t>consequences</a:t>
            </a:r>
            <a:r>
              <a:rPr lang="de-AT" sz="2600" dirty="0"/>
              <a:t>.</a:t>
            </a:r>
            <a:endParaRPr sz="2600" dirty="0"/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de-AT" sz="2600" dirty="0"/>
              <a:t>Different </a:t>
            </a:r>
            <a:r>
              <a:rPr lang="de-AT" sz="2600" b="1" dirty="0" err="1"/>
              <a:t>levels</a:t>
            </a:r>
            <a:r>
              <a:rPr lang="de-AT" sz="2600" b="1" dirty="0"/>
              <a:t> </a:t>
            </a:r>
            <a:r>
              <a:rPr lang="de-AT" sz="2600" b="1" dirty="0" err="1"/>
              <a:t>of</a:t>
            </a:r>
            <a:r>
              <a:rPr lang="de-AT" sz="2600" b="1" dirty="0"/>
              <a:t> </a:t>
            </a:r>
            <a:r>
              <a:rPr lang="de-AT" sz="2600" b="1" dirty="0" err="1"/>
              <a:t>responsibility</a:t>
            </a:r>
            <a:r>
              <a:rPr lang="de-AT" sz="2600" dirty="0"/>
              <a:t> </a:t>
            </a:r>
            <a:r>
              <a:rPr lang="de-AT" sz="2600" dirty="0" err="1"/>
              <a:t>if</a:t>
            </a:r>
            <a:r>
              <a:rPr lang="de-AT" sz="2600" dirty="0"/>
              <a:t>:</a:t>
            </a:r>
            <a:endParaRPr sz="2600" dirty="0"/>
          </a:p>
          <a:p>
            <a:pPr marL="914400" lvl="1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○"/>
            </a:pPr>
            <a:r>
              <a:rPr lang="de-AT" sz="2600" dirty="0"/>
              <a:t>The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dirty="0" err="1"/>
              <a:t>tried</a:t>
            </a:r>
            <a:r>
              <a:rPr lang="de-AT" sz="2600" dirty="0"/>
              <a:t> </a:t>
            </a:r>
            <a:r>
              <a:rPr lang="de-AT" sz="2600" dirty="0" err="1"/>
              <a:t>to</a:t>
            </a:r>
            <a:r>
              <a:rPr lang="de-AT" sz="2600" dirty="0"/>
              <a:t> </a:t>
            </a:r>
            <a:r>
              <a:rPr lang="de-AT" sz="2600" dirty="0" err="1"/>
              <a:t>avoid</a:t>
            </a:r>
            <a:r>
              <a:rPr lang="de-AT" sz="2600" dirty="0"/>
              <a:t> </a:t>
            </a:r>
            <a:r>
              <a:rPr lang="de-AT" sz="2600" dirty="0" err="1"/>
              <a:t>harm</a:t>
            </a:r>
            <a:r>
              <a:rPr lang="de-AT" sz="2600" dirty="0"/>
              <a:t>, but </a:t>
            </a:r>
            <a:r>
              <a:rPr lang="de-AT" sz="2600" dirty="0" err="1"/>
              <a:t>it</a:t>
            </a:r>
            <a:r>
              <a:rPr lang="de-AT" sz="2600" dirty="0"/>
              <a:t> </a:t>
            </a:r>
            <a:r>
              <a:rPr lang="de-AT" sz="2600" dirty="0" err="1"/>
              <a:t>happened</a:t>
            </a:r>
            <a:r>
              <a:rPr lang="de-AT" sz="2600" dirty="0"/>
              <a:t> </a:t>
            </a:r>
            <a:r>
              <a:rPr lang="de-AT" sz="2600" b="1" dirty="0" err="1"/>
              <a:t>accidentally</a:t>
            </a:r>
            <a:r>
              <a:rPr lang="de-AT" sz="2600" dirty="0"/>
              <a:t>.</a:t>
            </a:r>
            <a:endParaRPr sz="2600" dirty="0"/>
          </a:p>
          <a:p>
            <a:pPr marL="914400" lvl="1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○"/>
            </a:pPr>
            <a:r>
              <a:rPr lang="de-AT" sz="2600" dirty="0"/>
              <a:t>The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b="1" dirty="0" err="1"/>
              <a:t>neglected</a:t>
            </a:r>
            <a:r>
              <a:rPr lang="de-AT" sz="2600" dirty="0"/>
              <a:t> </a:t>
            </a:r>
            <a:r>
              <a:rPr lang="de-AT" sz="2600" dirty="0" err="1"/>
              <a:t>safety</a:t>
            </a:r>
            <a:r>
              <a:rPr lang="de-AT" sz="2600" dirty="0"/>
              <a:t> </a:t>
            </a:r>
            <a:r>
              <a:rPr lang="de-AT" sz="2600" dirty="0" err="1"/>
              <a:t>measures</a:t>
            </a:r>
            <a:r>
              <a:rPr lang="de-AT" sz="2600" dirty="0"/>
              <a:t>.</a:t>
            </a:r>
            <a:endParaRPr sz="2600" dirty="0"/>
          </a:p>
          <a:p>
            <a:pPr marL="914400" lvl="1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○"/>
            </a:pPr>
            <a:r>
              <a:rPr lang="de-AT" sz="2600" dirty="0"/>
              <a:t>The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dirty="0" err="1"/>
              <a:t>caused</a:t>
            </a:r>
            <a:r>
              <a:rPr lang="de-AT" sz="2600" dirty="0"/>
              <a:t> </a:t>
            </a:r>
            <a:r>
              <a:rPr lang="de-AT" sz="2600" dirty="0" err="1"/>
              <a:t>harm</a:t>
            </a:r>
            <a:r>
              <a:rPr lang="de-AT" sz="2600" dirty="0"/>
              <a:t> </a:t>
            </a:r>
            <a:r>
              <a:rPr lang="de-AT" sz="2600" b="1" dirty="0" err="1"/>
              <a:t>intentionally</a:t>
            </a:r>
            <a:r>
              <a:rPr lang="de-AT" sz="2600" dirty="0"/>
              <a:t>.</a:t>
            </a:r>
            <a:endParaRPr sz="2600" dirty="0"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6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Analyze Intentional </a:t>
            </a:r>
            <a:r>
              <a:rPr lang="de-AT" b="1" dirty="0" err="1"/>
              <a:t>Behavior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3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90A22-2025-51B4-33C8-FAF8EF2CEF45}"/>
              </a:ext>
            </a:extLst>
          </p:cNvPr>
          <p:cNvSpPr txBox="1"/>
          <p:nvPr/>
        </p:nvSpPr>
        <p:spPr>
          <a:xfrm>
            <a:off x="307455" y="6972979"/>
            <a:ext cx="1251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/>
              <a:t>📖 Rao and Georgeff, </a:t>
            </a:r>
            <a:r>
              <a:rPr lang="en-AT" sz="1800" i="1" dirty="0"/>
              <a:t>Modeling Rational Agents with BDI-Architecture,</a:t>
            </a:r>
            <a:r>
              <a:rPr lang="en-AT" sz="1800" dirty="0"/>
              <a:t> KR 1991</a:t>
            </a:r>
          </a:p>
        </p:txBody>
      </p:sp>
      <p:sp>
        <p:nvSpPr>
          <p:cNvPr id="2" name="Google Shape;178;g255133ad3c2_0_0">
            <a:extLst>
              <a:ext uri="{FF2B5EF4-FFF2-40B4-BE49-F238E27FC236}">
                <a16:creationId xmlns:a16="http://schemas.microsoft.com/office/drawing/2014/main" id="{73E8CDB6-1EBC-63F5-F6F3-293D7DB8D454}"/>
              </a:ext>
            </a:extLst>
          </p:cNvPr>
          <p:cNvSpPr/>
          <p:nvPr/>
        </p:nvSpPr>
        <p:spPr>
          <a:xfrm>
            <a:off x="611100" y="1838050"/>
            <a:ext cx="11156700" cy="1155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de-AT" sz="2800"/>
              <a:t>We propose a method to </a:t>
            </a:r>
            <a:r>
              <a:rPr lang="de-AT" sz="2800" b="1"/>
              <a:t>analyze</a:t>
            </a:r>
            <a:r>
              <a:rPr lang="de-AT" sz="2800"/>
              <a:t> evidence of </a:t>
            </a:r>
            <a:r>
              <a:rPr lang="de-AT" sz="2800" b="1"/>
              <a:t>intentional behavior</a:t>
            </a:r>
            <a:r>
              <a:rPr lang="de-AT" sz="2800"/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4;g1b2876d289f_0_135">
            <a:extLst>
              <a:ext uri="{FF2B5EF4-FFF2-40B4-BE49-F238E27FC236}">
                <a16:creationId xmlns:a16="http://schemas.microsoft.com/office/drawing/2014/main" id="{FF7F15B2-FE49-51F3-3E41-BD4FD4AD9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50" y="3265223"/>
            <a:ext cx="11939111" cy="328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de-AT" sz="2600" dirty="0"/>
              <a:t>Intention in Belief-</a:t>
            </a:r>
            <a:r>
              <a:rPr lang="de-AT" sz="2600" dirty="0" err="1"/>
              <a:t>Desire</a:t>
            </a:r>
            <a:r>
              <a:rPr lang="de-AT" sz="2600" dirty="0"/>
              <a:t>-Intention </a:t>
            </a:r>
            <a:r>
              <a:rPr lang="de-AT" sz="2600" dirty="0" err="1"/>
              <a:t>models</a:t>
            </a:r>
            <a:r>
              <a:rPr lang="de-AT" sz="2600" dirty="0"/>
              <a:t> </a:t>
            </a:r>
            <a:r>
              <a:rPr lang="de-AT" sz="2600" dirty="0" err="1"/>
              <a:t>is</a:t>
            </a:r>
            <a:r>
              <a:rPr lang="de-AT" sz="2600" dirty="0"/>
              <a:t> “easy“  📖</a:t>
            </a:r>
          </a:p>
          <a:p>
            <a:pPr marL="457200" lvl="0" indent="-3937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For agents in probabilistic models</a:t>
            </a:r>
          </a:p>
          <a:p>
            <a:pPr marL="916778" lvl="1" indent="-393700">
              <a:lnSpc>
                <a:spcPct val="150000"/>
              </a:lnSpc>
              <a:spcBef>
                <a:spcPts val="1000"/>
              </a:spcBef>
              <a:buSzPts val="2600"/>
              <a:buChar char="●"/>
            </a:pPr>
            <a:r>
              <a:rPr lang="en-US" sz="2600" dirty="0"/>
              <a:t>Perfect information </a:t>
            </a:r>
            <a:r>
              <a:rPr lang="en-US" sz="2600" dirty="0">
                <a:sym typeface="Wingdings" pitchFamily="2" charset="2"/>
              </a:rPr>
              <a:t> Agent maximizes probability to fulfill its intention</a:t>
            </a:r>
          </a:p>
          <a:p>
            <a:pPr marL="916778" lvl="1" indent="-393700">
              <a:lnSpc>
                <a:spcPct val="150000"/>
              </a:lnSpc>
              <a:spcBef>
                <a:spcPts val="1000"/>
              </a:spcBef>
              <a:buSzPts val="2600"/>
              <a:buChar char="●"/>
            </a:pPr>
            <a:r>
              <a:rPr lang="en-US" sz="2600" dirty="0">
                <a:sym typeface="Wingdings" pitchFamily="2" charset="2"/>
              </a:rPr>
              <a:t>Imperfect information  How close to optimal?</a:t>
            </a:r>
            <a:endParaRPr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Intention </a:t>
            </a:r>
            <a:r>
              <a:rPr lang="de-AT" b="1" dirty="0" err="1"/>
              <a:t>Inference</a:t>
            </a:r>
            <a:r>
              <a:rPr lang="de-AT" b="1" dirty="0"/>
              <a:t> </a:t>
            </a:r>
            <a:r>
              <a:rPr lang="de-AT" b="1" dirty="0" err="1"/>
              <a:t>from</a:t>
            </a:r>
            <a:r>
              <a:rPr lang="de-AT" b="1" dirty="0"/>
              <a:t> </a:t>
            </a:r>
            <a:r>
              <a:rPr lang="de-AT" b="1" dirty="0" err="1"/>
              <a:t>Counterfactual</a:t>
            </a:r>
            <a:r>
              <a:rPr lang="de-AT" b="1" dirty="0"/>
              <a:t> Questions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4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90A22-2025-51B4-33C8-FAF8EF2CEF45}"/>
              </a:ext>
            </a:extLst>
          </p:cNvPr>
          <p:cNvSpPr txBox="1"/>
          <p:nvPr/>
        </p:nvSpPr>
        <p:spPr>
          <a:xfrm>
            <a:off x="307455" y="6972979"/>
            <a:ext cx="90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/>
              <a:t>📖 Lewis, D., </a:t>
            </a:r>
            <a:r>
              <a:rPr lang="en-AT" sz="1800" i="1" dirty="0"/>
              <a:t>Counterfactuals,</a:t>
            </a:r>
            <a:r>
              <a:rPr lang="en-AT" sz="1800" dirty="0"/>
              <a:t> Harvard University Press, 1973</a:t>
            </a:r>
          </a:p>
        </p:txBody>
      </p:sp>
      <p:sp>
        <p:nvSpPr>
          <p:cNvPr id="2" name="Google Shape;184;g1e415644c27_0_3">
            <a:extLst>
              <a:ext uri="{FF2B5EF4-FFF2-40B4-BE49-F238E27FC236}">
                <a16:creationId xmlns:a16="http://schemas.microsoft.com/office/drawing/2014/main" id="{EC3273E1-C014-6755-8C74-A4F98FE4D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450" y="1695975"/>
            <a:ext cx="11773550" cy="3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de-AT" sz="2605" b="1" dirty="0"/>
              <a:t>📖 </a:t>
            </a:r>
            <a:r>
              <a:rPr lang="de-AT" sz="2605" b="1" dirty="0" err="1"/>
              <a:t>Counterfactual</a:t>
            </a:r>
            <a:r>
              <a:rPr lang="de-AT" sz="2605" dirty="0"/>
              <a:t> </a:t>
            </a:r>
            <a:r>
              <a:rPr lang="de-AT" sz="2605" b="1" dirty="0" err="1"/>
              <a:t>reasoning</a:t>
            </a:r>
            <a:r>
              <a:rPr lang="de-AT" sz="2605" dirty="0"/>
              <a:t> </a:t>
            </a:r>
            <a:r>
              <a:rPr lang="de-AT" sz="2605" dirty="0" err="1"/>
              <a:t>is</a:t>
            </a:r>
            <a:r>
              <a:rPr lang="de-AT" sz="2605" dirty="0"/>
              <a:t> </a:t>
            </a:r>
            <a:r>
              <a:rPr lang="de-AT" sz="2605" dirty="0" err="1"/>
              <a:t>widely</a:t>
            </a:r>
            <a:r>
              <a:rPr lang="de-AT" sz="2605" dirty="0"/>
              <a:t> </a:t>
            </a:r>
            <a:r>
              <a:rPr lang="de-AT" sz="2605" dirty="0" err="1"/>
              <a:t>used</a:t>
            </a:r>
            <a:r>
              <a:rPr lang="de-AT" sz="2605" dirty="0"/>
              <a:t> in </a:t>
            </a:r>
            <a:r>
              <a:rPr lang="de-AT" sz="2605" dirty="0" err="1"/>
              <a:t>accountability</a:t>
            </a:r>
            <a:endParaRPr sz="2605" dirty="0"/>
          </a:p>
          <a:p>
            <a:pPr marL="457200" lvl="0" indent="-394017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605"/>
              <a:buChar char="●"/>
            </a:pPr>
            <a:r>
              <a:rPr lang="de-AT" sz="2605" b="1" dirty="0"/>
              <a:t>Factual</a:t>
            </a:r>
            <a:r>
              <a:rPr lang="de-AT" sz="2605" dirty="0"/>
              <a:t>: </a:t>
            </a:r>
            <a:r>
              <a:rPr lang="de-AT" sz="2605" dirty="0" err="1"/>
              <a:t>sequence</a:t>
            </a:r>
            <a:r>
              <a:rPr lang="de-AT" sz="2605" dirty="0"/>
              <a:t> </a:t>
            </a:r>
            <a:r>
              <a:rPr lang="de-AT" sz="2605" dirty="0" err="1"/>
              <a:t>of</a:t>
            </a:r>
            <a:r>
              <a:rPr lang="de-AT" sz="2605" dirty="0"/>
              <a:t> </a:t>
            </a:r>
            <a:r>
              <a:rPr lang="de-AT" sz="2605" dirty="0" err="1"/>
              <a:t>events</a:t>
            </a:r>
            <a:r>
              <a:rPr lang="de-AT" sz="2605" dirty="0"/>
              <a:t> </a:t>
            </a:r>
            <a:r>
              <a:rPr lang="de-AT" sz="2605" dirty="0" err="1"/>
              <a:t>that</a:t>
            </a:r>
            <a:r>
              <a:rPr lang="de-AT" sz="2605" dirty="0"/>
              <a:t> </a:t>
            </a:r>
            <a:r>
              <a:rPr lang="de-AT" sz="2605" dirty="0" err="1"/>
              <a:t>actually</a:t>
            </a:r>
            <a:r>
              <a:rPr lang="de-AT" sz="2605" dirty="0"/>
              <a:t> </a:t>
            </a:r>
            <a:r>
              <a:rPr lang="de-AT" sz="2605" dirty="0" err="1"/>
              <a:t>happened</a:t>
            </a:r>
            <a:r>
              <a:rPr lang="de-AT" sz="2605" dirty="0"/>
              <a:t>, </a:t>
            </a:r>
            <a:r>
              <a:rPr lang="de-AT" sz="2605" dirty="0" err="1"/>
              <a:t>lead</a:t>
            </a:r>
            <a:r>
              <a:rPr lang="de-AT" sz="2605" dirty="0"/>
              <a:t> </a:t>
            </a:r>
            <a:r>
              <a:rPr lang="de-AT" sz="2605" dirty="0" err="1"/>
              <a:t>to</a:t>
            </a:r>
            <a:r>
              <a:rPr lang="de-AT" sz="2605" dirty="0"/>
              <a:t> </a:t>
            </a:r>
            <a:r>
              <a:rPr lang="de-AT" sz="2605" dirty="0" err="1"/>
              <a:t>outcome</a:t>
            </a:r>
            <a:r>
              <a:rPr lang="de-AT" sz="2605" dirty="0"/>
              <a:t>.</a:t>
            </a:r>
            <a:endParaRPr sz="2605" dirty="0"/>
          </a:p>
          <a:p>
            <a:pPr marL="457200" lvl="0" indent="-394017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605"/>
              <a:buChar char="●"/>
            </a:pPr>
            <a:r>
              <a:rPr lang="de-AT" sz="2605" b="1" dirty="0" err="1"/>
              <a:t>Counterfactual</a:t>
            </a:r>
            <a:r>
              <a:rPr lang="de-AT" sz="2605" dirty="0"/>
              <a:t>: </a:t>
            </a:r>
            <a:endParaRPr sz="2605" dirty="0"/>
          </a:p>
          <a:p>
            <a:pPr marL="914400" lvl="1" indent="-394017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2605"/>
              <a:buChar char="○"/>
            </a:pPr>
            <a:r>
              <a:rPr lang="de-AT" sz="2605" dirty="0" err="1"/>
              <a:t>What</a:t>
            </a:r>
            <a:r>
              <a:rPr lang="de-AT" sz="2605" dirty="0"/>
              <a:t> </a:t>
            </a:r>
            <a:r>
              <a:rPr lang="de-AT" sz="2605" i="1" dirty="0" err="1"/>
              <a:t>could</a:t>
            </a:r>
            <a:r>
              <a:rPr lang="de-AT" sz="2605" i="1" dirty="0"/>
              <a:t> </a:t>
            </a:r>
            <a:r>
              <a:rPr lang="de-AT" sz="2605" i="1" dirty="0" err="1"/>
              <a:t>the</a:t>
            </a:r>
            <a:r>
              <a:rPr lang="de-AT" sz="2605" i="1" dirty="0"/>
              <a:t> </a:t>
            </a:r>
            <a:r>
              <a:rPr lang="de-AT" sz="2605" i="1" dirty="0" err="1"/>
              <a:t>agent</a:t>
            </a:r>
            <a:r>
              <a:rPr lang="de-AT" sz="2605" i="1" dirty="0"/>
              <a:t> </a:t>
            </a:r>
            <a:r>
              <a:rPr lang="de-AT" sz="2605" i="1" dirty="0" err="1"/>
              <a:t>have</a:t>
            </a:r>
            <a:r>
              <a:rPr lang="de-AT" sz="2605" i="1" dirty="0"/>
              <a:t> </a:t>
            </a:r>
            <a:r>
              <a:rPr lang="de-AT" sz="2605" i="1" dirty="0" err="1"/>
              <a:t>done</a:t>
            </a:r>
            <a:r>
              <a:rPr lang="de-AT" sz="2605" dirty="0"/>
              <a:t> </a:t>
            </a:r>
            <a:r>
              <a:rPr lang="de-AT" sz="2605" dirty="0" err="1"/>
              <a:t>differently</a:t>
            </a:r>
            <a:r>
              <a:rPr lang="de-AT" sz="2605" dirty="0"/>
              <a:t> </a:t>
            </a:r>
            <a:r>
              <a:rPr lang="de-AT" sz="2605" dirty="0" err="1"/>
              <a:t>along</a:t>
            </a:r>
            <a:r>
              <a:rPr lang="de-AT" sz="2605" dirty="0"/>
              <a:t> </a:t>
            </a:r>
            <a:r>
              <a:rPr lang="de-AT" sz="2605" dirty="0" err="1"/>
              <a:t>the</a:t>
            </a:r>
            <a:r>
              <a:rPr lang="de-AT" sz="2605" dirty="0"/>
              <a:t> </a:t>
            </a:r>
            <a:r>
              <a:rPr lang="de-AT" sz="2605" dirty="0" err="1"/>
              <a:t>factual</a:t>
            </a:r>
            <a:r>
              <a:rPr lang="de-AT" sz="2605" dirty="0"/>
              <a:t> </a:t>
            </a:r>
            <a:r>
              <a:rPr lang="de-AT" sz="2605" dirty="0" err="1"/>
              <a:t>situation</a:t>
            </a:r>
            <a:r>
              <a:rPr lang="de-AT" sz="2605" dirty="0"/>
              <a:t>?</a:t>
            </a:r>
            <a:endParaRPr sz="2605" dirty="0"/>
          </a:p>
          <a:p>
            <a:pPr marL="914400" lvl="1" indent="-394017" algn="l" rtl="0">
              <a:lnSpc>
                <a:spcPct val="170000"/>
              </a:lnSpc>
              <a:spcBef>
                <a:spcPts val="1000"/>
              </a:spcBef>
              <a:spcAft>
                <a:spcPts val="1000"/>
              </a:spcAft>
              <a:buSzPts val="2605"/>
              <a:buChar char="○"/>
            </a:pPr>
            <a:r>
              <a:rPr lang="de-AT" sz="2605" dirty="0" err="1"/>
              <a:t>What</a:t>
            </a:r>
            <a:r>
              <a:rPr lang="de-AT" sz="2605" i="1" dirty="0"/>
              <a:t> </a:t>
            </a:r>
            <a:r>
              <a:rPr lang="de-AT" sz="2605" i="1" dirty="0" err="1"/>
              <a:t>would</a:t>
            </a:r>
            <a:r>
              <a:rPr lang="de-AT" sz="2605" i="1" dirty="0"/>
              <a:t> </a:t>
            </a:r>
            <a:r>
              <a:rPr lang="de-AT" sz="2605" i="1" dirty="0" err="1"/>
              <a:t>the</a:t>
            </a:r>
            <a:r>
              <a:rPr lang="de-AT" sz="2605" i="1" dirty="0"/>
              <a:t> </a:t>
            </a:r>
            <a:r>
              <a:rPr lang="de-AT" sz="2605" i="1" dirty="0" err="1"/>
              <a:t>agent</a:t>
            </a:r>
            <a:r>
              <a:rPr lang="de-AT" sz="2605" i="1" dirty="0"/>
              <a:t> </a:t>
            </a:r>
            <a:r>
              <a:rPr lang="de-AT" sz="2605" i="1" dirty="0" err="1"/>
              <a:t>have</a:t>
            </a:r>
            <a:r>
              <a:rPr lang="de-AT" sz="2605" i="1" dirty="0"/>
              <a:t> </a:t>
            </a:r>
            <a:r>
              <a:rPr lang="de-AT" sz="2605" i="1" dirty="0" err="1"/>
              <a:t>done</a:t>
            </a:r>
            <a:r>
              <a:rPr lang="de-AT" sz="2605" i="1" dirty="0"/>
              <a:t> </a:t>
            </a:r>
            <a:r>
              <a:rPr lang="de-AT" sz="2605" dirty="0"/>
              <a:t>in </a:t>
            </a:r>
            <a:r>
              <a:rPr lang="de-AT" sz="2605" dirty="0" err="1"/>
              <a:t>counterfactual</a:t>
            </a:r>
            <a:r>
              <a:rPr lang="de-AT" sz="2605" dirty="0"/>
              <a:t> </a:t>
            </a:r>
            <a:r>
              <a:rPr lang="de-AT" sz="2605" dirty="0" err="1"/>
              <a:t>situations</a:t>
            </a:r>
            <a:r>
              <a:rPr lang="de-AT" sz="2605" dirty="0"/>
              <a:t>?</a:t>
            </a:r>
            <a:endParaRPr sz="2605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6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44">
            <a:extLst>
              <a:ext uri="{FF2B5EF4-FFF2-40B4-BE49-F238E27FC236}">
                <a16:creationId xmlns:a16="http://schemas.microsoft.com/office/drawing/2014/main" id="{B226D9E0-5A7D-63E4-B61C-FCC8F335DC4E}"/>
              </a:ext>
            </a:extLst>
          </p:cNvPr>
          <p:cNvSpPr/>
          <p:nvPr/>
        </p:nvSpPr>
        <p:spPr>
          <a:xfrm>
            <a:off x="0" y="6645882"/>
            <a:ext cx="13004801" cy="34720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Modelling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5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sp>
        <p:nvSpPr>
          <p:cNvPr id="2" name="Google Shape;194;g1b71dc5a0f7_1_70">
            <a:extLst>
              <a:ext uri="{FF2B5EF4-FFF2-40B4-BE49-F238E27FC236}">
                <a16:creationId xmlns:a16="http://schemas.microsoft.com/office/drawing/2014/main" id="{3489F7C6-C709-12BB-FAC2-7B4B1EB2E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904" y="1489894"/>
            <a:ext cx="8389107" cy="251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5080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●"/>
            </a:pPr>
            <a:r>
              <a:rPr lang="de-AT" sz="2600" b="1" dirty="0"/>
              <a:t>Environment</a:t>
            </a:r>
            <a:r>
              <a:rPr lang="de-AT" sz="2600" dirty="0"/>
              <a:t>: Markov </a:t>
            </a:r>
            <a:r>
              <a:rPr lang="de-AT" sz="2600" dirty="0" err="1"/>
              <a:t>Decision</a:t>
            </a:r>
            <a:r>
              <a:rPr lang="de-AT" sz="2600" dirty="0"/>
              <a:t> </a:t>
            </a:r>
            <a:r>
              <a:rPr lang="de-AT" sz="2600" dirty="0" err="1"/>
              <a:t>Process</a:t>
            </a:r>
            <a:r>
              <a:rPr lang="de-AT" sz="2600" dirty="0"/>
              <a:t> (MDP).</a:t>
            </a:r>
            <a:endParaRPr sz="2600" dirty="0"/>
          </a:p>
          <a:p>
            <a:pPr marL="5080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●"/>
            </a:pPr>
            <a:r>
              <a:rPr lang="de-AT" sz="2600" b="1" dirty="0"/>
              <a:t>Agent: </a:t>
            </a:r>
            <a:r>
              <a:rPr lang="de-AT" sz="2600" dirty="0"/>
              <a:t>Policy on </a:t>
            </a:r>
            <a:r>
              <a:rPr lang="de-AT" sz="2600" dirty="0" err="1"/>
              <a:t>the</a:t>
            </a:r>
            <a:r>
              <a:rPr lang="de-AT" sz="2600" dirty="0"/>
              <a:t> MDP</a:t>
            </a:r>
            <a:r>
              <a:rPr lang="de-AT" sz="2600" b="1" dirty="0"/>
              <a:t>.</a:t>
            </a:r>
            <a:endParaRPr sz="2600" dirty="0"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de-AT" sz="2600" b="1" dirty="0"/>
              <a:t>Intention: </a:t>
            </a:r>
            <a:r>
              <a:rPr lang="de-AT" sz="2600" dirty="0"/>
              <a:t>Set </a:t>
            </a:r>
            <a:r>
              <a:rPr lang="de-AT" sz="2600" dirty="0" err="1"/>
              <a:t>of</a:t>
            </a:r>
            <a:r>
              <a:rPr lang="de-AT" sz="2600" dirty="0"/>
              <a:t> </a:t>
            </a:r>
            <a:r>
              <a:rPr lang="de-AT" sz="2600" dirty="0" err="1"/>
              <a:t>states</a:t>
            </a:r>
            <a:r>
              <a:rPr lang="de-AT" sz="2600" dirty="0"/>
              <a:t> in </a:t>
            </a:r>
            <a:r>
              <a:rPr lang="de-AT" sz="2600" dirty="0" err="1"/>
              <a:t>the</a:t>
            </a:r>
            <a:r>
              <a:rPr lang="de-AT" sz="2600" dirty="0"/>
              <a:t> MDP.</a:t>
            </a:r>
            <a:endParaRPr sz="2600" dirty="0"/>
          </a:p>
        </p:txBody>
      </p:sp>
      <p:grpSp>
        <p:nvGrpSpPr>
          <p:cNvPr id="3" name="Google Shape;199;g1b71dc5a0f7_1_70">
            <a:extLst>
              <a:ext uri="{FF2B5EF4-FFF2-40B4-BE49-F238E27FC236}">
                <a16:creationId xmlns:a16="http://schemas.microsoft.com/office/drawing/2014/main" id="{EB287AB3-B203-059D-CB9C-786F81E0A9D6}"/>
              </a:ext>
            </a:extLst>
          </p:cNvPr>
          <p:cNvGrpSpPr/>
          <p:nvPr/>
        </p:nvGrpSpPr>
        <p:grpSpPr>
          <a:xfrm>
            <a:off x="383728" y="4504178"/>
            <a:ext cx="4296488" cy="1412344"/>
            <a:chOff x="8468952" y="1159399"/>
            <a:chExt cx="4296488" cy="1412344"/>
          </a:xfrm>
        </p:grpSpPr>
        <p:cxnSp>
          <p:nvCxnSpPr>
            <p:cNvPr id="4" name="Google Shape;200;g1b71dc5a0f7_1_70">
              <a:extLst>
                <a:ext uri="{FF2B5EF4-FFF2-40B4-BE49-F238E27FC236}">
                  <a16:creationId xmlns:a16="http://schemas.microsoft.com/office/drawing/2014/main" id="{2D467F52-69FB-D82A-F800-08E63DD6619E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12268490" y="1762027"/>
              <a:ext cx="0" cy="77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" name="Google Shape;202;g1b71dc5a0f7_1_70">
              <a:extLst>
                <a:ext uri="{FF2B5EF4-FFF2-40B4-BE49-F238E27FC236}">
                  <a16:creationId xmlns:a16="http://schemas.microsoft.com/office/drawing/2014/main" id="{DD5D61F4-BAA6-FF59-AA47-05F8F4A9AE54}"/>
                </a:ext>
              </a:extLst>
            </p:cNvPr>
            <p:cNvSpPr/>
            <p:nvPr/>
          </p:nvSpPr>
          <p:spPr>
            <a:xfrm>
              <a:off x="8468952" y="1406525"/>
              <a:ext cx="1831161" cy="325913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rgbClr val="0F0F0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AT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Environment (MDP)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01;g1b71dc5a0f7_1_70">
              <a:extLst>
                <a:ext uri="{FF2B5EF4-FFF2-40B4-BE49-F238E27FC236}">
                  <a16:creationId xmlns:a16="http://schemas.microsoft.com/office/drawing/2014/main" id="{6458C05D-5A99-D716-9FB7-C8D9D642B170}"/>
                </a:ext>
              </a:extLst>
            </p:cNvPr>
            <p:cNvSpPr/>
            <p:nvPr/>
          </p:nvSpPr>
          <p:spPr>
            <a:xfrm>
              <a:off x="11771540" y="1406527"/>
              <a:ext cx="993900" cy="355500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9525" cap="flat" cmpd="sng">
              <a:solidFill>
                <a:srgbClr val="0F0F0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AT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203;g1b71dc5a0f7_1_70">
              <a:extLst>
                <a:ext uri="{FF2B5EF4-FFF2-40B4-BE49-F238E27FC236}">
                  <a16:creationId xmlns:a16="http://schemas.microsoft.com/office/drawing/2014/main" id="{CA13807A-7367-E0E7-B807-C7CED5A631B6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10299740" y="1581577"/>
              <a:ext cx="1471800" cy="2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8" name="Google Shape;204;g1b71dc5a0f7_1_70">
              <a:extLst>
                <a:ext uri="{FF2B5EF4-FFF2-40B4-BE49-F238E27FC236}">
                  <a16:creationId xmlns:a16="http://schemas.microsoft.com/office/drawing/2014/main" id="{CBB0A8AA-2902-73ED-5558-986222E36C34}"/>
                </a:ext>
              </a:extLst>
            </p:cNvPr>
            <p:cNvCxnSpPr/>
            <p:nvPr/>
          </p:nvCxnSpPr>
          <p:spPr>
            <a:xfrm rot="10800000">
              <a:off x="9811340" y="2536551"/>
              <a:ext cx="2462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205;g1b71dc5a0f7_1_70">
              <a:extLst>
                <a:ext uri="{FF2B5EF4-FFF2-40B4-BE49-F238E27FC236}">
                  <a16:creationId xmlns:a16="http://schemas.microsoft.com/office/drawing/2014/main" id="{CA854F34-AE4D-134C-B476-B0AF9EC13174}"/>
                </a:ext>
              </a:extLst>
            </p:cNvPr>
            <p:cNvCxnSpPr/>
            <p:nvPr/>
          </p:nvCxnSpPr>
          <p:spPr>
            <a:xfrm>
              <a:off x="9805601" y="1767634"/>
              <a:ext cx="0" cy="76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stealth" w="med" len="med"/>
              <a:tailEnd type="none" w="sm" len="sm"/>
            </a:ln>
          </p:spPr>
        </p:cxnSp>
        <p:sp>
          <p:nvSpPr>
            <p:cNvPr id="10" name="Google Shape;206;g1b71dc5a0f7_1_70">
              <a:extLst>
                <a:ext uri="{FF2B5EF4-FFF2-40B4-BE49-F238E27FC236}">
                  <a16:creationId xmlns:a16="http://schemas.microsoft.com/office/drawing/2014/main" id="{1EA3C71A-A351-FEFA-FF10-F1F09C7A0B5F}"/>
                </a:ext>
              </a:extLst>
            </p:cNvPr>
            <p:cNvSpPr txBox="1"/>
            <p:nvPr/>
          </p:nvSpPr>
          <p:spPr>
            <a:xfrm>
              <a:off x="10575754" y="1159399"/>
              <a:ext cx="13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AT" sz="14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7;g1b71dc5a0f7_1_70">
              <a:extLst>
                <a:ext uri="{FF2B5EF4-FFF2-40B4-BE49-F238E27FC236}">
                  <a16:creationId xmlns:a16="http://schemas.microsoft.com/office/drawing/2014/main" id="{CA2A9816-70FB-A19F-596B-E70ABB4913D6}"/>
                </a:ext>
              </a:extLst>
            </p:cNvPr>
            <p:cNvSpPr txBox="1"/>
            <p:nvPr/>
          </p:nvSpPr>
          <p:spPr>
            <a:xfrm>
              <a:off x="10455429" y="2171543"/>
              <a:ext cx="79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de-AT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42;g1e41c9ee09e_0_44">
            <a:extLst>
              <a:ext uri="{FF2B5EF4-FFF2-40B4-BE49-F238E27FC236}">
                <a16:creationId xmlns:a16="http://schemas.microsoft.com/office/drawing/2014/main" id="{57F64A80-C326-5412-DBEB-DFF19944C5DD}"/>
              </a:ext>
            </a:extLst>
          </p:cNvPr>
          <p:cNvSpPr/>
          <p:nvPr/>
        </p:nvSpPr>
        <p:spPr>
          <a:xfrm>
            <a:off x="8217683" y="5094366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43;g1e41c9ee09e_0_44">
            <a:extLst>
              <a:ext uri="{FF2B5EF4-FFF2-40B4-BE49-F238E27FC236}">
                <a16:creationId xmlns:a16="http://schemas.microsoft.com/office/drawing/2014/main" id="{3DB1E19E-6522-1E20-E0CE-8C23A3D3B2B5}"/>
              </a:ext>
            </a:extLst>
          </p:cNvPr>
          <p:cNvSpPr/>
          <p:nvPr/>
        </p:nvSpPr>
        <p:spPr>
          <a:xfrm>
            <a:off x="9254349" y="5094366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44;g1e41c9ee09e_0_44">
            <a:extLst>
              <a:ext uri="{FF2B5EF4-FFF2-40B4-BE49-F238E27FC236}">
                <a16:creationId xmlns:a16="http://schemas.microsoft.com/office/drawing/2014/main" id="{4C975583-AD03-B289-19DA-54CE81DFF6AC}"/>
              </a:ext>
            </a:extLst>
          </p:cNvPr>
          <p:cNvSpPr/>
          <p:nvPr/>
        </p:nvSpPr>
        <p:spPr>
          <a:xfrm>
            <a:off x="11052807" y="5094366"/>
            <a:ext cx="242697" cy="23712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45;g1e41c9ee09e_0_44">
            <a:extLst>
              <a:ext uri="{FF2B5EF4-FFF2-40B4-BE49-F238E27FC236}">
                <a16:creationId xmlns:a16="http://schemas.microsoft.com/office/drawing/2014/main" id="{F4887945-516E-A90C-20E1-030CF6768AFB}"/>
              </a:ext>
            </a:extLst>
          </p:cNvPr>
          <p:cNvSpPr/>
          <p:nvPr/>
        </p:nvSpPr>
        <p:spPr>
          <a:xfrm>
            <a:off x="10050813" y="6017028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46;g1e41c9ee09e_0_44">
            <a:extLst>
              <a:ext uri="{FF2B5EF4-FFF2-40B4-BE49-F238E27FC236}">
                <a16:creationId xmlns:a16="http://schemas.microsoft.com/office/drawing/2014/main" id="{24F7B9D9-A30E-075B-01EF-B005E81D0A03}"/>
              </a:ext>
            </a:extLst>
          </p:cNvPr>
          <p:cNvSpPr/>
          <p:nvPr/>
        </p:nvSpPr>
        <p:spPr>
          <a:xfrm>
            <a:off x="11032627" y="4678263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47;g1e41c9ee09e_0_44">
            <a:extLst>
              <a:ext uri="{FF2B5EF4-FFF2-40B4-BE49-F238E27FC236}">
                <a16:creationId xmlns:a16="http://schemas.microsoft.com/office/drawing/2014/main" id="{EB636957-B880-18D1-D352-F2A62E5D6EC6}"/>
              </a:ext>
            </a:extLst>
          </p:cNvPr>
          <p:cNvCxnSpPr>
            <a:stCxn id="256" idx="6"/>
            <a:endCxn id="257" idx="2"/>
          </p:cNvCxnSpPr>
          <p:nvPr/>
        </p:nvCxnSpPr>
        <p:spPr>
          <a:xfrm>
            <a:off x="8460380" y="5212928"/>
            <a:ext cx="79396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48;g1e41c9ee09e_0_44">
            <a:extLst>
              <a:ext uri="{FF2B5EF4-FFF2-40B4-BE49-F238E27FC236}">
                <a16:creationId xmlns:a16="http://schemas.microsoft.com/office/drawing/2014/main" id="{16BAD3C2-20DB-47A0-D43A-AB1037FAC5FF}"/>
              </a:ext>
            </a:extLst>
          </p:cNvPr>
          <p:cNvCxnSpPr>
            <a:cxnSpLocks/>
            <a:stCxn id="263" idx="6"/>
            <a:endCxn id="258" idx="2"/>
          </p:cNvCxnSpPr>
          <p:nvPr/>
        </p:nvCxnSpPr>
        <p:spPr>
          <a:xfrm>
            <a:off x="10442450" y="5200952"/>
            <a:ext cx="610357" cy="11976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3" name="Google Shape;249;g1e41c9ee09e_0_44">
            <a:extLst>
              <a:ext uri="{FF2B5EF4-FFF2-40B4-BE49-F238E27FC236}">
                <a16:creationId xmlns:a16="http://schemas.microsoft.com/office/drawing/2014/main" id="{ACC486D4-95C7-AE82-6836-151969118B76}"/>
              </a:ext>
            </a:extLst>
          </p:cNvPr>
          <p:cNvSpPr/>
          <p:nvPr/>
        </p:nvSpPr>
        <p:spPr>
          <a:xfrm>
            <a:off x="10371925" y="5171393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50;g1e41c9ee09e_0_44">
            <a:extLst>
              <a:ext uri="{FF2B5EF4-FFF2-40B4-BE49-F238E27FC236}">
                <a16:creationId xmlns:a16="http://schemas.microsoft.com/office/drawing/2014/main" id="{1A96E42F-9094-C8FD-7B9B-E1D5C2F37E5D}"/>
              </a:ext>
            </a:extLst>
          </p:cNvPr>
          <p:cNvSpPr/>
          <p:nvPr/>
        </p:nvSpPr>
        <p:spPr>
          <a:xfrm>
            <a:off x="11052579" y="5619995"/>
            <a:ext cx="242697" cy="237124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51;g1e41c9ee09e_0_44">
            <a:extLst>
              <a:ext uri="{FF2B5EF4-FFF2-40B4-BE49-F238E27FC236}">
                <a16:creationId xmlns:a16="http://schemas.microsoft.com/office/drawing/2014/main" id="{F1AE0A41-EEEF-57C3-1438-1AD07D95DF2F}"/>
              </a:ext>
            </a:extLst>
          </p:cNvPr>
          <p:cNvCxnSpPr>
            <a:stCxn id="263" idx="7"/>
            <a:endCxn id="260" idx="3"/>
          </p:cNvCxnSpPr>
          <p:nvPr/>
        </p:nvCxnSpPr>
        <p:spPr>
          <a:xfrm flipV="1">
            <a:off x="10432122" y="4880661"/>
            <a:ext cx="636047" cy="2993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6" name="Google Shape;252;g1e41c9ee09e_0_44">
            <a:extLst>
              <a:ext uri="{FF2B5EF4-FFF2-40B4-BE49-F238E27FC236}">
                <a16:creationId xmlns:a16="http://schemas.microsoft.com/office/drawing/2014/main" id="{7491E93E-1EDE-85E2-65F6-0B24251BC565}"/>
              </a:ext>
            </a:extLst>
          </p:cNvPr>
          <p:cNvSpPr/>
          <p:nvPr/>
        </p:nvSpPr>
        <p:spPr>
          <a:xfrm>
            <a:off x="8269211" y="5766109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53;g1e41c9ee09e_0_44">
            <a:extLst>
              <a:ext uri="{FF2B5EF4-FFF2-40B4-BE49-F238E27FC236}">
                <a16:creationId xmlns:a16="http://schemas.microsoft.com/office/drawing/2014/main" id="{4F1A8652-7DF5-31BB-AF15-2129934E5940}"/>
              </a:ext>
            </a:extLst>
          </p:cNvPr>
          <p:cNvSpPr/>
          <p:nvPr/>
        </p:nvSpPr>
        <p:spPr>
          <a:xfrm>
            <a:off x="9272052" y="5586485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54;g1e41c9ee09e_0_44">
            <a:extLst>
              <a:ext uri="{FF2B5EF4-FFF2-40B4-BE49-F238E27FC236}">
                <a16:creationId xmlns:a16="http://schemas.microsoft.com/office/drawing/2014/main" id="{707DD180-34E8-B4BB-13D2-F2955E7687FF}"/>
              </a:ext>
            </a:extLst>
          </p:cNvPr>
          <p:cNvCxnSpPr>
            <a:stCxn id="266" idx="6"/>
            <a:endCxn id="267" idx="2"/>
          </p:cNvCxnSpPr>
          <p:nvPr/>
        </p:nvCxnSpPr>
        <p:spPr>
          <a:xfrm rot="10800000" flipH="1">
            <a:off x="8511908" y="5705022"/>
            <a:ext cx="760207" cy="1796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9" name="Google Shape;255;g1e41c9ee09e_0_44">
            <a:extLst>
              <a:ext uri="{FF2B5EF4-FFF2-40B4-BE49-F238E27FC236}">
                <a16:creationId xmlns:a16="http://schemas.microsoft.com/office/drawing/2014/main" id="{5EF0E2F7-9F34-C629-B59D-C45F922CC9B1}"/>
              </a:ext>
            </a:extLst>
          </p:cNvPr>
          <p:cNvCxnSpPr>
            <a:stCxn id="267" idx="6"/>
            <a:endCxn id="259" idx="2"/>
          </p:cNvCxnSpPr>
          <p:nvPr/>
        </p:nvCxnSpPr>
        <p:spPr>
          <a:xfrm>
            <a:off x="9514749" y="5705048"/>
            <a:ext cx="536052" cy="4305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56;g1e41c9ee09e_0_44">
            <a:extLst>
              <a:ext uri="{FF2B5EF4-FFF2-40B4-BE49-F238E27FC236}">
                <a16:creationId xmlns:a16="http://schemas.microsoft.com/office/drawing/2014/main" id="{815EEBD6-C10C-CC64-4FB5-F4865E689A53}"/>
              </a:ext>
            </a:extLst>
          </p:cNvPr>
          <p:cNvCxnSpPr>
            <a:stCxn id="259" idx="6"/>
            <a:endCxn id="264" idx="3"/>
          </p:cNvCxnSpPr>
          <p:nvPr/>
        </p:nvCxnSpPr>
        <p:spPr>
          <a:xfrm rot="10800000" flipH="1">
            <a:off x="10293510" y="5822272"/>
            <a:ext cx="794642" cy="3133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57;g1e41c9ee09e_0_44">
            <a:extLst>
              <a:ext uri="{FF2B5EF4-FFF2-40B4-BE49-F238E27FC236}">
                <a16:creationId xmlns:a16="http://schemas.microsoft.com/office/drawing/2014/main" id="{27FD1105-6EEC-9ECF-A4D8-5E9C8A2C6592}"/>
              </a:ext>
            </a:extLst>
          </p:cNvPr>
          <p:cNvSpPr/>
          <p:nvPr/>
        </p:nvSpPr>
        <p:spPr>
          <a:xfrm>
            <a:off x="10573493" y="5485351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58;g1e41c9ee09e_0_44">
            <a:extLst>
              <a:ext uri="{FF2B5EF4-FFF2-40B4-BE49-F238E27FC236}">
                <a16:creationId xmlns:a16="http://schemas.microsoft.com/office/drawing/2014/main" id="{046A9FF0-1221-E5CF-0DEB-CB39358619AC}"/>
              </a:ext>
            </a:extLst>
          </p:cNvPr>
          <p:cNvCxnSpPr>
            <a:cxnSpLocks/>
          </p:cNvCxnSpPr>
          <p:nvPr/>
        </p:nvCxnSpPr>
        <p:spPr>
          <a:xfrm>
            <a:off x="9488127" y="5208172"/>
            <a:ext cx="1591075" cy="44179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3" name="Google Shape;259;g1e41c9ee09e_0_44">
            <a:extLst>
              <a:ext uri="{FF2B5EF4-FFF2-40B4-BE49-F238E27FC236}">
                <a16:creationId xmlns:a16="http://schemas.microsoft.com/office/drawing/2014/main" id="{78E6A495-A743-3CD2-9465-07EF471A9090}"/>
              </a:ext>
            </a:extLst>
          </p:cNvPr>
          <p:cNvCxnSpPr>
            <a:cxnSpLocks/>
            <a:endCxn id="258" idx="3"/>
          </p:cNvCxnSpPr>
          <p:nvPr/>
        </p:nvCxnSpPr>
        <p:spPr>
          <a:xfrm flipV="1">
            <a:off x="10583821" y="5296764"/>
            <a:ext cx="504528" cy="2203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60;g1e41c9ee09e_0_44">
            <a:extLst>
              <a:ext uri="{FF2B5EF4-FFF2-40B4-BE49-F238E27FC236}">
                <a16:creationId xmlns:a16="http://schemas.microsoft.com/office/drawing/2014/main" id="{65BABC38-A2B4-2CDB-3148-7A89F7B53F7A}"/>
              </a:ext>
            </a:extLst>
          </p:cNvPr>
          <p:cNvSpPr/>
          <p:nvPr/>
        </p:nvSpPr>
        <p:spPr>
          <a:xfrm>
            <a:off x="8788654" y="5783503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61;g1e41c9ee09e_0_44">
            <a:extLst>
              <a:ext uri="{FF2B5EF4-FFF2-40B4-BE49-F238E27FC236}">
                <a16:creationId xmlns:a16="http://schemas.microsoft.com/office/drawing/2014/main" id="{B9F00B80-7123-8B64-25B7-E47548F6C709}"/>
              </a:ext>
            </a:extLst>
          </p:cNvPr>
          <p:cNvCxnSpPr>
            <a:cxnSpLocks/>
          </p:cNvCxnSpPr>
          <p:nvPr/>
        </p:nvCxnSpPr>
        <p:spPr>
          <a:xfrm>
            <a:off x="8812269" y="5823649"/>
            <a:ext cx="397984" cy="1648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6" name="Google Shape;262;g1e41c9ee09e_0_44">
            <a:extLst>
              <a:ext uri="{FF2B5EF4-FFF2-40B4-BE49-F238E27FC236}">
                <a16:creationId xmlns:a16="http://schemas.microsoft.com/office/drawing/2014/main" id="{29778A65-4F2E-7E51-5F7D-595004127041}"/>
              </a:ext>
            </a:extLst>
          </p:cNvPr>
          <p:cNvSpPr/>
          <p:nvPr/>
        </p:nvSpPr>
        <p:spPr>
          <a:xfrm>
            <a:off x="8832056" y="5183320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63;g1e41c9ee09e_0_44">
            <a:extLst>
              <a:ext uri="{FF2B5EF4-FFF2-40B4-BE49-F238E27FC236}">
                <a16:creationId xmlns:a16="http://schemas.microsoft.com/office/drawing/2014/main" id="{BEE0EC5A-591C-3077-FD73-0320F2309CFD}"/>
              </a:ext>
            </a:extLst>
          </p:cNvPr>
          <p:cNvCxnSpPr>
            <a:endCxn id="267" idx="0"/>
          </p:cNvCxnSpPr>
          <p:nvPr/>
        </p:nvCxnSpPr>
        <p:spPr>
          <a:xfrm>
            <a:off x="8855693" y="5223574"/>
            <a:ext cx="537707" cy="3629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8" name="Google Shape;264;g1e41c9ee09e_0_44">
            <a:extLst>
              <a:ext uri="{FF2B5EF4-FFF2-40B4-BE49-F238E27FC236}">
                <a16:creationId xmlns:a16="http://schemas.microsoft.com/office/drawing/2014/main" id="{349F14D1-F5D5-C03E-2AAD-E40D0A17BC43}"/>
              </a:ext>
            </a:extLst>
          </p:cNvPr>
          <p:cNvCxnSpPr>
            <a:cxnSpLocks/>
            <a:stCxn id="266" idx="5"/>
          </p:cNvCxnSpPr>
          <p:nvPr/>
        </p:nvCxnSpPr>
        <p:spPr>
          <a:xfrm>
            <a:off x="8476366" y="5968507"/>
            <a:ext cx="717131" cy="4042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65;g1e41c9ee09e_0_44">
            <a:extLst>
              <a:ext uri="{FF2B5EF4-FFF2-40B4-BE49-F238E27FC236}">
                <a16:creationId xmlns:a16="http://schemas.microsoft.com/office/drawing/2014/main" id="{5F1EE0B7-295E-6C63-6D1D-C8D99AEA1FC9}"/>
              </a:ext>
            </a:extLst>
          </p:cNvPr>
          <p:cNvCxnSpPr>
            <a:cxnSpLocks/>
            <a:endCxn id="267" idx="1"/>
          </p:cNvCxnSpPr>
          <p:nvPr/>
        </p:nvCxnSpPr>
        <p:spPr>
          <a:xfrm>
            <a:off x="8435703" y="5293360"/>
            <a:ext cx="871891" cy="3278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66;g1e41c9ee09e_0_44">
            <a:extLst>
              <a:ext uri="{FF2B5EF4-FFF2-40B4-BE49-F238E27FC236}">
                <a16:creationId xmlns:a16="http://schemas.microsoft.com/office/drawing/2014/main" id="{89997A57-3C8C-BAF4-5DC1-C61312B8AB24}"/>
              </a:ext>
            </a:extLst>
          </p:cNvPr>
          <p:cNvSpPr/>
          <p:nvPr/>
        </p:nvSpPr>
        <p:spPr>
          <a:xfrm>
            <a:off x="11032627" y="6150562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67;g1e41c9ee09e_0_44">
            <a:extLst>
              <a:ext uri="{FF2B5EF4-FFF2-40B4-BE49-F238E27FC236}">
                <a16:creationId xmlns:a16="http://schemas.microsoft.com/office/drawing/2014/main" id="{3D1CC8E3-9D9C-D0A9-49A9-B99D51893906}"/>
              </a:ext>
            </a:extLst>
          </p:cNvPr>
          <p:cNvSpPr/>
          <p:nvPr/>
        </p:nvSpPr>
        <p:spPr>
          <a:xfrm>
            <a:off x="10513296" y="6015978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68;g1e41c9ee09e_0_44">
            <a:extLst>
              <a:ext uri="{FF2B5EF4-FFF2-40B4-BE49-F238E27FC236}">
                <a16:creationId xmlns:a16="http://schemas.microsoft.com/office/drawing/2014/main" id="{AAC703B5-ABEF-416F-45EC-0BB3A303062F}"/>
              </a:ext>
            </a:extLst>
          </p:cNvPr>
          <p:cNvCxnSpPr>
            <a:stCxn id="281" idx="5"/>
            <a:endCxn id="280" idx="2"/>
          </p:cNvCxnSpPr>
          <p:nvPr/>
        </p:nvCxnSpPr>
        <p:spPr>
          <a:xfrm>
            <a:off x="10573493" y="6066438"/>
            <a:ext cx="459134" cy="20268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3" name="Google Shape;269;g1e41c9ee09e_0_44">
            <a:extLst>
              <a:ext uri="{FF2B5EF4-FFF2-40B4-BE49-F238E27FC236}">
                <a16:creationId xmlns:a16="http://schemas.microsoft.com/office/drawing/2014/main" id="{F7537081-E9F7-A1BD-9307-688768BAC095}"/>
              </a:ext>
            </a:extLst>
          </p:cNvPr>
          <p:cNvCxnSpPr>
            <a:endCxn id="264" idx="2"/>
          </p:cNvCxnSpPr>
          <p:nvPr/>
        </p:nvCxnSpPr>
        <p:spPr>
          <a:xfrm rot="10800000" flipH="1">
            <a:off x="9739434" y="5738557"/>
            <a:ext cx="1313145" cy="1422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4" name="Google Shape;270;g1e41c9ee09e_0_44">
            <a:extLst>
              <a:ext uri="{FF2B5EF4-FFF2-40B4-BE49-F238E27FC236}">
                <a16:creationId xmlns:a16="http://schemas.microsoft.com/office/drawing/2014/main" id="{CA067D08-483D-B681-2102-40023F73E150}"/>
              </a:ext>
            </a:extLst>
          </p:cNvPr>
          <p:cNvSpPr/>
          <p:nvPr/>
        </p:nvSpPr>
        <p:spPr>
          <a:xfrm>
            <a:off x="9712275" y="5857158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42;g1e41c9ee09e_0_44">
            <a:extLst>
              <a:ext uri="{FF2B5EF4-FFF2-40B4-BE49-F238E27FC236}">
                <a16:creationId xmlns:a16="http://schemas.microsoft.com/office/drawing/2014/main" id="{0FB9D2EB-C8D3-1073-6AA0-63CDC3C1B59D}"/>
              </a:ext>
            </a:extLst>
          </p:cNvPr>
          <p:cNvSpPr/>
          <p:nvPr/>
        </p:nvSpPr>
        <p:spPr>
          <a:xfrm>
            <a:off x="9204321" y="6254152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42;g1e41c9ee09e_0_44">
            <a:extLst>
              <a:ext uri="{FF2B5EF4-FFF2-40B4-BE49-F238E27FC236}">
                <a16:creationId xmlns:a16="http://schemas.microsoft.com/office/drawing/2014/main" id="{A4C1B4DC-3A27-DE2E-E4C3-F4B59CD47BD4}"/>
              </a:ext>
            </a:extLst>
          </p:cNvPr>
          <p:cNvSpPr/>
          <p:nvPr/>
        </p:nvSpPr>
        <p:spPr>
          <a:xfrm>
            <a:off x="6179227" y="5098924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43;g1e41c9ee09e_0_44">
            <a:extLst>
              <a:ext uri="{FF2B5EF4-FFF2-40B4-BE49-F238E27FC236}">
                <a16:creationId xmlns:a16="http://schemas.microsoft.com/office/drawing/2014/main" id="{063DF0B1-5D5E-8A24-5022-C4C4E8FADC84}"/>
              </a:ext>
            </a:extLst>
          </p:cNvPr>
          <p:cNvSpPr/>
          <p:nvPr/>
        </p:nvSpPr>
        <p:spPr>
          <a:xfrm>
            <a:off x="7215893" y="5098924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47;g1e41c9ee09e_0_44">
            <a:extLst>
              <a:ext uri="{FF2B5EF4-FFF2-40B4-BE49-F238E27FC236}">
                <a16:creationId xmlns:a16="http://schemas.microsoft.com/office/drawing/2014/main" id="{06F85C47-A883-3BCE-C226-9F935B8602E5}"/>
              </a:ext>
            </a:extLst>
          </p:cNvPr>
          <p:cNvCxnSpPr>
            <a:stCxn id="286" idx="6"/>
            <a:endCxn id="287" idx="2"/>
          </p:cNvCxnSpPr>
          <p:nvPr/>
        </p:nvCxnSpPr>
        <p:spPr>
          <a:xfrm>
            <a:off x="6421924" y="5217486"/>
            <a:ext cx="793969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52;g1e41c9ee09e_0_44">
            <a:extLst>
              <a:ext uri="{FF2B5EF4-FFF2-40B4-BE49-F238E27FC236}">
                <a16:creationId xmlns:a16="http://schemas.microsoft.com/office/drawing/2014/main" id="{D238779E-3588-B2C9-5FEE-0B0653F86622}"/>
              </a:ext>
            </a:extLst>
          </p:cNvPr>
          <p:cNvSpPr/>
          <p:nvPr/>
        </p:nvSpPr>
        <p:spPr>
          <a:xfrm>
            <a:off x="6230755" y="5770667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53;g1e41c9ee09e_0_44">
            <a:extLst>
              <a:ext uri="{FF2B5EF4-FFF2-40B4-BE49-F238E27FC236}">
                <a16:creationId xmlns:a16="http://schemas.microsoft.com/office/drawing/2014/main" id="{ADF76884-9209-6318-0414-C0EA8D5D2BC1}"/>
              </a:ext>
            </a:extLst>
          </p:cNvPr>
          <p:cNvSpPr/>
          <p:nvPr/>
        </p:nvSpPr>
        <p:spPr>
          <a:xfrm>
            <a:off x="7233596" y="5591043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54;g1e41c9ee09e_0_44">
            <a:extLst>
              <a:ext uri="{FF2B5EF4-FFF2-40B4-BE49-F238E27FC236}">
                <a16:creationId xmlns:a16="http://schemas.microsoft.com/office/drawing/2014/main" id="{A5215602-EAE4-A89E-4278-4C17FB96EAB3}"/>
              </a:ext>
            </a:extLst>
          </p:cNvPr>
          <p:cNvCxnSpPr>
            <a:stCxn id="289" idx="6"/>
            <a:endCxn id="290" idx="2"/>
          </p:cNvCxnSpPr>
          <p:nvPr/>
        </p:nvCxnSpPr>
        <p:spPr>
          <a:xfrm rot="10800000" flipH="1">
            <a:off x="6473452" y="5709580"/>
            <a:ext cx="760207" cy="1796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2" name="Google Shape;260;g1e41c9ee09e_0_44">
            <a:extLst>
              <a:ext uri="{FF2B5EF4-FFF2-40B4-BE49-F238E27FC236}">
                <a16:creationId xmlns:a16="http://schemas.microsoft.com/office/drawing/2014/main" id="{DEAE0DE4-2228-CB8D-B17B-C673D09BB996}"/>
              </a:ext>
            </a:extLst>
          </p:cNvPr>
          <p:cNvSpPr/>
          <p:nvPr/>
        </p:nvSpPr>
        <p:spPr>
          <a:xfrm>
            <a:off x="6750198" y="5788061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61;g1e41c9ee09e_0_44">
            <a:extLst>
              <a:ext uri="{FF2B5EF4-FFF2-40B4-BE49-F238E27FC236}">
                <a16:creationId xmlns:a16="http://schemas.microsoft.com/office/drawing/2014/main" id="{1A4FDA11-6413-8518-B8D0-16F6CF025BED}"/>
              </a:ext>
            </a:extLst>
          </p:cNvPr>
          <p:cNvCxnSpPr>
            <a:cxnSpLocks/>
          </p:cNvCxnSpPr>
          <p:nvPr/>
        </p:nvCxnSpPr>
        <p:spPr>
          <a:xfrm>
            <a:off x="6773813" y="5828207"/>
            <a:ext cx="397984" cy="1648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4" name="Google Shape;262;g1e41c9ee09e_0_44">
            <a:extLst>
              <a:ext uri="{FF2B5EF4-FFF2-40B4-BE49-F238E27FC236}">
                <a16:creationId xmlns:a16="http://schemas.microsoft.com/office/drawing/2014/main" id="{045F40EA-BF02-5083-819C-86D300E58A7D}"/>
              </a:ext>
            </a:extLst>
          </p:cNvPr>
          <p:cNvSpPr/>
          <p:nvPr/>
        </p:nvSpPr>
        <p:spPr>
          <a:xfrm>
            <a:off x="6793600" y="5187878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63;g1e41c9ee09e_0_44">
            <a:extLst>
              <a:ext uri="{FF2B5EF4-FFF2-40B4-BE49-F238E27FC236}">
                <a16:creationId xmlns:a16="http://schemas.microsoft.com/office/drawing/2014/main" id="{541727EE-3429-519E-2E9A-C9FB6480838C}"/>
              </a:ext>
            </a:extLst>
          </p:cNvPr>
          <p:cNvCxnSpPr>
            <a:endCxn id="290" idx="0"/>
          </p:cNvCxnSpPr>
          <p:nvPr/>
        </p:nvCxnSpPr>
        <p:spPr>
          <a:xfrm>
            <a:off x="6817237" y="5228132"/>
            <a:ext cx="537707" cy="3629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65;g1e41c9ee09e_0_44">
            <a:extLst>
              <a:ext uri="{FF2B5EF4-FFF2-40B4-BE49-F238E27FC236}">
                <a16:creationId xmlns:a16="http://schemas.microsoft.com/office/drawing/2014/main" id="{09333562-7600-0E59-7A1D-3E361D19848D}"/>
              </a:ext>
            </a:extLst>
          </p:cNvPr>
          <p:cNvCxnSpPr>
            <a:cxnSpLocks/>
          </p:cNvCxnSpPr>
          <p:nvPr/>
        </p:nvCxnSpPr>
        <p:spPr>
          <a:xfrm>
            <a:off x="6378197" y="5317712"/>
            <a:ext cx="444668" cy="28606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7" name="Google Shape;242;g1e41c9ee09e_0_44">
            <a:extLst>
              <a:ext uri="{FF2B5EF4-FFF2-40B4-BE49-F238E27FC236}">
                <a16:creationId xmlns:a16="http://schemas.microsoft.com/office/drawing/2014/main" id="{F7785395-8ABB-1362-E494-DFF565175CE3}"/>
              </a:ext>
            </a:extLst>
          </p:cNvPr>
          <p:cNvSpPr/>
          <p:nvPr/>
        </p:nvSpPr>
        <p:spPr>
          <a:xfrm>
            <a:off x="8274634" y="6298068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65;g1e41c9ee09e_0_44">
            <a:extLst>
              <a:ext uri="{FF2B5EF4-FFF2-40B4-BE49-F238E27FC236}">
                <a16:creationId xmlns:a16="http://schemas.microsoft.com/office/drawing/2014/main" id="{6DCE1533-D34A-2B05-E4E3-DE9CCBC67281}"/>
              </a:ext>
            </a:extLst>
          </p:cNvPr>
          <p:cNvCxnSpPr>
            <a:cxnSpLocks/>
            <a:stCxn id="290" idx="5"/>
            <a:endCxn id="297" idx="2"/>
          </p:cNvCxnSpPr>
          <p:nvPr/>
        </p:nvCxnSpPr>
        <p:spPr>
          <a:xfrm>
            <a:off x="7440751" y="5793441"/>
            <a:ext cx="833883" cy="62318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47;g1e41c9ee09e_0_44">
            <a:extLst>
              <a:ext uri="{FF2B5EF4-FFF2-40B4-BE49-F238E27FC236}">
                <a16:creationId xmlns:a16="http://schemas.microsoft.com/office/drawing/2014/main" id="{5AA7D979-855A-B7B3-85CA-69C67D049C60}"/>
              </a:ext>
            </a:extLst>
          </p:cNvPr>
          <p:cNvCxnSpPr>
            <a:cxnSpLocks/>
            <a:endCxn id="256" idx="2"/>
          </p:cNvCxnSpPr>
          <p:nvPr/>
        </p:nvCxnSpPr>
        <p:spPr>
          <a:xfrm flipV="1">
            <a:off x="7473479" y="5212928"/>
            <a:ext cx="744204" cy="1116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0" name="Google Shape;263;g1e41c9ee09e_0_44">
            <a:extLst>
              <a:ext uri="{FF2B5EF4-FFF2-40B4-BE49-F238E27FC236}">
                <a16:creationId xmlns:a16="http://schemas.microsoft.com/office/drawing/2014/main" id="{1DFFE9B8-5D94-7697-98E5-D719412EE42A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7836578" y="5242437"/>
            <a:ext cx="468175" cy="5583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262;g1e41c9ee09e_0_44">
            <a:extLst>
              <a:ext uri="{FF2B5EF4-FFF2-40B4-BE49-F238E27FC236}">
                <a16:creationId xmlns:a16="http://schemas.microsoft.com/office/drawing/2014/main" id="{8378FB19-1E7F-E743-48ED-33F79572AA43}"/>
              </a:ext>
            </a:extLst>
          </p:cNvPr>
          <p:cNvSpPr/>
          <p:nvPr/>
        </p:nvSpPr>
        <p:spPr>
          <a:xfrm>
            <a:off x="7810183" y="5208172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261;g1e41c9ee09e_0_44">
            <a:extLst>
              <a:ext uri="{FF2B5EF4-FFF2-40B4-BE49-F238E27FC236}">
                <a16:creationId xmlns:a16="http://schemas.microsoft.com/office/drawing/2014/main" id="{93BA0E3F-DBFC-D21D-4022-CE932F692283}"/>
              </a:ext>
            </a:extLst>
          </p:cNvPr>
          <p:cNvCxnSpPr>
            <a:cxnSpLocks/>
            <a:endCxn id="266" idx="2"/>
          </p:cNvCxnSpPr>
          <p:nvPr/>
        </p:nvCxnSpPr>
        <p:spPr>
          <a:xfrm flipV="1">
            <a:off x="7719994" y="5884671"/>
            <a:ext cx="549217" cy="13130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252;g1e41c9ee09e_0_44">
            <a:extLst>
              <a:ext uri="{FF2B5EF4-FFF2-40B4-BE49-F238E27FC236}">
                <a16:creationId xmlns:a16="http://schemas.microsoft.com/office/drawing/2014/main" id="{5E118B8C-C28D-D159-1390-B4E0B1C4ECBE}"/>
              </a:ext>
            </a:extLst>
          </p:cNvPr>
          <p:cNvSpPr/>
          <p:nvPr/>
        </p:nvSpPr>
        <p:spPr>
          <a:xfrm>
            <a:off x="6179226" y="4441139"/>
            <a:ext cx="242697" cy="237124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247;g1e41c9ee09e_0_44">
            <a:extLst>
              <a:ext uri="{FF2B5EF4-FFF2-40B4-BE49-F238E27FC236}">
                <a16:creationId xmlns:a16="http://schemas.microsoft.com/office/drawing/2014/main" id="{7E5AF9DB-20C5-98B7-4074-F7745983CC0B}"/>
              </a:ext>
            </a:extLst>
          </p:cNvPr>
          <p:cNvCxnSpPr>
            <a:cxnSpLocks/>
          </p:cNvCxnSpPr>
          <p:nvPr/>
        </p:nvCxnSpPr>
        <p:spPr>
          <a:xfrm>
            <a:off x="6421924" y="4559701"/>
            <a:ext cx="3716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5" name="Google Shape;247;g1e41c9ee09e_0_44">
            <a:extLst>
              <a:ext uri="{FF2B5EF4-FFF2-40B4-BE49-F238E27FC236}">
                <a16:creationId xmlns:a16="http://schemas.microsoft.com/office/drawing/2014/main" id="{5C6BB447-9CE0-19EF-BA99-45EE48D82FC5}"/>
              </a:ext>
            </a:extLst>
          </p:cNvPr>
          <p:cNvCxnSpPr>
            <a:cxnSpLocks/>
            <a:stCxn id="303" idx="5"/>
            <a:endCxn id="287" idx="1"/>
          </p:cNvCxnSpPr>
          <p:nvPr/>
        </p:nvCxnSpPr>
        <p:spPr>
          <a:xfrm>
            <a:off x="6386381" y="4643537"/>
            <a:ext cx="865054" cy="490113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6" name="Google Shape;261;g1e41c9ee09e_0_44">
            <a:extLst>
              <a:ext uri="{FF2B5EF4-FFF2-40B4-BE49-F238E27FC236}">
                <a16:creationId xmlns:a16="http://schemas.microsoft.com/office/drawing/2014/main" id="{B3DFBDE6-CA85-0A7F-D64A-13E252AA86FF}"/>
              </a:ext>
            </a:extLst>
          </p:cNvPr>
          <p:cNvCxnSpPr>
            <a:cxnSpLocks/>
          </p:cNvCxnSpPr>
          <p:nvPr/>
        </p:nvCxnSpPr>
        <p:spPr>
          <a:xfrm flipV="1">
            <a:off x="6788200" y="4852466"/>
            <a:ext cx="543796" cy="186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262;g1e41c9ee09e_0_44">
            <a:extLst>
              <a:ext uri="{FF2B5EF4-FFF2-40B4-BE49-F238E27FC236}">
                <a16:creationId xmlns:a16="http://schemas.microsoft.com/office/drawing/2014/main" id="{1FE48B92-2852-9A9A-CD7F-B6C63A943AB6}"/>
              </a:ext>
            </a:extLst>
          </p:cNvPr>
          <p:cNvSpPr/>
          <p:nvPr/>
        </p:nvSpPr>
        <p:spPr>
          <a:xfrm>
            <a:off x="6768086" y="4836421"/>
            <a:ext cx="51028" cy="69425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265;g1e41c9ee09e_0_44">
            <a:extLst>
              <a:ext uri="{FF2B5EF4-FFF2-40B4-BE49-F238E27FC236}">
                <a16:creationId xmlns:a16="http://schemas.microsoft.com/office/drawing/2014/main" id="{3BCBBA0D-BEAB-520A-D0B5-1F54E3312107}"/>
              </a:ext>
            </a:extLst>
          </p:cNvPr>
          <p:cNvCxnSpPr>
            <a:cxnSpLocks/>
          </p:cNvCxnSpPr>
          <p:nvPr/>
        </p:nvCxnSpPr>
        <p:spPr>
          <a:xfrm flipV="1">
            <a:off x="8389394" y="4721369"/>
            <a:ext cx="621867" cy="39077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Google Shape;261;g1e41c9ee09e_0_44">
            <a:extLst>
              <a:ext uri="{FF2B5EF4-FFF2-40B4-BE49-F238E27FC236}">
                <a16:creationId xmlns:a16="http://schemas.microsoft.com/office/drawing/2014/main" id="{1E72394D-C3ED-E8AF-F3FC-A7722ED1BA16}"/>
              </a:ext>
            </a:extLst>
          </p:cNvPr>
          <p:cNvCxnSpPr>
            <a:cxnSpLocks/>
          </p:cNvCxnSpPr>
          <p:nvPr/>
        </p:nvCxnSpPr>
        <p:spPr>
          <a:xfrm flipV="1">
            <a:off x="8620113" y="4560939"/>
            <a:ext cx="191406" cy="4156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3" name="Google Shape;249;g1e41c9ee09e_0_44">
            <a:extLst>
              <a:ext uri="{FF2B5EF4-FFF2-40B4-BE49-F238E27FC236}">
                <a16:creationId xmlns:a16="http://schemas.microsoft.com/office/drawing/2014/main" id="{BEC105BE-593C-8DDF-44B5-A4FBE244FA3D}"/>
              </a:ext>
            </a:extLst>
          </p:cNvPr>
          <p:cNvSpPr/>
          <p:nvPr/>
        </p:nvSpPr>
        <p:spPr>
          <a:xfrm>
            <a:off x="8605075" y="4939051"/>
            <a:ext cx="70525" cy="59117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55E0C60-4CC1-2BC8-0570-490FA215B0B3}"/>
                  </a:ext>
                </a:extLst>
              </p:cNvPr>
              <p:cNvSpPr txBox="1"/>
              <p:nvPr/>
            </p:nvSpPr>
            <p:spPr>
              <a:xfrm>
                <a:off x="10540137" y="4736775"/>
                <a:ext cx="285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55E0C60-4CC1-2BC8-0570-490FA215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137" y="4736775"/>
                <a:ext cx="285335" cy="215444"/>
              </a:xfrm>
              <a:prstGeom prst="rect">
                <a:avLst/>
              </a:prstGeom>
              <a:blipFill>
                <a:blip r:embed="rId4"/>
                <a:stretch>
                  <a:fillRect l="-8333" r="-8333" b="-1111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0D17FB4-D4CA-1D8E-5B0F-731FF46A782C}"/>
                  </a:ext>
                </a:extLst>
              </p:cNvPr>
              <p:cNvSpPr txBox="1"/>
              <p:nvPr/>
            </p:nvSpPr>
            <p:spPr>
              <a:xfrm>
                <a:off x="10725192" y="4983507"/>
                <a:ext cx="285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B0D17FB4-D4CA-1D8E-5B0F-731FF46A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192" y="4983507"/>
                <a:ext cx="285335" cy="215444"/>
              </a:xfrm>
              <a:prstGeom prst="rect">
                <a:avLst/>
              </a:prstGeom>
              <a:blipFill>
                <a:blip r:embed="rId5"/>
                <a:stretch>
                  <a:fillRect l="-13043" r="-13043" b="-1111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53CB70B-AC5C-8C48-6591-DAF6DBD2CDE2}"/>
                  </a:ext>
                </a:extLst>
              </p:cNvPr>
              <p:cNvSpPr txBox="1"/>
              <p:nvPr/>
            </p:nvSpPr>
            <p:spPr>
              <a:xfrm>
                <a:off x="10129840" y="5592551"/>
                <a:ext cx="3847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953CB70B-AC5C-8C48-6591-DAF6DBD2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840" y="5592551"/>
                <a:ext cx="384721" cy="215444"/>
              </a:xfrm>
              <a:prstGeom prst="rect">
                <a:avLst/>
              </a:prstGeom>
              <a:blipFill>
                <a:blip r:embed="rId6"/>
                <a:stretch>
                  <a:fillRect l="-9375" r="-6250" b="-5556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B34098CA-EB5C-B706-52F6-BA6F5330164C}"/>
                  </a:ext>
                </a:extLst>
              </p:cNvPr>
              <p:cNvSpPr txBox="1"/>
              <p:nvPr/>
            </p:nvSpPr>
            <p:spPr>
              <a:xfrm>
                <a:off x="9574946" y="6014586"/>
                <a:ext cx="3847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B34098CA-EB5C-B706-52F6-BA6F5330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946" y="6014586"/>
                <a:ext cx="384721" cy="215444"/>
              </a:xfrm>
              <a:prstGeom prst="rect">
                <a:avLst/>
              </a:prstGeom>
              <a:blipFill>
                <a:blip r:embed="rId7"/>
                <a:stretch>
                  <a:fillRect l="-9677" r="-6452" b="-1111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D25EEECA-F101-03B6-9BC8-779FEE681411}"/>
                  </a:ext>
                </a:extLst>
              </p:cNvPr>
              <p:cNvSpPr txBox="1"/>
              <p:nvPr/>
            </p:nvSpPr>
            <p:spPr>
              <a:xfrm>
                <a:off x="7896827" y="4959969"/>
                <a:ext cx="285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D25EEECA-F101-03B6-9BC8-779FEE681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827" y="4959969"/>
                <a:ext cx="285335" cy="215444"/>
              </a:xfrm>
              <a:prstGeom prst="rect">
                <a:avLst/>
              </a:prstGeom>
              <a:blipFill>
                <a:blip r:embed="rId8"/>
                <a:stretch>
                  <a:fillRect l="-8333" r="-12500" b="-1111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B3AA201-24A1-67E5-314B-FA20600BA7BF}"/>
                  </a:ext>
                </a:extLst>
              </p:cNvPr>
              <p:cNvSpPr txBox="1"/>
              <p:nvPr/>
            </p:nvSpPr>
            <p:spPr>
              <a:xfrm>
                <a:off x="8127377" y="5424981"/>
                <a:ext cx="285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CB3AA201-24A1-67E5-314B-FA20600BA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77" y="5424981"/>
                <a:ext cx="285335" cy="215444"/>
              </a:xfrm>
              <a:prstGeom prst="rect">
                <a:avLst/>
              </a:prstGeom>
              <a:blipFill>
                <a:blip r:embed="rId9"/>
                <a:stretch>
                  <a:fillRect l="-8333" r="-12500" b="-5556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1D845886-6F19-3C53-170D-66FACCAA8709}"/>
                  </a:ext>
                </a:extLst>
              </p:cNvPr>
              <p:cNvSpPr txBox="1"/>
              <p:nvPr/>
            </p:nvSpPr>
            <p:spPr>
              <a:xfrm>
                <a:off x="9699984" y="4975143"/>
                <a:ext cx="378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1D845886-6F19-3C53-170D-66FACCAA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984" y="4975143"/>
                <a:ext cx="378950" cy="215444"/>
              </a:xfrm>
              <a:prstGeom prst="rect">
                <a:avLst/>
              </a:prstGeom>
              <a:blipFill>
                <a:blip r:embed="rId10"/>
                <a:stretch>
                  <a:fillRect l="-6452" b="-1666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56DB998E-9747-D79A-DE8C-E9179A1184F6}"/>
                  </a:ext>
                </a:extLst>
              </p:cNvPr>
              <p:cNvSpPr txBox="1"/>
              <p:nvPr/>
            </p:nvSpPr>
            <p:spPr>
              <a:xfrm>
                <a:off x="9671851" y="5284681"/>
                <a:ext cx="38311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56DB998E-9747-D79A-DE8C-E9179A11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851" y="5284681"/>
                <a:ext cx="383117" cy="215444"/>
              </a:xfrm>
              <a:prstGeom prst="rect">
                <a:avLst/>
              </a:prstGeom>
              <a:blipFill>
                <a:blip r:embed="rId11"/>
                <a:stretch>
                  <a:fillRect l="-6452" r="-3226" b="-2352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9" name="Google Shape;183;p1">
            <a:extLst>
              <a:ext uri="{FF2B5EF4-FFF2-40B4-BE49-F238E27FC236}">
                <a16:creationId xmlns:a16="http://schemas.microsoft.com/office/drawing/2014/main" id="{5C9C4A07-A79E-F0ED-88F8-5BA8D3FAB58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4996" t="-3082" r="-4996" b="5064"/>
          <a:stretch/>
        </p:blipFill>
        <p:spPr>
          <a:xfrm>
            <a:off x="9185115" y="4750151"/>
            <a:ext cx="378950" cy="332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183;p1">
            <a:extLst>
              <a:ext uri="{FF2B5EF4-FFF2-40B4-BE49-F238E27FC236}">
                <a16:creationId xmlns:a16="http://schemas.microsoft.com/office/drawing/2014/main" id="{BAFAF86D-3818-FDE6-AEBB-BA03265393F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4996" t="-3082" r="-4996" b="5064"/>
          <a:stretch/>
        </p:blipFill>
        <p:spPr>
          <a:xfrm>
            <a:off x="4045884" y="4387107"/>
            <a:ext cx="378950" cy="332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248;g1e41c9ee09e_0_44">
            <a:extLst>
              <a:ext uri="{FF2B5EF4-FFF2-40B4-BE49-F238E27FC236}">
                <a16:creationId xmlns:a16="http://schemas.microsoft.com/office/drawing/2014/main" id="{94306166-E256-3E63-3844-DFD48A0B4BAA}"/>
              </a:ext>
            </a:extLst>
          </p:cNvPr>
          <p:cNvCxnSpPr>
            <a:cxnSpLocks/>
            <a:stCxn id="257" idx="6"/>
            <a:endCxn id="263" idx="2"/>
          </p:cNvCxnSpPr>
          <p:nvPr/>
        </p:nvCxnSpPr>
        <p:spPr>
          <a:xfrm flipV="1">
            <a:off x="9497046" y="5200952"/>
            <a:ext cx="874879" cy="11976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3437D23A-D329-6C8F-1316-2BFCC4B592C4}"/>
                  </a:ext>
                </a:extLst>
              </p:cNvPr>
              <p:cNvSpPr txBox="1"/>
              <p:nvPr/>
            </p:nvSpPr>
            <p:spPr>
              <a:xfrm>
                <a:off x="9685127" y="4976917"/>
                <a:ext cx="414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𝒂𝒄𝒕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3437D23A-D329-6C8F-1316-2BFCC4B5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27" y="4976917"/>
                <a:ext cx="414601" cy="215444"/>
              </a:xfrm>
              <a:prstGeom prst="rect">
                <a:avLst/>
              </a:prstGeom>
              <a:blipFill>
                <a:blip r:embed="rId13"/>
                <a:stretch>
                  <a:fillRect l="-5882" r="-2941" b="-2222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Google Shape;248;g1e41c9ee09e_0_44">
            <a:extLst>
              <a:ext uri="{FF2B5EF4-FFF2-40B4-BE49-F238E27FC236}">
                <a16:creationId xmlns:a16="http://schemas.microsoft.com/office/drawing/2014/main" id="{E8A019A8-42E2-16F3-90B5-A6CC273D792B}"/>
              </a:ext>
            </a:extLst>
          </p:cNvPr>
          <p:cNvCxnSpPr>
            <a:cxnSpLocks/>
          </p:cNvCxnSpPr>
          <p:nvPr/>
        </p:nvCxnSpPr>
        <p:spPr>
          <a:xfrm flipV="1">
            <a:off x="9492586" y="5202353"/>
            <a:ext cx="874879" cy="11976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343" name="Google Shape;686;g252954accdb_0_5">
            <a:extLst>
              <a:ext uri="{FF2B5EF4-FFF2-40B4-BE49-F238E27FC236}">
                <a16:creationId xmlns:a16="http://schemas.microsoft.com/office/drawing/2014/main" id="{7AF72F00-6218-98DB-6F86-DFA4EB4682F5}"/>
              </a:ext>
            </a:extLst>
          </p:cNvPr>
          <p:cNvSpPr/>
          <p:nvPr/>
        </p:nvSpPr>
        <p:spPr>
          <a:xfrm>
            <a:off x="8675599" y="1070747"/>
            <a:ext cx="4221301" cy="2698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de-AT" sz="2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r>
              <a:rPr lang="de-AT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MDPs</a:t>
            </a:r>
            <a:r>
              <a:rPr lang="de-AT" sz="2400" dirty="0"/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SzPts val="2400"/>
              <a:buFont typeface="Arial"/>
              <a:buChar char="●"/>
            </a:pPr>
            <a:r>
              <a:rPr lang="de-AT" sz="2400" dirty="0"/>
              <a:t>Standard </a:t>
            </a:r>
            <a:r>
              <a:rPr lang="de-AT" sz="2400" dirty="0" err="1"/>
              <a:t>formalization</a:t>
            </a:r>
            <a:r>
              <a:rPr lang="de-AT" sz="2400" dirty="0"/>
              <a:t> </a:t>
            </a:r>
            <a:r>
              <a:rPr lang="de-AT" sz="2400" dirty="0" err="1"/>
              <a:t>of</a:t>
            </a:r>
            <a:r>
              <a:rPr lang="de-AT" sz="2400" dirty="0"/>
              <a:t> Reinforcement Learning </a:t>
            </a:r>
            <a:r>
              <a:rPr lang="en-AT" sz="2400" dirty="0"/>
              <a:t>📖</a:t>
            </a:r>
            <a:endParaRPr lang="de-AT" sz="2400" dirty="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AT" sz="2400" dirty="0"/>
              <a:t>Great </a:t>
            </a:r>
            <a:r>
              <a:rPr lang="de-AT" sz="2400" dirty="0" err="1"/>
              <a:t>tools</a:t>
            </a:r>
            <a:r>
              <a:rPr lang="de-AT" sz="2400" dirty="0"/>
              <a:t> </a:t>
            </a:r>
            <a:r>
              <a:rPr lang="de-AT" sz="2400" dirty="0" err="1"/>
              <a:t>available</a:t>
            </a:r>
            <a:r>
              <a:rPr lang="de-AT" sz="2400" dirty="0"/>
              <a:t> 🛠️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4355FB8-45F0-A922-85B4-C2358B760958}"/>
              </a:ext>
            </a:extLst>
          </p:cNvPr>
          <p:cNvSpPr txBox="1"/>
          <p:nvPr/>
        </p:nvSpPr>
        <p:spPr>
          <a:xfrm>
            <a:off x="284645" y="6688785"/>
            <a:ext cx="1213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/>
              <a:t>📖 Sutton and Barto., </a:t>
            </a:r>
            <a:r>
              <a:rPr lang="en-AT" sz="1800" i="1" dirty="0"/>
              <a:t>Reinforcement Learning: An Introduction,</a:t>
            </a:r>
            <a:r>
              <a:rPr lang="en-AT" sz="1800" dirty="0"/>
              <a:t> MIT Press, 2018</a:t>
            </a:r>
          </a:p>
          <a:p>
            <a:r>
              <a:rPr lang="de-AT" sz="1800" dirty="0"/>
              <a:t>🛠️ </a:t>
            </a:r>
            <a:r>
              <a:rPr lang="de-AT" sz="1800" dirty="0" err="1"/>
              <a:t>Denhert</a:t>
            </a:r>
            <a:r>
              <a:rPr lang="de-AT" sz="1800" dirty="0"/>
              <a:t> et al., </a:t>
            </a:r>
            <a:r>
              <a:rPr lang="en-AT" sz="1800" i="1" dirty="0"/>
              <a:t>A Storm is Coming: A Modern Probabilistic Model Checker, </a:t>
            </a:r>
            <a:r>
              <a:rPr lang="en-AT" sz="1800" dirty="0"/>
              <a:t>CAV,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2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340" grpId="0"/>
      <p:bldP spid="343" grpId="0" animBg="1"/>
      <p:bldP spid="3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216;g1e41c9ee09e_0_166">
            <a:extLst>
              <a:ext uri="{FF2B5EF4-FFF2-40B4-BE49-F238E27FC236}">
                <a16:creationId xmlns:a16="http://schemas.microsoft.com/office/drawing/2014/main" id="{CB8CCD22-59C4-98D1-24C0-6CADFBF22A5B}"/>
              </a:ext>
            </a:extLst>
          </p:cNvPr>
          <p:cNvSpPr/>
          <p:nvPr/>
        </p:nvSpPr>
        <p:spPr>
          <a:xfrm>
            <a:off x="6448060" y="1332270"/>
            <a:ext cx="6512656" cy="399177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/>
              <a:t>Single state:</a:t>
            </a:r>
            <a:endParaRPr sz="2800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F0AF61FE-4191-72A5-8E25-C7FEE92F34A5}"/>
              </a:ext>
            </a:extLst>
          </p:cNvPr>
          <p:cNvSpPr/>
          <p:nvPr/>
        </p:nvSpPr>
        <p:spPr>
          <a:xfrm>
            <a:off x="1593850" y="1574800"/>
            <a:ext cx="4267200" cy="1682750"/>
          </a:xfrm>
          <a:custGeom>
            <a:avLst/>
            <a:gdLst>
              <a:gd name="connsiteX0" fmla="*/ 0 w 4267200"/>
              <a:gd name="connsiteY0" fmla="*/ 1682750 h 1682750"/>
              <a:gd name="connsiteX1" fmla="*/ 590550 w 4267200"/>
              <a:gd name="connsiteY1" fmla="*/ 1289050 h 1682750"/>
              <a:gd name="connsiteX2" fmla="*/ 1200150 w 4267200"/>
              <a:gd name="connsiteY2" fmla="*/ 857250 h 1682750"/>
              <a:gd name="connsiteX3" fmla="*/ 1809750 w 4267200"/>
              <a:gd name="connsiteY3" fmla="*/ 565150 h 1682750"/>
              <a:gd name="connsiteX4" fmla="*/ 2406650 w 4267200"/>
              <a:gd name="connsiteY4" fmla="*/ 425450 h 1682750"/>
              <a:gd name="connsiteX5" fmla="*/ 3009900 w 4267200"/>
              <a:gd name="connsiteY5" fmla="*/ 228600 h 1682750"/>
              <a:gd name="connsiteX6" fmla="*/ 3632200 w 4267200"/>
              <a:gd name="connsiteY6" fmla="*/ 88900 h 1682750"/>
              <a:gd name="connsiteX7" fmla="*/ 4267200 w 4267200"/>
              <a:gd name="connsiteY7" fmla="*/ 0 h 168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682750">
                <a:moveTo>
                  <a:pt x="0" y="1682750"/>
                </a:moveTo>
                <a:lnTo>
                  <a:pt x="590550" y="1289050"/>
                </a:lnTo>
                <a:lnTo>
                  <a:pt x="1200150" y="857250"/>
                </a:lnTo>
                <a:lnTo>
                  <a:pt x="1809750" y="565150"/>
                </a:lnTo>
                <a:lnTo>
                  <a:pt x="2406650" y="425450"/>
                </a:lnTo>
                <a:lnTo>
                  <a:pt x="3009900" y="228600"/>
                </a:lnTo>
                <a:lnTo>
                  <a:pt x="3632200" y="88900"/>
                </a:lnTo>
                <a:lnTo>
                  <a:pt x="42672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dirty="0"/>
              <a:t>BB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EF89311-3DF1-B7CD-1886-4C83B1C77A98}"/>
              </a:ext>
            </a:extLst>
          </p:cNvPr>
          <p:cNvSpPr/>
          <p:nvPr/>
        </p:nvSpPr>
        <p:spPr>
          <a:xfrm>
            <a:off x="-78764" y="6891487"/>
            <a:ext cx="13162327" cy="520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/>
              <a:t>Agency and Intention-Quotient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6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1153021E-1FB1-6F7C-3F79-EAAC9E8D68D4}"/>
              </a:ext>
            </a:extLst>
          </p:cNvPr>
          <p:cNvGrpSpPr/>
          <p:nvPr/>
        </p:nvGrpSpPr>
        <p:grpSpPr>
          <a:xfrm>
            <a:off x="1171988" y="5086922"/>
            <a:ext cx="5116278" cy="2094053"/>
            <a:chOff x="6179226" y="4441139"/>
            <a:chExt cx="5116278" cy="2094053"/>
          </a:xfrm>
        </p:grpSpPr>
        <p:sp>
          <p:nvSpPr>
            <p:cNvPr id="12" name="Google Shape;242;g1e41c9ee09e_0_44">
              <a:extLst>
                <a:ext uri="{FF2B5EF4-FFF2-40B4-BE49-F238E27FC236}">
                  <a16:creationId xmlns:a16="http://schemas.microsoft.com/office/drawing/2014/main" id="{2D1D8379-3CC8-44A7-9868-01CF1025048E}"/>
                </a:ext>
              </a:extLst>
            </p:cNvPr>
            <p:cNvSpPr/>
            <p:nvPr/>
          </p:nvSpPr>
          <p:spPr>
            <a:xfrm>
              <a:off x="8217683" y="5094366"/>
              <a:ext cx="242697" cy="2371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43;g1e41c9ee09e_0_44">
              <a:extLst>
                <a:ext uri="{FF2B5EF4-FFF2-40B4-BE49-F238E27FC236}">
                  <a16:creationId xmlns:a16="http://schemas.microsoft.com/office/drawing/2014/main" id="{767D4EDA-4584-D2EF-9EC1-59D36432C1FC}"/>
                </a:ext>
              </a:extLst>
            </p:cNvPr>
            <p:cNvSpPr/>
            <p:nvPr/>
          </p:nvSpPr>
          <p:spPr>
            <a:xfrm>
              <a:off x="9254349" y="5094366"/>
              <a:ext cx="242697" cy="2371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44;g1e41c9ee09e_0_44">
              <a:extLst>
                <a:ext uri="{FF2B5EF4-FFF2-40B4-BE49-F238E27FC236}">
                  <a16:creationId xmlns:a16="http://schemas.microsoft.com/office/drawing/2014/main" id="{BCFAD490-8F96-4B28-9083-7CE336B55394}"/>
                </a:ext>
              </a:extLst>
            </p:cNvPr>
            <p:cNvSpPr/>
            <p:nvPr/>
          </p:nvSpPr>
          <p:spPr>
            <a:xfrm>
              <a:off x="11052807" y="5094366"/>
              <a:ext cx="242697" cy="237124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45;g1e41c9ee09e_0_44">
              <a:extLst>
                <a:ext uri="{FF2B5EF4-FFF2-40B4-BE49-F238E27FC236}">
                  <a16:creationId xmlns:a16="http://schemas.microsoft.com/office/drawing/2014/main" id="{CCB9B88A-DDC0-2026-2508-439E688935AB}"/>
                </a:ext>
              </a:extLst>
            </p:cNvPr>
            <p:cNvSpPr/>
            <p:nvPr/>
          </p:nvSpPr>
          <p:spPr>
            <a:xfrm>
              <a:off x="10050813" y="6017028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46;g1e41c9ee09e_0_44">
              <a:extLst>
                <a:ext uri="{FF2B5EF4-FFF2-40B4-BE49-F238E27FC236}">
                  <a16:creationId xmlns:a16="http://schemas.microsoft.com/office/drawing/2014/main" id="{85265F63-47A4-7081-79A3-3B056B1FF171}"/>
                </a:ext>
              </a:extLst>
            </p:cNvPr>
            <p:cNvSpPr/>
            <p:nvPr/>
          </p:nvSpPr>
          <p:spPr>
            <a:xfrm>
              <a:off x="11032627" y="4678263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" name="Google Shape;247;g1e41c9ee09e_0_44">
              <a:extLst>
                <a:ext uri="{FF2B5EF4-FFF2-40B4-BE49-F238E27FC236}">
                  <a16:creationId xmlns:a16="http://schemas.microsoft.com/office/drawing/2014/main" id="{BF070613-5078-AD39-BD66-4E5F0872F7AD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>
              <a:off x="8460380" y="5212928"/>
              <a:ext cx="793969" cy="0"/>
            </a:xfrm>
            <a:prstGeom prst="straightConnector1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" name="Google Shape;248;g1e41c9ee09e_0_44">
              <a:extLst>
                <a:ext uri="{FF2B5EF4-FFF2-40B4-BE49-F238E27FC236}">
                  <a16:creationId xmlns:a16="http://schemas.microsoft.com/office/drawing/2014/main" id="{59C85C6A-B54F-6605-E763-373BC2C065F9}"/>
                </a:ext>
              </a:extLst>
            </p:cNvPr>
            <p:cNvCxnSpPr>
              <a:cxnSpLocks/>
              <a:stCxn id="19" idx="6"/>
              <a:endCxn id="14" idx="2"/>
            </p:cNvCxnSpPr>
            <p:nvPr/>
          </p:nvCxnSpPr>
          <p:spPr>
            <a:xfrm>
              <a:off x="10442450" y="5200952"/>
              <a:ext cx="610357" cy="11976"/>
            </a:xfrm>
            <a:prstGeom prst="straightConnector1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" name="Google Shape;249;g1e41c9ee09e_0_44">
              <a:extLst>
                <a:ext uri="{FF2B5EF4-FFF2-40B4-BE49-F238E27FC236}">
                  <a16:creationId xmlns:a16="http://schemas.microsoft.com/office/drawing/2014/main" id="{C32725C0-86F9-0AFF-7C14-588E1265F4C5}"/>
                </a:ext>
              </a:extLst>
            </p:cNvPr>
            <p:cNvSpPr/>
            <p:nvPr/>
          </p:nvSpPr>
          <p:spPr>
            <a:xfrm>
              <a:off x="10371925" y="5171393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50;g1e41c9ee09e_0_44">
              <a:extLst>
                <a:ext uri="{FF2B5EF4-FFF2-40B4-BE49-F238E27FC236}">
                  <a16:creationId xmlns:a16="http://schemas.microsoft.com/office/drawing/2014/main" id="{DE06401D-59C9-46EB-7844-20C4D7BA61E9}"/>
                </a:ext>
              </a:extLst>
            </p:cNvPr>
            <p:cNvSpPr/>
            <p:nvPr/>
          </p:nvSpPr>
          <p:spPr>
            <a:xfrm>
              <a:off x="11052579" y="5619995"/>
              <a:ext cx="242697" cy="237124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251;g1e41c9ee09e_0_44">
              <a:extLst>
                <a:ext uri="{FF2B5EF4-FFF2-40B4-BE49-F238E27FC236}">
                  <a16:creationId xmlns:a16="http://schemas.microsoft.com/office/drawing/2014/main" id="{D7769E54-A9F4-1356-9706-A5EDC35379C6}"/>
                </a:ext>
              </a:extLst>
            </p:cNvPr>
            <p:cNvCxnSpPr>
              <a:stCxn id="19" idx="7"/>
              <a:endCxn id="16" idx="3"/>
            </p:cNvCxnSpPr>
            <p:nvPr/>
          </p:nvCxnSpPr>
          <p:spPr>
            <a:xfrm flipV="1">
              <a:off x="10432122" y="4880661"/>
              <a:ext cx="636047" cy="2993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252;g1e41c9ee09e_0_44">
              <a:extLst>
                <a:ext uri="{FF2B5EF4-FFF2-40B4-BE49-F238E27FC236}">
                  <a16:creationId xmlns:a16="http://schemas.microsoft.com/office/drawing/2014/main" id="{C4B2DED3-6BEB-1475-2424-1EE2C69A9801}"/>
                </a:ext>
              </a:extLst>
            </p:cNvPr>
            <p:cNvSpPr/>
            <p:nvPr/>
          </p:nvSpPr>
          <p:spPr>
            <a:xfrm>
              <a:off x="8269211" y="5766109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53;g1e41c9ee09e_0_44">
              <a:extLst>
                <a:ext uri="{FF2B5EF4-FFF2-40B4-BE49-F238E27FC236}">
                  <a16:creationId xmlns:a16="http://schemas.microsoft.com/office/drawing/2014/main" id="{84316E56-726E-7E55-F44F-2C64F7A9F47B}"/>
                </a:ext>
              </a:extLst>
            </p:cNvPr>
            <p:cNvSpPr/>
            <p:nvPr/>
          </p:nvSpPr>
          <p:spPr>
            <a:xfrm>
              <a:off x="9272052" y="5586485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254;g1e41c9ee09e_0_44">
              <a:extLst>
                <a:ext uri="{FF2B5EF4-FFF2-40B4-BE49-F238E27FC236}">
                  <a16:creationId xmlns:a16="http://schemas.microsoft.com/office/drawing/2014/main" id="{E5A3B4A6-E3D6-65C8-074B-E18839663620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 rot="10800000" flipH="1">
              <a:off x="8511908" y="5705022"/>
              <a:ext cx="760207" cy="17964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" name="Google Shape;255;g1e41c9ee09e_0_44">
              <a:extLst>
                <a:ext uri="{FF2B5EF4-FFF2-40B4-BE49-F238E27FC236}">
                  <a16:creationId xmlns:a16="http://schemas.microsoft.com/office/drawing/2014/main" id="{85F1ED4C-EFFE-8D6F-5858-206E543BC84E}"/>
                </a:ext>
              </a:extLst>
            </p:cNvPr>
            <p:cNvCxnSpPr>
              <a:stCxn id="23" idx="6"/>
              <a:endCxn id="15" idx="2"/>
            </p:cNvCxnSpPr>
            <p:nvPr/>
          </p:nvCxnSpPr>
          <p:spPr>
            <a:xfrm>
              <a:off x="9514749" y="5705048"/>
              <a:ext cx="536052" cy="4305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" name="Google Shape;256;g1e41c9ee09e_0_44">
              <a:extLst>
                <a:ext uri="{FF2B5EF4-FFF2-40B4-BE49-F238E27FC236}">
                  <a16:creationId xmlns:a16="http://schemas.microsoft.com/office/drawing/2014/main" id="{24CE938F-357E-882F-269D-97174FE7B4FD}"/>
                </a:ext>
              </a:extLst>
            </p:cNvPr>
            <p:cNvCxnSpPr>
              <a:stCxn id="15" idx="6"/>
              <a:endCxn id="20" idx="3"/>
            </p:cNvCxnSpPr>
            <p:nvPr/>
          </p:nvCxnSpPr>
          <p:spPr>
            <a:xfrm rot="10800000" flipH="1">
              <a:off x="10293510" y="5822272"/>
              <a:ext cx="794642" cy="3133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7" name="Google Shape;257;g1e41c9ee09e_0_44">
              <a:extLst>
                <a:ext uri="{FF2B5EF4-FFF2-40B4-BE49-F238E27FC236}">
                  <a16:creationId xmlns:a16="http://schemas.microsoft.com/office/drawing/2014/main" id="{30922485-DBC4-F43D-78D6-70CBE0755796}"/>
                </a:ext>
              </a:extLst>
            </p:cNvPr>
            <p:cNvSpPr/>
            <p:nvPr/>
          </p:nvSpPr>
          <p:spPr>
            <a:xfrm>
              <a:off x="10573493" y="5485351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258;g1e41c9ee09e_0_44">
              <a:extLst>
                <a:ext uri="{FF2B5EF4-FFF2-40B4-BE49-F238E27FC236}">
                  <a16:creationId xmlns:a16="http://schemas.microsoft.com/office/drawing/2014/main" id="{9F8A1791-9E28-40D9-9F39-C2EA1655BF72}"/>
                </a:ext>
              </a:extLst>
            </p:cNvPr>
            <p:cNvCxnSpPr>
              <a:cxnSpLocks/>
            </p:cNvCxnSpPr>
            <p:nvPr/>
          </p:nvCxnSpPr>
          <p:spPr>
            <a:xfrm>
              <a:off x="9488127" y="5208172"/>
              <a:ext cx="1591075" cy="44179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" name="Google Shape;259;g1e41c9ee09e_0_44">
              <a:extLst>
                <a:ext uri="{FF2B5EF4-FFF2-40B4-BE49-F238E27FC236}">
                  <a16:creationId xmlns:a16="http://schemas.microsoft.com/office/drawing/2014/main" id="{DA8AA435-CB5F-661B-2F46-85043BC1F281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10583821" y="5296764"/>
              <a:ext cx="504528" cy="22039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" name="Google Shape;260;g1e41c9ee09e_0_44">
              <a:extLst>
                <a:ext uri="{FF2B5EF4-FFF2-40B4-BE49-F238E27FC236}">
                  <a16:creationId xmlns:a16="http://schemas.microsoft.com/office/drawing/2014/main" id="{63A1529B-7786-95D6-BC32-483E545FF633}"/>
                </a:ext>
              </a:extLst>
            </p:cNvPr>
            <p:cNvSpPr/>
            <p:nvPr/>
          </p:nvSpPr>
          <p:spPr>
            <a:xfrm>
              <a:off x="8788654" y="5783503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261;g1e41c9ee09e_0_44">
              <a:extLst>
                <a:ext uri="{FF2B5EF4-FFF2-40B4-BE49-F238E27FC236}">
                  <a16:creationId xmlns:a16="http://schemas.microsoft.com/office/drawing/2014/main" id="{D478706F-07F3-0046-9695-02B8D4BAE7E6}"/>
                </a:ext>
              </a:extLst>
            </p:cNvPr>
            <p:cNvCxnSpPr>
              <a:cxnSpLocks/>
            </p:cNvCxnSpPr>
            <p:nvPr/>
          </p:nvCxnSpPr>
          <p:spPr>
            <a:xfrm>
              <a:off x="8812269" y="5823649"/>
              <a:ext cx="397984" cy="1648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" name="Google Shape;262;g1e41c9ee09e_0_44">
              <a:extLst>
                <a:ext uri="{FF2B5EF4-FFF2-40B4-BE49-F238E27FC236}">
                  <a16:creationId xmlns:a16="http://schemas.microsoft.com/office/drawing/2014/main" id="{6CE2016F-1B3B-BB5D-B115-3B61DAD34C4E}"/>
                </a:ext>
              </a:extLst>
            </p:cNvPr>
            <p:cNvSpPr/>
            <p:nvPr/>
          </p:nvSpPr>
          <p:spPr>
            <a:xfrm>
              <a:off x="8832056" y="5183320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263;g1e41c9ee09e_0_44">
              <a:extLst>
                <a:ext uri="{FF2B5EF4-FFF2-40B4-BE49-F238E27FC236}">
                  <a16:creationId xmlns:a16="http://schemas.microsoft.com/office/drawing/2014/main" id="{CD772E35-6D1D-52DF-9020-0C55C88DE939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8855693" y="5223574"/>
              <a:ext cx="537707" cy="3629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264;g1e41c9ee09e_0_44">
              <a:extLst>
                <a:ext uri="{FF2B5EF4-FFF2-40B4-BE49-F238E27FC236}">
                  <a16:creationId xmlns:a16="http://schemas.microsoft.com/office/drawing/2014/main" id="{CF2CFC86-5123-E502-8031-7A9F63AB7E42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8476366" y="5968507"/>
              <a:ext cx="717131" cy="40420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" name="Google Shape;265;g1e41c9ee09e_0_44">
              <a:extLst>
                <a:ext uri="{FF2B5EF4-FFF2-40B4-BE49-F238E27FC236}">
                  <a16:creationId xmlns:a16="http://schemas.microsoft.com/office/drawing/2014/main" id="{62887F5D-3554-6F50-F8A2-25A2F2B6CDE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8435703" y="5293360"/>
              <a:ext cx="871891" cy="32785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" name="Google Shape;266;g1e41c9ee09e_0_44">
              <a:extLst>
                <a:ext uri="{FF2B5EF4-FFF2-40B4-BE49-F238E27FC236}">
                  <a16:creationId xmlns:a16="http://schemas.microsoft.com/office/drawing/2014/main" id="{6B1EAD40-3EF2-B59B-5947-C954A96066B4}"/>
                </a:ext>
              </a:extLst>
            </p:cNvPr>
            <p:cNvSpPr/>
            <p:nvPr/>
          </p:nvSpPr>
          <p:spPr>
            <a:xfrm>
              <a:off x="11032627" y="6150562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7;g1e41c9ee09e_0_44">
              <a:extLst>
                <a:ext uri="{FF2B5EF4-FFF2-40B4-BE49-F238E27FC236}">
                  <a16:creationId xmlns:a16="http://schemas.microsoft.com/office/drawing/2014/main" id="{CD2B7545-A620-E81E-2B41-2C78208AE3C2}"/>
                </a:ext>
              </a:extLst>
            </p:cNvPr>
            <p:cNvSpPr/>
            <p:nvPr/>
          </p:nvSpPr>
          <p:spPr>
            <a:xfrm>
              <a:off x="10513296" y="6015978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" name="Google Shape;268;g1e41c9ee09e_0_44">
              <a:extLst>
                <a:ext uri="{FF2B5EF4-FFF2-40B4-BE49-F238E27FC236}">
                  <a16:creationId xmlns:a16="http://schemas.microsoft.com/office/drawing/2014/main" id="{4B7A22ED-9E5B-1529-B384-D2359C18004C}"/>
                </a:ext>
              </a:extLst>
            </p:cNvPr>
            <p:cNvCxnSpPr>
              <a:stCxn id="37" idx="5"/>
              <a:endCxn id="36" idx="2"/>
            </p:cNvCxnSpPr>
            <p:nvPr/>
          </p:nvCxnSpPr>
          <p:spPr>
            <a:xfrm>
              <a:off x="10573493" y="6066438"/>
              <a:ext cx="459134" cy="20268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269;g1e41c9ee09e_0_44">
              <a:extLst>
                <a:ext uri="{FF2B5EF4-FFF2-40B4-BE49-F238E27FC236}">
                  <a16:creationId xmlns:a16="http://schemas.microsoft.com/office/drawing/2014/main" id="{45D3AFB0-26DC-CFC3-EADC-54623390406C}"/>
                </a:ext>
              </a:extLst>
            </p:cNvPr>
            <p:cNvCxnSpPr>
              <a:endCxn id="20" idx="2"/>
            </p:cNvCxnSpPr>
            <p:nvPr/>
          </p:nvCxnSpPr>
          <p:spPr>
            <a:xfrm rot="10800000" flipH="1">
              <a:off x="9739434" y="5738557"/>
              <a:ext cx="1313145" cy="14220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0" name="Google Shape;270;g1e41c9ee09e_0_44">
              <a:extLst>
                <a:ext uri="{FF2B5EF4-FFF2-40B4-BE49-F238E27FC236}">
                  <a16:creationId xmlns:a16="http://schemas.microsoft.com/office/drawing/2014/main" id="{BD0080A9-C109-3C9B-5A6B-C29932FF85D0}"/>
                </a:ext>
              </a:extLst>
            </p:cNvPr>
            <p:cNvSpPr/>
            <p:nvPr/>
          </p:nvSpPr>
          <p:spPr>
            <a:xfrm>
              <a:off x="9712275" y="5857158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42;g1e41c9ee09e_0_44">
              <a:extLst>
                <a:ext uri="{FF2B5EF4-FFF2-40B4-BE49-F238E27FC236}">
                  <a16:creationId xmlns:a16="http://schemas.microsoft.com/office/drawing/2014/main" id="{1C24D696-B68C-F3D3-20FF-ACBC5731B3EF}"/>
                </a:ext>
              </a:extLst>
            </p:cNvPr>
            <p:cNvSpPr/>
            <p:nvPr/>
          </p:nvSpPr>
          <p:spPr>
            <a:xfrm>
              <a:off x="9204321" y="6254152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42;g1e41c9ee09e_0_44">
              <a:extLst>
                <a:ext uri="{FF2B5EF4-FFF2-40B4-BE49-F238E27FC236}">
                  <a16:creationId xmlns:a16="http://schemas.microsoft.com/office/drawing/2014/main" id="{D94EA707-3536-47CB-B37D-0D3B9850623E}"/>
                </a:ext>
              </a:extLst>
            </p:cNvPr>
            <p:cNvSpPr/>
            <p:nvPr/>
          </p:nvSpPr>
          <p:spPr>
            <a:xfrm>
              <a:off x="6179227" y="5098924"/>
              <a:ext cx="242697" cy="2371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43;g1e41c9ee09e_0_44">
              <a:extLst>
                <a:ext uri="{FF2B5EF4-FFF2-40B4-BE49-F238E27FC236}">
                  <a16:creationId xmlns:a16="http://schemas.microsoft.com/office/drawing/2014/main" id="{EB399534-9989-B185-3DD9-423E805862C5}"/>
                </a:ext>
              </a:extLst>
            </p:cNvPr>
            <p:cNvSpPr/>
            <p:nvPr/>
          </p:nvSpPr>
          <p:spPr>
            <a:xfrm>
              <a:off x="7215893" y="5098924"/>
              <a:ext cx="242697" cy="237124"/>
            </a:xfrm>
            <a:prstGeom prst="ellipse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" name="Google Shape;247;g1e41c9ee09e_0_44">
              <a:extLst>
                <a:ext uri="{FF2B5EF4-FFF2-40B4-BE49-F238E27FC236}">
                  <a16:creationId xmlns:a16="http://schemas.microsoft.com/office/drawing/2014/main" id="{52C76029-B5CD-1F9B-7095-682A00CA6A71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6421924" y="5217486"/>
              <a:ext cx="793969" cy="0"/>
            </a:xfrm>
            <a:prstGeom prst="straightConnector1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5" name="Google Shape;252;g1e41c9ee09e_0_44">
              <a:extLst>
                <a:ext uri="{FF2B5EF4-FFF2-40B4-BE49-F238E27FC236}">
                  <a16:creationId xmlns:a16="http://schemas.microsoft.com/office/drawing/2014/main" id="{31723D52-FC13-3A34-B4CC-42D22766AA71}"/>
                </a:ext>
              </a:extLst>
            </p:cNvPr>
            <p:cNvSpPr/>
            <p:nvPr/>
          </p:nvSpPr>
          <p:spPr>
            <a:xfrm>
              <a:off x="6230755" y="5770667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53;g1e41c9ee09e_0_44">
              <a:extLst>
                <a:ext uri="{FF2B5EF4-FFF2-40B4-BE49-F238E27FC236}">
                  <a16:creationId xmlns:a16="http://schemas.microsoft.com/office/drawing/2014/main" id="{43A9D921-958F-D4F3-964D-5A1C526DFA18}"/>
                </a:ext>
              </a:extLst>
            </p:cNvPr>
            <p:cNvSpPr/>
            <p:nvPr/>
          </p:nvSpPr>
          <p:spPr>
            <a:xfrm>
              <a:off x="7233596" y="5591043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7" name="Google Shape;254;g1e41c9ee09e_0_44">
              <a:extLst>
                <a:ext uri="{FF2B5EF4-FFF2-40B4-BE49-F238E27FC236}">
                  <a16:creationId xmlns:a16="http://schemas.microsoft.com/office/drawing/2014/main" id="{174EE88C-F6E3-76FC-4A78-0D9CDB41141A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rot="10800000" flipH="1">
              <a:off x="6473452" y="5709580"/>
              <a:ext cx="760207" cy="17964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8" name="Google Shape;260;g1e41c9ee09e_0_44">
              <a:extLst>
                <a:ext uri="{FF2B5EF4-FFF2-40B4-BE49-F238E27FC236}">
                  <a16:creationId xmlns:a16="http://schemas.microsoft.com/office/drawing/2014/main" id="{66124870-4496-ABAB-0EA9-41DD9F833978}"/>
                </a:ext>
              </a:extLst>
            </p:cNvPr>
            <p:cNvSpPr/>
            <p:nvPr/>
          </p:nvSpPr>
          <p:spPr>
            <a:xfrm>
              <a:off x="6750198" y="5788061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" name="Google Shape;261;g1e41c9ee09e_0_44">
              <a:extLst>
                <a:ext uri="{FF2B5EF4-FFF2-40B4-BE49-F238E27FC236}">
                  <a16:creationId xmlns:a16="http://schemas.microsoft.com/office/drawing/2014/main" id="{1B227872-7401-ED32-F905-88BE634615E1}"/>
                </a:ext>
              </a:extLst>
            </p:cNvPr>
            <p:cNvCxnSpPr>
              <a:cxnSpLocks/>
            </p:cNvCxnSpPr>
            <p:nvPr/>
          </p:nvCxnSpPr>
          <p:spPr>
            <a:xfrm>
              <a:off x="6773813" y="5828207"/>
              <a:ext cx="397984" cy="1648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0" name="Google Shape;262;g1e41c9ee09e_0_44">
              <a:extLst>
                <a:ext uri="{FF2B5EF4-FFF2-40B4-BE49-F238E27FC236}">
                  <a16:creationId xmlns:a16="http://schemas.microsoft.com/office/drawing/2014/main" id="{BE8C7059-D4D2-AC07-8981-963BCDBB6240}"/>
                </a:ext>
              </a:extLst>
            </p:cNvPr>
            <p:cNvSpPr/>
            <p:nvPr/>
          </p:nvSpPr>
          <p:spPr>
            <a:xfrm>
              <a:off x="6793600" y="5187878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" name="Google Shape;263;g1e41c9ee09e_0_44">
              <a:extLst>
                <a:ext uri="{FF2B5EF4-FFF2-40B4-BE49-F238E27FC236}">
                  <a16:creationId xmlns:a16="http://schemas.microsoft.com/office/drawing/2014/main" id="{C6949BA8-4852-A3FB-7FE3-953AA4C41BAB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6817237" y="5228132"/>
              <a:ext cx="537707" cy="36291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265;g1e41c9ee09e_0_44">
              <a:extLst>
                <a:ext uri="{FF2B5EF4-FFF2-40B4-BE49-F238E27FC236}">
                  <a16:creationId xmlns:a16="http://schemas.microsoft.com/office/drawing/2014/main" id="{1B20BDBB-FE1C-9B61-92DC-D27DBEBCE52B}"/>
                </a:ext>
              </a:extLst>
            </p:cNvPr>
            <p:cNvCxnSpPr>
              <a:cxnSpLocks/>
            </p:cNvCxnSpPr>
            <p:nvPr/>
          </p:nvCxnSpPr>
          <p:spPr>
            <a:xfrm>
              <a:off x="6378197" y="5317712"/>
              <a:ext cx="444668" cy="28606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3" name="Google Shape;242;g1e41c9ee09e_0_44">
              <a:extLst>
                <a:ext uri="{FF2B5EF4-FFF2-40B4-BE49-F238E27FC236}">
                  <a16:creationId xmlns:a16="http://schemas.microsoft.com/office/drawing/2014/main" id="{CA3932B4-29E2-D888-939D-71539D507C11}"/>
                </a:ext>
              </a:extLst>
            </p:cNvPr>
            <p:cNvSpPr/>
            <p:nvPr/>
          </p:nvSpPr>
          <p:spPr>
            <a:xfrm>
              <a:off x="8274634" y="6298068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" name="Google Shape;265;g1e41c9ee09e_0_44">
              <a:extLst>
                <a:ext uri="{FF2B5EF4-FFF2-40B4-BE49-F238E27FC236}">
                  <a16:creationId xmlns:a16="http://schemas.microsoft.com/office/drawing/2014/main" id="{DB452D35-D4A3-A3F3-8109-6A57E4A0DF25}"/>
                </a:ext>
              </a:extLst>
            </p:cNvPr>
            <p:cNvCxnSpPr>
              <a:cxnSpLocks/>
              <a:stCxn id="46" idx="5"/>
              <a:endCxn id="53" idx="2"/>
            </p:cNvCxnSpPr>
            <p:nvPr/>
          </p:nvCxnSpPr>
          <p:spPr>
            <a:xfrm>
              <a:off x="7440751" y="5793441"/>
              <a:ext cx="833883" cy="6231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5" name="Google Shape;247;g1e41c9ee09e_0_44">
              <a:extLst>
                <a:ext uri="{FF2B5EF4-FFF2-40B4-BE49-F238E27FC236}">
                  <a16:creationId xmlns:a16="http://schemas.microsoft.com/office/drawing/2014/main" id="{532F47BF-B905-97CE-2465-FCBFF433080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7473479" y="5212928"/>
              <a:ext cx="744204" cy="11167"/>
            </a:xfrm>
            <a:prstGeom prst="straightConnector1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263;g1e41c9ee09e_0_44">
              <a:extLst>
                <a:ext uri="{FF2B5EF4-FFF2-40B4-BE49-F238E27FC236}">
                  <a16:creationId xmlns:a16="http://schemas.microsoft.com/office/drawing/2014/main" id="{379F2D24-D801-CBF3-91B9-27D45E7358A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836578" y="5242437"/>
              <a:ext cx="468175" cy="55839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7" name="Google Shape;262;g1e41c9ee09e_0_44">
              <a:extLst>
                <a:ext uri="{FF2B5EF4-FFF2-40B4-BE49-F238E27FC236}">
                  <a16:creationId xmlns:a16="http://schemas.microsoft.com/office/drawing/2014/main" id="{C0DF0567-0EC9-6F3A-10B4-8D324B1BDF6F}"/>
                </a:ext>
              </a:extLst>
            </p:cNvPr>
            <p:cNvSpPr/>
            <p:nvPr/>
          </p:nvSpPr>
          <p:spPr>
            <a:xfrm>
              <a:off x="7810183" y="5208172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" name="Google Shape;261;g1e41c9ee09e_0_44">
              <a:extLst>
                <a:ext uri="{FF2B5EF4-FFF2-40B4-BE49-F238E27FC236}">
                  <a16:creationId xmlns:a16="http://schemas.microsoft.com/office/drawing/2014/main" id="{ADE731B9-6E4B-7A43-34CF-65BB7A5CAA19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719994" y="5884671"/>
              <a:ext cx="549217" cy="13130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9" name="Google Shape;252;g1e41c9ee09e_0_44">
              <a:extLst>
                <a:ext uri="{FF2B5EF4-FFF2-40B4-BE49-F238E27FC236}">
                  <a16:creationId xmlns:a16="http://schemas.microsoft.com/office/drawing/2014/main" id="{DCDFCDED-199D-5950-103E-A95EFB38DB90}"/>
                </a:ext>
              </a:extLst>
            </p:cNvPr>
            <p:cNvSpPr/>
            <p:nvPr/>
          </p:nvSpPr>
          <p:spPr>
            <a:xfrm>
              <a:off x="6179226" y="4441139"/>
              <a:ext cx="242697" cy="237124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247;g1e41c9ee09e_0_44">
              <a:extLst>
                <a:ext uri="{FF2B5EF4-FFF2-40B4-BE49-F238E27FC236}">
                  <a16:creationId xmlns:a16="http://schemas.microsoft.com/office/drawing/2014/main" id="{F5033207-2966-9C99-153A-13E1A4A9034C}"/>
                </a:ext>
              </a:extLst>
            </p:cNvPr>
            <p:cNvCxnSpPr>
              <a:cxnSpLocks/>
            </p:cNvCxnSpPr>
            <p:nvPr/>
          </p:nvCxnSpPr>
          <p:spPr>
            <a:xfrm>
              <a:off x="6421924" y="4559701"/>
              <a:ext cx="371676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1" name="Google Shape;247;g1e41c9ee09e_0_44">
              <a:extLst>
                <a:ext uri="{FF2B5EF4-FFF2-40B4-BE49-F238E27FC236}">
                  <a16:creationId xmlns:a16="http://schemas.microsoft.com/office/drawing/2014/main" id="{B738C90E-86FA-0032-1E77-EC21DB80BCBB}"/>
                </a:ext>
              </a:extLst>
            </p:cNvPr>
            <p:cNvCxnSpPr>
              <a:cxnSpLocks/>
              <a:stCxn id="59" idx="5"/>
              <a:endCxn id="43" idx="1"/>
            </p:cNvCxnSpPr>
            <p:nvPr/>
          </p:nvCxnSpPr>
          <p:spPr>
            <a:xfrm>
              <a:off x="6386381" y="4643537"/>
              <a:ext cx="865054" cy="490113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62" name="Google Shape;261;g1e41c9ee09e_0_44">
              <a:extLst>
                <a:ext uri="{FF2B5EF4-FFF2-40B4-BE49-F238E27FC236}">
                  <a16:creationId xmlns:a16="http://schemas.microsoft.com/office/drawing/2014/main" id="{BAFBB286-0FD4-828A-28CD-6DEF3806E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8200" y="4852466"/>
              <a:ext cx="543796" cy="1866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" name="Google Shape;262;g1e41c9ee09e_0_44">
              <a:extLst>
                <a:ext uri="{FF2B5EF4-FFF2-40B4-BE49-F238E27FC236}">
                  <a16:creationId xmlns:a16="http://schemas.microsoft.com/office/drawing/2014/main" id="{85D7AD5E-8AE1-1233-F235-35F1C2313D66}"/>
                </a:ext>
              </a:extLst>
            </p:cNvPr>
            <p:cNvSpPr/>
            <p:nvPr/>
          </p:nvSpPr>
          <p:spPr>
            <a:xfrm>
              <a:off x="6768086" y="4836421"/>
              <a:ext cx="51028" cy="69425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6" name="Google Shape;265;g1e41c9ee09e_0_44">
              <a:extLst>
                <a:ext uri="{FF2B5EF4-FFF2-40B4-BE49-F238E27FC236}">
                  <a16:creationId xmlns:a16="http://schemas.microsoft.com/office/drawing/2014/main" id="{FF384EDF-965B-4990-8EEC-5FEFBD19B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9394" y="4721369"/>
              <a:ext cx="621867" cy="3907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7" name="Google Shape;261;g1e41c9ee09e_0_44">
              <a:extLst>
                <a:ext uri="{FF2B5EF4-FFF2-40B4-BE49-F238E27FC236}">
                  <a16:creationId xmlns:a16="http://schemas.microsoft.com/office/drawing/2014/main" id="{93F5E7E8-B39C-4A11-F8A6-A9984EBCE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0113" y="4560939"/>
              <a:ext cx="191406" cy="415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8" name="Google Shape;249;g1e41c9ee09e_0_44">
              <a:extLst>
                <a:ext uri="{FF2B5EF4-FFF2-40B4-BE49-F238E27FC236}">
                  <a16:creationId xmlns:a16="http://schemas.microsoft.com/office/drawing/2014/main" id="{85647C6C-8F5B-C51C-F1DA-389B149BCC59}"/>
                </a:ext>
              </a:extLst>
            </p:cNvPr>
            <p:cNvSpPr/>
            <p:nvPr/>
          </p:nvSpPr>
          <p:spPr>
            <a:xfrm>
              <a:off x="8605075" y="4939051"/>
              <a:ext cx="70525" cy="59117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4DBCF7C-59A2-1AEE-62EC-D063139D0309}"/>
                </a:ext>
              </a:extLst>
            </p:cNvPr>
            <p:cNvSpPr txBox="1"/>
            <p:nvPr/>
          </p:nvSpPr>
          <p:spPr>
            <a:xfrm>
              <a:off x="10540137" y="4736775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b="0" dirty="0"/>
            </a:p>
          </p:txBody>
        </p:sp>
        <p:pic>
          <p:nvPicPr>
            <p:cNvPr id="267" name="Google Shape;183;p1">
              <a:extLst>
                <a:ext uri="{FF2B5EF4-FFF2-40B4-BE49-F238E27FC236}">
                  <a16:creationId xmlns:a16="http://schemas.microsoft.com/office/drawing/2014/main" id="{B55AE1C6-7D61-430A-4F16-CFC30570346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4996" t="-3082" r="-4996" b="5064"/>
            <a:stretch/>
          </p:blipFill>
          <p:spPr>
            <a:xfrm>
              <a:off x="9185115" y="4750151"/>
              <a:ext cx="378950" cy="3324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8" name="Google Shape;248;g1e41c9ee09e_0_44">
              <a:extLst>
                <a:ext uri="{FF2B5EF4-FFF2-40B4-BE49-F238E27FC236}">
                  <a16:creationId xmlns:a16="http://schemas.microsoft.com/office/drawing/2014/main" id="{BC7F1538-41C3-5643-B6AA-7B974ABAD20D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 flipV="1">
              <a:off x="9497046" y="5200952"/>
              <a:ext cx="874879" cy="11976"/>
            </a:xfrm>
            <a:prstGeom prst="straightConnector1">
              <a:avLst/>
            </a:pr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</p:grpSp>
      <p:grpSp>
        <p:nvGrpSpPr>
          <p:cNvPr id="273" name="Google Shape;275;g1e41c9ee09e_0_44">
            <a:extLst>
              <a:ext uri="{FF2B5EF4-FFF2-40B4-BE49-F238E27FC236}">
                <a16:creationId xmlns:a16="http://schemas.microsoft.com/office/drawing/2014/main" id="{E42C4743-9AF8-BD62-3C3E-2DA5E750BEDF}"/>
              </a:ext>
            </a:extLst>
          </p:cNvPr>
          <p:cNvGrpSpPr/>
          <p:nvPr/>
        </p:nvGrpSpPr>
        <p:grpSpPr>
          <a:xfrm>
            <a:off x="1569940" y="1612961"/>
            <a:ext cx="4297460" cy="2801815"/>
            <a:chOff x="7013037" y="503132"/>
            <a:chExt cx="1786500" cy="1346842"/>
          </a:xfrm>
        </p:grpSpPr>
        <p:cxnSp>
          <p:nvCxnSpPr>
            <p:cNvPr id="274" name="Google Shape;276;g1e41c9ee09e_0_44">
              <a:extLst>
                <a:ext uri="{FF2B5EF4-FFF2-40B4-BE49-F238E27FC236}">
                  <a16:creationId xmlns:a16="http://schemas.microsoft.com/office/drawing/2014/main" id="{F9D6105F-E703-9E6A-5A14-0ACC6AAE3FBB}"/>
                </a:ext>
              </a:extLst>
            </p:cNvPr>
            <p:cNvCxnSpPr/>
            <p:nvPr/>
          </p:nvCxnSpPr>
          <p:spPr>
            <a:xfrm>
              <a:off x="7016328" y="503132"/>
              <a:ext cx="0" cy="134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275" name="Google Shape;277;g1e41c9ee09e_0_44">
              <a:extLst>
                <a:ext uri="{FF2B5EF4-FFF2-40B4-BE49-F238E27FC236}">
                  <a16:creationId xmlns:a16="http://schemas.microsoft.com/office/drawing/2014/main" id="{8D84A5E5-2F26-4927-D6B2-23A275C86992}"/>
                </a:ext>
              </a:extLst>
            </p:cNvPr>
            <p:cNvCxnSpPr/>
            <p:nvPr/>
          </p:nvCxnSpPr>
          <p:spPr>
            <a:xfrm rot="10800000">
              <a:off x="7013037" y="1849974"/>
              <a:ext cx="1786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</p:grpSp>
      <p:sp>
        <p:nvSpPr>
          <p:cNvPr id="280" name="Oval 279">
            <a:extLst>
              <a:ext uri="{FF2B5EF4-FFF2-40B4-BE49-F238E27FC236}">
                <a16:creationId xmlns:a16="http://schemas.microsoft.com/office/drawing/2014/main" id="{DA89CD32-F7E2-99F0-103B-7E68D2566C20}"/>
              </a:ext>
            </a:extLst>
          </p:cNvPr>
          <p:cNvSpPr/>
          <p:nvPr/>
        </p:nvSpPr>
        <p:spPr>
          <a:xfrm>
            <a:off x="1557120" y="3234742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07F3118-5FA0-18F7-EDE7-E4FB8D7707FC}"/>
              </a:ext>
            </a:extLst>
          </p:cNvPr>
          <p:cNvSpPr/>
          <p:nvPr/>
        </p:nvSpPr>
        <p:spPr>
          <a:xfrm>
            <a:off x="2149241" y="28198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403299B-2B28-6CD0-AA6F-22FD7D86CE4F}"/>
              </a:ext>
            </a:extLst>
          </p:cNvPr>
          <p:cNvSpPr/>
          <p:nvPr/>
        </p:nvSpPr>
        <p:spPr>
          <a:xfrm>
            <a:off x="2757340" y="239235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3E91CB69-A892-586E-C2CD-51B6445DE592}"/>
              </a:ext>
            </a:extLst>
          </p:cNvPr>
          <p:cNvSpPr/>
          <p:nvPr/>
        </p:nvSpPr>
        <p:spPr>
          <a:xfrm>
            <a:off x="3365545" y="211527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B3DCBE77-72E9-3FAA-4CFF-52F51AFA2BEF}"/>
              </a:ext>
            </a:extLst>
          </p:cNvPr>
          <p:cNvSpPr/>
          <p:nvPr/>
        </p:nvSpPr>
        <p:spPr>
          <a:xfrm>
            <a:off x="3961284" y="197535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86AFE192-C4FA-797F-8AA8-BC644D23D7D1}"/>
              </a:ext>
            </a:extLst>
          </p:cNvPr>
          <p:cNvSpPr/>
          <p:nvPr/>
        </p:nvSpPr>
        <p:spPr>
          <a:xfrm>
            <a:off x="5190176" y="1629009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982B4C16-7498-8DB7-86AF-A40704783E83}"/>
              </a:ext>
            </a:extLst>
          </p:cNvPr>
          <p:cNvSpPr/>
          <p:nvPr/>
        </p:nvSpPr>
        <p:spPr>
          <a:xfrm>
            <a:off x="4565334" y="1764776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25EB5291-AFED-DDED-453A-358D23C13606}"/>
              </a:ext>
            </a:extLst>
          </p:cNvPr>
          <p:cNvSpPr/>
          <p:nvPr/>
        </p:nvSpPr>
        <p:spPr>
          <a:xfrm>
            <a:off x="1606550" y="1562100"/>
            <a:ext cx="4254500" cy="2844800"/>
          </a:xfrm>
          <a:custGeom>
            <a:avLst/>
            <a:gdLst>
              <a:gd name="connsiteX0" fmla="*/ 0 w 4254500"/>
              <a:gd name="connsiteY0" fmla="*/ 2813050 h 2844800"/>
              <a:gd name="connsiteX1" fmla="*/ 571500 w 4254500"/>
              <a:gd name="connsiteY1" fmla="*/ 2844800 h 2844800"/>
              <a:gd name="connsiteX2" fmla="*/ 1168400 w 4254500"/>
              <a:gd name="connsiteY2" fmla="*/ 2768600 h 2844800"/>
              <a:gd name="connsiteX3" fmla="*/ 1803400 w 4254500"/>
              <a:gd name="connsiteY3" fmla="*/ 2482850 h 2844800"/>
              <a:gd name="connsiteX4" fmla="*/ 2406650 w 4254500"/>
              <a:gd name="connsiteY4" fmla="*/ 2343150 h 2844800"/>
              <a:gd name="connsiteX5" fmla="*/ 3035300 w 4254500"/>
              <a:gd name="connsiteY5" fmla="*/ 1511300 h 2844800"/>
              <a:gd name="connsiteX6" fmla="*/ 3619500 w 4254500"/>
              <a:gd name="connsiteY6" fmla="*/ 768350 h 2844800"/>
              <a:gd name="connsiteX7" fmla="*/ 4254500 w 4254500"/>
              <a:gd name="connsiteY7" fmla="*/ 0 h 2844800"/>
              <a:gd name="connsiteX8" fmla="*/ 4254500 w 4254500"/>
              <a:gd name="connsiteY8" fmla="*/ 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4500" h="2844800">
                <a:moveTo>
                  <a:pt x="0" y="2813050"/>
                </a:moveTo>
                <a:lnTo>
                  <a:pt x="571500" y="2844800"/>
                </a:lnTo>
                <a:lnTo>
                  <a:pt x="1168400" y="2768600"/>
                </a:lnTo>
                <a:lnTo>
                  <a:pt x="1803400" y="2482850"/>
                </a:lnTo>
                <a:lnTo>
                  <a:pt x="2406650" y="2343150"/>
                </a:lnTo>
                <a:lnTo>
                  <a:pt x="3035300" y="1511300"/>
                </a:lnTo>
                <a:lnTo>
                  <a:pt x="3619500" y="768350"/>
                </a:lnTo>
                <a:lnTo>
                  <a:pt x="4254500" y="0"/>
                </a:lnTo>
                <a:lnTo>
                  <a:pt x="4254500" y="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24D156E-4F0A-E4AB-8A5C-4B98EA5EE419}"/>
              </a:ext>
            </a:extLst>
          </p:cNvPr>
          <p:cNvSpPr/>
          <p:nvPr/>
        </p:nvSpPr>
        <p:spPr>
          <a:xfrm>
            <a:off x="1565444" y="4339326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DD7ADB38-B174-520E-D4B7-0694A31BE77F}"/>
              </a:ext>
            </a:extLst>
          </p:cNvPr>
          <p:cNvSpPr/>
          <p:nvPr/>
        </p:nvSpPr>
        <p:spPr>
          <a:xfrm>
            <a:off x="2139881" y="4368627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470DF45-664A-FFCC-F889-F65C554096FA}"/>
              </a:ext>
            </a:extLst>
          </p:cNvPr>
          <p:cNvSpPr/>
          <p:nvPr/>
        </p:nvSpPr>
        <p:spPr>
          <a:xfrm>
            <a:off x="2741861" y="4292427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A6724D4D-9BC9-EFD1-C334-F1492D36923B}"/>
              </a:ext>
            </a:extLst>
          </p:cNvPr>
          <p:cNvSpPr/>
          <p:nvPr/>
        </p:nvSpPr>
        <p:spPr>
          <a:xfrm>
            <a:off x="3373823" y="4007402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F7B4DC06-57CE-B7D9-EC33-111DC347A620}"/>
              </a:ext>
            </a:extLst>
          </p:cNvPr>
          <p:cNvSpPr/>
          <p:nvPr/>
        </p:nvSpPr>
        <p:spPr>
          <a:xfrm>
            <a:off x="3968023" y="3870362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9383092-29EE-CEF8-B3DB-0C3B99F762E5}"/>
              </a:ext>
            </a:extLst>
          </p:cNvPr>
          <p:cNvSpPr/>
          <p:nvPr/>
        </p:nvSpPr>
        <p:spPr>
          <a:xfrm>
            <a:off x="4601334" y="3029730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C2FC69B6-F4A6-46EB-4895-862F45B07F00}"/>
              </a:ext>
            </a:extLst>
          </p:cNvPr>
          <p:cNvSpPr/>
          <p:nvPr/>
        </p:nvSpPr>
        <p:spPr>
          <a:xfrm>
            <a:off x="5190176" y="2291964"/>
            <a:ext cx="72000" cy="72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6D18C269-4473-FE51-2579-A851D3C2C1CB}"/>
              </a:ext>
            </a:extLst>
          </p:cNvPr>
          <p:cNvSpPr/>
          <p:nvPr/>
        </p:nvSpPr>
        <p:spPr>
          <a:xfrm>
            <a:off x="1593850" y="1574800"/>
            <a:ext cx="4273550" cy="2273300"/>
          </a:xfrm>
          <a:custGeom>
            <a:avLst/>
            <a:gdLst>
              <a:gd name="connsiteX0" fmla="*/ 0 w 4273550"/>
              <a:gd name="connsiteY0" fmla="*/ 2273300 h 2273300"/>
              <a:gd name="connsiteX1" fmla="*/ 590550 w 4273550"/>
              <a:gd name="connsiteY1" fmla="*/ 1790700 h 2273300"/>
              <a:gd name="connsiteX2" fmla="*/ 1193800 w 4273550"/>
              <a:gd name="connsiteY2" fmla="*/ 1136650 h 2273300"/>
              <a:gd name="connsiteX3" fmla="*/ 1809750 w 4273550"/>
              <a:gd name="connsiteY3" fmla="*/ 1009650 h 2273300"/>
              <a:gd name="connsiteX4" fmla="*/ 2413000 w 4273550"/>
              <a:gd name="connsiteY4" fmla="*/ 723900 h 2273300"/>
              <a:gd name="connsiteX5" fmla="*/ 3022600 w 4273550"/>
              <a:gd name="connsiteY5" fmla="*/ 501650 h 2273300"/>
              <a:gd name="connsiteX6" fmla="*/ 3644900 w 4273550"/>
              <a:gd name="connsiteY6" fmla="*/ 635000 h 2273300"/>
              <a:gd name="connsiteX7" fmla="*/ 4273550 w 4273550"/>
              <a:gd name="connsiteY7" fmla="*/ 0 h 2273300"/>
              <a:gd name="connsiteX8" fmla="*/ 4273550 w 4273550"/>
              <a:gd name="connsiteY8" fmla="*/ 0 h 2273300"/>
              <a:gd name="connsiteX9" fmla="*/ 4273550 w 4273550"/>
              <a:gd name="connsiteY9" fmla="*/ 0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73550" h="2273300">
                <a:moveTo>
                  <a:pt x="0" y="2273300"/>
                </a:moveTo>
                <a:lnTo>
                  <a:pt x="590550" y="1790700"/>
                </a:lnTo>
                <a:lnTo>
                  <a:pt x="1193800" y="1136650"/>
                </a:lnTo>
                <a:lnTo>
                  <a:pt x="1809750" y="1009650"/>
                </a:lnTo>
                <a:lnTo>
                  <a:pt x="2413000" y="723900"/>
                </a:lnTo>
                <a:lnTo>
                  <a:pt x="3022600" y="501650"/>
                </a:lnTo>
                <a:lnTo>
                  <a:pt x="3644900" y="635000"/>
                </a:lnTo>
                <a:lnTo>
                  <a:pt x="4273550" y="0"/>
                </a:lnTo>
                <a:lnTo>
                  <a:pt x="4273550" y="0"/>
                </a:lnTo>
                <a:lnTo>
                  <a:pt x="4273550" y="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CF149AA1-1DCB-2ED1-B644-FE5334152F36}"/>
              </a:ext>
            </a:extLst>
          </p:cNvPr>
          <p:cNvSpPr/>
          <p:nvPr/>
        </p:nvSpPr>
        <p:spPr>
          <a:xfrm>
            <a:off x="1557120" y="3811081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796C6FB9-A6B8-5A12-2243-7A012DE74A13}"/>
              </a:ext>
            </a:extLst>
          </p:cNvPr>
          <p:cNvSpPr/>
          <p:nvPr/>
        </p:nvSpPr>
        <p:spPr>
          <a:xfrm>
            <a:off x="2139174" y="3330019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453BB66-48F5-9AA1-D26D-96D515A7A713}"/>
              </a:ext>
            </a:extLst>
          </p:cNvPr>
          <p:cNvSpPr/>
          <p:nvPr/>
        </p:nvSpPr>
        <p:spPr>
          <a:xfrm>
            <a:off x="2757340" y="2677029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E344712-450B-C809-FCB6-00196C7B52EC}"/>
              </a:ext>
            </a:extLst>
          </p:cNvPr>
          <p:cNvSpPr/>
          <p:nvPr/>
        </p:nvSpPr>
        <p:spPr>
          <a:xfrm>
            <a:off x="3365545" y="2546926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D40ADD3-F667-40E5-0538-4A228F8ED8DF}"/>
              </a:ext>
            </a:extLst>
          </p:cNvPr>
          <p:cNvSpPr/>
          <p:nvPr/>
        </p:nvSpPr>
        <p:spPr>
          <a:xfrm>
            <a:off x="3968023" y="2259643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93D94631-3482-3211-2B56-8D46F5F31D14}"/>
              </a:ext>
            </a:extLst>
          </p:cNvPr>
          <p:cNvSpPr/>
          <p:nvPr/>
        </p:nvSpPr>
        <p:spPr>
          <a:xfrm>
            <a:off x="4575945" y="2044267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ACBF8779-143B-E011-6D56-B0C639236528}"/>
              </a:ext>
            </a:extLst>
          </p:cNvPr>
          <p:cNvSpPr/>
          <p:nvPr/>
        </p:nvSpPr>
        <p:spPr>
          <a:xfrm>
            <a:off x="5191346" y="2173176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31389C6-627C-10C1-E7DA-C5E4424A7D03}"/>
              </a:ext>
            </a:extLst>
          </p:cNvPr>
          <p:cNvSpPr/>
          <p:nvPr/>
        </p:nvSpPr>
        <p:spPr>
          <a:xfrm>
            <a:off x="5824711" y="15445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23B7FFD-BE88-2FD9-C94C-D7A135D1ED70}"/>
              </a:ext>
            </a:extLst>
          </p:cNvPr>
          <p:cNvSpPr txBox="1"/>
          <p:nvPr/>
        </p:nvSpPr>
        <p:spPr>
          <a:xfrm>
            <a:off x="2440355" y="4486021"/>
            <a:ext cx="74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Time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C478F72-7434-A0B1-5D82-464CB3329122}"/>
              </a:ext>
            </a:extLst>
          </p:cNvPr>
          <p:cNvSpPr txBox="1"/>
          <p:nvPr/>
        </p:nvSpPr>
        <p:spPr>
          <a:xfrm rot="16200000">
            <a:off x="176431" y="2861790"/>
            <a:ext cx="141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2CD99259-8638-6F41-3119-E0034F53E3C3}"/>
              </a:ext>
            </a:extLst>
          </p:cNvPr>
          <p:cNvSpPr txBox="1"/>
          <p:nvPr/>
        </p:nvSpPr>
        <p:spPr>
          <a:xfrm>
            <a:off x="1034125" y="4186479"/>
            <a:ext cx="32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B20A2B4-EF82-F6FF-2EC0-0D1095300074}"/>
              </a:ext>
            </a:extLst>
          </p:cNvPr>
          <p:cNvSpPr txBox="1"/>
          <p:nvPr/>
        </p:nvSpPr>
        <p:spPr>
          <a:xfrm>
            <a:off x="988119" y="1638823"/>
            <a:ext cx="32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E2FEDBE-C91E-3B90-939F-BAD481B29F91}"/>
              </a:ext>
            </a:extLst>
          </p:cNvPr>
          <p:cNvSpPr txBox="1"/>
          <p:nvPr/>
        </p:nvSpPr>
        <p:spPr>
          <a:xfrm>
            <a:off x="1056982" y="2855863"/>
            <a:ext cx="4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ED858A6-1704-8769-A6CC-8CA025B938E9}"/>
                  </a:ext>
                </a:extLst>
              </p:cNvPr>
              <p:cNvSpPr txBox="1"/>
              <p:nvPr/>
            </p:nvSpPr>
            <p:spPr>
              <a:xfrm>
                <a:off x="2375251" y="1954749"/>
                <a:ext cx="8052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AT" sz="1600" b="1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6ED858A6-1704-8769-A6CC-8CA025B9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51" y="1954749"/>
                <a:ext cx="805219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4F0E62DE-0271-910E-68EE-A2B4D24819AC}"/>
              </a:ext>
            </a:extLst>
          </p:cNvPr>
          <p:cNvSpPr/>
          <p:nvPr/>
        </p:nvSpPr>
        <p:spPr>
          <a:xfrm>
            <a:off x="3824818" y="1764776"/>
            <a:ext cx="475538" cy="2384366"/>
          </a:xfrm>
          <a:custGeom>
            <a:avLst/>
            <a:gdLst>
              <a:gd name="connsiteX0" fmla="*/ 0 w 475538"/>
              <a:gd name="connsiteY0" fmla="*/ 79258 h 2384366"/>
              <a:gd name="connsiteX1" fmla="*/ 79258 w 475538"/>
              <a:gd name="connsiteY1" fmla="*/ 0 h 2384366"/>
              <a:gd name="connsiteX2" fmla="*/ 396280 w 475538"/>
              <a:gd name="connsiteY2" fmla="*/ 0 h 2384366"/>
              <a:gd name="connsiteX3" fmla="*/ 475538 w 475538"/>
              <a:gd name="connsiteY3" fmla="*/ 79258 h 2384366"/>
              <a:gd name="connsiteX4" fmla="*/ 475538 w 475538"/>
              <a:gd name="connsiteY4" fmla="*/ 2305108 h 2384366"/>
              <a:gd name="connsiteX5" fmla="*/ 396280 w 475538"/>
              <a:gd name="connsiteY5" fmla="*/ 2384366 h 2384366"/>
              <a:gd name="connsiteX6" fmla="*/ 79258 w 475538"/>
              <a:gd name="connsiteY6" fmla="*/ 2384366 h 2384366"/>
              <a:gd name="connsiteX7" fmla="*/ 0 w 475538"/>
              <a:gd name="connsiteY7" fmla="*/ 2305108 h 2384366"/>
              <a:gd name="connsiteX8" fmla="*/ 0 w 475538"/>
              <a:gd name="connsiteY8" fmla="*/ 79258 h 238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5538" h="2384366" extrusionOk="0">
                <a:moveTo>
                  <a:pt x="0" y="79258"/>
                </a:moveTo>
                <a:cubicBezTo>
                  <a:pt x="-485" y="35186"/>
                  <a:pt x="29404" y="2282"/>
                  <a:pt x="79258" y="0"/>
                </a:cubicBezTo>
                <a:cubicBezTo>
                  <a:pt x="174373" y="-23968"/>
                  <a:pt x="295150" y="-2710"/>
                  <a:pt x="396280" y="0"/>
                </a:cubicBezTo>
                <a:cubicBezTo>
                  <a:pt x="435117" y="4821"/>
                  <a:pt x="475229" y="37194"/>
                  <a:pt x="475538" y="79258"/>
                </a:cubicBezTo>
                <a:cubicBezTo>
                  <a:pt x="495725" y="755152"/>
                  <a:pt x="628018" y="1396771"/>
                  <a:pt x="475538" y="2305108"/>
                </a:cubicBezTo>
                <a:cubicBezTo>
                  <a:pt x="482160" y="2349667"/>
                  <a:pt x="441335" y="2381728"/>
                  <a:pt x="396280" y="2384366"/>
                </a:cubicBezTo>
                <a:cubicBezTo>
                  <a:pt x="354953" y="2401823"/>
                  <a:pt x="190866" y="2391980"/>
                  <a:pt x="79258" y="2384366"/>
                </a:cubicBezTo>
                <a:cubicBezTo>
                  <a:pt x="34978" y="2379536"/>
                  <a:pt x="-3882" y="2354276"/>
                  <a:pt x="0" y="2305108"/>
                </a:cubicBezTo>
                <a:cubicBezTo>
                  <a:pt x="-38581" y="1439394"/>
                  <a:pt x="63341" y="833798"/>
                  <a:pt x="0" y="79258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24" name="Rounded Rectangle 323">
            <a:extLst>
              <a:ext uri="{FF2B5EF4-FFF2-40B4-BE49-F238E27FC236}">
                <a16:creationId xmlns:a16="http://schemas.microsoft.com/office/drawing/2014/main" id="{3A843547-FB72-8D87-E17E-CE039BFA95D7}"/>
              </a:ext>
            </a:extLst>
          </p:cNvPr>
          <p:cNvSpPr/>
          <p:nvPr/>
        </p:nvSpPr>
        <p:spPr>
          <a:xfrm>
            <a:off x="5024791" y="1473508"/>
            <a:ext cx="353059" cy="1045548"/>
          </a:xfrm>
          <a:custGeom>
            <a:avLst/>
            <a:gdLst>
              <a:gd name="connsiteX0" fmla="*/ 0 w 353059"/>
              <a:gd name="connsiteY0" fmla="*/ 58844 h 1045548"/>
              <a:gd name="connsiteX1" fmla="*/ 58844 w 353059"/>
              <a:gd name="connsiteY1" fmla="*/ 0 h 1045548"/>
              <a:gd name="connsiteX2" fmla="*/ 294215 w 353059"/>
              <a:gd name="connsiteY2" fmla="*/ 0 h 1045548"/>
              <a:gd name="connsiteX3" fmla="*/ 353059 w 353059"/>
              <a:gd name="connsiteY3" fmla="*/ 58844 h 1045548"/>
              <a:gd name="connsiteX4" fmla="*/ 353059 w 353059"/>
              <a:gd name="connsiteY4" fmla="*/ 986704 h 1045548"/>
              <a:gd name="connsiteX5" fmla="*/ 294215 w 353059"/>
              <a:gd name="connsiteY5" fmla="*/ 1045548 h 1045548"/>
              <a:gd name="connsiteX6" fmla="*/ 58844 w 353059"/>
              <a:gd name="connsiteY6" fmla="*/ 1045548 h 1045548"/>
              <a:gd name="connsiteX7" fmla="*/ 0 w 353059"/>
              <a:gd name="connsiteY7" fmla="*/ 986704 h 1045548"/>
              <a:gd name="connsiteX8" fmla="*/ 0 w 353059"/>
              <a:gd name="connsiteY8" fmla="*/ 58844 h 104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59" h="1045548" extrusionOk="0">
                <a:moveTo>
                  <a:pt x="0" y="58844"/>
                </a:moveTo>
                <a:cubicBezTo>
                  <a:pt x="-2149" y="25020"/>
                  <a:pt x="20273" y="2279"/>
                  <a:pt x="58844" y="0"/>
                </a:cubicBezTo>
                <a:cubicBezTo>
                  <a:pt x="174133" y="-13542"/>
                  <a:pt x="242921" y="-20675"/>
                  <a:pt x="294215" y="0"/>
                </a:cubicBezTo>
                <a:cubicBezTo>
                  <a:pt x="324508" y="2154"/>
                  <a:pt x="352309" y="30489"/>
                  <a:pt x="353059" y="58844"/>
                </a:cubicBezTo>
                <a:cubicBezTo>
                  <a:pt x="435701" y="245771"/>
                  <a:pt x="354548" y="801164"/>
                  <a:pt x="353059" y="986704"/>
                </a:cubicBezTo>
                <a:cubicBezTo>
                  <a:pt x="355614" y="1019506"/>
                  <a:pt x="328677" y="1041509"/>
                  <a:pt x="294215" y="1045548"/>
                </a:cubicBezTo>
                <a:cubicBezTo>
                  <a:pt x="211393" y="1044655"/>
                  <a:pt x="137222" y="1055954"/>
                  <a:pt x="58844" y="1045548"/>
                </a:cubicBezTo>
                <a:cubicBezTo>
                  <a:pt x="26197" y="1044140"/>
                  <a:pt x="-2720" y="1022983"/>
                  <a:pt x="0" y="986704"/>
                </a:cubicBezTo>
                <a:cubicBezTo>
                  <a:pt x="-28847" y="775315"/>
                  <a:pt x="-15080" y="196659"/>
                  <a:pt x="0" y="58844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ED1AE1C1-91C1-1B1C-5A8E-CAB3B6FBC494}"/>
              </a:ext>
            </a:extLst>
          </p:cNvPr>
          <p:cNvCxnSpPr>
            <a:stCxn id="288" idx="4"/>
            <a:endCxn id="298" idx="0"/>
          </p:cNvCxnSpPr>
          <p:nvPr/>
        </p:nvCxnSpPr>
        <p:spPr>
          <a:xfrm>
            <a:off x="3997284" y="2047358"/>
            <a:ext cx="6739" cy="1823004"/>
          </a:xfrm>
          <a:prstGeom prst="straightConnector1">
            <a:avLst/>
          </a:prstGeom>
          <a:ln w="5715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F98C937D-C7B3-1D34-820A-F5305D595460}"/>
              </a:ext>
            </a:extLst>
          </p:cNvPr>
          <p:cNvCxnSpPr>
            <a:cxnSpLocks/>
            <a:endCxn id="300" idx="0"/>
          </p:cNvCxnSpPr>
          <p:nvPr/>
        </p:nvCxnSpPr>
        <p:spPr>
          <a:xfrm>
            <a:off x="5222806" y="1701570"/>
            <a:ext cx="3370" cy="590394"/>
          </a:xfrm>
          <a:prstGeom prst="straightConnector1">
            <a:avLst/>
          </a:prstGeom>
          <a:ln w="5715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222;g1e41c9ee09e_0_166">
            <a:extLst>
              <a:ext uri="{FF2B5EF4-FFF2-40B4-BE49-F238E27FC236}">
                <a16:creationId xmlns:a16="http://schemas.microsoft.com/office/drawing/2014/main" id="{857988BC-C265-287D-E1A4-7B70BB0FED52}"/>
              </a:ext>
            </a:extLst>
          </p:cNvPr>
          <p:cNvSpPr/>
          <p:nvPr/>
        </p:nvSpPr>
        <p:spPr>
          <a:xfrm>
            <a:off x="6546062" y="2245975"/>
            <a:ext cx="5633388" cy="1342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1" dirty="0"/>
              <a:t>Agency</a:t>
            </a:r>
            <a:endParaRPr lang="de-AT" sz="2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B7C837A5-7B38-CBB6-E1A8-0A22CA9D6A97}"/>
                  </a:ext>
                </a:extLst>
              </p:cNvPr>
              <p:cNvSpPr txBox="1"/>
              <p:nvPr/>
            </p:nvSpPr>
            <p:spPr>
              <a:xfrm>
                <a:off x="4186259" y="3597331"/>
                <a:ext cx="80521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en-AT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B7C837A5-7B38-CBB6-E1A8-0A22CA9D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259" y="3597331"/>
                <a:ext cx="805219" cy="246221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DC6E24B7-B859-5937-CEBD-B482124E1C39}"/>
                  </a:ext>
                </a:extLst>
              </p:cNvPr>
              <p:cNvSpPr txBox="1"/>
              <p:nvPr/>
            </p:nvSpPr>
            <p:spPr>
              <a:xfrm>
                <a:off x="2576937" y="2800235"/>
                <a:ext cx="805219" cy="269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𝒂𝒈𝒆𝒏𝒕</m:t>
                          </m:r>
                        </m:sub>
                      </m:sSub>
                    </m:oMath>
                  </m:oMathPara>
                </a14:m>
                <a:endParaRPr lang="en-AT" sz="1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DC6E24B7-B859-5937-CEBD-B482124E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7" y="2800235"/>
                <a:ext cx="805219" cy="269561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6021463D-37B4-371B-89A2-7A866A00E310}"/>
                  </a:ext>
                </a:extLst>
              </p:cNvPr>
              <p:cNvSpPr txBox="1"/>
              <p:nvPr/>
            </p:nvSpPr>
            <p:spPr>
              <a:xfrm>
                <a:off x="8339159" y="3024521"/>
                <a:ext cx="41119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</m:oMath>
                </a14:m>
                <a:endParaRPr lang="en-AT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6021463D-37B4-371B-89A2-7A866A00E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59" y="3024521"/>
                <a:ext cx="4111921" cy="430887"/>
              </a:xfrm>
              <a:prstGeom prst="rect">
                <a:avLst/>
              </a:prstGeom>
              <a:blipFill>
                <a:blip r:embed="rId8"/>
                <a:stretch>
                  <a:fillRect l="-5231" t="-25714" b="-4571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3" name="Google Shape;223;g1e41c9ee09e_0_166">
            <a:extLst>
              <a:ext uri="{FF2B5EF4-FFF2-40B4-BE49-F238E27FC236}">
                <a16:creationId xmlns:a16="http://schemas.microsoft.com/office/drawing/2014/main" id="{EB71B345-B3FE-938B-28FE-BFC3F2DFC3A2}"/>
              </a:ext>
            </a:extLst>
          </p:cNvPr>
          <p:cNvSpPr/>
          <p:nvPr/>
        </p:nvSpPr>
        <p:spPr>
          <a:xfrm>
            <a:off x="6546062" y="3668496"/>
            <a:ext cx="6350840" cy="1342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800" b="1" dirty="0"/>
              <a:t>Intention </a:t>
            </a:r>
            <a:r>
              <a:rPr lang="de-AT" sz="2800" b="1" dirty="0" err="1"/>
              <a:t>quotient</a:t>
            </a:r>
            <a:r>
              <a:rPr lang="de-AT" sz="2800" b="1" dirty="0"/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0EA46C15-BA2B-9909-0712-87AE56519310}"/>
                  </a:ext>
                </a:extLst>
              </p:cNvPr>
              <p:cNvSpPr txBox="1"/>
              <p:nvPr/>
            </p:nvSpPr>
            <p:spPr>
              <a:xfrm>
                <a:off x="6652817" y="4396121"/>
                <a:ext cx="6872683" cy="47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=(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T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0EA46C15-BA2B-9909-0712-87AE56519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17" y="4396121"/>
                <a:ext cx="6872683" cy="471668"/>
              </a:xfrm>
              <a:prstGeom prst="rect">
                <a:avLst/>
              </a:prstGeom>
              <a:blipFill>
                <a:blip r:embed="rId9"/>
                <a:stretch>
                  <a:fillRect l="-3131" t="-21053" b="-3684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8" name="Group 337">
            <a:extLst>
              <a:ext uri="{FF2B5EF4-FFF2-40B4-BE49-F238E27FC236}">
                <a16:creationId xmlns:a16="http://schemas.microsoft.com/office/drawing/2014/main" id="{79BF023A-AAF2-F05E-A45E-48103ECB154C}"/>
              </a:ext>
            </a:extLst>
          </p:cNvPr>
          <p:cNvGrpSpPr/>
          <p:nvPr/>
        </p:nvGrpSpPr>
        <p:grpSpPr>
          <a:xfrm>
            <a:off x="4033285" y="1994413"/>
            <a:ext cx="157060" cy="1923473"/>
            <a:chOff x="2448948" y="2750179"/>
            <a:chExt cx="650240" cy="3600000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72E1506-A81C-DA23-5C07-1E6D9412008F}"/>
                </a:ext>
              </a:extLst>
            </p:cNvPr>
            <p:cNvCxnSpPr/>
            <p:nvPr/>
          </p:nvCxnSpPr>
          <p:spPr>
            <a:xfrm>
              <a:off x="3099188" y="2750179"/>
              <a:ext cx="0" cy="36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50B17792-AE71-F3F0-B83F-1637112E8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8948" y="6350179"/>
              <a:ext cx="6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AD15D98-EEC8-F660-1A54-3CB8F0789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8948" y="2750179"/>
              <a:ext cx="6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3C075B1-7E47-40C2-FBF4-F3F60DC438AE}"/>
                </a:ext>
              </a:extLst>
            </p:cNvPr>
            <p:cNvCxnSpPr/>
            <p:nvPr/>
          </p:nvCxnSpPr>
          <p:spPr>
            <a:xfrm flipH="1">
              <a:off x="2736000" y="311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4E884F0-3D51-7D34-93C1-62952AF3B380}"/>
                </a:ext>
              </a:extLst>
            </p:cNvPr>
            <p:cNvCxnSpPr/>
            <p:nvPr/>
          </p:nvCxnSpPr>
          <p:spPr>
            <a:xfrm flipH="1">
              <a:off x="2736000" y="347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9D7BF86-176E-36D9-F561-71977542142B}"/>
                </a:ext>
              </a:extLst>
            </p:cNvPr>
            <p:cNvCxnSpPr/>
            <p:nvPr/>
          </p:nvCxnSpPr>
          <p:spPr>
            <a:xfrm flipH="1">
              <a:off x="2736000" y="383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3EF29E4-B596-B2AC-1E05-BB8D8CE57D17}"/>
                </a:ext>
              </a:extLst>
            </p:cNvPr>
            <p:cNvCxnSpPr/>
            <p:nvPr/>
          </p:nvCxnSpPr>
          <p:spPr>
            <a:xfrm flipH="1">
              <a:off x="2736000" y="419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421BCEB-844E-09B7-1F3B-5CAC2A92C440}"/>
                </a:ext>
              </a:extLst>
            </p:cNvPr>
            <p:cNvCxnSpPr/>
            <p:nvPr/>
          </p:nvCxnSpPr>
          <p:spPr>
            <a:xfrm flipH="1">
              <a:off x="2592949" y="4557600"/>
              <a:ext cx="5039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CB4D69-CA58-6CF3-BC8E-00EE06624A12}"/>
                </a:ext>
              </a:extLst>
            </p:cNvPr>
            <p:cNvCxnSpPr/>
            <p:nvPr/>
          </p:nvCxnSpPr>
          <p:spPr>
            <a:xfrm flipH="1">
              <a:off x="2736000" y="491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DEB21CF-A7BE-CDED-AB44-77E3386DAC8E}"/>
                </a:ext>
              </a:extLst>
            </p:cNvPr>
            <p:cNvCxnSpPr/>
            <p:nvPr/>
          </p:nvCxnSpPr>
          <p:spPr>
            <a:xfrm flipH="1">
              <a:off x="2736000" y="527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2F5E805-482E-137F-36BC-99C4149E04B4}"/>
                </a:ext>
              </a:extLst>
            </p:cNvPr>
            <p:cNvCxnSpPr/>
            <p:nvPr/>
          </p:nvCxnSpPr>
          <p:spPr>
            <a:xfrm flipH="1">
              <a:off x="2736000" y="563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C8A7E8C-CE16-E0CB-C0A7-5D18DA1D2CEE}"/>
                </a:ext>
              </a:extLst>
            </p:cNvPr>
            <p:cNvCxnSpPr/>
            <p:nvPr/>
          </p:nvCxnSpPr>
          <p:spPr>
            <a:xfrm flipH="1">
              <a:off x="2736000" y="599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76FB303E-1C34-382E-AC15-405EABA60CF7}"/>
              </a:ext>
            </a:extLst>
          </p:cNvPr>
          <p:cNvGrpSpPr/>
          <p:nvPr/>
        </p:nvGrpSpPr>
        <p:grpSpPr>
          <a:xfrm>
            <a:off x="5281855" y="1656250"/>
            <a:ext cx="65260" cy="675394"/>
            <a:chOff x="2448948" y="2750179"/>
            <a:chExt cx="650240" cy="3600000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34920DE-3B99-A4B7-1262-BB5C032A1FE4}"/>
                </a:ext>
              </a:extLst>
            </p:cNvPr>
            <p:cNvCxnSpPr/>
            <p:nvPr/>
          </p:nvCxnSpPr>
          <p:spPr>
            <a:xfrm>
              <a:off x="3099188" y="2750179"/>
              <a:ext cx="0" cy="36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6D85E90-4EF9-8CF8-8E5F-C207623E1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8948" y="6350179"/>
              <a:ext cx="6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7F1C04-D2AD-8D15-656A-B05782FA5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8948" y="2750179"/>
              <a:ext cx="6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21A77D6-C71F-4E08-E655-08FC153E60BB}"/>
                </a:ext>
              </a:extLst>
            </p:cNvPr>
            <p:cNvCxnSpPr/>
            <p:nvPr/>
          </p:nvCxnSpPr>
          <p:spPr>
            <a:xfrm flipH="1">
              <a:off x="2736000" y="311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92043956-D8FD-4C62-AF4C-0BB0D3A8F89F}"/>
                </a:ext>
              </a:extLst>
            </p:cNvPr>
            <p:cNvCxnSpPr/>
            <p:nvPr/>
          </p:nvCxnSpPr>
          <p:spPr>
            <a:xfrm flipH="1">
              <a:off x="2736000" y="347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9E2AD7C6-7C38-F935-7A1E-332367B23F6A}"/>
                </a:ext>
              </a:extLst>
            </p:cNvPr>
            <p:cNvCxnSpPr/>
            <p:nvPr/>
          </p:nvCxnSpPr>
          <p:spPr>
            <a:xfrm flipH="1">
              <a:off x="2736000" y="383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41D472A-D8AE-5819-9D44-4F7C386A12FF}"/>
                </a:ext>
              </a:extLst>
            </p:cNvPr>
            <p:cNvCxnSpPr/>
            <p:nvPr/>
          </p:nvCxnSpPr>
          <p:spPr>
            <a:xfrm flipH="1">
              <a:off x="2736000" y="419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2CE2B298-6C05-A74D-1CE9-BFD50BE71975}"/>
                </a:ext>
              </a:extLst>
            </p:cNvPr>
            <p:cNvCxnSpPr/>
            <p:nvPr/>
          </p:nvCxnSpPr>
          <p:spPr>
            <a:xfrm flipH="1">
              <a:off x="2592949" y="4557600"/>
              <a:ext cx="5039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7D6C886-1B9D-D2EE-EA3B-1B99E25F6E4E}"/>
                </a:ext>
              </a:extLst>
            </p:cNvPr>
            <p:cNvCxnSpPr/>
            <p:nvPr/>
          </p:nvCxnSpPr>
          <p:spPr>
            <a:xfrm flipH="1">
              <a:off x="2736000" y="491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FE8A462-8777-B937-DC42-9765F99ACC6D}"/>
                </a:ext>
              </a:extLst>
            </p:cNvPr>
            <p:cNvCxnSpPr/>
            <p:nvPr/>
          </p:nvCxnSpPr>
          <p:spPr>
            <a:xfrm flipH="1">
              <a:off x="2736000" y="527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2ECB35F-CA30-05F5-AE6C-59808FADA2B9}"/>
                </a:ext>
              </a:extLst>
            </p:cNvPr>
            <p:cNvCxnSpPr/>
            <p:nvPr/>
          </p:nvCxnSpPr>
          <p:spPr>
            <a:xfrm flipH="1">
              <a:off x="2736000" y="563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7EA0E18-C165-AB08-C1C4-3F8F5C56DA20}"/>
                </a:ext>
              </a:extLst>
            </p:cNvPr>
            <p:cNvCxnSpPr/>
            <p:nvPr/>
          </p:nvCxnSpPr>
          <p:spPr>
            <a:xfrm flipH="1">
              <a:off x="2736000" y="5990400"/>
              <a:ext cx="3609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Oval 366">
            <a:extLst>
              <a:ext uri="{FF2B5EF4-FFF2-40B4-BE49-F238E27FC236}">
                <a16:creationId xmlns:a16="http://schemas.microsoft.com/office/drawing/2014/main" id="{03EAAC3F-EC5D-9521-BC26-1F578DA2FFDD}"/>
              </a:ext>
            </a:extLst>
          </p:cNvPr>
          <p:cNvSpPr/>
          <p:nvPr/>
        </p:nvSpPr>
        <p:spPr>
          <a:xfrm>
            <a:off x="4154951" y="2258034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F9C543E-CADF-37C9-765A-BB719198DA17}"/>
              </a:ext>
            </a:extLst>
          </p:cNvPr>
          <p:cNvSpPr/>
          <p:nvPr/>
        </p:nvSpPr>
        <p:spPr>
          <a:xfrm>
            <a:off x="5316224" y="2159052"/>
            <a:ext cx="72000" cy="72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20A1960-57EB-938E-768B-A3D91C61181C}"/>
              </a:ext>
            </a:extLst>
          </p:cNvPr>
          <p:cNvGrpSpPr/>
          <p:nvPr/>
        </p:nvGrpSpPr>
        <p:grpSpPr>
          <a:xfrm>
            <a:off x="509324" y="4800582"/>
            <a:ext cx="11046654" cy="2456560"/>
            <a:chOff x="614118" y="3516466"/>
            <a:chExt cx="11046654" cy="2456560"/>
          </a:xfrm>
        </p:grpSpPr>
        <p:sp>
          <p:nvSpPr>
            <p:cNvPr id="374" name="Google Shape;224;g1e41c9ee09e_0_166">
              <a:extLst>
                <a:ext uri="{FF2B5EF4-FFF2-40B4-BE49-F238E27FC236}">
                  <a16:creationId xmlns:a16="http://schemas.microsoft.com/office/drawing/2014/main" id="{2B7A8EAB-7057-9C8D-BC82-B1CE8730319F}"/>
                </a:ext>
              </a:extLst>
            </p:cNvPr>
            <p:cNvSpPr/>
            <p:nvPr/>
          </p:nvSpPr>
          <p:spPr>
            <a:xfrm>
              <a:off x="614118" y="4093958"/>
              <a:ext cx="11046654" cy="1879068"/>
            </a:xfrm>
            <a:prstGeom prst="roundRect">
              <a:avLst>
                <a:gd name="adj" fmla="val 16667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/>
            </a:p>
          </p:txBody>
        </p:sp>
        <p:sp>
          <p:nvSpPr>
            <p:cNvPr id="375" name="Google Shape;222;g1e41c9ee09e_0_166">
              <a:extLst>
                <a:ext uri="{FF2B5EF4-FFF2-40B4-BE49-F238E27FC236}">
                  <a16:creationId xmlns:a16="http://schemas.microsoft.com/office/drawing/2014/main" id="{6606A3E5-D071-0E65-4471-EA49881C1B5D}"/>
                </a:ext>
              </a:extLst>
            </p:cNvPr>
            <p:cNvSpPr/>
            <p:nvPr/>
          </p:nvSpPr>
          <p:spPr>
            <a:xfrm>
              <a:off x="885126" y="4219104"/>
              <a:ext cx="4900368" cy="162877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2800" b="1" dirty="0"/>
                <a:t>Agency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AT" sz="2800" dirty="0"/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629266BF-4ABF-DCF1-8504-98E48850489D}"/>
                </a:ext>
              </a:extLst>
            </p:cNvPr>
            <p:cNvSpPr txBox="1"/>
            <p:nvPr/>
          </p:nvSpPr>
          <p:spPr>
            <a:xfrm>
              <a:off x="770826" y="3516466"/>
              <a:ext cx="27153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sz="2800" dirty="0"/>
                <a:t>Multiple states</a:t>
              </a:r>
            </a:p>
          </p:txBody>
        </p:sp>
        <p:sp>
          <p:nvSpPr>
            <p:cNvPr id="377" name="Google Shape;222;g1e41c9ee09e_0_166">
              <a:extLst>
                <a:ext uri="{FF2B5EF4-FFF2-40B4-BE49-F238E27FC236}">
                  <a16:creationId xmlns:a16="http://schemas.microsoft.com/office/drawing/2014/main" id="{4101F346-0C3E-C75A-BB3D-2377386F18FC}"/>
                </a:ext>
              </a:extLst>
            </p:cNvPr>
            <p:cNvSpPr/>
            <p:nvPr/>
          </p:nvSpPr>
          <p:spPr>
            <a:xfrm>
              <a:off x="6502400" y="4219104"/>
              <a:ext cx="4900368" cy="1628775"/>
            </a:xfrm>
            <a:prstGeom prst="roundRect">
              <a:avLst>
                <a:gd name="adj" fmla="val 16667"/>
              </a:avLst>
            </a:prstGeom>
            <a:solidFill>
              <a:srgbClr val="D9D9D9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2800" b="1" dirty="0"/>
                <a:t>Intention </a:t>
              </a:r>
              <a:r>
                <a:rPr lang="de-AT" sz="2800" b="1" dirty="0" err="1"/>
                <a:t>quotient</a:t>
              </a:r>
              <a:endParaRPr lang="de-AT" sz="2800"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AT" sz="2800" dirty="0"/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de-AT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2FD00944-556C-40E9-F188-05E1257C24BD}"/>
                    </a:ext>
                  </a:extLst>
                </p:cNvPr>
                <p:cNvSpPr txBox="1"/>
                <p:nvPr/>
              </p:nvSpPr>
              <p:spPr>
                <a:xfrm>
                  <a:off x="1123972" y="4883519"/>
                  <a:ext cx="4111921" cy="8820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𝒕𝒓𝒂𝒄𝒆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AT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2FD00944-556C-40E9-F188-05E1257C2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72" y="4883519"/>
                  <a:ext cx="4111921" cy="882036"/>
                </a:xfrm>
                <a:prstGeom prst="rect">
                  <a:avLst/>
                </a:prstGeom>
                <a:blipFill>
                  <a:blip r:embed="rId10"/>
                  <a:stretch>
                    <a:fillRect t="-175714" b="-255714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12F22BFE-9CC1-FBCE-C513-46D080ACA6D9}"/>
                    </a:ext>
                  </a:extLst>
                </p:cNvPr>
                <p:cNvSpPr txBox="1"/>
                <p:nvPr/>
              </p:nvSpPr>
              <p:spPr>
                <a:xfrm>
                  <a:off x="6387271" y="4883519"/>
                  <a:ext cx="4111921" cy="8820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e>
                        </m:acc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AT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12F22BFE-9CC1-FBCE-C513-46D080ACA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271" y="4883519"/>
                  <a:ext cx="4111921" cy="882036"/>
                </a:xfrm>
                <a:prstGeom prst="rect">
                  <a:avLst/>
                </a:prstGeom>
                <a:blipFill>
                  <a:blip r:embed="rId11"/>
                  <a:stretch>
                    <a:fillRect t="-175714" b="-255714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6583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7" dur="indefinite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mph" presetSubtype="0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0" grpId="1" animBg="1"/>
      <p:bldP spid="310" grpId="2" animBg="1"/>
      <p:bldP spid="310" grpId="3" animBg="1"/>
      <p:bldP spid="314" grpId="0" animBg="1"/>
      <p:bldP spid="314" grpId="1" animBg="1"/>
      <p:bldP spid="314" grpId="2" animBg="1"/>
      <p:bldP spid="314" grpId="3" animBg="1"/>
      <p:bldP spid="313" grpId="0" animBg="1"/>
      <p:bldP spid="313" grpId="1" animBg="1"/>
      <p:bldP spid="313" grpId="2" animBg="1"/>
      <p:bldP spid="313" grpId="3" animBg="1"/>
      <p:bldP spid="313" grpId="4" animBg="1"/>
      <p:bldP spid="313" grpId="5" animBg="1"/>
      <p:bldP spid="306" grpId="0" animBg="1"/>
      <p:bldP spid="306" grpId="1" animBg="1"/>
      <p:bldP spid="309" grpId="0" animBg="1"/>
      <p:bldP spid="309" grpId="1" animBg="1"/>
      <p:bldP spid="321" grpId="0"/>
      <p:bldP spid="323" grpId="0" animBg="1"/>
      <p:bldP spid="324" grpId="0" animBg="1"/>
      <p:bldP spid="332" grpId="0"/>
      <p:bldP spid="334" grpId="0"/>
      <p:bldP spid="367" grpId="0" animBg="1"/>
      <p:bldP spid="3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Driving</a:t>
            </a:r>
            <a:r>
              <a:rPr lang="de-AT" b="1" dirty="0"/>
              <a:t> </a:t>
            </a:r>
            <a:r>
              <a:rPr lang="de-AT" b="1" dirty="0" err="1"/>
              <a:t>Example</a:t>
            </a:r>
            <a:r>
              <a:rPr lang="de-AT" b="1" dirty="0"/>
              <a:t> 1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7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FA42FD-4A51-DF68-BC64-7AD5C03CEE44}"/>
              </a:ext>
            </a:extLst>
          </p:cNvPr>
          <p:cNvGrpSpPr/>
          <p:nvPr/>
        </p:nvGrpSpPr>
        <p:grpSpPr>
          <a:xfrm>
            <a:off x="5617003" y="4187184"/>
            <a:ext cx="4532697" cy="1509897"/>
            <a:chOff x="5617003" y="4187184"/>
            <a:chExt cx="4532697" cy="1509897"/>
          </a:xfrm>
        </p:grpSpPr>
        <p:grpSp>
          <p:nvGrpSpPr>
            <p:cNvPr id="2" name="Google Shape;232;g1e41c9ee09e_0_44">
              <a:extLst>
                <a:ext uri="{FF2B5EF4-FFF2-40B4-BE49-F238E27FC236}">
                  <a16:creationId xmlns:a16="http://schemas.microsoft.com/office/drawing/2014/main" id="{4C900A6E-9D18-14C1-0115-2426780CD182}"/>
                </a:ext>
              </a:extLst>
            </p:cNvPr>
            <p:cNvGrpSpPr/>
            <p:nvPr/>
          </p:nvGrpSpPr>
          <p:grpSpPr>
            <a:xfrm>
              <a:off x="8171182" y="4487632"/>
              <a:ext cx="1625193" cy="963772"/>
              <a:chOff x="6423487" y="4349365"/>
              <a:chExt cx="2329024" cy="1313936"/>
            </a:xfrm>
          </p:grpSpPr>
          <p:sp>
            <p:nvSpPr>
              <p:cNvPr id="3" name="Google Shape;233;g1e41c9ee09e_0_44">
                <a:extLst>
                  <a:ext uri="{FF2B5EF4-FFF2-40B4-BE49-F238E27FC236}">
                    <a16:creationId xmlns:a16="http://schemas.microsoft.com/office/drawing/2014/main" id="{1B1B74C8-2887-6035-6665-B9AD0C1F0EB7}"/>
                  </a:ext>
                </a:extLst>
              </p:cNvPr>
              <p:cNvSpPr/>
              <p:nvPr/>
            </p:nvSpPr>
            <p:spPr>
              <a:xfrm>
                <a:off x="6423487" y="4349365"/>
                <a:ext cx="2317053" cy="1149699"/>
              </a:xfrm>
              <a:custGeom>
                <a:avLst/>
                <a:gdLst/>
                <a:ahLst/>
                <a:cxnLst/>
                <a:rect l="l" t="t" r="r" b="b"/>
                <a:pathLst>
                  <a:path w="2317053" h="1450724" extrusionOk="0">
                    <a:moveTo>
                      <a:pt x="0" y="1450724"/>
                    </a:moveTo>
                    <a:cubicBezTo>
                      <a:pt x="235492" y="1405540"/>
                      <a:pt x="470984" y="1360356"/>
                      <a:pt x="638701" y="1193405"/>
                    </a:cubicBezTo>
                    <a:cubicBezTo>
                      <a:pt x="806418" y="1026454"/>
                      <a:pt x="881469" y="581507"/>
                      <a:pt x="1006299" y="449019"/>
                    </a:cubicBezTo>
                    <a:cubicBezTo>
                      <a:pt x="1131129" y="316531"/>
                      <a:pt x="1267447" y="455912"/>
                      <a:pt x="1387682" y="398475"/>
                    </a:cubicBezTo>
                    <a:cubicBezTo>
                      <a:pt x="1507917" y="341038"/>
                      <a:pt x="1581437" y="169491"/>
                      <a:pt x="1727710" y="104396"/>
                    </a:cubicBezTo>
                    <a:cubicBezTo>
                      <a:pt x="1873983" y="39301"/>
                      <a:pt x="2265322" y="7902"/>
                      <a:pt x="2265322" y="7902"/>
                    </a:cubicBezTo>
                    <a:cubicBezTo>
                      <a:pt x="2354924" y="-7414"/>
                      <a:pt x="2310123" y="2541"/>
                      <a:pt x="2265322" y="12497"/>
                    </a:cubicBezTo>
                  </a:path>
                </a:pathLst>
              </a:custGeom>
              <a:noFill/>
              <a:ln w="1905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" name="Google Shape;234;g1e41c9ee09e_0_44">
                <a:extLst>
                  <a:ext uri="{FF2B5EF4-FFF2-40B4-BE49-F238E27FC236}">
                    <a16:creationId xmlns:a16="http://schemas.microsoft.com/office/drawing/2014/main" id="{336F5FCD-A0BC-629E-04A2-E29535490A60}"/>
                  </a:ext>
                </a:extLst>
              </p:cNvPr>
              <p:cNvSpPr/>
              <p:nvPr/>
            </p:nvSpPr>
            <p:spPr>
              <a:xfrm>
                <a:off x="6436366" y="4351991"/>
                <a:ext cx="2316145" cy="1311310"/>
              </a:xfrm>
              <a:custGeom>
                <a:avLst/>
                <a:gdLst/>
                <a:ahLst/>
                <a:cxnLst/>
                <a:rect l="l" t="t" r="r" b="b"/>
                <a:pathLst>
                  <a:path w="2316145" h="1311310" extrusionOk="0">
                    <a:moveTo>
                      <a:pt x="0" y="1311310"/>
                    </a:moveTo>
                    <a:lnTo>
                      <a:pt x="1170633" y="1291213"/>
                    </a:lnTo>
                    <a:cubicBezTo>
                      <a:pt x="1451987" y="1251857"/>
                      <a:pt x="1568380" y="1122903"/>
                      <a:pt x="1688123" y="1075173"/>
                    </a:cubicBezTo>
                    <a:cubicBezTo>
                      <a:pt x="1807866" y="1027443"/>
                      <a:pt x="1811215" y="1072661"/>
                      <a:pt x="1889090" y="1004835"/>
                    </a:cubicBezTo>
                    <a:cubicBezTo>
                      <a:pt x="1966965" y="937009"/>
                      <a:pt x="2084195" y="835687"/>
                      <a:pt x="2155371" y="668215"/>
                    </a:cubicBezTo>
                    <a:cubicBezTo>
                      <a:pt x="2226547" y="500743"/>
                      <a:pt x="2316145" y="0"/>
                      <a:pt x="2316145" y="0"/>
                    </a:cubicBezTo>
                    <a:lnTo>
                      <a:pt x="2316145" y="0"/>
                    </a:lnTo>
                  </a:path>
                </a:pathLst>
              </a:custGeom>
              <a:noFill/>
              <a:ln w="1905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" name="Google Shape;235;g1e41c9ee09e_0_44">
                <a:extLst>
                  <a:ext uri="{FF2B5EF4-FFF2-40B4-BE49-F238E27FC236}">
                    <a16:creationId xmlns:a16="http://schemas.microsoft.com/office/drawing/2014/main" id="{66DA40DB-707A-BA81-DA70-0475FF3B7820}"/>
                  </a:ext>
                </a:extLst>
              </p:cNvPr>
              <p:cNvSpPr/>
              <p:nvPr/>
            </p:nvSpPr>
            <p:spPr>
              <a:xfrm>
                <a:off x="6439715" y="4362039"/>
                <a:ext cx="2309447" cy="1254426"/>
              </a:xfrm>
              <a:custGeom>
                <a:avLst/>
                <a:gdLst/>
                <a:ahLst/>
                <a:cxnLst/>
                <a:rect l="l" t="t" r="r" b="b"/>
                <a:pathLst>
                  <a:path w="2309447" h="1254426" extrusionOk="0">
                    <a:moveTo>
                      <a:pt x="0" y="1160585"/>
                    </a:moveTo>
                    <a:cubicBezTo>
                      <a:pt x="285262" y="1208454"/>
                      <a:pt x="570524" y="1256323"/>
                      <a:pt x="820616" y="1254369"/>
                    </a:cubicBezTo>
                    <a:cubicBezTo>
                      <a:pt x="1070708" y="1252415"/>
                      <a:pt x="1324708" y="1221154"/>
                      <a:pt x="1500554" y="1148862"/>
                    </a:cubicBezTo>
                    <a:cubicBezTo>
                      <a:pt x="1676400" y="1076570"/>
                      <a:pt x="1768231" y="943707"/>
                      <a:pt x="1875693" y="820615"/>
                    </a:cubicBezTo>
                    <a:cubicBezTo>
                      <a:pt x="1983155" y="697523"/>
                      <a:pt x="2073031" y="547077"/>
                      <a:pt x="2145323" y="410308"/>
                    </a:cubicBezTo>
                    <a:cubicBezTo>
                      <a:pt x="2217615" y="273539"/>
                      <a:pt x="2263531" y="136769"/>
                      <a:pt x="2309447" y="0"/>
                    </a:cubicBezTo>
                  </a:path>
                </a:pathLst>
              </a:custGeom>
              <a:noFill/>
              <a:ln w="1905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7175" tIns="48575" rIns="97175" bIns="48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" name="Google Shape;242;g1e41c9ee09e_0_44">
              <a:extLst>
                <a:ext uri="{FF2B5EF4-FFF2-40B4-BE49-F238E27FC236}">
                  <a16:creationId xmlns:a16="http://schemas.microsoft.com/office/drawing/2014/main" id="{5078CA89-168C-1926-BBE3-9D4B2BF40A02}"/>
                </a:ext>
              </a:extLst>
            </p:cNvPr>
            <p:cNvSpPr/>
            <p:nvPr/>
          </p:nvSpPr>
          <p:spPr>
            <a:xfrm>
              <a:off x="5707813" y="4646173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43;g1e41c9ee09e_0_44">
              <a:extLst>
                <a:ext uri="{FF2B5EF4-FFF2-40B4-BE49-F238E27FC236}">
                  <a16:creationId xmlns:a16="http://schemas.microsoft.com/office/drawing/2014/main" id="{25EFEDA5-567B-C557-56F8-6A6F039A0355}"/>
                </a:ext>
              </a:extLst>
            </p:cNvPr>
            <p:cNvSpPr/>
            <p:nvPr/>
          </p:nvSpPr>
          <p:spPr>
            <a:xfrm>
              <a:off x="6700279" y="4646173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44;g1e41c9ee09e_0_44">
              <a:extLst>
                <a:ext uri="{FF2B5EF4-FFF2-40B4-BE49-F238E27FC236}">
                  <a16:creationId xmlns:a16="http://schemas.microsoft.com/office/drawing/2014/main" id="{71A2BF61-FF97-12BA-703A-BEB60C824F89}"/>
                </a:ext>
              </a:extLst>
            </p:cNvPr>
            <p:cNvSpPr/>
            <p:nvPr/>
          </p:nvSpPr>
          <p:spPr>
            <a:xfrm>
              <a:off x="7611307" y="4646173"/>
              <a:ext cx="162946" cy="161887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45;g1e41c9ee09e_0_44">
              <a:extLst>
                <a:ext uri="{FF2B5EF4-FFF2-40B4-BE49-F238E27FC236}">
                  <a16:creationId xmlns:a16="http://schemas.microsoft.com/office/drawing/2014/main" id="{C09FA2D4-F869-7641-B4AE-165FA39C6150}"/>
                </a:ext>
              </a:extLst>
            </p:cNvPr>
            <p:cNvSpPr/>
            <p:nvPr/>
          </p:nvSpPr>
          <p:spPr>
            <a:xfrm>
              <a:off x="6938571" y="5276084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46;g1e41c9ee09e_0_44">
              <a:extLst>
                <a:ext uri="{FF2B5EF4-FFF2-40B4-BE49-F238E27FC236}">
                  <a16:creationId xmlns:a16="http://schemas.microsoft.com/office/drawing/2014/main" id="{064B6DED-812F-BD1F-2F4F-B988FAC6FA1B}"/>
                </a:ext>
              </a:extLst>
            </p:cNvPr>
            <p:cNvSpPr/>
            <p:nvPr/>
          </p:nvSpPr>
          <p:spPr>
            <a:xfrm>
              <a:off x="7447129" y="4370698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" name="Google Shape;247;g1e41c9ee09e_0_44">
              <a:extLst>
                <a:ext uri="{FF2B5EF4-FFF2-40B4-BE49-F238E27FC236}">
                  <a16:creationId xmlns:a16="http://schemas.microsoft.com/office/drawing/2014/main" id="{64FE1376-9E73-F2AC-6332-5C7E4B8A9F0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5870758" y="4727117"/>
              <a:ext cx="829624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248;g1e41c9ee09e_0_44">
              <a:extLst>
                <a:ext uri="{FF2B5EF4-FFF2-40B4-BE49-F238E27FC236}">
                  <a16:creationId xmlns:a16="http://schemas.microsoft.com/office/drawing/2014/main" id="{6DCE0D79-E812-B74A-6D0C-6D3C837AF03F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6863225" y="4727117"/>
              <a:ext cx="748040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" name="Google Shape;249;g1e41c9ee09e_0_44">
              <a:extLst>
                <a:ext uri="{FF2B5EF4-FFF2-40B4-BE49-F238E27FC236}">
                  <a16:creationId xmlns:a16="http://schemas.microsoft.com/office/drawing/2014/main" id="{54C18C9E-A97A-C5A1-40FC-6E37DD2B85F0}"/>
                </a:ext>
              </a:extLst>
            </p:cNvPr>
            <p:cNvSpPr/>
            <p:nvPr/>
          </p:nvSpPr>
          <p:spPr>
            <a:xfrm>
              <a:off x="7154165" y="4698760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50;g1e41c9ee09e_0_44">
              <a:extLst>
                <a:ext uri="{FF2B5EF4-FFF2-40B4-BE49-F238E27FC236}">
                  <a16:creationId xmlns:a16="http://schemas.microsoft.com/office/drawing/2014/main" id="{6A1DA94F-C929-8551-8EEF-52670035F41B}"/>
                </a:ext>
              </a:extLst>
            </p:cNvPr>
            <p:cNvSpPr/>
            <p:nvPr/>
          </p:nvSpPr>
          <p:spPr>
            <a:xfrm>
              <a:off x="7611154" y="5005025"/>
              <a:ext cx="162946" cy="161887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251;g1e41c9ee09e_0_44">
              <a:extLst>
                <a:ext uri="{FF2B5EF4-FFF2-40B4-BE49-F238E27FC236}">
                  <a16:creationId xmlns:a16="http://schemas.microsoft.com/office/drawing/2014/main" id="{ECBC83A0-DDCD-08C8-71C0-76B74713E54B}"/>
                </a:ext>
              </a:extLst>
            </p:cNvPr>
            <p:cNvCxnSpPr>
              <a:stCxn id="14" idx="7"/>
              <a:endCxn id="11" idx="3"/>
            </p:cNvCxnSpPr>
            <p:nvPr/>
          </p:nvCxnSpPr>
          <p:spPr>
            <a:xfrm rot="10800000" flipH="1">
              <a:off x="7194580" y="4508926"/>
              <a:ext cx="276319" cy="19574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" name="Google Shape;252;g1e41c9ee09e_0_44">
              <a:extLst>
                <a:ext uri="{FF2B5EF4-FFF2-40B4-BE49-F238E27FC236}">
                  <a16:creationId xmlns:a16="http://schemas.microsoft.com/office/drawing/2014/main" id="{396B105F-2630-CA8B-3B52-E9B512E5B877}"/>
                </a:ext>
              </a:extLst>
            </p:cNvPr>
            <p:cNvSpPr/>
            <p:nvPr/>
          </p:nvSpPr>
          <p:spPr>
            <a:xfrm>
              <a:off x="5742409" y="5104779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53;g1e41c9ee09e_0_44">
              <a:extLst>
                <a:ext uri="{FF2B5EF4-FFF2-40B4-BE49-F238E27FC236}">
                  <a16:creationId xmlns:a16="http://schemas.microsoft.com/office/drawing/2014/main" id="{07042E61-1DE0-A1AA-48FD-9A2A6760FB38}"/>
                </a:ext>
              </a:extLst>
            </p:cNvPr>
            <p:cNvSpPr/>
            <p:nvPr/>
          </p:nvSpPr>
          <p:spPr>
            <a:xfrm>
              <a:off x="6415713" y="4982148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" name="Google Shape;254;g1e41c9ee09e_0_44">
              <a:extLst>
                <a:ext uri="{FF2B5EF4-FFF2-40B4-BE49-F238E27FC236}">
                  <a16:creationId xmlns:a16="http://schemas.microsoft.com/office/drawing/2014/main" id="{86D9F6D2-3F93-C05A-B78A-A4157D1C582A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rot="10800000" flipH="1">
              <a:off x="5905355" y="5063074"/>
              <a:ext cx="510401" cy="12264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" name="Google Shape;255;g1e41c9ee09e_0_44">
              <a:extLst>
                <a:ext uri="{FF2B5EF4-FFF2-40B4-BE49-F238E27FC236}">
                  <a16:creationId xmlns:a16="http://schemas.microsoft.com/office/drawing/2014/main" id="{819F9E8D-7B31-AA87-A4D5-CCBB4525C724}"/>
                </a:ext>
              </a:extLst>
            </p:cNvPr>
            <p:cNvCxnSpPr>
              <a:stCxn id="18" idx="6"/>
              <a:endCxn id="10" idx="2"/>
            </p:cNvCxnSpPr>
            <p:nvPr/>
          </p:nvCxnSpPr>
          <p:spPr>
            <a:xfrm>
              <a:off x="6578659" y="5063092"/>
              <a:ext cx="359904" cy="29395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256;g1e41c9ee09e_0_44">
              <a:extLst>
                <a:ext uri="{FF2B5EF4-FFF2-40B4-BE49-F238E27FC236}">
                  <a16:creationId xmlns:a16="http://schemas.microsoft.com/office/drawing/2014/main" id="{AB2EA511-75E3-5223-7707-25F6DAA2AAC7}"/>
                </a:ext>
              </a:extLst>
            </p:cNvPr>
            <p:cNvCxnSpPr>
              <a:stCxn id="10" idx="6"/>
              <a:endCxn id="15" idx="3"/>
            </p:cNvCxnSpPr>
            <p:nvPr/>
          </p:nvCxnSpPr>
          <p:spPr>
            <a:xfrm rot="10800000" flipH="1">
              <a:off x="7101517" y="5143122"/>
              <a:ext cx="533520" cy="21390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2" name="Google Shape;257;g1e41c9ee09e_0_44">
              <a:extLst>
                <a:ext uri="{FF2B5EF4-FFF2-40B4-BE49-F238E27FC236}">
                  <a16:creationId xmlns:a16="http://schemas.microsoft.com/office/drawing/2014/main" id="{AC949F20-3741-D30D-C536-AE1C128C7BD5}"/>
                </a:ext>
              </a:extLst>
            </p:cNvPr>
            <p:cNvSpPr/>
            <p:nvPr/>
          </p:nvSpPr>
          <p:spPr>
            <a:xfrm>
              <a:off x="7326078" y="4888986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58;g1e41c9ee09e_0_44">
              <a:extLst>
                <a:ext uri="{FF2B5EF4-FFF2-40B4-BE49-F238E27FC236}">
                  <a16:creationId xmlns:a16="http://schemas.microsoft.com/office/drawing/2014/main" id="{6C1A18A1-C2AC-E423-5557-728541B36E2A}"/>
                </a:ext>
              </a:extLst>
            </p:cNvPr>
            <p:cNvCxnSpPr>
              <a:stCxn id="8" idx="6"/>
              <a:endCxn id="15" idx="1"/>
            </p:cNvCxnSpPr>
            <p:nvPr/>
          </p:nvCxnSpPr>
          <p:spPr>
            <a:xfrm>
              <a:off x="6863225" y="4727117"/>
              <a:ext cx="771826" cy="30157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Google Shape;259;g1e41c9ee09e_0_44">
              <a:extLst>
                <a:ext uri="{FF2B5EF4-FFF2-40B4-BE49-F238E27FC236}">
                  <a16:creationId xmlns:a16="http://schemas.microsoft.com/office/drawing/2014/main" id="{E6173E33-1E68-455A-FA4C-824920512DB3}"/>
                </a:ext>
              </a:extLst>
            </p:cNvPr>
            <p:cNvCxnSpPr/>
            <p:nvPr/>
          </p:nvCxnSpPr>
          <p:spPr>
            <a:xfrm rot="10800000" flipH="1">
              <a:off x="7368182" y="4883586"/>
              <a:ext cx="315221" cy="293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" name="Google Shape;260;g1e41c9ee09e_0_44">
              <a:extLst>
                <a:ext uri="{FF2B5EF4-FFF2-40B4-BE49-F238E27FC236}">
                  <a16:creationId xmlns:a16="http://schemas.microsoft.com/office/drawing/2014/main" id="{6A9B506C-0C4E-627C-6E63-363350F10F87}"/>
                </a:ext>
              </a:extLst>
            </p:cNvPr>
            <p:cNvSpPr/>
            <p:nvPr/>
          </p:nvSpPr>
          <p:spPr>
            <a:xfrm>
              <a:off x="6091161" y="5116654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Google Shape;261;g1e41c9ee09e_0_44">
              <a:extLst>
                <a:ext uri="{FF2B5EF4-FFF2-40B4-BE49-F238E27FC236}">
                  <a16:creationId xmlns:a16="http://schemas.microsoft.com/office/drawing/2014/main" id="{46246FD4-066D-48F7-12ED-7FA3FBE991B7}"/>
                </a:ext>
              </a:extLst>
            </p:cNvPr>
            <p:cNvCxnSpPr/>
            <p:nvPr/>
          </p:nvCxnSpPr>
          <p:spPr>
            <a:xfrm>
              <a:off x="6107016" y="5144062"/>
              <a:ext cx="267205" cy="11255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7" name="Google Shape;262;g1e41c9ee09e_0_44">
              <a:extLst>
                <a:ext uri="{FF2B5EF4-FFF2-40B4-BE49-F238E27FC236}">
                  <a16:creationId xmlns:a16="http://schemas.microsoft.com/office/drawing/2014/main" id="{EEA05D69-DA01-2F42-246F-4644E4449418}"/>
                </a:ext>
              </a:extLst>
            </p:cNvPr>
            <p:cNvSpPr/>
            <p:nvPr/>
          </p:nvSpPr>
          <p:spPr>
            <a:xfrm>
              <a:off x="6120301" y="4706903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263;g1e41c9ee09e_0_44">
              <a:extLst>
                <a:ext uri="{FF2B5EF4-FFF2-40B4-BE49-F238E27FC236}">
                  <a16:creationId xmlns:a16="http://schemas.microsoft.com/office/drawing/2014/main" id="{03C27743-0AF1-3C89-3D39-1864383B37ED}"/>
                </a:ext>
              </a:extLst>
            </p:cNvPr>
            <p:cNvCxnSpPr>
              <a:endCxn id="18" idx="0"/>
            </p:cNvCxnSpPr>
            <p:nvPr/>
          </p:nvCxnSpPr>
          <p:spPr>
            <a:xfrm>
              <a:off x="6136171" y="4734385"/>
              <a:ext cx="361015" cy="24776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" name="Google Shape;264;g1e41c9ee09e_0_44">
              <a:extLst>
                <a:ext uri="{FF2B5EF4-FFF2-40B4-BE49-F238E27FC236}">
                  <a16:creationId xmlns:a16="http://schemas.microsoft.com/office/drawing/2014/main" id="{B92CAF2C-4394-DB6B-D4D6-3E660CA6BB66}"/>
                </a:ext>
              </a:extLst>
            </p:cNvPr>
            <p:cNvCxnSpPr/>
            <p:nvPr/>
          </p:nvCxnSpPr>
          <p:spPr>
            <a:xfrm>
              <a:off x="5905134" y="5206717"/>
              <a:ext cx="298549" cy="1952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265;g1e41c9ee09e_0_44">
              <a:extLst>
                <a:ext uri="{FF2B5EF4-FFF2-40B4-BE49-F238E27FC236}">
                  <a16:creationId xmlns:a16="http://schemas.microsoft.com/office/drawing/2014/main" id="{B72740B7-B61C-A627-9431-7647A5FBE508}"/>
                </a:ext>
              </a:extLst>
            </p:cNvPr>
            <p:cNvCxnSpPr/>
            <p:nvPr/>
          </p:nvCxnSpPr>
          <p:spPr>
            <a:xfrm>
              <a:off x="5841401" y="4795542"/>
              <a:ext cx="298549" cy="19529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1" name="Google Shape;266;g1e41c9ee09e_0_44">
              <a:extLst>
                <a:ext uri="{FF2B5EF4-FFF2-40B4-BE49-F238E27FC236}">
                  <a16:creationId xmlns:a16="http://schemas.microsoft.com/office/drawing/2014/main" id="{B4696B21-3D3D-7CFF-FFEA-E185E8353083}"/>
                </a:ext>
              </a:extLst>
            </p:cNvPr>
            <p:cNvSpPr/>
            <p:nvPr/>
          </p:nvSpPr>
          <p:spPr>
            <a:xfrm>
              <a:off x="7494432" y="5305247"/>
              <a:ext cx="162946" cy="161887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67;g1e41c9ee09e_0_44">
              <a:extLst>
                <a:ext uri="{FF2B5EF4-FFF2-40B4-BE49-F238E27FC236}">
                  <a16:creationId xmlns:a16="http://schemas.microsoft.com/office/drawing/2014/main" id="{D0ACD9D0-8FA3-8969-D029-63A208615AE5}"/>
                </a:ext>
              </a:extLst>
            </p:cNvPr>
            <p:cNvSpPr/>
            <p:nvPr/>
          </p:nvSpPr>
          <p:spPr>
            <a:xfrm>
              <a:off x="7249081" y="5275367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" name="Google Shape;268;g1e41c9ee09e_0_44">
              <a:extLst>
                <a:ext uri="{FF2B5EF4-FFF2-40B4-BE49-F238E27FC236}">
                  <a16:creationId xmlns:a16="http://schemas.microsoft.com/office/drawing/2014/main" id="{D62C661C-2ABE-E1FC-61E9-7CFABF9DBF21}"/>
                </a:ext>
              </a:extLst>
            </p:cNvPr>
            <p:cNvCxnSpPr>
              <a:stCxn id="32" idx="5"/>
              <a:endCxn id="31" idx="2"/>
            </p:cNvCxnSpPr>
            <p:nvPr/>
          </p:nvCxnSpPr>
          <p:spPr>
            <a:xfrm>
              <a:off x="7289497" y="5309817"/>
              <a:ext cx="204961" cy="7645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269;g1e41c9ee09e_0_44">
              <a:extLst>
                <a:ext uri="{FF2B5EF4-FFF2-40B4-BE49-F238E27FC236}">
                  <a16:creationId xmlns:a16="http://schemas.microsoft.com/office/drawing/2014/main" id="{6E18C22E-85DC-4392-0AB7-D37410F12D44}"/>
                </a:ext>
              </a:extLst>
            </p:cNvPr>
            <p:cNvCxnSpPr>
              <a:endCxn id="15" idx="2"/>
            </p:cNvCxnSpPr>
            <p:nvPr/>
          </p:nvCxnSpPr>
          <p:spPr>
            <a:xfrm rot="10800000" flipH="1">
              <a:off x="6729512" y="5085969"/>
              <a:ext cx="881642" cy="9708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270;g1e41c9ee09e_0_44">
              <a:extLst>
                <a:ext uri="{FF2B5EF4-FFF2-40B4-BE49-F238E27FC236}">
                  <a16:creationId xmlns:a16="http://schemas.microsoft.com/office/drawing/2014/main" id="{300E908B-3F04-87CD-0563-C18EECF6799B}"/>
                </a:ext>
              </a:extLst>
            </p:cNvPr>
            <p:cNvSpPr/>
            <p:nvPr/>
          </p:nvSpPr>
          <p:spPr>
            <a:xfrm>
              <a:off x="6711278" y="5166939"/>
              <a:ext cx="47350" cy="4036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71;g1e41c9ee09e_0_44">
              <a:extLst>
                <a:ext uri="{FF2B5EF4-FFF2-40B4-BE49-F238E27FC236}">
                  <a16:creationId xmlns:a16="http://schemas.microsoft.com/office/drawing/2014/main" id="{5757AB3A-AA92-A183-8C2D-6E0F6B5483A3}"/>
                </a:ext>
              </a:extLst>
            </p:cNvPr>
            <p:cNvSpPr/>
            <p:nvPr/>
          </p:nvSpPr>
          <p:spPr>
            <a:xfrm>
              <a:off x="5617003" y="4187184"/>
              <a:ext cx="4532697" cy="150989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72;g1e41c9ee09e_0_44">
              <a:extLst>
                <a:ext uri="{FF2B5EF4-FFF2-40B4-BE49-F238E27FC236}">
                  <a16:creationId xmlns:a16="http://schemas.microsoft.com/office/drawing/2014/main" id="{F0FBD6BF-AA54-3951-44BF-599890729043}"/>
                </a:ext>
              </a:extLst>
            </p:cNvPr>
            <p:cNvSpPr txBox="1"/>
            <p:nvPr/>
          </p:nvSpPr>
          <p:spPr>
            <a:xfrm>
              <a:off x="9492781" y="4643878"/>
              <a:ext cx="144000" cy="208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8749" r="-1561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39" name="Google Shape;273;g1e41c9ee09e_0_44">
              <a:extLst>
                <a:ext uri="{FF2B5EF4-FFF2-40B4-BE49-F238E27FC236}">
                  <a16:creationId xmlns:a16="http://schemas.microsoft.com/office/drawing/2014/main" id="{CE08EB05-5A40-94BB-BF22-E724CA965B62}"/>
                </a:ext>
              </a:extLst>
            </p:cNvPr>
            <p:cNvSpPr txBox="1"/>
            <p:nvPr/>
          </p:nvSpPr>
          <p:spPr>
            <a:xfrm>
              <a:off x="8774228" y="4403895"/>
              <a:ext cx="419100" cy="208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379" r="-1069" b="-1110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40" name="Google Shape;274;g1e41c9ee09e_0_44">
              <a:extLst>
                <a:ext uri="{FF2B5EF4-FFF2-40B4-BE49-F238E27FC236}">
                  <a16:creationId xmlns:a16="http://schemas.microsoft.com/office/drawing/2014/main" id="{55B02326-647D-482B-76FF-6BBFAA720547}"/>
                </a:ext>
              </a:extLst>
            </p:cNvPr>
            <p:cNvSpPr txBox="1"/>
            <p:nvPr/>
          </p:nvSpPr>
          <p:spPr>
            <a:xfrm>
              <a:off x="9636775" y="5051841"/>
              <a:ext cx="390600" cy="208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l="-5809" r="-5819" b="-17388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grpSp>
          <p:nvGrpSpPr>
            <p:cNvPr id="41" name="Google Shape;275;g1e41c9ee09e_0_44">
              <a:extLst>
                <a:ext uri="{FF2B5EF4-FFF2-40B4-BE49-F238E27FC236}">
                  <a16:creationId xmlns:a16="http://schemas.microsoft.com/office/drawing/2014/main" id="{C17C2DC4-FC41-F944-34BE-A8F4D1A18EA8}"/>
                </a:ext>
              </a:extLst>
            </p:cNvPr>
            <p:cNvGrpSpPr/>
            <p:nvPr/>
          </p:nvGrpSpPr>
          <p:grpSpPr>
            <a:xfrm>
              <a:off x="8119144" y="4307104"/>
              <a:ext cx="1695924" cy="1239633"/>
              <a:chOff x="7013037" y="503132"/>
              <a:chExt cx="1786500" cy="1346842"/>
            </a:xfrm>
          </p:grpSpPr>
          <p:cxnSp>
            <p:nvCxnSpPr>
              <p:cNvPr id="42" name="Google Shape;276;g1e41c9ee09e_0_44">
                <a:extLst>
                  <a:ext uri="{FF2B5EF4-FFF2-40B4-BE49-F238E27FC236}">
                    <a16:creationId xmlns:a16="http://schemas.microsoft.com/office/drawing/2014/main" id="{514BD284-57AC-E1AE-2C1E-1F5A078D9D4E}"/>
                  </a:ext>
                </a:extLst>
              </p:cNvPr>
              <p:cNvCxnSpPr/>
              <p:nvPr/>
            </p:nvCxnSpPr>
            <p:spPr>
              <a:xfrm>
                <a:off x="7016328" y="503132"/>
                <a:ext cx="0" cy="1346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43" name="Google Shape;277;g1e41c9ee09e_0_44">
                <a:extLst>
                  <a:ext uri="{FF2B5EF4-FFF2-40B4-BE49-F238E27FC236}">
                    <a16:creationId xmlns:a16="http://schemas.microsoft.com/office/drawing/2014/main" id="{94EBABA8-E845-522F-19F0-D00C18D80788}"/>
                  </a:ext>
                </a:extLst>
              </p:cNvPr>
              <p:cNvCxnSpPr/>
              <p:nvPr/>
            </p:nvCxnSpPr>
            <p:spPr>
              <a:xfrm rot="10800000">
                <a:off x="7013037" y="1849974"/>
                <a:ext cx="1786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44" name="Google Shape;278;g1e41c9ee09e_0_44">
              <a:extLst>
                <a:ext uri="{FF2B5EF4-FFF2-40B4-BE49-F238E27FC236}">
                  <a16:creationId xmlns:a16="http://schemas.microsoft.com/office/drawing/2014/main" id="{70E5D73F-7305-614B-0A7D-DB79332C626A}"/>
                </a:ext>
              </a:extLst>
            </p:cNvPr>
            <p:cNvSpPr txBox="1"/>
            <p:nvPr/>
          </p:nvSpPr>
          <p:spPr>
            <a:xfrm>
              <a:off x="8170819" y="4256339"/>
              <a:ext cx="165300" cy="2313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24318" r="-24329" b="-587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  <p:sp>
          <p:nvSpPr>
            <p:cNvPr id="46" name="Google Shape;280;g1e41c9ee09e_0_44">
              <a:extLst>
                <a:ext uri="{FF2B5EF4-FFF2-40B4-BE49-F238E27FC236}">
                  <a16:creationId xmlns:a16="http://schemas.microsoft.com/office/drawing/2014/main" id="{A9136EBF-4E40-A41A-C6C4-01373EBAD1E4}"/>
                </a:ext>
              </a:extLst>
            </p:cNvPr>
            <p:cNvSpPr txBox="1"/>
            <p:nvPr/>
          </p:nvSpPr>
          <p:spPr>
            <a:xfrm>
              <a:off x="5989618" y="4342987"/>
              <a:ext cx="447300" cy="3009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6059" r="-9089" b="-25759"/>
              </a:stretch>
            </a:blipFill>
            <a:ln>
              <a:noFill/>
            </a:ln>
          </p:spPr>
          <p:txBody>
            <a:bodyPr spcFirstLastPara="1" wrap="square" lIns="97175" tIns="48575" rIns="97175" bIns="485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AT" sz="19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500"/>
            </a:p>
          </p:txBody>
        </p:sp>
      </p:grpSp>
      <p:pic>
        <p:nvPicPr>
          <p:cNvPr id="47" name="Google Shape;281;g1e41c9ee09e_0_44">
            <a:extLst>
              <a:ext uri="{FF2B5EF4-FFF2-40B4-BE49-F238E27FC236}">
                <a16:creationId xmlns:a16="http://schemas.microsoft.com/office/drawing/2014/main" id="{0BA7342E-AA48-623C-E532-013264366A3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17003" y="1768463"/>
            <a:ext cx="6100751" cy="19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94;g1b71dc5a0f7_1_70">
            <a:extLst>
              <a:ext uri="{FF2B5EF4-FFF2-40B4-BE49-F238E27FC236}">
                <a16:creationId xmlns:a16="http://schemas.microsoft.com/office/drawing/2014/main" id="{CE3D6E6A-A420-BEA5-7C09-313DFCA21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103" y="1143000"/>
            <a:ext cx="5014855" cy="541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</a:pPr>
            <a:endParaRPr lang="de-AT" sz="2600" dirty="0"/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/>
              <a:t>A </a:t>
            </a:r>
            <a:r>
              <a:rPr lang="de-AT" sz="2600" dirty="0" err="1"/>
              <a:t>car</a:t>
            </a:r>
            <a:r>
              <a:rPr lang="de-AT" sz="2600" dirty="0"/>
              <a:t> </a:t>
            </a:r>
            <a:r>
              <a:rPr lang="de-AT" sz="2600" dirty="0" err="1"/>
              <a:t>is</a:t>
            </a:r>
            <a:r>
              <a:rPr lang="de-AT" sz="2600" dirty="0"/>
              <a:t> </a:t>
            </a:r>
            <a:r>
              <a:rPr lang="de-AT" sz="2600" dirty="0" err="1"/>
              <a:t>driving</a:t>
            </a:r>
            <a:r>
              <a:rPr lang="de-AT" sz="2600" dirty="0"/>
              <a:t> on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street</a:t>
            </a:r>
            <a:r>
              <a:rPr lang="de-AT" sz="2600" dirty="0"/>
              <a:t>.</a:t>
            </a:r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/>
              <a:t>A </a:t>
            </a:r>
            <a:r>
              <a:rPr lang="de-AT" sz="2600" dirty="0" err="1"/>
              <a:t>pedestrian</a:t>
            </a:r>
            <a:r>
              <a:rPr lang="de-AT" sz="2600" dirty="0"/>
              <a:t> </a:t>
            </a:r>
            <a:r>
              <a:rPr lang="de-AT" sz="2600" dirty="0" err="1"/>
              <a:t>crosses</a:t>
            </a:r>
            <a:r>
              <a:rPr lang="de-AT" sz="2600" dirty="0"/>
              <a:t>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street</a:t>
            </a:r>
            <a:r>
              <a:rPr lang="de-AT" sz="2600" dirty="0"/>
              <a:t>.</a:t>
            </a:r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/>
              <a:t>Was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hit</a:t>
            </a:r>
            <a:r>
              <a:rPr lang="de-AT" sz="2600" dirty="0"/>
              <a:t> intentional?</a:t>
            </a:r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 err="1"/>
              <a:t>Could</a:t>
            </a:r>
            <a:r>
              <a:rPr lang="de-AT" sz="2600" dirty="0"/>
              <a:t>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dirty="0" err="1"/>
              <a:t>have</a:t>
            </a:r>
            <a:r>
              <a:rPr lang="de-AT" sz="2600" dirty="0"/>
              <a:t> </a:t>
            </a:r>
            <a:r>
              <a:rPr lang="de-AT" sz="2600" dirty="0" err="1"/>
              <a:t>prevented</a:t>
            </a:r>
            <a:r>
              <a:rPr lang="de-AT" sz="2600" dirty="0"/>
              <a:t> </a:t>
            </a:r>
            <a:r>
              <a:rPr lang="de-AT" sz="2600" dirty="0" err="1"/>
              <a:t>it</a:t>
            </a:r>
            <a:r>
              <a:rPr lang="de-AT" sz="2600" dirty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8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Driving</a:t>
            </a:r>
            <a:r>
              <a:rPr lang="de-AT" b="1" dirty="0"/>
              <a:t> </a:t>
            </a:r>
            <a:r>
              <a:rPr lang="de-AT" b="1" dirty="0" err="1"/>
              <a:t>Example</a:t>
            </a:r>
            <a:r>
              <a:rPr lang="de-AT" b="1" dirty="0"/>
              <a:t> 2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8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p:pic>
        <p:nvPicPr>
          <p:cNvPr id="275" name="Google Shape;291;g1e41c9ee09e_0_103">
            <a:extLst>
              <a:ext uri="{FF2B5EF4-FFF2-40B4-BE49-F238E27FC236}">
                <a16:creationId xmlns:a16="http://schemas.microsoft.com/office/drawing/2014/main" id="{D58B0A8C-4FE2-2F5D-7B13-4F4B472F75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42" y="1644461"/>
            <a:ext cx="6107283" cy="196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92;g1e41c9ee09e_0_103">
            <a:extLst>
              <a:ext uri="{FF2B5EF4-FFF2-40B4-BE49-F238E27FC236}">
                <a16:creationId xmlns:a16="http://schemas.microsoft.com/office/drawing/2014/main" id="{A9618FEA-4D58-39B1-7F49-B63C9CB41FE2}"/>
              </a:ext>
            </a:extLst>
          </p:cNvPr>
          <p:cNvGrpSpPr/>
          <p:nvPr/>
        </p:nvGrpSpPr>
        <p:grpSpPr>
          <a:xfrm>
            <a:off x="5616742" y="4132184"/>
            <a:ext cx="4532697" cy="1509897"/>
            <a:chOff x="4423718" y="283823"/>
            <a:chExt cx="6117000" cy="2020200"/>
          </a:xfrm>
        </p:grpSpPr>
        <p:sp>
          <p:nvSpPr>
            <p:cNvPr id="277" name="Google Shape;293;g1e41c9ee09e_0_103">
              <a:extLst>
                <a:ext uri="{FF2B5EF4-FFF2-40B4-BE49-F238E27FC236}">
                  <a16:creationId xmlns:a16="http://schemas.microsoft.com/office/drawing/2014/main" id="{0C92BC04-C10C-446B-0F12-AAEDB15F97BF}"/>
                </a:ext>
              </a:extLst>
            </p:cNvPr>
            <p:cNvSpPr/>
            <p:nvPr/>
          </p:nvSpPr>
          <p:spPr>
            <a:xfrm>
              <a:off x="4546268" y="897938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94;g1e41c9ee09e_0_103">
              <a:extLst>
                <a:ext uri="{FF2B5EF4-FFF2-40B4-BE49-F238E27FC236}">
                  <a16:creationId xmlns:a16="http://schemas.microsoft.com/office/drawing/2014/main" id="{7C16138B-EDA4-AC10-2AFC-4E92B58268B1}"/>
                </a:ext>
              </a:extLst>
            </p:cNvPr>
            <p:cNvSpPr/>
            <p:nvPr/>
          </p:nvSpPr>
          <p:spPr>
            <a:xfrm>
              <a:off x="5885629" y="897938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95;g1e41c9ee09e_0_103">
              <a:extLst>
                <a:ext uri="{FF2B5EF4-FFF2-40B4-BE49-F238E27FC236}">
                  <a16:creationId xmlns:a16="http://schemas.microsoft.com/office/drawing/2014/main" id="{77858CE6-305E-A4ED-DE1A-77E47106395D}"/>
                </a:ext>
              </a:extLst>
            </p:cNvPr>
            <p:cNvSpPr/>
            <p:nvPr/>
          </p:nvSpPr>
          <p:spPr>
            <a:xfrm>
              <a:off x="7115086" y="897938"/>
              <a:ext cx="219900" cy="216600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96;g1e41c9ee09e_0_103">
              <a:extLst>
                <a:ext uri="{FF2B5EF4-FFF2-40B4-BE49-F238E27FC236}">
                  <a16:creationId xmlns:a16="http://schemas.microsoft.com/office/drawing/2014/main" id="{7C5EAFE3-2D3A-CE5D-E886-3727895CF016}"/>
                </a:ext>
              </a:extLst>
            </p:cNvPr>
            <p:cNvSpPr/>
            <p:nvPr/>
          </p:nvSpPr>
          <p:spPr>
            <a:xfrm>
              <a:off x="6207211" y="1740741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97;g1e41c9ee09e_0_103">
              <a:extLst>
                <a:ext uri="{FF2B5EF4-FFF2-40B4-BE49-F238E27FC236}">
                  <a16:creationId xmlns:a16="http://schemas.microsoft.com/office/drawing/2014/main" id="{78F870E9-619C-70E8-C2AB-63C1B5F21C26}"/>
                </a:ext>
              </a:extLst>
            </p:cNvPr>
            <p:cNvSpPr/>
            <p:nvPr/>
          </p:nvSpPr>
          <p:spPr>
            <a:xfrm>
              <a:off x="6893524" y="529359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98;g1e41c9ee09e_0_103">
              <a:extLst>
                <a:ext uri="{FF2B5EF4-FFF2-40B4-BE49-F238E27FC236}">
                  <a16:creationId xmlns:a16="http://schemas.microsoft.com/office/drawing/2014/main" id="{99A8F00B-53D3-9FD9-AAB3-DA6CED101402}"/>
                </a:ext>
              </a:extLst>
            </p:cNvPr>
            <p:cNvCxnSpPr>
              <a:stCxn id="277" idx="6"/>
              <a:endCxn id="278" idx="2"/>
            </p:cNvCxnSpPr>
            <p:nvPr/>
          </p:nvCxnSpPr>
          <p:spPr>
            <a:xfrm>
              <a:off x="4766168" y="1006238"/>
              <a:ext cx="1119600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3" name="Google Shape;299;g1e41c9ee09e_0_103">
              <a:extLst>
                <a:ext uri="{FF2B5EF4-FFF2-40B4-BE49-F238E27FC236}">
                  <a16:creationId xmlns:a16="http://schemas.microsoft.com/office/drawing/2014/main" id="{963B502B-9010-EE30-E358-5F49D7CC072F}"/>
                </a:ext>
              </a:extLst>
            </p:cNvPr>
            <p:cNvCxnSpPr>
              <a:stCxn id="278" idx="6"/>
              <a:endCxn id="279" idx="2"/>
            </p:cNvCxnSpPr>
            <p:nvPr/>
          </p:nvCxnSpPr>
          <p:spPr>
            <a:xfrm>
              <a:off x="6105529" y="1006238"/>
              <a:ext cx="1009500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4" name="Google Shape;300;g1e41c9ee09e_0_103">
              <a:extLst>
                <a:ext uri="{FF2B5EF4-FFF2-40B4-BE49-F238E27FC236}">
                  <a16:creationId xmlns:a16="http://schemas.microsoft.com/office/drawing/2014/main" id="{76E735A2-D1FD-070B-5361-8C2554284067}"/>
                </a:ext>
              </a:extLst>
            </p:cNvPr>
            <p:cNvSpPr/>
            <p:nvPr/>
          </p:nvSpPr>
          <p:spPr>
            <a:xfrm>
              <a:off x="6498160" y="968297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301;g1e41c9ee09e_0_103">
              <a:extLst>
                <a:ext uri="{FF2B5EF4-FFF2-40B4-BE49-F238E27FC236}">
                  <a16:creationId xmlns:a16="http://schemas.microsoft.com/office/drawing/2014/main" id="{CE27FAE9-B606-F4F5-12DA-B34494B222CF}"/>
                </a:ext>
              </a:extLst>
            </p:cNvPr>
            <p:cNvSpPr/>
            <p:nvPr/>
          </p:nvSpPr>
          <p:spPr>
            <a:xfrm>
              <a:off x="7114880" y="1378072"/>
              <a:ext cx="219900" cy="216600"/>
            </a:xfrm>
            <a:prstGeom prst="ellipse">
              <a:avLst/>
            </a:prstGeom>
            <a:solidFill>
              <a:srgbClr val="9966FF"/>
            </a:solidFill>
            <a:ln w="1905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6" name="Google Shape;302;g1e41c9ee09e_0_103">
              <a:extLst>
                <a:ext uri="{FF2B5EF4-FFF2-40B4-BE49-F238E27FC236}">
                  <a16:creationId xmlns:a16="http://schemas.microsoft.com/office/drawing/2014/main" id="{843F4482-E6AA-C8A2-C378-B5FB0DEF3013}"/>
                </a:ext>
              </a:extLst>
            </p:cNvPr>
            <p:cNvCxnSpPr>
              <a:stCxn id="284" idx="7"/>
              <a:endCxn id="281" idx="3"/>
            </p:cNvCxnSpPr>
            <p:nvPr/>
          </p:nvCxnSpPr>
          <p:spPr>
            <a:xfrm rot="10800000" flipH="1">
              <a:off x="6552702" y="714305"/>
              <a:ext cx="372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7" name="Google Shape;303;g1e41c9ee09e_0_103">
              <a:extLst>
                <a:ext uri="{FF2B5EF4-FFF2-40B4-BE49-F238E27FC236}">
                  <a16:creationId xmlns:a16="http://schemas.microsoft.com/office/drawing/2014/main" id="{3B88AC34-040E-61D8-0A06-E69523667188}"/>
                </a:ext>
              </a:extLst>
            </p:cNvPr>
            <p:cNvSpPr/>
            <p:nvPr/>
          </p:nvSpPr>
          <p:spPr>
            <a:xfrm>
              <a:off x="4592957" y="1511539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304;g1e41c9ee09e_0_103">
              <a:extLst>
                <a:ext uri="{FF2B5EF4-FFF2-40B4-BE49-F238E27FC236}">
                  <a16:creationId xmlns:a16="http://schemas.microsoft.com/office/drawing/2014/main" id="{DB772C5E-5C34-3A60-854F-7D948CFD5C84}"/>
                </a:ext>
              </a:extLst>
            </p:cNvPr>
            <p:cNvSpPr/>
            <p:nvPr/>
          </p:nvSpPr>
          <p:spPr>
            <a:xfrm>
              <a:off x="5501599" y="1347463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305;g1e41c9ee09e_0_103">
              <a:extLst>
                <a:ext uri="{FF2B5EF4-FFF2-40B4-BE49-F238E27FC236}">
                  <a16:creationId xmlns:a16="http://schemas.microsoft.com/office/drawing/2014/main" id="{EA6F710B-5C33-E08E-DD18-DAB2532047A6}"/>
                </a:ext>
              </a:extLst>
            </p:cNvPr>
            <p:cNvCxnSpPr>
              <a:stCxn id="287" idx="6"/>
              <a:endCxn id="288" idx="2"/>
            </p:cNvCxnSpPr>
            <p:nvPr/>
          </p:nvCxnSpPr>
          <p:spPr>
            <a:xfrm rot="10800000" flipH="1">
              <a:off x="4812857" y="1455739"/>
              <a:ext cx="688800" cy="16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0" name="Google Shape;306;g1e41c9ee09e_0_103">
              <a:extLst>
                <a:ext uri="{FF2B5EF4-FFF2-40B4-BE49-F238E27FC236}">
                  <a16:creationId xmlns:a16="http://schemas.microsoft.com/office/drawing/2014/main" id="{C64C3BE4-FA18-68FE-FF86-07593F277FF4}"/>
                </a:ext>
              </a:extLst>
            </p:cNvPr>
            <p:cNvCxnSpPr>
              <a:stCxn id="288" idx="6"/>
              <a:endCxn id="280" idx="2"/>
            </p:cNvCxnSpPr>
            <p:nvPr/>
          </p:nvCxnSpPr>
          <p:spPr>
            <a:xfrm>
              <a:off x="5721499" y="1455763"/>
              <a:ext cx="485700" cy="39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1" name="Google Shape;307;g1e41c9ee09e_0_103">
              <a:extLst>
                <a:ext uri="{FF2B5EF4-FFF2-40B4-BE49-F238E27FC236}">
                  <a16:creationId xmlns:a16="http://schemas.microsoft.com/office/drawing/2014/main" id="{89AC9682-AB5B-20FA-1E3D-9838B5BB1A07}"/>
                </a:ext>
              </a:extLst>
            </p:cNvPr>
            <p:cNvCxnSpPr>
              <a:stCxn id="280" idx="6"/>
              <a:endCxn id="285" idx="3"/>
            </p:cNvCxnSpPr>
            <p:nvPr/>
          </p:nvCxnSpPr>
          <p:spPr>
            <a:xfrm rot="10800000" flipH="1">
              <a:off x="6427111" y="1562841"/>
              <a:ext cx="720000" cy="28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2" name="Google Shape;308;g1e41c9ee09e_0_103">
              <a:extLst>
                <a:ext uri="{FF2B5EF4-FFF2-40B4-BE49-F238E27FC236}">
                  <a16:creationId xmlns:a16="http://schemas.microsoft.com/office/drawing/2014/main" id="{A6186B19-11DC-0F7F-75C1-FD1C57B06E1D}"/>
                </a:ext>
              </a:extLst>
            </p:cNvPr>
            <p:cNvSpPr/>
            <p:nvPr/>
          </p:nvSpPr>
          <p:spPr>
            <a:xfrm>
              <a:off x="6730162" y="1222814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" name="Google Shape;309;g1e41c9ee09e_0_103">
              <a:extLst>
                <a:ext uri="{FF2B5EF4-FFF2-40B4-BE49-F238E27FC236}">
                  <a16:creationId xmlns:a16="http://schemas.microsoft.com/office/drawing/2014/main" id="{E8AE3441-5855-C54C-CD20-6EB2E8B25F05}"/>
                </a:ext>
              </a:extLst>
            </p:cNvPr>
            <p:cNvCxnSpPr>
              <a:stCxn id="278" idx="6"/>
              <a:endCxn id="285" idx="1"/>
            </p:cNvCxnSpPr>
            <p:nvPr/>
          </p:nvCxnSpPr>
          <p:spPr>
            <a:xfrm>
              <a:off x="6105529" y="1006238"/>
              <a:ext cx="1041600" cy="40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4" name="Google Shape;310;g1e41c9ee09e_0_103">
              <a:extLst>
                <a:ext uri="{FF2B5EF4-FFF2-40B4-BE49-F238E27FC236}">
                  <a16:creationId xmlns:a16="http://schemas.microsoft.com/office/drawing/2014/main" id="{303B4FA0-ED0E-0B51-9908-42CFB734C4D7}"/>
                </a:ext>
              </a:extLst>
            </p:cNvPr>
            <p:cNvCxnSpPr/>
            <p:nvPr/>
          </p:nvCxnSpPr>
          <p:spPr>
            <a:xfrm rot="10800000" flipH="1">
              <a:off x="6786983" y="1215590"/>
              <a:ext cx="425400" cy="3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5" name="Google Shape;311;g1e41c9ee09e_0_103">
              <a:extLst>
                <a:ext uri="{FF2B5EF4-FFF2-40B4-BE49-F238E27FC236}">
                  <a16:creationId xmlns:a16="http://schemas.microsoft.com/office/drawing/2014/main" id="{0F57F75E-42C7-08D8-48F9-50B745A0434A}"/>
                </a:ext>
              </a:extLst>
            </p:cNvPr>
            <p:cNvSpPr/>
            <p:nvPr/>
          </p:nvSpPr>
          <p:spPr>
            <a:xfrm>
              <a:off x="5063608" y="1527428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312;g1e41c9ee09e_0_103">
              <a:extLst>
                <a:ext uri="{FF2B5EF4-FFF2-40B4-BE49-F238E27FC236}">
                  <a16:creationId xmlns:a16="http://schemas.microsoft.com/office/drawing/2014/main" id="{433EA53A-30FB-F8C8-5AC0-A017AE6BD7FA}"/>
                </a:ext>
              </a:extLst>
            </p:cNvPr>
            <p:cNvCxnSpPr/>
            <p:nvPr/>
          </p:nvCxnSpPr>
          <p:spPr>
            <a:xfrm>
              <a:off x="5085004" y="1564099"/>
              <a:ext cx="360600" cy="150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97" name="Google Shape;313;g1e41c9ee09e_0_103">
              <a:extLst>
                <a:ext uri="{FF2B5EF4-FFF2-40B4-BE49-F238E27FC236}">
                  <a16:creationId xmlns:a16="http://schemas.microsoft.com/office/drawing/2014/main" id="{E51D3046-127F-D006-E898-6D243E9F6ECA}"/>
                </a:ext>
              </a:extLst>
            </p:cNvPr>
            <p:cNvSpPr/>
            <p:nvPr/>
          </p:nvSpPr>
          <p:spPr>
            <a:xfrm>
              <a:off x="5102933" y="979192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8" name="Google Shape;314;g1e41c9ee09e_0_103">
              <a:extLst>
                <a:ext uri="{FF2B5EF4-FFF2-40B4-BE49-F238E27FC236}">
                  <a16:creationId xmlns:a16="http://schemas.microsoft.com/office/drawing/2014/main" id="{E64536A7-BD10-7172-875E-B9A524449D06}"/>
                </a:ext>
              </a:extLst>
            </p:cNvPr>
            <p:cNvCxnSpPr>
              <a:endCxn id="288" idx="0"/>
            </p:cNvCxnSpPr>
            <p:nvPr/>
          </p:nvCxnSpPr>
          <p:spPr>
            <a:xfrm>
              <a:off x="5124349" y="1015963"/>
              <a:ext cx="487200" cy="331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9" name="Google Shape;315;g1e41c9ee09e_0_103">
              <a:extLst>
                <a:ext uri="{FF2B5EF4-FFF2-40B4-BE49-F238E27FC236}">
                  <a16:creationId xmlns:a16="http://schemas.microsoft.com/office/drawing/2014/main" id="{739497ED-95A8-DE62-943A-F931FD9EECE5}"/>
                </a:ext>
              </a:extLst>
            </p:cNvPr>
            <p:cNvCxnSpPr/>
            <p:nvPr/>
          </p:nvCxnSpPr>
          <p:spPr>
            <a:xfrm>
              <a:off x="4812559" y="1647930"/>
              <a:ext cx="4029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0" name="Google Shape;316;g1e41c9ee09e_0_103">
              <a:extLst>
                <a:ext uri="{FF2B5EF4-FFF2-40B4-BE49-F238E27FC236}">
                  <a16:creationId xmlns:a16="http://schemas.microsoft.com/office/drawing/2014/main" id="{A090D6F4-07D4-3ABB-E8C2-331CADFF47B9}"/>
                </a:ext>
              </a:extLst>
            </p:cNvPr>
            <p:cNvCxnSpPr/>
            <p:nvPr/>
          </p:nvCxnSpPr>
          <p:spPr>
            <a:xfrm>
              <a:off x="4726549" y="1097789"/>
              <a:ext cx="402900" cy="261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1" name="Google Shape;317;g1e41c9ee09e_0_103">
              <a:extLst>
                <a:ext uri="{FF2B5EF4-FFF2-40B4-BE49-F238E27FC236}">
                  <a16:creationId xmlns:a16="http://schemas.microsoft.com/office/drawing/2014/main" id="{3159A7C8-9257-1A9F-BF68-130539DC43EB}"/>
                </a:ext>
              </a:extLst>
            </p:cNvPr>
            <p:cNvSpPr/>
            <p:nvPr/>
          </p:nvSpPr>
          <p:spPr>
            <a:xfrm>
              <a:off x="6957361" y="1779760"/>
              <a:ext cx="219900" cy="216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18;g1e41c9ee09e_0_103">
              <a:extLst>
                <a:ext uri="{FF2B5EF4-FFF2-40B4-BE49-F238E27FC236}">
                  <a16:creationId xmlns:a16="http://schemas.microsoft.com/office/drawing/2014/main" id="{80E1E940-2F6E-55C0-68A4-EB3B2B7DD008}"/>
                </a:ext>
              </a:extLst>
            </p:cNvPr>
            <p:cNvSpPr/>
            <p:nvPr/>
          </p:nvSpPr>
          <p:spPr>
            <a:xfrm>
              <a:off x="6626253" y="1739782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3" name="Google Shape;319;g1e41c9ee09e_0_103">
              <a:extLst>
                <a:ext uri="{FF2B5EF4-FFF2-40B4-BE49-F238E27FC236}">
                  <a16:creationId xmlns:a16="http://schemas.microsoft.com/office/drawing/2014/main" id="{D8380D29-1F09-C472-883A-F22A85C5D1B3}"/>
                </a:ext>
              </a:extLst>
            </p:cNvPr>
            <p:cNvCxnSpPr>
              <a:stCxn id="302" idx="5"/>
              <a:endCxn id="301" idx="2"/>
            </p:cNvCxnSpPr>
            <p:nvPr/>
          </p:nvCxnSpPr>
          <p:spPr>
            <a:xfrm>
              <a:off x="6680795" y="1785874"/>
              <a:ext cx="276600" cy="10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4" name="Google Shape;320;g1e41c9ee09e_0_103">
              <a:extLst>
                <a:ext uri="{FF2B5EF4-FFF2-40B4-BE49-F238E27FC236}">
                  <a16:creationId xmlns:a16="http://schemas.microsoft.com/office/drawing/2014/main" id="{02EB9351-6C54-7A81-7DB6-7DF656A1DA88}"/>
                </a:ext>
              </a:extLst>
            </p:cNvPr>
            <p:cNvCxnSpPr>
              <a:endCxn id="285" idx="2"/>
            </p:cNvCxnSpPr>
            <p:nvPr/>
          </p:nvCxnSpPr>
          <p:spPr>
            <a:xfrm rot="10800000" flipH="1">
              <a:off x="5925080" y="1486372"/>
              <a:ext cx="1189800" cy="129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05" name="Google Shape;321;g1e41c9ee09e_0_103">
              <a:extLst>
                <a:ext uri="{FF2B5EF4-FFF2-40B4-BE49-F238E27FC236}">
                  <a16:creationId xmlns:a16="http://schemas.microsoft.com/office/drawing/2014/main" id="{BE1332DB-AB48-8F92-E061-486D170AEEEC}"/>
                </a:ext>
              </a:extLst>
            </p:cNvPr>
            <p:cNvSpPr/>
            <p:nvPr/>
          </p:nvSpPr>
          <p:spPr>
            <a:xfrm>
              <a:off x="5900472" y="1594708"/>
              <a:ext cx="63900" cy="540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22;g1e41c9ee09e_0_103">
              <a:extLst>
                <a:ext uri="{FF2B5EF4-FFF2-40B4-BE49-F238E27FC236}">
                  <a16:creationId xmlns:a16="http://schemas.microsoft.com/office/drawing/2014/main" id="{C8251CA5-034C-29E5-BF7D-9E74E3756241}"/>
                </a:ext>
              </a:extLst>
            </p:cNvPr>
            <p:cNvSpPr/>
            <p:nvPr/>
          </p:nvSpPr>
          <p:spPr>
            <a:xfrm>
              <a:off x="4423718" y="283823"/>
              <a:ext cx="6117000" cy="20202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23;g1e41c9ee09e_0_103">
            <a:extLst>
              <a:ext uri="{FF2B5EF4-FFF2-40B4-BE49-F238E27FC236}">
                <a16:creationId xmlns:a16="http://schemas.microsoft.com/office/drawing/2014/main" id="{A90263A2-B94F-4F3B-E50B-136F8FB60B41}"/>
              </a:ext>
            </a:extLst>
          </p:cNvPr>
          <p:cNvGrpSpPr/>
          <p:nvPr/>
        </p:nvGrpSpPr>
        <p:grpSpPr>
          <a:xfrm>
            <a:off x="8118883" y="4252104"/>
            <a:ext cx="1695924" cy="1239633"/>
            <a:chOff x="7013037" y="503132"/>
            <a:chExt cx="1786500" cy="1346842"/>
          </a:xfrm>
        </p:grpSpPr>
        <p:cxnSp>
          <p:nvCxnSpPr>
            <p:cNvPr id="309" name="Google Shape;324;g1e41c9ee09e_0_103">
              <a:extLst>
                <a:ext uri="{FF2B5EF4-FFF2-40B4-BE49-F238E27FC236}">
                  <a16:creationId xmlns:a16="http://schemas.microsoft.com/office/drawing/2014/main" id="{50C86DEC-79CA-F4E7-E74E-C61BD5263407}"/>
                </a:ext>
              </a:extLst>
            </p:cNvPr>
            <p:cNvCxnSpPr/>
            <p:nvPr/>
          </p:nvCxnSpPr>
          <p:spPr>
            <a:xfrm>
              <a:off x="7016328" y="503132"/>
              <a:ext cx="0" cy="134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0" name="Google Shape;325;g1e41c9ee09e_0_103">
              <a:extLst>
                <a:ext uri="{FF2B5EF4-FFF2-40B4-BE49-F238E27FC236}">
                  <a16:creationId xmlns:a16="http://schemas.microsoft.com/office/drawing/2014/main" id="{7261A330-C413-275D-908B-6A57CBCB7139}"/>
                </a:ext>
              </a:extLst>
            </p:cNvPr>
            <p:cNvCxnSpPr/>
            <p:nvPr/>
          </p:nvCxnSpPr>
          <p:spPr>
            <a:xfrm rot="10800000">
              <a:off x="7013037" y="1849974"/>
              <a:ext cx="1786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313" name="Google Shape;326;g1e41c9ee09e_0_103">
              <a:extLst>
                <a:ext uri="{FF2B5EF4-FFF2-40B4-BE49-F238E27FC236}">
                  <a16:creationId xmlns:a16="http://schemas.microsoft.com/office/drawing/2014/main" id="{BF50A538-B467-BE05-23FB-A72F57961FF8}"/>
                </a:ext>
              </a:extLst>
            </p:cNvPr>
            <p:cNvSpPr/>
            <p:nvPr/>
          </p:nvSpPr>
          <p:spPr>
            <a:xfrm>
              <a:off x="7035501" y="655628"/>
              <a:ext cx="1635163" cy="944185"/>
            </a:xfrm>
            <a:custGeom>
              <a:avLst/>
              <a:gdLst/>
              <a:ahLst/>
              <a:cxnLst/>
              <a:rect l="l" t="t" r="r" b="b"/>
              <a:pathLst>
                <a:path w="1635163" h="1183931" extrusionOk="0">
                  <a:moveTo>
                    <a:pt x="0" y="1183931"/>
                  </a:moveTo>
                  <a:cubicBezTo>
                    <a:pt x="162261" y="1064700"/>
                    <a:pt x="324523" y="945470"/>
                    <a:pt x="441064" y="807413"/>
                  </a:cubicBezTo>
                  <a:cubicBezTo>
                    <a:pt x="557605" y="669356"/>
                    <a:pt x="589878" y="438067"/>
                    <a:pt x="699247" y="355592"/>
                  </a:cubicBezTo>
                  <a:cubicBezTo>
                    <a:pt x="808616" y="273117"/>
                    <a:pt x="961017" y="364556"/>
                    <a:pt x="1097280" y="312561"/>
                  </a:cubicBezTo>
                  <a:cubicBezTo>
                    <a:pt x="1233543" y="260566"/>
                    <a:pt x="1427181" y="95615"/>
                    <a:pt x="1516828" y="43620"/>
                  </a:cubicBezTo>
                  <a:cubicBezTo>
                    <a:pt x="1606475" y="-8375"/>
                    <a:pt x="1635163" y="589"/>
                    <a:pt x="1635163" y="589"/>
                  </a:cubicBezTo>
                  <a:lnTo>
                    <a:pt x="1635163" y="589"/>
                  </a:lnTo>
                  <a:lnTo>
                    <a:pt x="1624405" y="589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7175" tIns="48575" rIns="97175" bIns="48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27;g1e41c9ee09e_0_103">
            <a:extLst>
              <a:ext uri="{FF2B5EF4-FFF2-40B4-BE49-F238E27FC236}">
                <a16:creationId xmlns:a16="http://schemas.microsoft.com/office/drawing/2014/main" id="{F48016BA-36C5-A0D3-0E9E-2CCBB6745E3D}"/>
              </a:ext>
            </a:extLst>
          </p:cNvPr>
          <p:cNvSpPr/>
          <p:nvPr/>
        </p:nvSpPr>
        <p:spPr>
          <a:xfrm>
            <a:off x="8142887" y="4386819"/>
            <a:ext cx="1549389" cy="963757"/>
          </a:xfrm>
          <a:custGeom>
            <a:avLst/>
            <a:gdLst/>
            <a:ahLst/>
            <a:cxnLst/>
            <a:rect l="l" t="t" r="r" b="b"/>
            <a:pathLst>
              <a:path w="2093769" h="1454727" extrusionOk="0">
                <a:moveTo>
                  <a:pt x="0" y="1454727"/>
                </a:moveTo>
                <a:cubicBezTo>
                  <a:pt x="282286" y="1352983"/>
                  <a:pt x="564573" y="1251239"/>
                  <a:pt x="737755" y="1106632"/>
                </a:cubicBezTo>
                <a:cubicBezTo>
                  <a:pt x="910937" y="962025"/>
                  <a:pt x="865909" y="690995"/>
                  <a:pt x="1039091" y="587086"/>
                </a:cubicBezTo>
                <a:cubicBezTo>
                  <a:pt x="1212273" y="483177"/>
                  <a:pt x="1601066" y="581025"/>
                  <a:pt x="1776846" y="483177"/>
                </a:cubicBezTo>
                <a:cubicBezTo>
                  <a:pt x="1952626" y="385329"/>
                  <a:pt x="2045278" y="76200"/>
                  <a:pt x="2093769" y="0"/>
                </a:cubicBezTo>
              </a:path>
            </a:pathLst>
          </a:custGeom>
          <a:noFill/>
          <a:ln w="1905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28;g1e41c9ee09e_0_103">
            <a:extLst>
              <a:ext uri="{FF2B5EF4-FFF2-40B4-BE49-F238E27FC236}">
                <a16:creationId xmlns:a16="http://schemas.microsoft.com/office/drawing/2014/main" id="{5B8523E4-6123-F71D-341B-32D3DBBDA37F}"/>
              </a:ext>
            </a:extLst>
          </p:cNvPr>
          <p:cNvSpPr/>
          <p:nvPr/>
        </p:nvSpPr>
        <p:spPr>
          <a:xfrm>
            <a:off x="8150605" y="4391897"/>
            <a:ext cx="1524951" cy="914088"/>
          </a:xfrm>
          <a:custGeom>
            <a:avLst/>
            <a:gdLst/>
            <a:ahLst/>
            <a:cxnLst/>
            <a:rect l="l" t="t" r="r" b="b"/>
            <a:pathLst>
              <a:path w="2060745" h="1445198" extrusionOk="0">
                <a:moveTo>
                  <a:pt x="0" y="1445198"/>
                </a:moveTo>
                <a:cubicBezTo>
                  <a:pt x="231202" y="1333685"/>
                  <a:pt x="462404" y="1222173"/>
                  <a:pt x="615547" y="1061596"/>
                </a:cubicBezTo>
                <a:cubicBezTo>
                  <a:pt x="768690" y="901019"/>
                  <a:pt x="741184" y="588041"/>
                  <a:pt x="918860" y="481733"/>
                </a:cubicBezTo>
                <a:cubicBezTo>
                  <a:pt x="1096536" y="375425"/>
                  <a:pt x="1491290" y="504035"/>
                  <a:pt x="1681604" y="423746"/>
                </a:cubicBezTo>
                <a:cubicBezTo>
                  <a:pt x="1871918" y="343457"/>
                  <a:pt x="1966331" y="171728"/>
                  <a:pt x="2060745" y="0"/>
                </a:cubicBezTo>
              </a:path>
            </a:pathLst>
          </a:cu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175" tIns="48575" rIns="97175" bIns="4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29;g1e41c9ee09e_0_103">
            <a:extLst>
              <a:ext uri="{FF2B5EF4-FFF2-40B4-BE49-F238E27FC236}">
                <a16:creationId xmlns:a16="http://schemas.microsoft.com/office/drawing/2014/main" id="{FD5572DC-C357-DA36-2262-D94669FBC29F}"/>
              </a:ext>
            </a:extLst>
          </p:cNvPr>
          <p:cNvSpPr txBox="1"/>
          <p:nvPr/>
        </p:nvSpPr>
        <p:spPr>
          <a:xfrm>
            <a:off x="9547970" y="4603228"/>
            <a:ext cx="144000" cy="208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749" r="-1561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317" name="Google Shape;330;g1e41c9ee09e_0_103">
            <a:extLst>
              <a:ext uri="{FF2B5EF4-FFF2-40B4-BE49-F238E27FC236}">
                <a16:creationId xmlns:a16="http://schemas.microsoft.com/office/drawing/2014/main" id="{52F07A31-253B-093D-96F6-08F9F04CE518}"/>
              </a:ext>
            </a:extLst>
          </p:cNvPr>
          <p:cNvSpPr txBox="1"/>
          <p:nvPr/>
        </p:nvSpPr>
        <p:spPr>
          <a:xfrm>
            <a:off x="8773967" y="4348895"/>
            <a:ext cx="419100" cy="208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379" r="-1069" b="-1110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318" name="Google Shape;331;g1e41c9ee09e_0_103">
            <a:extLst>
              <a:ext uri="{FF2B5EF4-FFF2-40B4-BE49-F238E27FC236}">
                <a16:creationId xmlns:a16="http://schemas.microsoft.com/office/drawing/2014/main" id="{141888A2-10A5-C58B-9DDC-43BC0CD5FBF8}"/>
              </a:ext>
            </a:extLst>
          </p:cNvPr>
          <p:cNvSpPr txBox="1"/>
          <p:nvPr/>
        </p:nvSpPr>
        <p:spPr>
          <a:xfrm>
            <a:off x="8846164" y="4953091"/>
            <a:ext cx="390600" cy="208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809" r="-5819" b="-17388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319" name="Google Shape;332;g1e41c9ee09e_0_103">
            <a:extLst>
              <a:ext uri="{FF2B5EF4-FFF2-40B4-BE49-F238E27FC236}">
                <a16:creationId xmlns:a16="http://schemas.microsoft.com/office/drawing/2014/main" id="{A3FD4A60-1589-EEDE-9642-0D2D0BD021AA}"/>
              </a:ext>
            </a:extLst>
          </p:cNvPr>
          <p:cNvSpPr txBox="1"/>
          <p:nvPr/>
        </p:nvSpPr>
        <p:spPr>
          <a:xfrm>
            <a:off x="8170558" y="4201339"/>
            <a:ext cx="165300" cy="231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24318" r="-24329" b="-587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321" name="Google Shape;334;g1e41c9ee09e_0_103">
            <a:extLst>
              <a:ext uri="{FF2B5EF4-FFF2-40B4-BE49-F238E27FC236}">
                <a16:creationId xmlns:a16="http://schemas.microsoft.com/office/drawing/2014/main" id="{D8B84C69-E73D-102F-92A4-9E94DFA59783}"/>
              </a:ext>
            </a:extLst>
          </p:cNvPr>
          <p:cNvSpPr txBox="1"/>
          <p:nvPr/>
        </p:nvSpPr>
        <p:spPr>
          <a:xfrm>
            <a:off x="5989357" y="4287987"/>
            <a:ext cx="447300" cy="300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059" r="-9089" b="-25759"/>
            </a:stretch>
          </a:blipFill>
          <a:ln>
            <a:noFill/>
          </a:ln>
        </p:spPr>
        <p:txBody>
          <a:bodyPr spcFirstLastPara="1" wrap="square" lIns="97175" tIns="48575" rIns="97175" bIns="48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9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500"/>
          </a:p>
        </p:txBody>
      </p:sp>
      <p:sp>
        <p:nvSpPr>
          <p:cNvPr id="322" name="Google Shape;194;g1b71dc5a0f7_1_70">
            <a:extLst>
              <a:ext uri="{FF2B5EF4-FFF2-40B4-BE49-F238E27FC236}">
                <a16:creationId xmlns:a16="http://schemas.microsoft.com/office/drawing/2014/main" id="{7DD049DC-06F4-8E60-552B-6A2216EF0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9103" y="1143000"/>
            <a:ext cx="5014855" cy="541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8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</a:pPr>
            <a:endParaRPr lang="de-AT" sz="2600" dirty="0"/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/>
              <a:t>A </a:t>
            </a:r>
            <a:r>
              <a:rPr lang="de-AT" sz="2600" dirty="0" err="1"/>
              <a:t>big</a:t>
            </a:r>
            <a:r>
              <a:rPr lang="de-AT" sz="2600" dirty="0"/>
              <a:t> </a:t>
            </a:r>
            <a:r>
              <a:rPr lang="de-AT" sz="2600" dirty="0" err="1"/>
              <a:t>water</a:t>
            </a:r>
            <a:r>
              <a:rPr lang="de-AT" sz="2600" dirty="0"/>
              <a:t> puddle </a:t>
            </a:r>
            <a:r>
              <a:rPr lang="de-AT" sz="2600" dirty="0" err="1"/>
              <a:t>makes</a:t>
            </a:r>
            <a:r>
              <a:rPr lang="de-AT" sz="2600" dirty="0"/>
              <a:t>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agent</a:t>
            </a:r>
            <a:r>
              <a:rPr lang="de-AT" sz="2600" dirty="0"/>
              <a:t> lose </a:t>
            </a:r>
            <a:r>
              <a:rPr lang="de-AT" sz="2600" dirty="0" err="1"/>
              <a:t>control</a:t>
            </a:r>
            <a:r>
              <a:rPr lang="de-AT" sz="2600" dirty="0"/>
              <a:t> </a:t>
            </a:r>
            <a:r>
              <a:rPr lang="de-AT" sz="2600" dirty="0" err="1"/>
              <a:t>of</a:t>
            </a:r>
            <a:r>
              <a:rPr lang="de-AT" sz="2600" dirty="0"/>
              <a:t>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car</a:t>
            </a:r>
            <a:r>
              <a:rPr lang="de-AT" sz="2600" dirty="0"/>
              <a:t>.</a:t>
            </a:r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/>
              <a:t>Was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hit</a:t>
            </a:r>
            <a:r>
              <a:rPr lang="de-AT" sz="2600" dirty="0"/>
              <a:t> intentional?</a:t>
            </a:r>
          </a:p>
          <a:p>
            <a:pPr marL="508000" lvl="0" indent="-457200">
              <a:lnSpc>
                <a:spcPct val="150000"/>
              </a:lnSpc>
              <a:spcBef>
                <a:spcPts val="1000"/>
              </a:spcBef>
              <a:buSzPts val="2800"/>
              <a:buFont typeface="Arial" panose="020B0604020202020204" pitchFamily="34" charset="0"/>
              <a:buChar char="●"/>
            </a:pPr>
            <a:r>
              <a:rPr lang="de-AT" sz="2600" dirty="0" err="1"/>
              <a:t>Could</a:t>
            </a:r>
            <a:r>
              <a:rPr lang="de-AT" sz="2600" dirty="0"/>
              <a:t> </a:t>
            </a:r>
            <a:r>
              <a:rPr lang="de-AT" sz="2600" dirty="0" err="1"/>
              <a:t>the</a:t>
            </a:r>
            <a:r>
              <a:rPr lang="de-AT" sz="2600" dirty="0"/>
              <a:t> </a:t>
            </a:r>
            <a:r>
              <a:rPr lang="de-AT" sz="2600" dirty="0" err="1"/>
              <a:t>agent</a:t>
            </a:r>
            <a:r>
              <a:rPr lang="de-AT" sz="2600" dirty="0"/>
              <a:t> </a:t>
            </a:r>
            <a:r>
              <a:rPr lang="de-AT" sz="2600" dirty="0" err="1"/>
              <a:t>have</a:t>
            </a:r>
            <a:r>
              <a:rPr lang="de-AT" sz="2600" dirty="0"/>
              <a:t> </a:t>
            </a:r>
            <a:r>
              <a:rPr lang="de-AT" sz="2600" dirty="0" err="1"/>
              <a:t>prevented</a:t>
            </a:r>
            <a:r>
              <a:rPr lang="de-AT" sz="2600" dirty="0"/>
              <a:t> </a:t>
            </a:r>
            <a:r>
              <a:rPr lang="de-AT" sz="2600" dirty="0" err="1"/>
              <a:t>it</a:t>
            </a:r>
            <a:r>
              <a:rPr lang="de-AT" sz="2600" dirty="0"/>
              <a:t>?</a:t>
            </a:r>
          </a:p>
        </p:txBody>
      </p:sp>
      <p:sp>
        <p:nvSpPr>
          <p:cNvPr id="323" name="Google Shape;335;g1e41c9ee09e_0_103">
            <a:extLst>
              <a:ext uri="{FF2B5EF4-FFF2-40B4-BE49-F238E27FC236}">
                <a16:creationId xmlns:a16="http://schemas.microsoft.com/office/drawing/2014/main" id="{397DC2F5-52D8-1D4F-9BAA-81661BE9CF83}"/>
              </a:ext>
            </a:extLst>
          </p:cNvPr>
          <p:cNvSpPr txBox="1"/>
          <p:nvPr/>
        </p:nvSpPr>
        <p:spPr>
          <a:xfrm>
            <a:off x="10387835" y="4304128"/>
            <a:ext cx="2405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2700" dirty="0"/>
              <a:t>Not </a:t>
            </a:r>
            <a:r>
              <a:rPr lang="de-AT" sz="2700" dirty="0" err="1"/>
              <a:t>enough</a:t>
            </a:r>
            <a:r>
              <a:rPr lang="de-AT" sz="2700" dirty="0"/>
              <a:t> </a:t>
            </a:r>
            <a:r>
              <a:rPr lang="de-AT" sz="2700" dirty="0" err="1"/>
              <a:t>evidence</a:t>
            </a:r>
            <a:r>
              <a:rPr lang="de-AT" sz="2700" dirty="0"/>
              <a:t>!</a:t>
            </a:r>
            <a:endParaRPr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6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c33dc2a88_0_0"/>
          <p:cNvSpPr txBox="1">
            <a:spLocks noGrp="1"/>
          </p:cNvSpPr>
          <p:nvPr>
            <p:ph type="title"/>
          </p:nvPr>
        </p:nvSpPr>
        <p:spPr>
          <a:xfrm>
            <a:off x="885139" y="874429"/>
            <a:ext cx="11939111" cy="6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ts val="3400"/>
            </a:pPr>
            <a:r>
              <a:rPr lang="de-AT" b="1" dirty="0" err="1"/>
              <a:t>Thresholds</a:t>
            </a:r>
            <a:r>
              <a:rPr lang="de-AT" b="1" dirty="0"/>
              <a:t> on </a:t>
            </a:r>
            <a:r>
              <a:rPr lang="de-AT" b="1" dirty="0" err="1"/>
              <a:t>Evidence</a:t>
            </a:r>
            <a:endParaRPr dirty="0"/>
          </a:p>
        </p:txBody>
      </p:sp>
      <p:sp>
        <p:nvSpPr>
          <p:cNvPr id="311" name="Google Shape;311;g1bc33dc2a88_0_0"/>
          <p:cNvSpPr txBox="1">
            <a:spLocks noGrp="1"/>
          </p:cNvSpPr>
          <p:nvPr>
            <p:ph type="sldNum" idx="12"/>
          </p:nvPr>
        </p:nvSpPr>
        <p:spPr>
          <a:xfrm>
            <a:off x="2" y="700556"/>
            <a:ext cx="614249" cy="6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134" rIns="0" bIns="65134" anchor="ctr" anchorCtr="0">
            <a:noAutofit/>
          </a:bodyPr>
          <a:lstStyle/>
          <a:p>
            <a:fld id="{00000000-1234-1234-1234-123412341234}" type="slidenum">
              <a:rPr lang="de-AT"/>
              <a:pPr/>
              <a:t>9</a:t>
            </a:fld>
            <a:endParaRPr/>
          </a:p>
        </p:txBody>
      </p:sp>
      <p:sp>
        <p:nvSpPr>
          <p:cNvPr id="312" name="Google Shape;312;g1bc33dc2a88_0_0"/>
          <p:cNvSpPr txBox="1">
            <a:spLocks noGrp="1"/>
          </p:cNvSpPr>
          <p:nvPr>
            <p:ph type="body" idx="2"/>
          </p:nvPr>
        </p:nvSpPr>
        <p:spPr>
          <a:xfrm>
            <a:off x="885127" y="332953"/>
            <a:ext cx="12011774" cy="2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Analyzing Intentional Behavior in Autonomous Agents under Uncertainty  </a:t>
            </a:r>
            <a:r>
              <a:rPr lang="de-AT" dirty="0"/>
              <a:t>                                        Filip Cano Córdoba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345;g1e41c9ee09e_0_188">
                <a:extLst>
                  <a:ext uri="{FF2B5EF4-FFF2-40B4-BE49-F238E27FC236}">
                    <a16:creationId xmlns:a16="http://schemas.microsoft.com/office/drawing/2014/main" id="{7083C1FC-B191-DA95-162C-6CC4AE04EB9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99450" y="1695975"/>
                <a:ext cx="11567100" cy="3128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rmAutofit/>
              </a:bodyPr>
              <a:lstStyle/>
              <a:p>
                <a:pPr marL="457200" lvl="0" indent="-3937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2600"/>
                  <a:buChar char="●"/>
                </a:pPr>
                <a:r>
                  <a:rPr lang="de-AT" sz="2600" b="1" dirty="0"/>
                  <a:t>Agency </a:t>
                </a:r>
                <a:r>
                  <a:rPr lang="de-AT" sz="2600" b="1" dirty="0" err="1"/>
                  <a:t>threshold</a:t>
                </a:r>
                <a:r>
                  <a:rPr lang="de-AT" sz="2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sub>
                    </m:sSub>
                  </m:oMath>
                </a14:m>
                <a:endParaRPr lang="de-AT" sz="2600" b="1" dirty="0"/>
              </a:p>
              <a:p>
                <a:pPr marL="914400" lvl="1" indent="-3937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2600"/>
                  <a:buChar char="○"/>
                </a:pPr>
                <a:r>
                  <a:rPr lang="de-AT" sz="2600" dirty="0"/>
                  <a:t>Low </a:t>
                </a:r>
                <a:r>
                  <a:rPr lang="de-AT" sz="2600" dirty="0" err="1"/>
                  <a:t>accumulated</a:t>
                </a:r>
                <a:r>
                  <a:rPr lang="de-AT" sz="2600" dirty="0"/>
                  <a:t> </a:t>
                </a:r>
                <a:r>
                  <a:rPr lang="de-AT" sz="2600" dirty="0" err="1"/>
                  <a:t>agency</a:t>
                </a:r>
                <a:r>
                  <a:rPr lang="de-AT" sz="2600" dirty="0"/>
                  <a:t> on a trace: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</m:acc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sub>
                    </m:sSub>
                  </m:oMath>
                </a14:m>
                <a:r>
                  <a:rPr lang="ar-AE" sz="2500" dirty="0"/>
                  <a:t>	      </a:t>
                </a:r>
                <a:r>
                  <a:rPr lang="de-AT" sz="2500" dirty="0"/>
                  <a:t>❌   (</a:t>
                </a:r>
                <a:r>
                  <a:rPr lang="de-AT" sz="2500" dirty="0" err="1"/>
                  <a:t>Inconclusive</a:t>
                </a:r>
                <a:r>
                  <a:rPr lang="de-AT" sz="2500" dirty="0"/>
                  <a:t>)</a:t>
                </a:r>
              </a:p>
              <a:p>
                <a:pPr marL="457200" lvl="0" indent="-393700">
                  <a:lnSpc>
                    <a:spcPct val="150000"/>
                  </a:lnSpc>
                  <a:spcBef>
                    <a:spcPts val="1000"/>
                  </a:spcBef>
                  <a:buSzPts val="2600"/>
                  <a:buChar char="●"/>
                </a:pPr>
                <a:r>
                  <a:rPr lang="de-AT" sz="2600" b="1" dirty="0"/>
                  <a:t>Intention </a:t>
                </a:r>
                <a:r>
                  <a:rPr lang="de-AT" sz="2600" b="1" dirty="0" err="1"/>
                  <a:t>quotient</a:t>
                </a:r>
                <a:r>
                  <a:rPr lang="de-AT" sz="2600" b="1" dirty="0"/>
                  <a:t> </a:t>
                </a:r>
                <a:r>
                  <a:rPr lang="de-AT" sz="2600" b="1" dirty="0" err="1"/>
                  <a:t>thresholds</a:t>
                </a:r>
                <a:r>
                  <a:rPr lang="de-AT" sz="26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AT" sz="2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de-AT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sub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𝑯𝒊𝒈𝒉</m:t>
                        </m:r>
                      </m:sup>
                    </m:sSubSup>
                    <m:r>
                      <a:rPr lang="en-US" sz="2600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e-AT" sz="2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de-AT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sub>
                      <m:sup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𝑳𝒐𝒘</m:t>
                        </m:r>
                      </m:sup>
                    </m:sSubSup>
                  </m:oMath>
                </a14:m>
                <a:endParaRPr sz="2500" dirty="0"/>
              </a:p>
            </p:txBody>
          </p:sp>
        </mc:Choice>
        <mc:Fallback xmlns="">
          <p:sp>
            <p:nvSpPr>
              <p:cNvPr id="2" name="Google Shape;345;g1e41c9ee09e_0_188">
                <a:extLst>
                  <a:ext uri="{FF2B5EF4-FFF2-40B4-BE49-F238E27FC236}">
                    <a16:creationId xmlns:a16="http://schemas.microsoft.com/office/drawing/2014/main" id="{7083C1FC-B191-DA95-162C-6CC4AE04EB9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9450" y="1695975"/>
                <a:ext cx="11567100" cy="3128273"/>
              </a:xfrm>
              <a:prstGeom prst="rect">
                <a:avLst/>
              </a:prstGeom>
              <a:blipFill>
                <a:blip r:embed="rId4"/>
                <a:stretch>
                  <a:fillRect l="-9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8017735-12F6-B2E0-ABA5-87615EC88C12}"/>
              </a:ext>
            </a:extLst>
          </p:cNvPr>
          <p:cNvGrpSpPr/>
          <p:nvPr/>
        </p:nvGrpSpPr>
        <p:grpSpPr>
          <a:xfrm>
            <a:off x="1845019" y="4823026"/>
            <a:ext cx="8491056" cy="2118272"/>
            <a:chOff x="1845019" y="4823026"/>
            <a:chExt cx="8491056" cy="21182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DC3366-D631-8947-FEB4-D3AB94B8F5E2}"/>
                </a:ext>
              </a:extLst>
            </p:cNvPr>
            <p:cNvGrpSpPr/>
            <p:nvPr/>
          </p:nvGrpSpPr>
          <p:grpSpPr>
            <a:xfrm rot="5400000">
              <a:off x="5736640" y="1754778"/>
              <a:ext cx="603817" cy="8287672"/>
              <a:chOff x="2448948" y="2750179"/>
              <a:chExt cx="650240" cy="360000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AB469FD-3E39-933E-184B-4642F154538D}"/>
                  </a:ext>
                </a:extLst>
              </p:cNvPr>
              <p:cNvCxnSpPr/>
              <p:nvPr/>
            </p:nvCxnSpPr>
            <p:spPr>
              <a:xfrm>
                <a:off x="3099188" y="2750179"/>
                <a:ext cx="0" cy="360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B0BA814-6CAF-1DFE-997D-5593878DD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8948" y="6350179"/>
                <a:ext cx="64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640178D-3CA5-0951-8C07-E3D024F8A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8948" y="2750179"/>
                <a:ext cx="648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8704E6F-D982-0725-6BCC-DBD4DA09B726}"/>
                  </a:ext>
                </a:extLst>
              </p:cNvPr>
              <p:cNvCxnSpPr/>
              <p:nvPr/>
            </p:nvCxnSpPr>
            <p:spPr>
              <a:xfrm flipH="1">
                <a:off x="2736000" y="311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10EAD1-1A02-AE0C-42D5-7FD08FC624E3}"/>
                  </a:ext>
                </a:extLst>
              </p:cNvPr>
              <p:cNvCxnSpPr/>
              <p:nvPr/>
            </p:nvCxnSpPr>
            <p:spPr>
              <a:xfrm flipH="1">
                <a:off x="2736000" y="347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1C3EB79-4A83-C340-5514-BB4058780AFC}"/>
                  </a:ext>
                </a:extLst>
              </p:cNvPr>
              <p:cNvCxnSpPr/>
              <p:nvPr/>
            </p:nvCxnSpPr>
            <p:spPr>
              <a:xfrm flipH="1">
                <a:off x="2736000" y="383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B05FBC-242E-D563-7C1F-246B867F8587}"/>
                  </a:ext>
                </a:extLst>
              </p:cNvPr>
              <p:cNvCxnSpPr/>
              <p:nvPr/>
            </p:nvCxnSpPr>
            <p:spPr>
              <a:xfrm flipH="1">
                <a:off x="2736000" y="419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2E94E0-006F-87FD-320F-F67080523A32}"/>
                  </a:ext>
                </a:extLst>
              </p:cNvPr>
              <p:cNvCxnSpPr/>
              <p:nvPr/>
            </p:nvCxnSpPr>
            <p:spPr>
              <a:xfrm flipH="1">
                <a:off x="2592949" y="4557600"/>
                <a:ext cx="50399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06D7701-DBCD-AF0B-98CC-C93D8D5048E8}"/>
                  </a:ext>
                </a:extLst>
              </p:cNvPr>
              <p:cNvCxnSpPr/>
              <p:nvPr/>
            </p:nvCxnSpPr>
            <p:spPr>
              <a:xfrm flipH="1">
                <a:off x="2736000" y="491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F44CF8F-4452-2C9A-3AB1-2B29E770B0F3}"/>
                  </a:ext>
                </a:extLst>
              </p:cNvPr>
              <p:cNvCxnSpPr/>
              <p:nvPr/>
            </p:nvCxnSpPr>
            <p:spPr>
              <a:xfrm flipH="1">
                <a:off x="2736000" y="527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688AC2C-5353-FDF7-D41A-3ABCF5251CE4}"/>
                  </a:ext>
                </a:extLst>
              </p:cNvPr>
              <p:cNvCxnSpPr/>
              <p:nvPr/>
            </p:nvCxnSpPr>
            <p:spPr>
              <a:xfrm flipH="1">
                <a:off x="2736000" y="563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FD2FB3C-F68A-42C7-5629-081D7EC5C5C5}"/>
                  </a:ext>
                </a:extLst>
              </p:cNvPr>
              <p:cNvCxnSpPr/>
              <p:nvPr/>
            </p:nvCxnSpPr>
            <p:spPr>
              <a:xfrm flipH="1">
                <a:off x="2736000" y="5990400"/>
                <a:ext cx="3609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C1DB42-5F78-6C23-A630-BA7D2325A23B}"/>
                    </a:ext>
                  </a:extLst>
                </p:cNvPr>
                <p:cNvSpPr txBox="1"/>
                <p:nvPr/>
              </p:nvSpPr>
              <p:spPr>
                <a:xfrm>
                  <a:off x="5748458" y="6510411"/>
                  <a:ext cx="53048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AT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T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AT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C1DB42-5F78-6C23-A630-BA7D2325A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8458" y="6510411"/>
                  <a:ext cx="530487" cy="430887"/>
                </a:xfrm>
                <a:prstGeom prst="rect">
                  <a:avLst/>
                </a:prstGeom>
                <a:blipFill>
                  <a:blip r:embed="rId5"/>
                  <a:stretch>
                    <a:fillRect t="-5714" r="-9302" b="-40000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D4BC07-16BE-312D-308D-43C41B150ECF}"/>
                </a:ext>
              </a:extLst>
            </p:cNvPr>
            <p:cNvSpPr txBox="1"/>
            <p:nvPr/>
          </p:nvSpPr>
          <p:spPr>
            <a:xfrm>
              <a:off x="1845019" y="6369226"/>
              <a:ext cx="185948" cy="4001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T" sz="2600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2D0F28-1EAF-A413-6319-F6C118D957BD}"/>
                </a:ext>
              </a:extLst>
            </p:cNvPr>
            <p:cNvSpPr txBox="1"/>
            <p:nvPr/>
          </p:nvSpPr>
          <p:spPr>
            <a:xfrm>
              <a:off x="9996436" y="6384615"/>
              <a:ext cx="185948" cy="40011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T" sz="26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55A5AC4-6CF7-5694-F378-158D8AB8F41D}"/>
                    </a:ext>
                  </a:extLst>
                </p:cNvPr>
                <p:cNvSpPr txBox="1"/>
                <p:nvPr/>
              </p:nvSpPr>
              <p:spPr>
                <a:xfrm>
                  <a:off x="7838632" y="6230124"/>
                  <a:ext cx="1035057" cy="664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AT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𝑯𝒊𝒈𝒉</m:t>
                            </m:r>
                          </m:sup>
                        </m:sSubSup>
                      </m:oMath>
                    </m:oMathPara>
                  </a14:m>
                  <a:endParaRPr lang="en-AT" sz="28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55A5AC4-6CF7-5694-F378-158D8AB8F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8632" y="6230124"/>
                  <a:ext cx="1035057" cy="664926"/>
                </a:xfrm>
                <a:prstGeom prst="rect">
                  <a:avLst/>
                </a:prstGeom>
                <a:blipFill>
                  <a:blip r:embed="rId6"/>
                  <a:stretch>
                    <a:fillRect l="-3659" r="-2439" b="-5660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A2E1550-C360-B41D-A33B-B3A496AC9D2C}"/>
                    </a:ext>
                  </a:extLst>
                </p:cNvPr>
                <p:cNvSpPr txBox="1"/>
                <p:nvPr/>
              </p:nvSpPr>
              <p:spPr>
                <a:xfrm>
                  <a:off x="3345448" y="6240730"/>
                  <a:ext cx="1035057" cy="579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AT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de-AT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𝑳𝒐𝒘</m:t>
                            </m:r>
                          </m:sup>
                        </m:sSubSup>
                      </m:oMath>
                    </m:oMathPara>
                  </a14:m>
                  <a:endParaRPr lang="en-AT" sz="28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A2E1550-C360-B41D-A33B-B3A496AC9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448" y="6240730"/>
                  <a:ext cx="1035057" cy="579582"/>
                </a:xfrm>
                <a:prstGeom prst="rect">
                  <a:avLst/>
                </a:prstGeom>
                <a:blipFill>
                  <a:blip r:embed="rId7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A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97CD3-B8AA-3559-DE9C-629ED05E0407}"/>
                </a:ext>
              </a:extLst>
            </p:cNvPr>
            <p:cNvCxnSpPr/>
            <p:nvPr/>
          </p:nvCxnSpPr>
          <p:spPr>
            <a:xfrm flipV="1">
              <a:off x="3829050" y="5437414"/>
              <a:ext cx="0" cy="761029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8A03C5-ED2B-1969-DC74-5CD1F13C91C8}"/>
                </a:ext>
              </a:extLst>
            </p:cNvPr>
            <p:cNvCxnSpPr/>
            <p:nvPr/>
          </p:nvCxnSpPr>
          <p:spPr>
            <a:xfrm flipV="1">
              <a:off x="8145236" y="5437413"/>
              <a:ext cx="0" cy="761029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654B8A-2296-36A4-358E-FE3CFC94E75C}"/>
                </a:ext>
              </a:extLst>
            </p:cNvPr>
            <p:cNvSpPr/>
            <p:nvPr/>
          </p:nvSpPr>
          <p:spPr>
            <a:xfrm>
              <a:off x="1894712" y="5437413"/>
              <a:ext cx="1934338" cy="761029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D95F295-4B1F-9B45-94ED-6455C09FFFFD}"/>
                </a:ext>
              </a:extLst>
            </p:cNvPr>
            <p:cNvSpPr/>
            <p:nvPr/>
          </p:nvSpPr>
          <p:spPr>
            <a:xfrm>
              <a:off x="3860646" y="5431449"/>
              <a:ext cx="4284587" cy="76102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F76B54-332A-3B1B-AA18-3326D6078AA8}"/>
                </a:ext>
              </a:extLst>
            </p:cNvPr>
            <p:cNvSpPr/>
            <p:nvPr/>
          </p:nvSpPr>
          <p:spPr>
            <a:xfrm>
              <a:off x="8145233" y="5424108"/>
              <a:ext cx="2017076" cy="76102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0799D3-E6BB-2606-FF4F-A1F154F58431}"/>
                </a:ext>
              </a:extLst>
            </p:cNvPr>
            <p:cNvSpPr txBox="1"/>
            <p:nvPr/>
          </p:nvSpPr>
          <p:spPr>
            <a:xfrm>
              <a:off x="2268949" y="4824248"/>
              <a:ext cx="196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sz="2000" dirty="0"/>
                <a:t>Unintentional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DF1C95-10DD-AA87-23D9-F4A3E7E30747}"/>
                </a:ext>
              </a:extLst>
            </p:cNvPr>
            <p:cNvSpPr txBox="1"/>
            <p:nvPr/>
          </p:nvSpPr>
          <p:spPr>
            <a:xfrm>
              <a:off x="5209271" y="4823026"/>
              <a:ext cx="2345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000" dirty="0"/>
                <a:t>❌   (</a:t>
              </a:r>
              <a:r>
                <a:rPr lang="de-AT" sz="2000" dirty="0" err="1"/>
                <a:t>Inconclusive</a:t>
              </a:r>
              <a:r>
                <a:rPr lang="de-AT" sz="2000" dirty="0"/>
                <a:t>)</a:t>
              </a:r>
              <a:endParaRPr lang="en-AT" sz="2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C4FADF-D434-D74B-9B2C-97D0E80FE342}"/>
                </a:ext>
              </a:extLst>
            </p:cNvPr>
            <p:cNvSpPr txBox="1"/>
            <p:nvPr/>
          </p:nvSpPr>
          <p:spPr>
            <a:xfrm>
              <a:off x="8370141" y="4825750"/>
              <a:ext cx="1965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sz="2000" dirty="0"/>
                <a:t>Intentional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5285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5.3|5.1|4"/>
</p:tagLst>
</file>

<file path=ppt/theme/theme1.xml><?xml version="1.0" encoding="utf-8"?>
<a:theme xmlns:a="http://schemas.openxmlformats.org/drawingml/2006/main" name="TU Graz Standard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6763</TotalTime>
  <Words>862</Words>
  <Application>Microsoft Macintosh PowerPoint</Application>
  <PresentationFormat>Custom</PresentationFormat>
  <Paragraphs>201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Merriweather Sans</vt:lpstr>
      <vt:lpstr>Calibri</vt:lpstr>
      <vt:lpstr>Cambria Math</vt:lpstr>
      <vt:lpstr>Arial</vt:lpstr>
      <vt:lpstr>Noto Sans Symbols</vt:lpstr>
      <vt:lpstr>TU Graz Standard</vt:lpstr>
      <vt:lpstr>Analyzing Intentional Behavior  in Autonomous Agents  under Uncertainty</vt:lpstr>
      <vt:lpstr>Intentional Behavior as part of Accountability</vt:lpstr>
      <vt:lpstr>Analyze Intentional Behavior</vt:lpstr>
      <vt:lpstr>Intention Inference from Counterfactual Questions</vt:lpstr>
      <vt:lpstr>Modelling</vt:lpstr>
      <vt:lpstr>Agency and Intention-Quotient</vt:lpstr>
      <vt:lpstr>Driving Example 1</vt:lpstr>
      <vt:lpstr>Driving Example 2</vt:lpstr>
      <vt:lpstr>Thresholds on Evidence</vt:lpstr>
      <vt:lpstr>Counterfactual Traces</vt:lpstr>
      <vt:lpstr>Overview of the Method</vt:lpstr>
      <vt:lpstr>Case Study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Shielding  under Delayed Observation</dc:title>
  <dc:creator>cd@tugraz.at</dc:creator>
  <cp:lastModifiedBy>Filip Cano</cp:lastModifiedBy>
  <cp:revision>20</cp:revision>
  <dcterms:created xsi:type="dcterms:W3CDTF">2015-08-27T14:41:22Z</dcterms:created>
  <dcterms:modified xsi:type="dcterms:W3CDTF">2023-08-23T05:06:31Z</dcterms:modified>
</cp:coreProperties>
</file>