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278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7" r:id="rId14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6"/>
    </p:embeddedFont>
    <p:embeddedFont>
      <p:font typeface="Assistant" pitchFamily="2" charset="-79"/>
      <p:regular r:id="rId17"/>
      <p:bold r:id="rId18"/>
    </p:embeddedFont>
    <p:embeddedFont>
      <p:font typeface="Bebas Neue" panose="020B0606020202050201" pitchFamily="34" charset="0"/>
      <p:regular r:id="rId19"/>
    </p:embeddedFont>
    <p:embeddedFont>
      <p:font typeface="Open Sans ExtraBold" panose="020B0906030804020204" pitchFamily="3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35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53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04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9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62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7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748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2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786977" y="1039006"/>
            <a:ext cx="2434870" cy="629400"/>
            <a:chOff x="2948823" y="810406"/>
            <a:chExt cx="2434870" cy="62940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90847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3851558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479464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0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7458600" y="0"/>
            <a:ext cx="16854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0004" y="1520025"/>
            <a:ext cx="49359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0004" y="3839975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6400801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" y="0"/>
            <a:ext cx="16278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85988" y="1354288"/>
            <a:ext cx="4572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801525" y="2735325"/>
            <a:ext cx="35409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698905" y="1564750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2"/>
          </p:nvPr>
        </p:nvSpPr>
        <p:spPr>
          <a:xfrm>
            <a:off x="2259030" y="3023075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3"/>
          </p:nvPr>
        </p:nvSpPr>
        <p:spPr>
          <a:xfrm>
            <a:off x="1698882" y="2021950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4"/>
          </p:nvPr>
        </p:nvSpPr>
        <p:spPr>
          <a:xfrm>
            <a:off x="2259007" y="3480275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30" name="Google Shape;30;p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200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34038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4038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60876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5"/>
          </p:nvPr>
        </p:nvSpPr>
        <p:spPr>
          <a:xfrm>
            <a:off x="60876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44" name="Google Shape;44;p5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 rot="10800000">
            <a:off x="6400800" y="-43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10800000" flipH="1">
            <a:off x="0" y="1485857"/>
            <a:ext cx="16278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 idx="2"/>
          </p:nvPr>
        </p:nvSpPr>
        <p:spPr>
          <a:xfrm>
            <a:off x="3931875" y="539994"/>
            <a:ext cx="1280100" cy="128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2286000" y="2803394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2"/>
          </p:nvPr>
        </p:nvSpPr>
        <p:spPr>
          <a:xfrm>
            <a:off x="720005" y="1310030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7200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3"/>
          </p:nvPr>
        </p:nvSpPr>
        <p:spPr>
          <a:xfrm>
            <a:off x="35661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 idx="4"/>
          </p:nvPr>
        </p:nvSpPr>
        <p:spPr>
          <a:xfrm>
            <a:off x="3569857" y="1310030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5"/>
          </p:nvPr>
        </p:nvSpPr>
        <p:spPr>
          <a:xfrm>
            <a:off x="35661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 idx="6"/>
          </p:nvPr>
        </p:nvSpPr>
        <p:spPr>
          <a:xfrm>
            <a:off x="64122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 idx="7"/>
          </p:nvPr>
        </p:nvSpPr>
        <p:spPr>
          <a:xfrm>
            <a:off x="6383809" y="1310030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64122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 idx="9"/>
          </p:nvPr>
        </p:nvSpPr>
        <p:spPr>
          <a:xfrm>
            <a:off x="7200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 idx="13"/>
          </p:nvPr>
        </p:nvSpPr>
        <p:spPr>
          <a:xfrm>
            <a:off x="720005" y="3072509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4"/>
          </p:nvPr>
        </p:nvSpPr>
        <p:spPr>
          <a:xfrm>
            <a:off x="7200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 idx="15"/>
          </p:nvPr>
        </p:nvSpPr>
        <p:spPr>
          <a:xfrm>
            <a:off x="35661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 idx="16"/>
          </p:nvPr>
        </p:nvSpPr>
        <p:spPr>
          <a:xfrm>
            <a:off x="3569857" y="3072509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ubTitle" idx="17"/>
          </p:nvPr>
        </p:nvSpPr>
        <p:spPr>
          <a:xfrm>
            <a:off x="35661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 idx="18"/>
          </p:nvPr>
        </p:nvSpPr>
        <p:spPr>
          <a:xfrm>
            <a:off x="64122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 idx="19"/>
          </p:nvPr>
        </p:nvSpPr>
        <p:spPr>
          <a:xfrm>
            <a:off x="6383809" y="3072509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20"/>
          </p:nvPr>
        </p:nvSpPr>
        <p:spPr>
          <a:xfrm>
            <a:off x="64122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80" name="Google Shape;80;p8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 idx="21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2450300" y="3872100"/>
            <a:ext cx="424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/>
              </a:rPr>
              <a:t>Flaticon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/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587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781709" y="1291886"/>
            <a:ext cx="8147044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dirty="0">
                <a:solidFill>
                  <a:schemeClr val="tx1"/>
                </a:solidFill>
              </a:rPr>
              <a:t>The Learning Agency Lab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PII Data Detection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2962658" y="4296489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Politehnica of Bucharest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385062" y="309388"/>
            <a:ext cx="1280100" cy="27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Slidesgo School</a:t>
            </a:r>
            <a:endParaRPr sz="1200" b="0" i="0" u="none" strike="noStrike" cap="none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01" name="Google Shape;101;p12" descr="O imagine care conține text, siglă, Font, Marcă comercială&#10;&#10;Descriere generată automat"/>
          <p:cNvPicPr preferRelativeResize="0"/>
          <p:nvPr/>
        </p:nvPicPr>
        <p:blipFill rotWithShape="1">
          <a:blip r:embed="rId3">
            <a:alphaModFix/>
          </a:blip>
          <a:srcRect t="-206" b="206"/>
          <a:stretch/>
        </p:blipFill>
        <p:spPr>
          <a:xfrm>
            <a:off x="8035503" y="4054614"/>
            <a:ext cx="893250" cy="89325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042" y="214617"/>
            <a:ext cx="1471290" cy="650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/>
          <p:nvPr/>
        </p:nvSpPr>
        <p:spPr>
          <a:xfrm>
            <a:off x="6807929" y="2981286"/>
            <a:ext cx="2229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Matei Vlad Cristian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19144"/>
            <a:ext cx="4675909" cy="224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649A0-6A85-F345-0B4D-D47D0944C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91" y="2472644"/>
            <a:ext cx="5465618" cy="247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6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DeBERTa-v3-large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6" y="1971380"/>
            <a:ext cx="675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0.954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3-4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1024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My dataset + Recommended Dataset (any combination)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12h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Cross-Validation: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4-3 folds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Confidence Threshold for O label: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0.9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/>
          <p:nvPr/>
        </p:nvSpPr>
        <p:spPr>
          <a:xfrm>
            <a:off x="2140526" y="3662322"/>
            <a:ext cx="4671492" cy="9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E2E86-B9AB-35F9-CB21-16A51964DBE9}"/>
              </a:ext>
            </a:extLst>
          </p:cNvPr>
          <p:cNvCxnSpPr/>
          <p:nvPr/>
        </p:nvCxnSpPr>
        <p:spPr>
          <a:xfrm>
            <a:off x="443345" y="2521527"/>
            <a:ext cx="8430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F994B0C1-79CC-83D7-CE67-32D0E7D49AD7}"/>
              </a:ext>
            </a:extLst>
          </p:cNvPr>
          <p:cNvSpPr/>
          <p:nvPr/>
        </p:nvSpPr>
        <p:spPr>
          <a:xfrm>
            <a:off x="290945" y="1808018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DE9AFD1-47E3-F8D7-0DBB-5D11FB9B9EB8}"/>
              </a:ext>
            </a:extLst>
          </p:cNvPr>
          <p:cNvSpPr/>
          <p:nvPr/>
        </p:nvSpPr>
        <p:spPr>
          <a:xfrm>
            <a:off x="2140526" y="1801089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0.6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476F50A-49FE-FD0C-C645-3C0CF124F02F}"/>
              </a:ext>
            </a:extLst>
          </p:cNvPr>
          <p:cNvSpPr/>
          <p:nvPr/>
        </p:nvSpPr>
        <p:spPr>
          <a:xfrm>
            <a:off x="3047998" y="1780305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C551-B86C-B09F-8B9B-F0C45C326C0B}"/>
              </a:ext>
            </a:extLst>
          </p:cNvPr>
          <p:cNvSpPr/>
          <p:nvPr/>
        </p:nvSpPr>
        <p:spPr>
          <a:xfrm>
            <a:off x="2105888" y="2639296"/>
            <a:ext cx="1780309" cy="367134"/>
          </a:xfrm>
          <a:prstGeom prst="rect">
            <a:avLst/>
          </a:prstGeom>
          <a:ln w="158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BERT-base-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ner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C7629E2-F50C-2BE9-1C61-DB6DB77C43B1}"/>
              </a:ext>
            </a:extLst>
          </p:cNvPr>
          <p:cNvSpPr/>
          <p:nvPr/>
        </p:nvSpPr>
        <p:spPr>
          <a:xfrm>
            <a:off x="4973780" y="1752594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B59A8B1-41AD-19D8-99FE-F4DEA47ADF75}"/>
              </a:ext>
            </a:extLst>
          </p:cNvPr>
          <p:cNvSpPr/>
          <p:nvPr/>
        </p:nvSpPr>
        <p:spPr>
          <a:xfrm>
            <a:off x="5562598" y="1780305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909CF5-BF0F-E1D2-0EB2-590C53999960}"/>
              </a:ext>
            </a:extLst>
          </p:cNvPr>
          <p:cNvSpPr/>
          <p:nvPr/>
        </p:nvSpPr>
        <p:spPr>
          <a:xfrm>
            <a:off x="4866407" y="2639297"/>
            <a:ext cx="1780309" cy="367134"/>
          </a:xfrm>
          <a:prstGeom prst="rect">
            <a:avLst/>
          </a:prstGeom>
          <a:ln w="15875"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DeBERTa-v3-medium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7FB64DA0-4967-B967-ABE4-01F7991CF75B}"/>
              </a:ext>
            </a:extLst>
          </p:cNvPr>
          <p:cNvSpPr/>
          <p:nvPr/>
        </p:nvSpPr>
        <p:spPr>
          <a:xfrm>
            <a:off x="7488379" y="1752594"/>
            <a:ext cx="886693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0.95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99E18-B713-D975-1750-DEFAEA776F0C}"/>
              </a:ext>
            </a:extLst>
          </p:cNvPr>
          <p:cNvSpPr/>
          <p:nvPr/>
        </p:nvSpPr>
        <p:spPr>
          <a:xfrm>
            <a:off x="7173189" y="2639296"/>
            <a:ext cx="1780309" cy="519537"/>
          </a:xfrm>
          <a:prstGeom prst="rect">
            <a:avLst/>
          </a:prstGeom>
          <a:ln w="15875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DeBERTa-v3-large + extra datasets</a:t>
            </a:r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63E465A5-DDF6-51F7-E400-6FE45FBFBDEF}"/>
              </a:ext>
            </a:extLst>
          </p:cNvPr>
          <p:cNvSpPr/>
          <p:nvPr/>
        </p:nvSpPr>
        <p:spPr>
          <a:xfrm>
            <a:off x="4039856" y="3943014"/>
            <a:ext cx="436416" cy="436416"/>
          </a:xfrm>
          <a:prstGeom prst="mathPlus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D58B8D-3B36-1A0C-6D99-9268E5B1CDBE}"/>
              </a:ext>
            </a:extLst>
          </p:cNvPr>
          <p:cNvSpPr txBox="1"/>
          <p:nvPr/>
        </p:nvSpPr>
        <p:spPr>
          <a:xfrm>
            <a:off x="4476272" y="3962559"/>
            <a:ext cx="408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ssistant" pitchFamily="2" charset="-79"/>
                <a:cs typeface="Assistant" pitchFamily="2" charset="-79"/>
              </a:rPr>
              <a:t>CRF, Distillation, Multi-Task Learning</a:t>
            </a:r>
          </a:p>
        </p:txBody>
      </p:sp>
    </p:spTree>
    <p:extLst>
      <p:ext uri="{BB962C8B-B14F-4D97-AF65-F5344CB8AC3E}">
        <p14:creationId xmlns:p14="http://schemas.microsoft.com/office/powerpoint/2010/main" val="1901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>
            <a:spLocks noGrp="1"/>
          </p:cNvSpPr>
          <p:nvPr>
            <p:ph type="ctrTitle"/>
          </p:nvPr>
        </p:nvSpPr>
        <p:spPr>
          <a:xfrm>
            <a:off x="1008925" y="1676650"/>
            <a:ext cx="64008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425" name="Google Shape;425;p33"/>
          <p:cNvGrpSpPr/>
          <p:nvPr/>
        </p:nvGrpSpPr>
        <p:grpSpPr>
          <a:xfrm rot="10800000" flipH="1">
            <a:off x="75" y="3040393"/>
            <a:ext cx="1911921" cy="2103113"/>
            <a:chOff x="2912575" y="1462400"/>
            <a:chExt cx="1524050" cy="1671525"/>
          </a:xfrm>
        </p:grpSpPr>
        <p:sp>
          <p:nvSpPr>
            <p:cNvPr id="426" name="Google Shape;426;p33"/>
            <p:cNvSpPr/>
            <p:nvPr/>
          </p:nvSpPr>
          <p:spPr>
            <a:xfrm>
              <a:off x="3678125" y="2377400"/>
              <a:ext cx="758475" cy="756525"/>
            </a:xfrm>
            <a:custGeom>
              <a:avLst/>
              <a:gdLst/>
              <a:ahLst/>
              <a:cxnLst/>
              <a:rect l="l" t="t" r="r" b="b"/>
              <a:pathLst>
                <a:path w="30339" h="30261" extrusionOk="0">
                  <a:moveTo>
                    <a:pt x="0" y="1"/>
                  </a:moveTo>
                  <a:lnTo>
                    <a:pt x="0" y="30260"/>
                  </a:lnTo>
                  <a:lnTo>
                    <a:pt x="30338" y="30260"/>
                  </a:lnTo>
                  <a:lnTo>
                    <a:pt x="30338" y="1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12575" y="1462400"/>
              <a:ext cx="1524050" cy="915625"/>
            </a:xfrm>
            <a:custGeom>
              <a:avLst/>
              <a:gdLst/>
              <a:ahLst/>
              <a:cxnLst/>
              <a:rect l="l" t="t" r="r" b="b"/>
              <a:pathLst>
                <a:path w="60962" h="36625" extrusionOk="0">
                  <a:moveTo>
                    <a:pt x="1" y="0"/>
                  </a:moveTo>
                  <a:lnTo>
                    <a:pt x="30622" y="36625"/>
                  </a:lnTo>
                  <a:lnTo>
                    <a:pt x="60962" y="36625"/>
                  </a:lnTo>
                  <a:lnTo>
                    <a:pt x="30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912575" y="1462400"/>
              <a:ext cx="765750" cy="1671525"/>
            </a:xfrm>
            <a:custGeom>
              <a:avLst/>
              <a:gdLst/>
              <a:ahLst/>
              <a:cxnLst/>
              <a:rect l="l" t="t" r="r" b="b"/>
              <a:pathLst>
                <a:path w="30630" h="66861" extrusionOk="0">
                  <a:moveTo>
                    <a:pt x="1" y="0"/>
                  </a:moveTo>
                  <a:lnTo>
                    <a:pt x="1" y="30258"/>
                  </a:lnTo>
                  <a:lnTo>
                    <a:pt x="30630" y="66860"/>
                  </a:lnTo>
                  <a:lnTo>
                    <a:pt x="30630" y="36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33"/>
          <p:cNvGrpSpPr/>
          <p:nvPr/>
        </p:nvGrpSpPr>
        <p:grpSpPr>
          <a:xfrm flipH="1">
            <a:off x="7232075" y="-7"/>
            <a:ext cx="1911921" cy="2103113"/>
            <a:chOff x="2912575" y="1462400"/>
            <a:chExt cx="1524050" cy="1671525"/>
          </a:xfrm>
        </p:grpSpPr>
        <p:sp>
          <p:nvSpPr>
            <p:cNvPr id="430" name="Google Shape;430;p33"/>
            <p:cNvSpPr/>
            <p:nvPr/>
          </p:nvSpPr>
          <p:spPr>
            <a:xfrm>
              <a:off x="3678125" y="2377400"/>
              <a:ext cx="758475" cy="756525"/>
            </a:xfrm>
            <a:custGeom>
              <a:avLst/>
              <a:gdLst/>
              <a:ahLst/>
              <a:cxnLst/>
              <a:rect l="l" t="t" r="r" b="b"/>
              <a:pathLst>
                <a:path w="30339" h="30261" extrusionOk="0">
                  <a:moveTo>
                    <a:pt x="0" y="1"/>
                  </a:moveTo>
                  <a:lnTo>
                    <a:pt x="0" y="30260"/>
                  </a:lnTo>
                  <a:lnTo>
                    <a:pt x="30338" y="30260"/>
                  </a:lnTo>
                  <a:lnTo>
                    <a:pt x="30338" y="1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912575" y="1462400"/>
              <a:ext cx="1524050" cy="915625"/>
            </a:xfrm>
            <a:custGeom>
              <a:avLst/>
              <a:gdLst/>
              <a:ahLst/>
              <a:cxnLst/>
              <a:rect l="l" t="t" r="r" b="b"/>
              <a:pathLst>
                <a:path w="60962" h="36625" extrusionOk="0">
                  <a:moveTo>
                    <a:pt x="1" y="0"/>
                  </a:moveTo>
                  <a:lnTo>
                    <a:pt x="30622" y="36625"/>
                  </a:lnTo>
                  <a:lnTo>
                    <a:pt x="60962" y="36625"/>
                  </a:lnTo>
                  <a:lnTo>
                    <a:pt x="30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912575" y="1462400"/>
              <a:ext cx="765750" cy="1671525"/>
            </a:xfrm>
            <a:custGeom>
              <a:avLst/>
              <a:gdLst/>
              <a:ahLst/>
              <a:cxnLst/>
              <a:rect l="l" t="t" r="r" b="b"/>
              <a:pathLst>
                <a:path w="30630" h="66861" extrusionOk="0">
                  <a:moveTo>
                    <a:pt x="1" y="0"/>
                  </a:moveTo>
                  <a:lnTo>
                    <a:pt x="1" y="30258"/>
                  </a:lnTo>
                  <a:lnTo>
                    <a:pt x="30630" y="66860"/>
                  </a:lnTo>
                  <a:lnTo>
                    <a:pt x="30630" y="36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33"/>
          <p:cNvSpPr/>
          <p:nvPr/>
        </p:nvSpPr>
        <p:spPr>
          <a:xfrm>
            <a:off x="2400300" y="3593049"/>
            <a:ext cx="4671492" cy="9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3" descr="O imagine care conține text, siglă, Font, Marcă comercială&#10;&#10;Descriere generată automat"/>
          <p:cNvPicPr preferRelativeResize="0"/>
          <p:nvPr/>
        </p:nvPicPr>
        <p:blipFill rotWithShape="1">
          <a:blip r:embed="rId3">
            <a:alphaModFix/>
          </a:blip>
          <a:srcRect t="-206" b="206"/>
          <a:stretch/>
        </p:blipFill>
        <p:spPr>
          <a:xfrm>
            <a:off x="8035503" y="4054614"/>
            <a:ext cx="893250" cy="89325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042" y="214617"/>
            <a:ext cx="1471290" cy="65038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3"/>
          <p:cNvSpPr txBox="1">
            <a:spLocks noGrp="1"/>
          </p:cNvSpPr>
          <p:nvPr>
            <p:ph type="subTitle" idx="1"/>
          </p:nvPr>
        </p:nvSpPr>
        <p:spPr>
          <a:xfrm>
            <a:off x="4656983" y="4296489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Politehnica of Bucharest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03019" y="1842661"/>
            <a:ext cx="7920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/>
              <a:t>I've tried multiple solutions, I've researched websites like </a:t>
            </a:r>
            <a:r>
              <a:rPr lang="en-US" sz="2800" dirty="0">
                <a:solidFill>
                  <a:schemeClr val="bg2"/>
                </a:solidFill>
              </a:rPr>
              <a:t>Medium</a:t>
            </a:r>
            <a:r>
              <a:rPr lang="en-US" sz="2800" dirty="0"/>
              <a:t>, or other options proposed in discussions on </a:t>
            </a:r>
            <a:r>
              <a:rPr lang="en-US" sz="2800" dirty="0">
                <a:solidFill>
                  <a:schemeClr val="bg1"/>
                </a:solidFill>
              </a:rPr>
              <a:t>Kaggle</a:t>
            </a:r>
            <a:r>
              <a:rPr lang="en-US" sz="2800" dirty="0"/>
              <a:t>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508602" y="4815712"/>
            <a:ext cx="3088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BERT-base-</a:t>
            </a:r>
            <a:r>
              <a:rPr lang="en-US" sz="2400" b="1" dirty="0" err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ner</a:t>
            </a:r>
            <a:endParaRPr lang="en-US" sz="24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7" y="1971380"/>
            <a:ext cx="4551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0.7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512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No Extra Data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less than 1 hour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DeBERTa-v3-medium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6" y="1971380"/>
            <a:ext cx="5570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0.92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512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No Extra Data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3h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Cross-Validation: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4 folds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Confidence Threshold for O label: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0.9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47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65665" y="1888994"/>
            <a:ext cx="8374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/>
              <a:t>The dataset</a:t>
            </a:r>
            <a:endParaRPr sz="5000" b="1" dirty="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2571849" y="3506143"/>
            <a:ext cx="4000294" cy="1097356"/>
            <a:chOff x="-184725" y="2931975"/>
            <a:chExt cx="6096150" cy="1671525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1339325" y="2931975"/>
              <a:ext cx="1524025" cy="1671525"/>
              <a:chOff x="1339325" y="1462400"/>
              <a:chExt cx="1524025" cy="1671525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2104850" y="1462400"/>
                <a:ext cx="758500" cy="756475"/>
              </a:xfrm>
              <a:custGeom>
                <a:avLst/>
                <a:gdLst/>
                <a:ahLst/>
                <a:cxnLst/>
                <a:rect l="l" t="t" r="r" b="b"/>
                <a:pathLst>
                  <a:path w="30340" h="30259" extrusionOk="0">
                    <a:moveTo>
                      <a:pt x="2" y="0"/>
                    </a:moveTo>
                    <a:lnTo>
                      <a:pt x="0" y="30258"/>
                    </a:lnTo>
                    <a:lnTo>
                      <a:pt x="30339" y="30258"/>
                    </a:lnTo>
                    <a:lnTo>
                      <a:pt x="30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1339325" y="2218275"/>
                <a:ext cx="1524025" cy="915650"/>
              </a:xfrm>
              <a:custGeom>
                <a:avLst/>
                <a:gdLst/>
                <a:ahLst/>
                <a:cxnLst/>
                <a:rect l="l" t="t" r="r" b="b"/>
                <a:pathLst>
                  <a:path w="60961" h="36626" extrusionOk="0">
                    <a:moveTo>
                      <a:pt x="30621" y="1"/>
                    </a:moveTo>
                    <a:lnTo>
                      <a:pt x="1" y="36625"/>
                    </a:lnTo>
                    <a:lnTo>
                      <a:pt x="30339" y="36625"/>
                    </a:lnTo>
                    <a:lnTo>
                      <a:pt x="60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1339325" y="1462400"/>
                <a:ext cx="765675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27" h="66861" extrusionOk="0">
                    <a:moveTo>
                      <a:pt x="30623" y="0"/>
                    </a:moveTo>
                    <a:lnTo>
                      <a:pt x="1" y="36601"/>
                    </a:lnTo>
                    <a:lnTo>
                      <a:pt x="1" y="66860"/>
                    </a:lnTo>
                    <a:lnTo>
                      <a:pt x="30627" y="30258"/>
                    </a:lnTo>
                    <a:lnTo>
                      <a:pt x="30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-184725" y="2931975"/>
              <a:ext cx="1524050" cy="1671525"/>
              <a:chOff x="2912575" y="1462400"/>
              <a:chExt cx="1524050" cy="167152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3678125" y="2377400"/>
                <a:ext cx="758475" cy="756525"/>
              </a:xfrm>
              <a:custGeom>
                <a:avLst/>
                <a:gdLst/>
                <a:ahLst/>
                <a:cxnLst/>
                <a:rect l="l" t="t" r="r" b="b"/>
                <a:pathLst>
                  <a:path w="30339" h="30261" extrusionOk="0">
                    <a:moveTo>
                      <a:pt x="0" y="1"/>
                    </a:moveTo>
                    <a:lnTo>
                      <a:pt x="0" y="30260"/>
                    </a:lnTo>
                    <a:lnTo>
                      <a:pt x="30338" y="30260"/>
                    </a:lnTo>
                    <a:lnTo>
                      <a:pt x="303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912575" y="1462400"/>
                <a:ext cx="1524050" cy="915625"/>
              </a:xfrm>
              <a:custGeom>
                <a:avLst/>
                <a:gdLst/>
                <a:ahLst/>
                <a:cxnLst/>
                <a:rect l="l" t="t" r="r" b="b"/>
                <a:pathLst>
                  <a:path w="60962" h="36625" extrusionOk="0">
                    <a:moveTo>
                      <a:pt x="1" y="0"/>
                    </a:moveTo>
                    <a:lnTo>
                      <a:pt x="30622" y="36625"/>
                    </a:lnTo>
                    <a:lnTo>
                      <a:pt x="60962" y="36625"/>
                    </a:lnTo>
                    <a:lnTo>
                      <a:pt x="303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912575" y="1462400"/>
                <a:ext cx="765750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30" h="66861" extrusionOk="0">
                    <a:moveTo>
                      <a:pt x="1" y="0"/>
                    </a:moveTo>
                    <a:lnTo>
                      <a:pt x="1" y="30258"/>
                    </a:lnTo>
                    <a:lnTo>
                      <a:pt x="30630" y="66860"/>
                    </a:lnTo>
                    <a:lnTo>
                      <a:pt x="30630" y="366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4387400" y="2931975"/>
              <a:ext cx="1524025" cy="1671525"/>
              <a:chOff x="1339325" y="1462400"/>
              <a:chExt cx="1524025" cy="1671525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2104850" y="1462400"/>
                <a:ext cx="758500" cy="756475"/>
              </a:xfrm>
              <a:custGeom>
                <a:avLst/>
                <a:gdLst/>
                <a:ahLst/>
                <a:cxnLst/>
                <a:rect l="l" t="t" r="r" b="b"/>
                <a:pathLst>
                  <a:path w="30340" h="30259" extrusionOk="0">
                    <a:moveTo>
                      <a:pt x="2" y="0"/>
                    </a:moveTo>
                    <a:lnTo>
                      <a:pt x="0" y="30258"/>
                    </a:lnTo>
                    <a:lnTo>
                      <a:pt x="30339" y="30258"/>
                    </a:lnTo>
                    <a:lnTo>
                      <a:pt x="30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1339325" y="2218275"/>
                <a:ext cx="1524025" cy="915650"/>
              </a:xfrm>
              <a:custGeom>
                <a:avLst/>
                <a:gdLst/>
                <a:ahLst/>
                <a:cxnLst/>
                <a:rect l="l" t="t" r="r" b="b"/>
                <a:pathLst>
                  <a:path w="60961" h="36626" extrusionOk="0">
                    <a:moveTo>
                      <a:pt x="30621" y="1"/>
                    </a:moveTo>
                    <a:lnTo>
                      <a:pt x="1" y="36625"/>
                    </a:lnTo>
                    <a:lnTo>
                      <a:pt x="30339" y="36625"/>
                    </a:lnTo>
                    <a:lnTo>
                      <a:pt x="60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1339325" y="1462400"/>
                <a:ext cx="765675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27" h="66861" extrusionOk="0">
                    <a:moveTo>
                      <a:pt x="30623" y="0"/>
                    </a:moveTo>
                    <a:lnTo>
                      <a:pt x="1" y="36601"/>
                    </a:lnTo>
                    <a:lnTo>
                      <a:pt x="1" y="66860"/>
                    </a:lnTo>
                    <a:lnTo>
                      <a:pt x="30627" y="30258"/>
                    </a:lnTo>
                    <a:lnTo>
                      <a:pt x="30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2863350" y="2931975"/>
              <a:ext cx="1524050" cy="1671525"/>
              <a:chOff x="2912575" y="1462400"/>
              <a:chExt cx="1524050" cy="1671525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3678125" y="2377400"/>
                <a:ext cx="758475" cy="756525"/>
              </a:xfrm>
              <a:custGeom>
                <a:avLst/>
                <a:gdLst/>
                <a:ahLst/>
                <a:cxnLst/>
                <a:rect l="l" t="t" r="r" b="b"/>
                <a:pathLst>
                  <a:path w="30339" h="30261" extrusionOk="0">
                    <a:moveTo>
                      <a:pt x="0" y="1"/>
                    </a:moveTo>
                    <a:lnTo>
                      <a:pt x="0" y="30260"/>
                    </a:lnTo>
                    <a:lnTo>
                      <a:pt x="30338" y="30260"/>
                    </a:lnTo>
                    <a:lnTo>
                      <a:pt x="303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2912575" y="1462400"/>
                <a:ext cx="1524050" cy="915625"/>
              </a:xfrm>
              <a:custGeom>
                <a:avLst/>
                <a:gdLst/>
                <a:ahLst/>
                <a:cxnLst/>
                <a:rect l="l" t="t" r="r" b="b"/>
                <a:pathLst>
                  <a:path w="60962" h="36625" extrusionOk="0">
                    <a:moveTo>
                      <a:pt x="1" y="0"/>
                    </a:moveTo>
                    <a:lnTo>
                      <a:pt x="30622" y="36625"/>
                    </a:lnTo>
                    <a:lnTo>
                      <a:pt x="60962" y="36625"/>
                    </a:lnTo>
                    <a:lnTo>
                      <a:pt x="303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2912575" y="1462400"/>
                <a:ext cx="765750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30" h="66861" extrusionOk="0">
                    <a:moveTo>
                      <a:pt x="1" y="0"/>
                    </a:moveTo>
                    <a:lnTo>
                      <a:pt x="1" y="30258"/>
                    </a:lnTo>
                    <a:lnTo>
                      <a:pt x="30630" y="66860"/>
                    </a:lnTo>
                    <a:lnTo>
                      <a:pt x="30630" y="366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928"/>
            <a:ext cx="9144000" cy="43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54"/>
            <a:ext cx="4675909" cy="224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6B060-8AEF-BC3B-C9A0-DC52897A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4" y="2276763"/>
            <a:ext cx="5929745" cy="28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54"/>
            <a:ext cx="4675909" cy="224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6B060-8AEF-BC3B-C9A0-DC52897A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90" y="505691"/>
            <a:ext cx="4884210" cy="2361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55E77-6765-428B-4F8B-529F2C17C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" y="2607540"/>
            <a:ext cx="5140036" cy="24526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759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54"/>
            <a:ext cx="4675909" cy="224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6B060-8AEF-BC3B-C9A0-DC52897A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90" y="505691"/>
            <a:ext cx="4884210" cy="2361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55E77-6765-428B-4F8B-529F2C17C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" y="2607540"/>
            <a:ext cx="5140036" cy="24526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9065"/>
      </p:ext>
    </p:extLst>
  </p:cSld>
  <p:clrMapOvr>
    <a:masterClrMapping/>
  </p:clrMapOvr>
</p:sld>
</file>

<file path=ppt/theme/theme1.xml><?xml version="1.0" encoding="utf-8"?>
<a:theme xmlns:a="http://schemas.openxmlformats.org/drawingml/2006/main" name="Accounting College Major by Slidesgo">
  <a:themeElements>
    <a:clrScheme name="Simple Light">
      <a:dk1>
        <a:srgbClr val="111111"/>
      </a:dk1>
      <a:lt1>
        <a:srgbClr val="2344EC"/>
      </a:lt1>
      <a:dk2>
        <a:srgbClr val="3BBB9F"/>
      </a:dk2>
      <a:lt2>
        <a:srgbClr val="F4F4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 ExtraBold</vt:lpstr>
      <vt:lpstr>Bebas Neue</vt:lpstr>
      <vt:lpstr>Arial</vt:lpstr>
      <vt:lpstr>Aharoni</vt:lpstr>
      <vt:lpstr>Assistant</vt:lpstr>
      <vt:lpstr>Accounting College Major by Slidesgo</vt:lpstr>
      <vt:lpstr>The Learning Agency Lab  PII Data Detection</vt:lpstr>
      <vt:lpstr>I've tried multiple solutions, I've researched websites like Medium, or other options proposed in discussions on Kaggle.</vt:lpstr>
      <vt:lpstr>Solutions</vt:lpstr>
      <vt:lpstr>Solutions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Agency Lab  PII Data Detection</dc:title>
  <cp:lastModifiedBy>MATEI Vlad-Cristian</cp:lastModifiedBy>
  <cp:revision>1</cp:revision>
  <dcterms:modified xsi:type="dcterms:W3CDTF">2024-04-20T12:18:37Z</dcterms:modified>
</cp:coreProperties>
</file>