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5"/>
  </p:sldMasterIdLst>
  <p:notesMasterIdLst>
    <p:notesMasterId r:id="rId64"/>
  </p:notesMasterIdLst>
  <p:handoutMasterIdLst>
    <p:handoutMasterId r:id="rId65"/>
  </p:handoutMasterIdLst>
  <p:sldIdLst>
    <p:sldId id="450" r:id="rId6"/>
    <p:sldId id="452" r:id="rId7"/>
    <p:sldId id="453" r:id="rId8"/>
    <p:sldId id="456" r:id="rId9"/>
    <p:sldId id="466" r:id="rId10"/>
    <p:sldId id="467" r:id="rId11"/>
    <p:sldId id="468" r:id="rId12"/>
    <p:sldId id="470" r:id="rId13"/>
    <p:sldId id="471" r:id="rId14"/>
    <p:sldId id="515" r:id="rId15"/>
    <p:sldId id="516" r:id="rId16"/>
    <p:sldId id="469" r:id="rId17"/>
    <p:sldId id="472" r:id="rId18"/>
    <p:sldId id="473" r:id="rId19"/>
    <p:sldId id="476" r:id="rId20"/>
    <p:sldId id="478" r:id="rId21"/>
    <p:sldId id="479" r:id="rId22"/>
    <p:sldId id="480" r:id="rId23"/>
    <p:sldId id="481" r:id="rId24"/>
    <p:sldId id="482" r:id="rId25"/>
    <p:sldId id="483" r:id="rId26"/>
    <p:sldId id="485" r:id="rId27"/>
    <p:sldId id="486" r:id="rId28"/>
    <p:sldId id="489" r:id="rId29"/>
    <p:sldId id="490" r:id="rId30"/>
    <p:sldId id="488" r:id="rId31"/>
    <p:sldId id="491" r:id="rId32"/>
    <p:sldId id="492" r:id="rId33"/>
    <p:sldId id="487" r:id="rId34"/>
    <p:sldId id="454" r:id="rId35"/>
    <p:sldId id="455" r:id="rId36"/>
    <p:sldId id="457" r:id="rId37"/>
    <p:sldId id="458" r:id="rId38"/>
    <p:sldId id="459" r:id="rId39"/>
    <p:sldId id="451" r:id="rId40"/>
    <p:sldId id="461" r:id="rId41"/>
    <p:sldId id="462" r:id="rId42"/>
    <p:sldId id="463" r:id="rId43"/>
    <p:sldId id="465" r:id="rId44"/>
    <p:sldId id="496" r:id="rId45"/>
    <p:sldId id="497" r:id="rId46"/>
    <p:sldId id="498" r:id="rId47"/>
    <p:sldId id="499" r:id="rId48"/>
    <p:sldId id="500" r:id="rId49"/>
    <p:sldId id="501" r:id="rId50"/>
    <p:sldId id="502" r:id="rId51"/>
    <p:sldId id="503" r:id="rId52"/>
    <p:sldId id="504" r:id="rId53"/>
    <p:sldId id="506" r:id="rId54"/>
    <p:sldId id="505" r:id="rId55"/>
    <p:sldId id="507" r:id="rId56"/>
    <p:sldId id="508" r:id="rId57"/>
    <p:sldId id="509" r:id="rId58"/>
    <p:sldId id="510" r:id="rId59"/>
    <p:sldId id="511" r:id="rId60"/>
    <p:sldId id="512" r:id="rId61"/>
    <p:sldId id="513" r:id="rId62"/>
    <p:sldId id="514" r:id="rId63"/>
  </p:sldIdLst>
  <p:sldSz cx="12192000" cy="6858000"/>
  <p:notesSz cx="6858000" cy="9144000"/>
  <p:custDataLst>
    <p:tags r:id="rId6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7" orient="horz" pos="2160">
          <p15:clr>
            <a:srgbClr val="A4A3A4"/>
          </p15:clr>
        </p15:guide>
        <p15:guide id="8"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200"/>
    <a:srgbClr val="F0F0F0"/>
    <a:srgbClr val="E9E9E9"/>
    <a:srgbClr val="A0CAE9"/>
    <a:srgbClr val="262626"/>
    <a:srgbClr val="D0D93C"/>
    <a:srgbClr val="AB0066"/>
    <a:srgbClr val="9393C6"/>
    <a:srgbClr val="CBCBCB"/>
    <a:srgbClr val="A8A8A8"/>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71" autoAdjust="0"/>
    <p:restoredTop sz="79715" autoAdjust="0"/>
  </p:normalViewPr>
  <p:slideViewPr>
    <p:cSldViewPr snapToGrid="0" showGuides="1">
      <p:cViewPr varScale="1">
        <p:scale>
          <a:sx n="132" d="100"/>
          <a:sy n="132" d="100"/>
        </p:scale>
        <p:origin x="1544" y="176"/>
      </p:cViewPr>
      <p:guideLst>
        <p:guide orient="horz" pos="2160"/>
        <p:guide pos="3840"/>
      </p:guideLst>
    </p:cSldViewPr>
  </p:slideViewPr>
  <p:outlineViewPr>
    <p:cViewPr>
      <p:scale>
        <a:sx n="33" d="100"/>
        <a:sy n="33" d="100"/>
      </p:scale>
      <p:origin x="0" y="-42581"/>
    </p:cViewPr>
  </p:outlineViewPr>
  <p:notesTextViewPr>
    <p:cViewPr>
      <p:scale>
        <a:sx n="125" d="100"/>
        <a:sy n="125" d="100"/>
      </p:scale>
      <p:origin x="0" y="0"/>
    </p:cViewPr>
  </p:notesTextViewPr>
  <p:sorterViewPr>
    <p:cViewPr>
      <p:scale>
        <a:sx n="75" d="100"/>
        <a:sy n="75" d="100"/>
      </p:scale>
      <p:origin x="0" y="0"/>
    </p:cViewPr>
  </p:sorterViewPr>
  <p:notesViewPr>
    <p:cSldViewPr snapToGrid="0" showGuides="1">
      <p:cViewPr varScale="1">
        <p:scale>
          <a:sx n="93" d="100"/>
          <a:sy n="93" d="100"/>
        </p:scale>
        <p:origin x="362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ags" Target="tags/tag1.xml"/><Relationship Id="rId5" Type="http://schemas.openxmlformats.org/officeDocument/2006/relationships/slideMaster" Target="slideMasters/slideMaster1.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notesMaster" Target="notesMasters/notesMaster1.xml"/><Relationship Id="rId69"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ING Me" pitchFamily="2"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latin typeface="ING Me" pitchFamily="2" charset="0"/>
              </a:rPr>
              <a:t>09/05/2023</a:t>
            </a:fld>
            <a:endParaRPr lang="en-GB">
              <a:latin typeface="ING Me" pitchFamily="2"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ING Me" pitchFamily="2" charset="0"/>
            </a:endParaRPr>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09/05/2023</a:t>
            </a:fld>
            <a:endParaRPr lang="en-GB"/>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refactoring.guru/smells/long-parameter-list"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refactoring.guru/design-patterns/adapter"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refactoring.guru/design-patterns/factory-method"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1</a:t>
            </a:fld>
            <a:endParaRPr lang="en-GB" dirty="0"/>
          </a:p>
        </p:txBody>
      </p:sp>
    </p:spTree>
    <p:extLst>
      <p:ext uri="{BB962C8B-B14F-4D97-AF65-F5344CB8AC3E}">
        <p14:creationId xmlns:p14="http://schemas.microsoft.com/office/powerpoint/2010/main" val="3439969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GB" dirty="0"/>
              <a:t>There’s another side to this problem: you don’t want the code that solves problem #1 to be scattered all over your program. It’s much better to have it within one class, especially if the rest of your code already depends on it.</a:t>
            </a:r>
          </a:p>
          <a:p>
            <a:r>
              <a:rPr lang="en-GB" dirty="0"/>
              <a:t>Nowadays, the Singleton pattern has become so popular that people may call something a </a:t>
            </a:r>
            <a:r>
              <a:rPr lang="en-GB" i="1" dirty="0"/>
              <a:t>singleton</a:t>
            </a:r>
            <a:r>
              <a:rPr lang="en-GB" dirty="0"/>
              <a:t> even if it solves just one of the listed problems.</a:t>
            </a:r>
          </a:p>
          <a:p>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19</a:t>
            </a:fld>
            <a:endParaRPr lang="en-GB" dirty="0"/>
          </a:p>
        </p:txBody>
      </p:sp>
    </p:spTree>
    <p:extLst>
      <p:ext uri="{BB962C8B-B14F-4D97-AF65-F5344CB8AC3E}">
        <p14:creationId xmlns:p14="http://schemas.microsoft.com/office/powerpoint/2010/main" val="2743818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GB" dirty="0"/>
              <a:t>The government is an excellent example of the Singleton pattern. A country can have only one official government. Regardless of the personal identities of the individuals who form governments, the title, “The Government of X”, is a global point of access that identifies the group of people in charge.</a:t>
            </a:r>
          </a:p>
          <a:p>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21</a:t>
            </a:fld>
            <a:endParaRPr lang="en-GB" dirty="0"/>
          </a:p>
        </p:txBody>
      </p:sp>
    </p:spTree>
    <p:extLst>
      <p:ext uri="{BB962C8B-B14F-4D97-AF65-F5344CB8AC3E}">
        <p14:creationId xmlns:p14="http://schemas.microsoft.com/office/powerpoint/2010/main" val="906707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pPr algn="l"/>
            <a:r>
              <a:rPr lang="en-GB" b="1" i="0" dirty="0">
                <a:solidFill>
                  <a:srgbClr val="444444"/>
                </a:solidFill>
                <a:effectLst/>
                <a:latin typeface="PT Sans" panose="020B0503020203020204" pitchFamily="34" charset="77"/>
              </a:rPr>
              <a:t> Use the Singleton pattern when a class in your program should have just a single instance available to all clients; for example, a single database object shared by different parts of the program.</a:t>
            </a:r>
          </a:p>
          <a:p>
            <a:pPr algn="l"/>
            <a:r>
              <a:rPr lang="en-GB" b="0" i="0" dirty="0">
                <a:solidFill>
                  <a:srgbClr val="444444"/>
                </a:solidFill>
                <a:effectLst/>
                <a:latin typeface="PT Sans" panose="020B0503020203020204" pitchFamily="34" charset="77"/>
              </a:rPr>
              <a:t> The Singleton pattern disables all other means of creating objects of a class except for the special creation method. This method either creates a new object or returns an existing one if it has already been created.</a:t>
            </a:r>
          </a:p>
          <a:p>
            <a:pPr algn="l"/>
            <a:endParaRPr lang="en-GB" b="0" i="0" dirty="0">
              <a:solidFill>
                <a:srgbClr val="444444"/>
              </a:solidFill>
              <a:effectLst/>
              <a:latin typeface="PT Sans" panose="020B0503020203020204" pitchFamily="34" charset="77"/>
            </a:endParaRPr>
          </a:p>
          <a:p>
            <a:pPr algn="l"/>
            <a:r>
              <a:rPr lang="en-GB" b="1" i="0" dirty="0">
                <a:solidFill>
                  <a:srgbClr val="444444"/>
                </a:solidFill>
                <a:effectLst/>
                <a:latin typeface="PT Sans" panose="020B0503020203020204" pitchFamily="34" charset="77"/>
              </a:rPr>
              <a:t> Use the Singleton pattern when you need stricter control over global variables.</a:t>
            </a:r>
          </a:p>
          <a:p>
            <a:pPr algn="l"/>
            <a:r>
              <a:rPr lang="en-GB" b="0" i="0" dirty="0">
                <a:solidFill>
                  <a:srgbClr val="444444"/>
                </a:solidFill>
                <a:effectLst/>
                <a:latin typeface="PT Sans" panose="020B0503020203020204" pitchFamily="34" charset="77"/>
              </a:rPr>
              <a:t> Unlike global variables, the Singleton pattern guarantees that there’s just one instance of a class. Nothing, except for the Singleton class itself, can replace the cached instance.</a:t>
            </a:r>
          </a:p>
          <a:p>
            <a:pPr algn="l"/>
            <a:r>
              <a:rPr lang="en-GB" b="0" i="0" dirty="0">
                <a:solidFill>
                  <a:srgbClr val="444444"/>
                </a:solidFill>
                <a:effectLst/>
                <a:latin typeface="PT Sans" panose="020B0503020203020204" pitchFamily="34" charset="77"/>
              </a:rPr>
              <a:t>Note that you can always adjust this limitation and allow creating any number of Singleton instances. The only piece of code that needs changing is the body of the </a:t>
            </a:r>
            <a:r>
              <a:rPr lang="en-GB" b="0" i="0" dirty="0" err="1">
                <a:solidFill>
                  <a:srgbClr val="444444"/>
                </a:solidFill>
                <a:effectLst/>
                <a:latin typeface="PT Sans" panose="020B0503020203020204" pitchFamily="34" charset="77"/>
              </a:rPr>
              <a:t>getInstance</a:t>
            </a:r>
            <a:r>
              <a:rPr lang="en-GB" b="0" i="0" dirty="0">
                <a:solidFill>
                  <a:srgbClr val="444444"/>
                </a:solidFill>
                <a:effectLst/>
                <a:latin typeface="PT Sans" panose="020B0503020203020204" pitchFamily="34" charset="77"/>
              </a:rPr>
              <a:t> method.</a:t>
            </a:r>
          </a:p>
          <a:p>
            <a:br>
              <a:rPr lang="en-GB" dirty="0"/>
            </a:br>
            <a:endParaRPr lang="en-RO" dirty="0"/>
          </a:p>
          <a:p>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22</a:t>
            </a:fld>
            <a:endParaRPr lang="en-GB" dirty="0"/>
          </a:p>
        </p:txBody>
      </p:sp>
    </p:spTree>
    <p:extLst>
      <p:ext uri="{BB962C8B-B14F-4D97-AF65-F5344CB8AC3E}">
        <p14:creationId xmlns:p14="http://schemas.microsoft.com/office/powerpoint/2010/main" val="3306579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23</a:t>
            </a:fld>
            <a:endParaRPr lang="en-GB" dirty="0"/>
          </a:p>
        </p:txBody>
      </p:sp>
    </p:spTree>
    <p:extLst>
      <p:ext uri="{BB962C8B-B14F-4D97-AF65-F5344CB8AC3E}">
        <p14:creationId xmlns:p14="http://schemas.microsoft.com/office/powerpoint/2010/main" val="4270783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GB" sz="1400" b="0" i="0" kern="1200" dirty="0">
                <a:solidFill>
                  <a:schemeClr val="tx1"/>
                </a:solidFill>
                <a:effectLst/>
                <a:latin typeface="+mn-lt"/>
                <a:ea typeface="+mn-ea"/>
                <a:cs typeface="+mn-cs"/>
              </a:rPr>
              <a:t>For example, let’s think about how to create a House object. To build a simple house, you need to construct four walls and a floor, install a door, fit a pair of windows, and build a roof. But what if you want a bigger, brighter house, with a backyard and other goodies (like a heating system, plumbing, and electrical wiring)?</a:t>
            </a:r>
          </a:p>
          <a:p>
            <a:endParaRPr lang="en-GB" sz="1400" b="0" i="0" kern="1200" dirty="0">
              <a:solidFill>
                <a:schemeClr val="tx1"/>
              </a:solidFill>
              <a:effectLst/>
              <a:latin typeface="+mn-lt"/>
              <a:ea typeface="+mn-ea"/>
              <a:cs typeface="+mn-cs"/>
            </a:endParaRPr>
          </a:p>
          <a:p>
            <a:r>
              <a:rPr lang="en-GB" sz="1400" b="0" i="0" kern="1200" dirty="0">
                <a:solidFill>
                  <a:schemeClr val="tx1"/>
                </a:solidFill>
                <a:effectLst/>
                <a:latin typeface="+mn-lt"/>
                <a:ea typeface="+mn-ea"/>
                <a:cs typeface="+mn-cs"/>
              </a:rPr>
              <a:t>The simplest solution is to extend the base House class and create a set of subclasses to cover all combinations of the parameters. But eventually you’ll end up with a considerable number of subclasses. Any new parameter, such as the porch style, will require growing this hierarchy even more.</a:t>
            </a:r>
          </a:p>
          <a:p>
            <a:endParaRPr lang="en-GB" sz="1400" b="0" i="0" kern="1200" dirty="0">
              <a:solidFill>
                <a:schemeClr val="tx1"/>
              </a:solidFill>
              <a:effectLst/>
              <a:latin typeface="+mn-lt"/>
              <a:ea typeface="+mn-ea"/>
              <a:cs typeface="+mn-cs"/>
            </a:endParaRPr>
          </a:p>
          <a:p>
            <a:r>
              <a:rPr lang="en-GB" sz="1400" b="0" i="0" kern="1200" dirty="0">
                <a:solidFill>
                  <a:schemeClr val="tx1"/>
                </a:solidFill>
                <a:effectLst/>
                <a:latin typeface="+mn-lt"/>
                <a:ea typeface="+mn-ea"/>
                <a:cs typeface="+mn-cs"/>
              </a:rPr>
              <a:t>There’s another approach that doesn’t involve breeding subclasses. You can create a giant constructor right in the base House class with all possible parameters that control the house object. While this approach indeed eliminates the need for subclasses, it creates another problem.</a:t>
            </a:r>
          </a:p>
          <a:p>
            <a:br>
              <a:rPr lang="en-GB" dirty="0"/>
            </a:br>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24</a:t>
            </a:fld>
            <a:endParaRPr lang="en-GB" dirty="0"/>
          </a:p>
        </p:txBody>
      </p:sp>
    </p:spTree>
    <p:extLst>
      <p:ext uri="{BB962C8B-B14F-4D97-AF65-F5344CB8AC3E}">
        <p14:creationId xmlns:p14="http://schemas.microsoft.com/office/powerpoint/2010/main" val="1286770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GB" sz="1400" b="0" i="0" kern="1200" dirty="0">
                <a:solidFill>
                  <a:schemeClr val="tx1"/>
                </a:solidFill>
                <a:effectLst/>
                <a:latin typeface="+mn-lt"/>
                <a:ea typeface="+mn-ea"/>
                <a:cs typeface="+mn-cs"/>
              </a:rPr>
              <a:t>In most cases most of the parameters will be unused, making </a:t>
            </a:r>
            <a:r>
              <a:rPr lang="en-GB" sz="1400" b="1" i="0" u="none" strike="noStrike" kern="1200" dirty="0">
                <a:solidFill>
                  <a:schemeClr val="tx1"/>
                </a:solidFill>
                <a:effectLst/>
                <a:latin typeface="+mn-lt"/>
                <a:ea typeface="+mn-ea"/>
                <a:cs typeface="+mn-cs"/>
                <a:hlinkClick r:id="rId3"/>
              </a:rPr>
              <a:t>the constructor calls pretty ugly</a:t>
            </a:r>
            <a:r>
              <a:rPr lang="en-GB" sz="1400" b="0" i="0" kern="1200" dirty="0">
                <a:solidFill>
                  <a:schemeClr val="tx1"/>
                </a:solidFill>
                <a:effectLst/>
                <a:latin typeface="+mn-lt"/>
                <a:ea typeface="+mn-ea"/>
                <a:cs typeface="+mn-cs"/>
              </a:rPr>
              <a:t>. For instance, only a fraction of houses have swimming pools, so the parameters related to swimming pools will be useless nine times out of ten.</a:t>
            </a:r>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25</a:t>
            </a:fld>
            <a:endParaRPr lang="en-GB" dirty="0"/>
          </a:p>
        </p:txBody>
      </p:sp>
    </p:spTree>
    <p:extLst>
      <p:ext uri="{BB962C8B-B14F-4D97-AF65-F5344CB8AC3E}">
        <p14:creationId xmlns:p14="http://schemas.microsoft.com/office/powerpoint/2010/main" val="3686490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26</a:t>
            </a:fld>
            <a:endParaRPr lang="en-GB" dirty="0"/>
          </a:p>
        </p:txBody>
      </p:sp>
    </p:spTree>
    <p:extLst>
      <p:ext uri="{BB962C8B-B14F-4D97-AF65-F5344CB8AC3E}">
        <p14:creationId xmlns:p14="http://schemas.microsoft.com/office/powerpoint/2010/main" val="2358107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GB" sz="1400" b="0" i="0" kern="1200" dirty="0">
                <a:solidFill>
                  <a:schemeClr val="tx1"/>
                </a:solidFill>
                <a:effectLst/>
                <a:latin typeface="+mn-lt"/>
                <a:ea typeface="+mn-ea"/>
                <a:cs typeface="+mn-cs"/>
              </a:rPr>
              <a:t>The pattern organizes object construction into a set of steps (</a:t>
            </a:r>
            <a:r>
              <a:rPr lang="en-GB" sz="1400" b="0" i="0" kern="1200" dirty="0" err="1">
                <a:solidFill>
                  <a:schemeClr val="tx1"/>
                </a:solidFill>
                <a:effectLst/>
                <a:latin typeface="+mn-lt"/>
                <a:ea typeface="+mn-ea"/>
                <a:cs typeface="+mn-cs"/>
              </a:rPr>
              <a:t>buildWalls</a:t>
            </a:r>
            <a:r>
              <a:rPr lang="en-GB" sz="1400" b="0" i="0" kern="1200" dirty="0">
                <a:solidFill>
                  <a:schemeClr val="tx1"/>
                </a:solidFill>
                <a:effectLst/>
                <a:latin typeface="+mn-lt"/>
                <a:ea typeface="+mn-ea"/>
                <a:cs typeface="+mn-cs"/>
              </a:rPr>
              <a:t>, </a:t>
            </a:r>
            <a:r>
              <a:rPr lang="en-GB" sz="1400" b="0" i="0" kern="1200" dirty="0" err="1">
                <a:solidFill>
                  <a:schemeClr val="tx1"/>
                </a:solidFill>
                <a:effectLst/>
                <a:latin typeface="+mn-lt"/>
                <a:ea typeface="+mn-ea"/>
                <a:cs typeface="+mn-cs"/>
              </a:rPr>
              <a:t>buildDoor</a:t>
            </a:r>
            <a:r>
              <a:rPr lang="en-GB" sz="1400" b="0" i="0" kern="1200" dirty="0">
                <a:solidFill>
                  <a:schemeClr val="tx1"/>
                </a:solidFill>
                <a:effectLst/>
                <a:latin typeface="+mn-lt"/>
                <a:ea typeface="+mn-ea"/>
                <a:cs typeface="+mn-cs"/>
              </a:rPr>
              <a:t>, etc.). To create an object, you execute a series of these steps on a builder object. The important part is that you don’t need to call all of the steps. You can call only those steps that are necessary for producing a particular configuration of an object.</a:t>
            </a:r>
          </a:p>
          <a:p>
            <a:endParaRPr lang="en-GB" sz="1400" b="0" i="0" kern="1200" dirty="0">
              <a:solidFill>
                <a:schemeClr val="tx1"/>
              </a:solidFill>
              <a:effectLst/>
              <a:latin typeface="+mn-lt"/>
              <a:ea typeface="+mn-ea"/>
              <a:cs typeface="+mn-cs"/>
            </a:endParaRPr>
          </a:p>
          <a:p>
            <a:r>
              <a:rPr lang="en-GB" sz="1400" b="0" i="0" kern="1200" dirty="0">
                <a:solidFill>
                  <a:schemeClr val="tx1"/>
                </a:solidFill>
                <a:effectLst/>
                <a:latin typeface="+mn-lt"/>
                <a:ea typeface="+mn-ea"/>
                <a:cs typeface="+mn-cs"/>
              </a:rPr>
              <a:t>Some of the construction steps might require different implementation when you need to build various representations of the product. For example, walls of a cabin may be built of wood, but the castle walls must be built with stone.</a:t>
            </a:r>
          </a:p>
          <a:p>
            <a:r>
              <a:rPr lang="en-GB" sz="1400" b="0" i="0" kern="1200" dirty="0">
                <a:solidFill>
                  <a:schemeClr val="tx1"/>
                </a:solidFill>
                <a:effectLst/>
                <a:latin typeface="+mn-lt"/>
                <a:ea typeface="+mn-ea"/>
                <a:cs typeface="+mn-cs"/>
              </a:rPr>
              <a:t>In this case, you can create several different builder classes that implement the same set of building steps, but in a different manner. Then you can use these builders in the construction process (i.e., an ordered set of calls to the building steps) to produce different kinds of objects.</a:t>
            </a:r>
          </a:p>
          <a:p>
            <a:endParaRPr lang="en-GB" sz="1400" b="0" i="0" kern="1200" dirty="0">
              <a:solidFill>
                <a:schemeClr val="tx1"/>
              </a:solidFill>
              <a:effectLst/>
              <a:latin typeface="+mn-lt"/>
              <a:ea typeface="+mn-ea"/>
              <a:cs typeface="+mn-cs"/>
            </a:endParaRPr>
          </a:p>
          <a:p>
            <a:endParaRPr lang="en-GB" sz="1400" b="0" i="0" kern="1200" dirty="0">
              <a:solidFill>
                <a:schemeClr val="tx1"/>
              </a:solidFill>
              <a:effectLst/>
              <a:latin typeface="+mn-lt"/>
              <a:ea typeface="+mn-ea"/>
              <a:cs typeface="+mn-cs"/>
            </a:endParaRPr>
          </a:p>
          <a:p>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27</a:t>
            </a:fld>
            <a:endParaRPr lang="en-GB" dirty="0"/>
          </a:p>
        </p:txBody>
      </p:sp>
    </p:spTree>
    <p:extLst>
      <p:ext uri="{BB962C8B-B14F-4D97-AF65-F5344CB8AC3E}">
        <p14:creationId xmlns:p14="http://schemas.microsoft.com/office/powerpoint/2010/main" val="1681678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GB" sz="1400" b="0" i="0" kern="1200" dirty="0">
                <a:solidFill>
                  <a:schemeClr val="tx1"/>
                </a:solidFill>
                <a:effectLst/>
                <a:latin typeface="+mn-lt"/>
                <a:ea typeface="+mn-ea"/>
                <a:cs typeface="+mn-cs"/>
              </a:rPr>
              <a:t>In this case, you can create several different builder classes that implement the same set of building steps, but in a different manner. Then you can use these builders in the construction process (i.e., an ordered set of calls to the building steps) to produce different kinds of objects.</a:t>
            </a:r>
          </a:p>
          <a:p>
            <a:endParaRPr lang="en-GB" sz="1400" b="0" i="0" kern="1200" dirty="0">
              <a:solidFill>
                <a:schemeClr val="tx1"/>
              </a:solidFill>
              <a:effectLst/>
              <a:latin typeface="+mn-lt"/>
              <a:ea typeface="+mn-ea"/>
              <a:cs typeface="+mn-cs"/>
            </a:endParaRPr>
          </a:p>
          <a:p>
            <a:r>
              <a:rPr lang="en-GB" sz="1400" b="0" i="0" kern="1200" dirty="0">
                <a:solidFill>
                  <a:schemeClr val="tx1"/>
                </a:solidFill>
                <a:effectLst/>
                <a:latin typeface="+mn-lt"/>
                <a:ea typeface="+mn-ea"/>
                <a:cs typeface="+mn-cs"/>
              </a:rPr>
              <a:t>For example, imagine a builder that builds everything from wood and glass, a second one that builds everything with stone and iron and a third one that uses gold and diamonds. By calling the same set of steps, you get a regular house from the first builder, a small castle from the second and a palace from the third. However, this would only work if the client code that calls the building steps is able to interact with builders using a common interface.</a:t>
            </a:r>
          </a:p>
          <a:p>
            <a:br>
              <a:rPr lang="en-GB" dirty="0"/>
            </a:br>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28</a:t>
            </a:fld>
            <a:endParaRPr lang="en-GB" dirty="0"/>
          </a:p>
        </p:txBody>
      </p:sp>
    </p:spTree>
    <p:extLst>
      <p:ext uri="{BB962C8B-B14F-4D97-AF65-F5344CB8AC3E}">
        <p14:creationId xmlns:p14="http://schemas.microsoft.com/office/powerpoint/2010/main" val="3655993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400" b="0" i="0" kern="1200" dirty="0">
                <a:solidFill>
                  <a:schemeClr val="tx1"/>
                </a:solidFill>
                <a:effectLst/>
                <a:latin typeface="+mn-lt"/>
                <a:ea typeface="+mn-ea"/>
                <a:cs typeface="+mn-cs"/>
              </a:rPr>
              <a:t>Structural patterns explain how to assemble objects and classes into larger structures while keeping these structures flexible and efficient.</a:t>
            </a:r>
          </a:p>
          <a:p>
            <a:br>
              <a:rPr lang="en-GB" sz="1400" b="0" i="0" u="none" strike="noStrike" kern="1200" dirty="0">
                <a:solidFill>
                  <a:schemeClr val="tx1"/>
                </a:solidFill>
                <a:effectLst/>
                <a:latin typeface="+mn-lt"/>
                <a:ea typeface="+mn-ea"/>
                <a:cs typeface="+mn-cs"/>
                <a:hlinkClick r:id="rId3"/>
              </a:rPr>
            </a:br>
            <a:endParaRPr lang="en-GB" sz="1400" b="0" i="0" kern="1200" dirty="0">
              <a:solidFill>
                <a:schemeClr val="tx1"/>
              </a:solidFill>
              <a:effectLst/>
              <a:latin typeface="+mn-lt"/>
              <a:ea typeface="+mn-ea"/>
              <a:cs typeface="+mn-cs"/>
            </a:endParaRPr>
          </a:p>
          <a:p>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29</a:t>
            </a:fld>
            <a:endParaRPr lang="en-GB" dirty="0"/>
          </a:p>
        </p:txBody>
      </p:sp>
    </p:spTree>
    <p:extLst>
      <p:ext uri="{BB962C8B-B14F-4D97-AF65-F5344CB8AC3E}">
        <p14:creationId xmlns:p14="http://schemas.microsoft.com/office/powerpoint/2010/main" val="507121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2</a:t>
            </a:fld>
            <a:endParaRPr lang="en-GB" dirty="0"/>
          </a:p>
        </p:txBody>
      </p:sp>
    </p:spTree>
    <p:extLst>
      <p:ext uri="{BB962C8B-B14F-4D97-AF65-F5344CB8AC3E}">
        <p14:creationId xmlns:p14="http://schemas.microsoft.com/office/powerpoint/2010/main" val="20856388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30</a:t>
            </a:fld>
            <a:endParaRPr lang="en-GB" dirty="0"/>
          </a:p>
        </p:txBody>
      </p:sp>
    </p:spTree>
    <p:extLst>
      <p:ext uri="{BB962C8B-B14F-4D97-AF65-F5344CB8AC3E}">
        <p14:creationId xmlns:p14="http://schemas.microsoft.com/office/powerpoint/2010/main" val="222174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GB" sz="1400" b="0" i="0" kern="1200" dirty="0">
                <a:solidFill>
                  <a:schemeClr val="tx1"/>
                </a:solidFill>
                <a:effectLst/>
                <a:latin typeface="+mn-lt"/>
                <a:ea typeface="+mn-ea"/>
                <a:cs typeface="+mn-cs"/>
              </a:rPr>
              <a:t>The initial version of the library was based on the </a:t>
            </a:r>
            <a:r>
              <a:rPr lang="en-GB" dirty="0"/>
              <a:t>Notifier</a:t>
            </a:r>
            <a:r>
              <a:rPr lang="en-GB" sz="1400" b="0" i="0" kern="1200" dirty="0">
                <a:solidFill>
                  <a:schemeClr val="tx1"/>
                </a:solidFill>
                <a:effectLst/>
                <a:latin typeface="+mn-lt"/>
                <a:ea typeface="+mn-ea"/>
                <a:cs typeface="+mn-cs"/>
              </a:rPr>
              <a:t> class that had only a few fields, a constructor and a single </a:t>
            </a:r>
            <a:r>
              <a:rPr lang="en-GB" dirty="0"/>
              <a:t>send</a:t>
            </a:r>
            <a:r>
              <a:rPr lang="en-GB" sz="1400" b="0" i="0" kern="1200" dirty="0">
                <a:solidFill>
                  <a:schemeClr val="tx1"/>
                </a:solidFill>
                <a:effectLst/>
                <a:latin typeface="+mn-lt"/>
                <a:ea typeface="+mn-ea"/>
                <a:cs typeface="+mn-cs"/>
              </a:rPr>
              <a:t> method. The method could accept a message argument from a client and send the message to a list of emails that were passed to the notifier via its constructor. A third-party app which acted as a client was supposed to create and configure the notifier object once, and then use it each time something important happened.</a:t>
            </a:r>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31</a:t>
            </a:fld>
            <a:endParaRPr lang="en-GB" dirty="0"/>
          </a:p>
        </p:txBody>
      </p:sp>
    </p:spTree>
    <p:extLst>
      <p:ext uri="{BB962C8B-B14F-4D97-AF65-F5344CB8AC3E}">
        <p14:creationId xmlns:p14="http://schemas.microsoft.com/office/powerpoint/2010/main" val="821586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GB" sz="1400" b="0" i="0" kern="1200" dirty="0">
                <a:solidFill>
                  <a:schemeClr val="tx1"/>
                </a:solidFill>
                <a:effectLst/>
                <a:latin typeface="+mn-lt"/>
                <a:ea typeface="+mn-ea"/>
                <a:cs typeface="+mn-cs"/>
              </a:rPr>
              <a:t>At some point, you realize that users of the library expect more than just email notifications. Many of them would like to receive an SMS about critical issues. Others would like to be notified on Facebook and, of course, the corporate users would love to get Slack notifications.</a:t>
            </a:r>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32</a:t>
            </a:fld>
            <a:endParaRPr lang="en-GB" dirty="0"/>
          </a:p>
        </p:txBody>
      </p:sp>
    </p:spTree>
    <p:extLst>
      <p:ext uri="{BB962C8B-B14F-4D97-AF65-F5344CB8AC3E}">
        <p14:creationId xmlns:p14="http://schemas.microsoft.com/office/powerpoint/2010/main" val="28853520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GB" sz="1400" b="0" i="0" kern="1200" dirty="0">
                <a:solidFill>
                  <a:schemeClr val="tx1"/>
                </a:solidFill>
                <a:effectLst/>
                <a:latin typeface="+mn-lt"/>
                <a:ea typeface="+mn-ea"/>
                <a:cs typeface="+mn-cs"/>
              </a:rPr>
              <a:t>You tried to address that problem by creating special subclasses which combined several notification methods within one class. However, it quickly became apparent that this approach would bloat the code immensely, not only the library code but the client code as well.</a:t>
            </a:r>
          </a:p>
          <a:p>
            <a:endParaRPr lang="en-GB" sz="1400" b="0" i="0" kern="1200" dirty="0">
              <a:solidFill>
                <a:schemeClr val="tx1"/>
              </a:solidFill>
              <a:effectLst/>
              <a:latin typeface="+mn-lt"/>
              <a:ea typeface="+mn-ea"/>
              <a:cs typeface="+mn-cs"/>
            </a:endParaRPr>
          </a:p>
          <a:p>
            <a:endParaRPr lang="en-GB" sz="1400" b="0" i="0" kern="1200" dirty="0">
              <a:solidFill>
                <a:schemeClr val="tx1"/>
              </a:solidFill>
              <a:effectLst/>
              <a:latin typeface="+mn-lt"/>
              <a:ea typeface="+mn-ea"/>
              <a:cs typeface="+mn-cs"/>
            </a:endParaRPr>
          </a:p>
          <a:p>
            <a:r>
              <a:rPr lang="en-GB" sz="1400" b="0" i="0" kern="1200" dirty="0">
                <a:solidFill>
                  <a:schemeClr val="tx1"/>
                </a:solidFill>
                <a:effectLst/>
                <a:latin typeface="+mn-lt"/>
                <a:ea typeface="+mn-ea"/>
                <a:cs typeface="+mn-cs"/>
              </a:rPr>
              <a:t>Extending a class is the first thing that comes to mind when you need to alter an object’s </a:t>
            </a:r>
            <a:r>
              <a:rPr lang="en-GB" sz="1400" b="0" i="0" kern="1200" dirty="0" err="1">
                <a:solidFill>
                  <a:schemeClr val="tx1"/>
                </a:solidFill>
                <a:effectLst/>
                <a:latin typeface="+mn-lt"/>
                <a:ea typeface="+mn-ea"/>
                <a:cs typeface="+mn-cs"/>
              </a:rPr>
              <a:t>behavior</a:t>
            </a:r>
            <a:r>
              <a:rPr lang="en-GB" sz="1400" b="0" i="0" kern="1200" dirty="0">
                <a:solidFill>
                  <a:schemeClr val="tx1"/>
                </a:solidFill>
                <a:effectLst/>
                <a:latin typeface="+mn-lt"/>
                <a:ea typeface="+mn-ea"/>
                <a:cs typeface="+mn-cs"/>
              </a:rPr>
              <a:t>. However, inheritance has several serious caveats that you need to be aware of.</a:t>
            </a:r>
          </a:p>
          <a:p>
            <a:r>
              <a:rPr lang="en-GB" sz="1400" b="0" i="0" kern="1200" dirty="0">
                <a:solidFill>
                  <a:schemeClr val="tx1"/>
                </a:solidFill>
                <a:effectLst/>
                <a:latin typeface="+mn-lt"/>
                <a:ea typeface="+mn-ea"/>
                <a:cs typeface="+mn-cs"/>
              </a:rPr>
              <a:t>Inheritance is static. You can’t alter the </a:t>
            </a:r>
            <a:r>
              <a:rPr lang="en-GB" sz="1400" b="0" i="0" kern="1200" dirty="0" err="1">
                <a:solidFill>
                  <a:schemeClr val="tx1"/>
                </a:solidFill>
                <a:effectLst/>
                <a:latin typeface="+mn-lt"/>
                <a:ea typeface="+mn-ea"/>
                <a:cs typeface="+mn-cs"/>
              </a:rPr>
              <a:t>behavior</a:t>
            </a:r>
            <a:r>
              <a:rPr lang="en-GB" sz="1400" b="0" i="0" kern="1200" dirty="0">
                <a:solidFill>
                  <a:schemeClr val="tx1"/>
                </a:solidFill>
                <a:effectLst/>
                <a:latin typeface="+mn-lt"/>
                <a:ea typeface="+mn-ea"/>
                <a:cs typeface="+mn-cs"/>
              </a:rPr>
              <a:t> of an existing object at runtime. You can only replace the whole object with another one that’s created from a different subclass.</a:t>
            </a:r>
          </a:p>
          <a:p>
            <a:r>
              <a:rPr lang="en-GB" sz="1400" b="0" i="0" kern="1200" dirty="0">
                <a:solidFill>
                  <a:schemeClr val="tx1"/>
                </a:solidFill>
                <a:effectLst/>
                <a:latin typeface="+mn-lt"/>
                <a:ea typeface="+mn-ea"/>
                <a:cs typeface="+mn-cs"/>
              </a:rPr>
              <a:t>Subclasses can have just one parent class. In most languages, inheritance doesn’t let a class inherit </a:t>
            </a:r>
            <a:r>
              <a:rPr lang="en-GB" sz="1400" b="0" i="0" kern="1200" dirty="0" err="1">
                <a:solidFill>
                  <a:schemeClr val="tx1"/>
                </a:solidFill>
                <a:effectLst/>
                <a:latin typeface="+mn-lt"/>
                <a:ea typeface="+mn-ea"/>
                <a:cs typeface="+mn-cs"/>
              </a:rPr>
              <a:t>behaviors</a:t>
            </a:r>
            <a:r>
              <a:rPr lang="en-GB" sz="1400" b="0" i="0" kern="1200" dirty="0">
                <a:solidFill>
                  <a:schemeClr val="tx1"/>
                </a:solidFill>
                <a:effectLst/>
                <a:latin typeface="+mn-lt"/>
                <a:ea typeface="+mn-ea"/>
                <a:cs typeface="+mn-cs"/>
              </a:rPr>
              <a:t> of multiple classes at the same time.</a:t>
            </a:r>
          </a:p>
          <a:p>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33</a:t>
            </a:fld>
            <a:endParaRPr lang="en-GB" dirty="0"/>
          </a:p>
        </p:txBody>
      </p:sp>
    </p:spTree>
    <p:extLst>
      <p:ext uri="{BB962C8B-B14F-4D97-AF65-F5344CB8AC3E}">
        <p14:creationId xmlns:p14="http://schemas.microsoft.com/office/powerpoint/2010/main" val="1254389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GB" sz="1400" b="0" i="0" kern="1200" dirty="0">
                <a:solidFill>
                  <a:schemeClr val="tx1"/>
                </a:solidFill>
                <a:effectLst/>
                <a:latin typeface="+mn-lt"/>
                <a:ea typeface="+mn-ea"/>
                <a:cs typeface="+mn-cs"/>
              </a:rPr>
              <a:t>One of the ways to overcome these caveats is by using </a:t>
            </a:r>
            <a:r>
              <a:rPr lang="en-GB" sz="1400" b="0" i="1" kern="1200" dirty="0">
                <a:solidFill>
                  <a:schemeClr val="tx1"/>
                </a:solidFill>
                <a:effectLst/>
                <a:latin typeface="+mn-lt"/>
                <a:ea typeface="+mn-ea"/>
                <a:cs typeface="+mn-cs"/>
              </a:rPr>
              <a:t>Aggregation</a:t>
            </a:r>
            <a:r>
              <a:rPr lang="en-GB" sz="1400" b="0" i="0" kern="1200" dirty="0">
                <a:solidFill>
                  <a:schemeClr val="tx1"/>
                </a:solidFill>
                <a:effectLst/>
                <a:latin typeface="+mn-lt"/>
                <a:ea typeface="+mn-ea"/>
                <a:cs typeface="+mn-cs"/>
              </a:rPr>
              <a:t> or </a:t>
            </a:r>
            <a:r>
              <a:rPr lang="en-GB" sz="1400" b="0" i="1" kern="1200" dirty="0">
                <a:solidFill>
                  <a:schemeClr val="tx1"/>
                </a:solidFill>
                <a:effectLst/>
                <a:latin typeface="+mn-lt"/>
                <a:ea typeface="+mn-ea"/>
                <a:cs typeface="+mn-cs"/>
              </a:rPr>
              <a:t>Composition</a:t>
            </a:r>
            <a:r>
              <a:rPr lang="en-GB" sz="1400" b="0" i="0" kern="1200" dirty="0">
                <a:solidFill>
                  <a:schemeClr val="tx1"/>
                </a:solidFill>
                <a:effectLst/>
                <a:latin typeface="+mn-lt"/>
                <a:ea typeface="+mn-ea"/>
                <a:cs typeface="+mn-cs"/>
              </a:rPr>
              <a:t>  instead of </a:t>
            </a:r>
            <a:r>
              <a:rPr lang="en-GB" sz="1400" b="0" i="1" kern="1200" dirty="0">
                <a:solidFill>
                  <a:schemeClr val="tx1"/>
                </a:solidFill>
                <a:effectLst/>
                <a:latin typeface="+mn-lt"/>
                <a:ea typeface="+mn-ea"/>
                <a:cs typeface="+mn-cs"/>
              </a:rPr>
              <a:t>Inheritance</a:t>
            </a:r>
            <a:r>
              <a:rPr lang="en-GB" sz="1400" b="0" i="0" kern="1200" dirty="0">
                <a:solidFill>
                  <a:schemeClr val="tx1"/>
                </a:solidFill>
                <a:effectLst/>
                <a:latin typeface="+mn-lt"/>
                <a:ea typeface="+mn-ea"/>
                <a:cs typeface="+mn-cs"/>
              </a:rPr>
              <a:t>. Both of the alternatives work almost the same way: one object </a:t>
            </a:r>
            <a:r>
              <a:rPr lang="en-GB" sz="1400" b="0" i="1" kern="1200" dirty="0">
                <a:solidFill>
                  <a:schemeClr val="tx1"/>
                </a:solidFill>
                <a:effectLst/>
                <a:latin typeface="+mn-lt"/>
                <a:ea typeface="+mn-ea"/>
                <a:cs typeface="+mn-cs"/>
              </a:rPr>
              <a:t>has a</a:t>
            </a:r>
            <a:r>
              <a:rPr lang="en-GB" sz="1400" b="0" i="0" kern="1200" dirty="0">
                <a:solidFill>
                  <a:schemeClr val="tx1"/>
                </a:solidFill>
                <a:effectLst/>
                <a:latin typeface="+mn-lt"/>
                <a:ea typeface="+mn-ea"/>
                <a:cs typeface="+mn-cs"/>
              </a:rPr>
              <a:t> reference to another and delegates it some work, whereas with inheritance, the object itself </a:t>
            </a:r>
            <a:r>
              <a:rPr lang="en-GB" sz="1400" b="0" i="1" kern="1200" dirty="0">
                <a:solidFill>
                  <a:schemeClr val="tx1"/>
                </a:solidFill>
                <a:effectLst/>
                <a:latin typeface="+mn-lt"/>
                <a:ea typeface="+mn-ea"/>
                <a:cs typeface="+mn-cs"/>
              </a:rPr>
              <a:t>is</a:t>
            </a:r>
            <a:r>
              <a:rPr lang="en-GB" sz="1400" b="0" i="0" kern="1200" dirty="0">
                <a:solidFill>
                  <a:schemeClr val="tx1"/>
                </a:solidFill>
                <a:effectLst/>
                <a:latin typeface="+mn-lt"/>
                <a:ea typeface="+mn-ea"/>
                <a:cs typeface="+mn-cs"/>
              </a:rPr>
              <a:t> able to do that work, inheriting the </a:t>
            </a:r>
            <a:r>
              <a:rPr lang="en-GB" sz="1400" b="0" i="0" kern="1200" dirty="0" err="1">
                <a:solidFill>
                  <a:schemeClr val="tx1"/>
                </a:solidFill>
                <a:effectLst/>
                <a:latin typeface="+mn-lt"/>
                <a:ea typeface="+mn-ea"/>
                <a:cs typeface="+mn-cs"/>
              </a:rPr>
              <a:t>behavior</a:t>
            </a:r>
            <a:r>
              <a:rPr lang="en-GB" sz="1400" b="0" i="0" kern="1200" dirty="0">
                <a:solidFill>
                  <a:schemeClr val="tx1"/>
                </a:solidFill>
                <a:effectLst/>
                <a:latin typeface="+mn-lt"/>
                <a:ea typeface="+mn-ea"/>
                <a:cs typeface="+mn-cs"/>
              </a:rPr>
              <a:t> from its superclass.</a:t>
            </a:r>
          </a:p>
          <a:p>
            <a:endParaRPr lang="en-GB" sz="1400" b="0" i="0" kern="1200" dirty="0">
              <a:solidFill>
                <a:schemeClr val="tx1"/>
              </a:solidFill>
              <a:effectLst/>
              <a:latin typeface="+mn-lt"/>
              <a:ea typeface="+mn-ea"/>
              <a:cs typeface="+mn-cs"/>
            </a:endParaRPr>
          </a:p>
          <a:p>
            <a:r>
              <a:rPr lang="en-GB" sz="1400" b="0" i="0" kern="1200" dirty="0">
                <a:solidFill>
                  <a:schemeClr val="tx1"/>
                </a:solidFill>
                <a:effectLst/>
                <a:latin typeface="+mn-lt"/>
                <a:ea typeface="+mn-ea"/>
                <a:cs typeface="+mn-cs"/>
              </a:rPr>
              <a:t>With this new approach you can easily substitute the linked “helper” object with another, changing the </a:t>
            </a:r>
            <a:r>
              <a:rPr lang="en-GB" sz="1400" b="0" i="0" kern="1200" dirty="0" err="1">
                <a:solidFill>
                  <a:schemeClr val="tx1"/>
                </a:solidFill>
                <a:effectLst/>
                <a:latin typeface="+mn-lt"/>
                <a:ea typeface="+mn-ea"/>
                <a:cs typeface="+mn-cs"/>
              </a:rPr>
              <a:t>behavior</a:t>
            </a:r>
            <a:r>
              <a:rPr lang="en-GB" sz="1400" b="0" i="0" kern="1200" dirty="0">
                <a:solidFill>
                  <a:schemeClr val="tx1"/>
                </a:solidFill>
                <a:effectLst/>
                <a:latin typeface="+mn-lt"/>
                <a:ea typeface="+mn-ea"/>
                <a:cs typeface="+mn-cs"/>
              </a:rPr>
              <a:t> of the container at runtime. An object can use the </a:t>
            </a:r>
            <a:r>
              <a:rPr lang="en-GB" sz="1400" b="0" i="0" kern="1200" dirty="0" err="1">
                <a:solidFill>
                  <a:schemeClr val="tx1"/>
                </a:solidFill>
                <a:effectLst/>
                <a:latin typeface="+mn-lt"/>
                <a:ea typeface="+mn-ea"/>
                <a:cs typeface="+mn-cs"/>
              </a:rPr>
              <a:t>behavior</a:t>
            </a:r>
            <a:r>
              <a:rPr lang="en-GB" sz="1400" b="0" i="0" kern="1200" dirty="0">
                <a:solidFill>
                  <a:schemeClr val="tx1"/>
                </a:solidFill>
                <a:effectLst/>
                <a:latin typeface="+mn-lt"/>
                <a:ea typeface="+mn-ea"/>
                <a:cs typeface="+mn-cs"/>
              </a:rPr>
              <a:t> of various classes, having references to multiple objects and delegating them all kinds of work. Aggregation/composition is the key principle behind many design patterns, including Decorator. On that note, let’s return to the pattern discussion.</a:t>
            </a:r>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34</a:t>
            </a:fld>
            <a:endParaRPr lang="en-GB" dirty="0"/>
          </a:p>
        </p:txBody>
      </p:sp>
    </p:spTree>
    <p:extLst>
      <p:ext uri="{BB962C8B-B14F-4D97-AF65-F5344CB8AC3E}">
        <p14:creationId xmlns:p14="http://schemas.microsoft.com/office/powerpoint/2010/main" val="2106310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GB" sz="1400" b="0" i="0" kern="1200" dirty="0">
                <a:solidFill>
                  <a:schemeClr val="tx1"/>
                </a:solidFill>
                <a:effectLst/>
                <a:latin typeface="+mn-lt"/>
                <a:ea typeface="+mn-ea"/>
                <a:cs typeface="+mn-cs"/>
              </a:rPr>
              <a:t>The last decorator in the stack would be the object that the client actually works with. Since all decorators implement the same interface as the base notifier, the rest of the client code won’t care whether it works with the “pure” notifier object or the decorated one.</a:t>
            </a:r>
          </a:p>
          <a:p>
            <a:r>
              <a:rPr lang="en-GB" sz="1400" b="0" i="0" kern="1200" dirty="0">
                <a:solidFill>
                  <a:schemeClr val="tx1"/>
                </a:solidFill>
                <a:effectLst/>
                <a:latin typeface="+mn-lt"/>
                <a:ea typeface="+mn-ea"/>
                <a:cs typeface="+mn-cs"/>
              </a:rPr>
              <a:t>We could apply the same approach to other </a:t>
            </a:r>
            <a:r>
              <a:rPr lang="en-GB" sz="1400" b="0" i="0" kern="1200" dirty="0" err="1">
                <a:solidFill>
                  <a:schemeClr val="tx1"/>
                </a:solidFill>
                <a:effectLst/>
                <a:latin typeface="+mn-lt"/>
                <a:ea typeface="+mn-ea"/>
                <a:cs typeface="+mn-cs"/>
              </a:rPr>
              <a:t>behaviors</a:t>
            </a:r>
            <a:r>
              <a:rPr lang="en-GB" sz="1400" b="0" i="0" kern="1200" dirty="0">
                <a:solidFill>
                  <a:schemeClr val="tx1"/>
                </a:solidFill>
                <a:effectLst/>
                <a:latin typeface="+mn-lt"/>
                <a:ea typeface="+mn-ea"/>
                <a:cs typeface="+mn-cs"/>
              </a:rPr>
              <a:t> such as formatting messages or composing the recipient list. The client can decorate the object with any custom decorators, as long as they follow the same interface as the others.</a:t>
            </a:r>
          </a:p>
          <a:p>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36</a:t>
            </a:fld>
            <a:endParaRPr lang="en-GB" dirty="0"/>
          </a:p>
        </p:txBody>
      </p:sp>
    </p:spTree>
    <p:extLst>
      <p:ext uri="{BB962C8B-B14F-4D97-AF65-F5344CB8AC3E}">
        <p14:creationId xmlns:p14="http://schemas.microsoft.com/office/powerpoint/2010/main" val="26518218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GB" sz="1400" b="0" i="0" kern="1200" dirty="0">
                <a:solidFill>
                  <a:schemeClr val="tx1"/>
                </a:solidFill>
                <a:effectLst/>
                <a:latin typeface="+mn-lt"/>
                <a:ea typeface="+mn-ea"/>
                <a:cs typeface="+mn-cs"/>
              </a:rPr>
              <a:t>Wearing clothes is an example of using decorators. When you’re cold, you wrap yourself in a sweater. If you’re still cold with a sweater, you can wear a jacket on top. If it’s raining, you can put on a raincoat. All of these garments “extend” your basic </a:t>
            </a:r>
            <a:r>
              <a:rPr lang="en-GB" sz="1400" b="0" i="0" kern="1200" dirty="0" err="1">
                <a:solidFill>
                  <a:schemeClr val="tx1"/>
                </a:solidFill>
                <a:effectLst/>
                <a:latin typeface="+mn-lt"/>
                <a:ea typeface="+mn-ea"/>
                <a:cs typeface="+mn-cs"/>
              </a:rPr>
              <a:t>behavior</a:t>
            </a:r>
            <a:r>
              <a:rPr lang="en-GB" sz="1400" b="0" i="0" kern="1200" dirty="0">
                <a:solidFill>
                  <a:schemeClr val="tx1"/>
                </a:solidFill>
                <a:effectLst/>
                <a:latin typeface="+mn-lt"/>
                <a:ea typeface="+mn-ea"/>
                <a:cs typeface="+mn-cs"/>
              </a:rPr>
              <a:t> but aren’t part of you, and you can easily take off any piece of clothing whenever you don’t need it.</a:t>
            </a:r>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38</a:t>
            </a:fld>
            <a:endParaRPr lang="en-GB" dirty="0"/>
          </a:p>
        </p:txBody>
      </p:sp>
    </p:spTree>
    <p:extLst>
      <p:ext uri="{BB962C8B-B14F-4D97-AF65-F5344CB8AC3E}">
        <p14:creationId xmlns:p14="http://schemas.microsoft.com/office/powerpoint/2010/main" val="2479154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GB" sz="1400" b="0" i="0" kern="1200" dirty="0">
                <a:solidFill>
                  <a:schemeClr val="tx1"/>
                </a:solidFill>
                <a:effectLst/>
                <a:latin typeface="+mn-lt"/>
                <a:ea typeface="+mn-ea"/>
                <a:cs typeface="+mn-cs"/>
              </a:rPr>
              <a:t>Say you decide to create an ordering system that uses these classes. Orders could contain simple products without any wrapping, as well as boxes stuffed with products...and other boxes. How would you determine the total price of such an order?</a:t>
            </a:r>
          </a:p>
          <a:p>
            <a:endParaRPr lang="en-GB" sz="1400" b="0" i="0" kern="1200" dirty="0">
              <a:solidFill>
                <a:schemeClr val="tx1"/>
              </a:solidFill>
              <a:effectLst/>
              <a:latin typeface="+mn-lt"/>
              <a:ea typeface="+mn-ea"/>
              <a:cs typeface="+mn-cs"/>
            </a:endParaRPr>
          </a:p>
          <a:p>
            <a:endParaRPr lang="en-GB" sz="1400" b="0" i="0" kern="1200" dirty="0">
              <a:solidFill>
                <a:schemeClr val="tx1"/>
              </a:solidFill>
              <a:effectLst/>
              <a:latin typeface="+mn-lt"/>
              <a:ea typeface="+mn-ea"/>
              <a:cs typeface="+mn-cs"/>
            </a:endParaRPr>
          </a:p>
          <a:p>
            <a:r>
              <a:rPr lang="en-GB" sz="1400" b="0" i="0" kern="1200" dirty="0">
                <a:solidFill>
                  <a:schemeClr val="tx1"/>
                </a:solidFill>
                <a:effectLst/>
                <a:latin typeface="+mn-lt"/>
                <a:ea typeface="+mn-ea"/>
                <a:cs typeface="+mn-cs"/>
              </a:rPr>
              <a:t>You could try the direct approach: unwrap all the boxes, go over all the products and then calculate the total. That would be doable in the real world; but in a program, it’s not as simple as running a loop. You have to know the classes of </a:t>
            </a:r>
            <a:r>
              <a:rPr lang="en-GB" dirty="0"/>
              <a:t>Products</a:t>
            </a:r>
            <a:r>
              <a:rPr lang="en-GB" sz="1400" b="0" i="0" kern="1200" dirty="0">
                <a:solidFill>
                  <a:schemeClr val="tx1"/>
                </a:solidFill>
                <a:effectLst/>
                <a:latin typeface="+mn-lt"/>
                <a:ea typeface="+mn-ea"/>
                <a:cs typeface="+mn-cs"/>
              </a:rPr>
              <a:t> and </a:t>
            </a:r>
            <a:r>
              <a:rPr lang="en-GB" dirty="0"/>
              <a:t>Boxes</a:t>
            </a:r>
            <a:r>
              <a:rPr lang="en-GB" sz="1400" b="0" i="0" kern="1200" dirty="0">
                <a:solidFill>
                  <a:schemeClr val="tx1"/>
                </a:solidFill>
                <a:effectLst/>
                <a:latin typeface="+mn-lt"/>
                <a:ea typeface="+mn-ea"/>
                <a:cs typeface="+mn-cs"/>
              </a:rPr>
              <a:t> you’re going through, the nesting level of the boxes and other nasty details beforehand. All of this makes the direct approach either too awkward or even impossible.</a:t>
            </a:r>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41</a:t>
            </a:fld>
            <a:endParaRPr lang="en-GB" dirty="0"/>
          </a:p>
        </p:txBody>
      </p:sp>
    </p:spTree>
    <p:extLst>
      <p:ext uri="{BB962C8B-B14F-4D97-AF65-F5344CB8AC3E}">
        <p14:creationId xmlns:p14="http://schemas.microsoft.com/office/powerpoint/2010/main" val="42786796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GB" sz="1400" b="0" i="0" kern="1200" dirty="0">
                <a:solidFill>
                  <a:schemeClr val="tx1"/>
                </a:solidFill>
                <a:effectLst/>
                <a:latin typeface="+mn-lt"/>
                <a:ea typeface="+mn-ea"/>
                <a:cs typeface="+mn-cs"/>
              </a:rPr>
              <a:t>How would this method work? For a product, it’d simply return the product’s price. </a:t>
            </a:r>
          </a:p>
          <a:p>
            <a:endParaRPr lang="en-GB" sz="1400" b="0" i="0" kern="1200" dirty="0">
              <a:solidFill>
                <a:schemeClr val="tx1"/>
              </a:solidFill>
              <a:effectLst/>
              <a:latin typeface="+mn-lt"/>
              <a:ea typeface="+mn-ea"/>
              <a:cs typeface="+mn-cs"/>
            </a:endParaRPr>
          </a:p>
          <a:p>
            <a:endParaRPr lang="en-GB" sz="1400" b="0" i="0" kern="1200" dirty="0">
              <a:solidFill>
                <a:schemeClr val="tx1"/>
              </a:solidFill>
              <a:effectLst/>
              <a:latin typeface="+mn-lt"/>
              <a:ea typeface="+mn-ea"/>
              <a:cs typeface="+mn-cs"/>
            </a:endParaRPr>
          </a:p>
          <a:p>
            <a:r>
              <a:rPr lang="en-GB" sz="1400" b="0" i="0" kern="1200" dirty="0">
                <a:solidFill>
                  <a:schemeClr val="tx1"/>
                </a:solidFill>
                <a:effectLst/>
                <a:latin typeface="+mn-lt"/>
                <a:ea typeface="+mn-ea"/>
                <a:cs typeface="+mn-cs"/>
              </a:rPr>
              <a:t>For a box, it’d go over each item the box contains, ask its price and then return a total for this box. If one of these items were a smaller box, that box would also start going over its contents and so on, until the prices of all inner components were calculated. A box could even add some extra cost to the final price, such as packaging cost.</a:t>
            </a:r>
          </a:p>
          <a:p>
            <a:endParaRPr lang="en-GB" sz="1400" b="0" i="0" kern="1200" dirty="0">
              <a:solidFill>
                <a:schemeClr val="tx1"/>
              </a:solidFill>
              <a:effectLst/>
              <a:latin typeface="+mn-lt"/>
              <a:ea typeface="+mn-ea"/>
              <a:cs typeface="+mn-cs"/>
            </a:endParaRPr>
          </a:p>
          <a:p>
            <a:r>
              <a:rPr lang="en-GB" sz="1400" b="0" i="0" kern="1200" dirty="0">
                <a:solidFill>
                  <a:schemeClr val="tx1"/>
                </a:solidFill>
                <a:effectLst/>
                <a:latin typeface="+mn-lt"/>
                <a:ea typeface="+mn-ea"/>
                <a:cs typeface="+mn-cs"/>
              </a:rPr>
              <a:t>The greatest benefit of this approach is that you don’t need to care about the concrete classes of objects that compose the tree. You don’t need to know whether an object is a simple product or a sophisticated box. You can treat them all the same via the common interface. When you call a method, the objects themselves pass the request down the tree.</a:t>
            </a:r>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42</a:t>
            </a:fld>
            <a:endParaRPr lang="en-GB" dirty="0"/>
          </a:p>
        </p:txBody>
      </p:sp>
    </p:spTree>
    <p:extLst>
      <p:ext uri="{BB962C8B-B14F-4D97-AF65-F5344CB8AC3E}">
        <p14:creationId xmlns:p14="http://schemas.microsoft.com/office/powerpoint/2010/main" val="2753693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GB" sz="1400" b="0" i="0" kern="1200" dirty="0">
                <a:solidFill>
                  <a:schemeClr val="tx1"/>
                </a:solidFill>
                <a:effectLst/>
                <a:latin typeface="+mn-lt"/>
                <a:ea typeface="+mn-ea"/>
                <a:cs typeface="+mn-cs"/>
              </a:rPr>
              <a:t>Pros:   You can introduce new element types into the app without breaking the existing code, which now works with the object tree.</a:t>
            </a:r>
          </a:p>
          <a:p>
            <a:endParaRPr lang="en-GB" sz="1400" b="0" i="0" kern="1200" dirty="0">
              <a:solidFill>
                <a:schemeClr val="tx1"/>
              </a:solidFill>
              <a:effectLst/>
              <a:latin typeface="+mn-lt"/>
              <a:ea typeface="+mn-ea"/>
              <a:cs typeface="+mn-cs"/>
            </a:endParaRPr>
          </a:p>
          <a:p>
            <a:r>
              <a:rPr lang="en-GB" sz="1400" b="0" i="0" kern="1200" dirty="0">
                <a:solidFill>
                  <a:schemeClr val="tx1"/>
                </a:solidFill>
                <a:effectLst/>
                <a:latin typeface="+mn-lt"/>
                <a:ea typeface="+mn-ea"/>
                <a:cs typeface="+mn-cs"/>
              </a:rPr>
              <a:t>Cons: It might be difficult to provide a common interface for classes whose functionality differs too much. In certain scenarios, you’d need to overgeneralize the component interface, making it harder to comprehend.</a:t>
            </a:r>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44</a:t>
            </a:fld>
            <a:endParaRPr lang="en-GB" dirty="0"/>
          </a:p>
        </p:txBody>
      </p:sp>
    </p:spTree>
    <p:extLst>
      <p:ext uri="{BB962C8B-B14F-4D97-AF65-F5344CB8AC3E}">
        <p14:creationId xmlns:p14="http://schemas.microsoft.com/office/powerpoint/2010/main" val="3455288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3</a:t>
            </a:fld>
            <a:endParaRPr lang="en-GB" dirty="0"/>
          </a:p>
        </p:txBody>
      </p:sp>
    </p:spTree>
    <p:extLst>
      <p:ext uri="{BB962C8B-B14F-4D97-AF65-F5344CB8AC3E}">
        <p14:creationId xmlns:p14="http://schemas.microsoft.com/office/powerpoint/2010/main" val="25659083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GB" sz="1400" b="0" i="0" kern="1200" dirty="0">
                <a:solidFill>
                  <a:schemeClr val="tx1"/>
                </a:solidFill>
                <a:effectLst/>
                <a:latin typeface="+mn-lt"/>
                <a:ea typeface="+mn-ea"/>
                <a:cs typeface="+mn-cs"/>
              </a:rPr>
              <a:t>You could implement lazy initialization: create this object only when it’s actually needed. All of the object’s clients would need to execute some deferred initialization code. Unfortunately, this would probably cause a lot of code duplication.</a:t>
            </a:r>
          </a:p>
          <a:p>
            <a:r>
              <a:rPr lang="en-GB" sz="1400" b="0" i="0" kern="1200" dirty="0">
                <a:solidFill>
                  <a:schemeClr val="tx1"/>
                </a:solidFill>
                <a:effectLst/>
                <a:latin typeface="+mn-lt"/>
                <a:ea typeface="+mn-ea"/>
                <a:cs typeface="+mn-cs"/>
              </a:rPr>
              <a:t>In an ideal world, we’d want to put this code directly into our object’s class, but that isn’t always possible. For instance, the class may be part of a closed 3rd-party library.</a:t>
            </a:r>
          </a:p>
          <a:p>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46</a:t>
            </a:fld>
            <a:endParaRPr lang="en-GB" dirty="0"/>
          </a:p>
        </p:txBody>
      </p:sp>
    </p:spTree>
    <p:extLst>
      <p:ext uri="{BB962C8B-B14F-4D97-AF65-F5344CB8AC3E}">
        <p14:creationId xmlns:p14="http://schemas.microsoft.com/office/powerpoint/2010/main" val="27157504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GB" sz="1400" b="0" i="0" kern="1200" dirty="0">
                <a:solidFill>
                  <a:schemeClr val="tx1"/>
                </a:solidFill>
                <a:effectLst/>
                <a:latin typeface="+mn-lt"/>
                <a:ea typeface="+mn-ea"/>
                <a:cs typeface="+mn-cs"/>
              </a:rPr>
              <a:t>The Proxy pattern suggests that you create a new proxy class with the same interface as an original service object. Then you update your app so that it passes the proxy object to all of the original object’s clients. Upon receiving a request from a client, the proxy creates a real service object and delegates all the work to it. But what’s the benefit? If you need to execute something either before or after the primary logic of the class, the proxy lets you do this without changing that class. Since the proxy implements the same interface as the original class, it can be passed to any client that expects a real service object.</a:t>
            </a:r>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47</a:t>
            </a:fld>
            <a:endParaRPr lang="en-GB" dirty="0"/>
          </a:p>
        </p:txBody>
      </p:sp>
    </p:spTree>
    <p:extLst>
      <p:ext uri="{BB962C8B-B14F-4D97-AF65-F5344CB8AC3E}">
        <p14:creationId xmlns:p14="http://schemas.microsoft.com/office/powerpoint/2010/main" val="26209488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GB" sz="1400" b="0" i="0" kern="1200" dirty="0">
                <a:solidFill>
                  <a:schemeClr val="tx1"/>
                </a:solidFill>
                <a:effectLst/>
                <a:latin typeface="+mn-lt"/>
                <a:ea typeface="+mn-ea"/>
                <a:cs typeface="+mn-cs"/>
              </a:rPr>
              <a:t>A credit card is a proxy for a bank account, which is a proxy for a bundle of cash. Both implement the same interface: they can be used for making a payment. A consumer feels great because there’s no need to carry loads of cash around. A shop owner is also happy since the income from a transaction gets added electronically to the shop’s bank account without the risk of losing the deposit or getting robbed on the way to the bank.</a:t>
            </a:r>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48</a:t>
            </a:fld>
            <a:endParaRPr lang="en-GB" dirty="0"/>
          </a:p>
        </p:txBody>
      </p:sp>
    </p:spTree>
    <p:extLst>
      <p:ext uri="{BB962C8B-B14F-4D97-AF65-F5344CB8AC3E}">
        <p14:creationId xmlns:p14="http://schemas.microsoft.com/office/powerpoint/2010/main" val="23736413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GB" sz="1400" b="0" i="0" kern="1200" dirty="0">
                <a:solidFill>
                  <a:schemeClr val="tx1"/>
                </a:solidFill>
                <a:effectLst/>
                <a:latin typeface="+mn-lt"/>
                <a:ea typeface="+mn-ea"/>
                <a:cs typeface="+mn-cs"/>
              </a:rPr>
              <a:t>On the other hand, the store could send tons of emails (which might be considered spam) to all customers each time a new product becomes available. This would save some customers from endless trips to the store. At the same time, it’d upset other customers who aren’t interested in new products.</a:t>
            </a:r>
          </a:p>
          <a:p>
            <a:r>
              <a:rPr lang="en-GB" sz="1400" b="0" i="0" kern="1200" dirty="0">
                <a:solidFill>
                  <a:schemeClr val="tx1"/>
                </a:solidFill>
                <a:effectLst/>
                <a:latin typeface="+mn-lt"/>
                <a:ea typeface="+mn-ea"/>
                <a:cs typeface="+mn-cs"/>
              </a:rPr>
              <a:t>It looks like we’ve got a conflict. Either the customer wastes time checking product availability or the store wastes resources notifying the wrong customers.</a:t>
            </a:r>
          </a:p>
          <a:p>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53</a:t>
            </a:fld>
            <a:endParaRPr lang="en-GB" dirty="0"/>
          </a:p>
        </p:txBody>
      </p:sp>
    </p:spTree>
    <p:extLst>
      <p:ext uri="{BB962C8B-B14F-4D97-AF65-F5344CB8AC3E}">
        <p14:creationId xmlns:p14="http://schemas.microsoft.com/office/powerpoint/2010/main" val="38524156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GB" sz="1400" b="0" i="0" kern="1200" dirty="0">
                <a:solidFill>
                  <a:schemeClr val="tx1"/>
                </a:solidFill>
                <a:effectLst/>
                <a:latin typeface="+mn-lt"/>
                <a:ea typeface="+mn-ea"/>
                <a:cs typeface="+mn-cs"/>
              </a:rPr>
              <a:t>The object that has some interesting state is often called </a:t>
            </a:r>
            <a:r>
              <a:rPr lang="en-GB" sz="1400" b="0" i="1" kern="1200" dirty="0">
                <a:solidFill>
                  <a:schemeClr val="tx1"/>
                </a:solidFill>
                <a:effectLst/>
                <a:latin typeface="+mn-lt"/>
                <a:ea typeface="+mn-ea"/>
                <a:cs typeface="+mn-cs"/>
              </a:rPr>
              <a:t>subject</a:t>
            </a:r>
            <a:r>
              <a:rPr lang="en-GB" sz="1400" b="0" i="0" kern="1200" dirty="0">
                <a:solidFill>
                  <a:schemeClr val="tx1"/>
                </a:solidFill>
                <a:effectLst/>
                <a:latin typeface="+mn-lt"/>
                <a:ea typeface="+mn-ea"/>
                <a:cs typeface="+mn-cs"/>
              </a:rPr>
              <a:t>, but since it’s also going to notify other objects about the changes to its state, we’ll call it </a:t>
            </a:r>
            <a:r>
              <a:rPr lang="en-GB" sz="1400" b="0" i="1" kern="1200" dirty="0">
                <a:solidFill>
                  <a:schemeClr val="tx1"/>
                </a:solidFill>
                <a:effectLst/>
                <a:latin typeface="+mn-lt"/>
                <a:ea typeface="+mn-ea"/>
                <a:cs typeface="+mn-cs"/>
              </a:rPr>
              <a:t>publisher</a:t>
            </a:r>
            <a:r>
              <a:rPr lang="en-GB" sz="1400" b="0" i="0" kern="1200" dirty="0">
                <a:solidFill>
                  <a:schemeClr val="tx1"/>
                </a:solidFill>
                <a:effectLst/>
                <a:latin typeface="+mn-lt"/>
                <a:ea typeface="+mn-ea"/>
                <a:cs typeface="+mn-cs"/>
              </a:rPr>
              <a:t>. </a:t>
            </a:r>
          </a:p>
          <a:p>
            <a:endParaRPr lang="en-GB" sz="1400" b="0" i="0" kern="1200" dirty="0">
              <a:solidFill>
                <a:schemeClr val="tx1"/>
              </a:solidFill>
              <a:effectLst/>
              <a:latin typeface="+mn-lt"/>
              <a:ea typeface="+mn-ea"/>
              <a:cs typeface="+mn-cs"/>
            </a:endParaRPr>
          </a:p>
          <a:p>
            <a:r>
              <a:rPr lang="en-GB" sz="1400" b="0" i="0" kern="1200" dirty="0">
                <a:solidFill>
                  <a:schemeClr val="tx1"/>
                </a:solidFill>
                <a:effectLst/>
                <a:latin typeface="+mn-lt"/>
                <a:ea typeface="+mn-ea"/>
                <a:cs typeface="+mn-cs"/>
              </a:rPr>
              <a:t>All other objects that want to track changes to the publisher’s state are called </a:t>
            </a:r>
            <a:r>
              <a:rPr lang="en-GB" sz="1400" b="0" i="1" kern="1200" dirty="0">
                <a:solidFill>
                  <a:schemeClr val="tx1"/>
                </a:solidFill>
                <a:effectLst/>
                <a:latin typeface="+mn-lt"/>
                <a:ea typeface="+mn-ea"/>
                <a:cs typeface="+mn-cs"/>
              </a:rPr>
              <a:t>subscribers</a:t>
            </a:r>
            <a:r>
              <a:rPr lang="en-GB" sz="1400" b="0" i="0" kern="1200" dirty="0">
                <a:solidFill>
                  <a:schemeClr val="tx1"/>
                </a:solidFill>
                <a:effectLst/>
                <a:latin typeface="+mn-lt"/>
                <a:ea typeface="+mn-ea"/>
                <a:cs typeface="+mn-cs"/>
              </a:rPr>
              <a:t>.</a:t>
            </a:r>
          </a:p>
          <a:p>
            <a:r>
              <a:rPr lang="en-GB" sz="1400" b="0" i="0" kern="1200" dirty="0">
                <a:solidFill>
                  <a:schemeClr val="tx1"/>
                </a:solidFill>
                <a:effectLst/>
                <a:latin typeface="+mn-lt"/>
                <a:ea typeface="+mn-ea"/>
                <a:cs typeface="+mn-cs"/>
              </a:rPr>
              <a:t>The Observer pattern suggests that you add a subscription mechanism to the publisher class so individual objects can subscribe to or unsubscribe from a stream of events coming from that publisher. Fear not! Everything isn’t as complicated as it sounds. In reality, this mechanism consists of 1) an array field for storing a list of references to subscriber objects and 2) several public methods which allow adding subscribers to and removing them from that list.</a:t>
            </a:r>
          </a:p>
          <a:p>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54</a:t>
            </a:fld>
            <a:endParaRPr lang="en-GB" dirty="0"/>
          </a:p>
        </p:txBody>
      </p:sp>
    </p:spTree>
    <p:extLst>
      <p:ext uri="{BB962C8B-B14F-4D97-AF65-F5344CB8AC3E}">
        <p14:creationId xmlns:p14="http://schemas.microsoft.com/office/powerpoint/2010/main" val="42639718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GB" sz="1400" b="0" i="0" kern="1200" dirty="0">
                <a:solidFill>
                  <a:schemeClr val="tx1"/>
                </a:solidFill>
                <a:effectLst/>
                <a:latin typeface="+mn-lt"/>
                <a:ea typeface="+mn-ea"/>
                <a:cs typeface="+mn-cs"/>
              </a:rPr>
              <a:t>That’s why it’s crucial that all subscribers implement the same interface and that the publisher communicates with them only via that interface. This interface should declare the notification method along with a set of parameters that the publisher can use to pass some contextual data along with the notification.</a:t>
            </a:r>
          </a:p>
          <a:p>
            <a:endParaRPr lang="en-GB" sz="1400" b="0" i="0" kern="1200" dirty="0">
              <a:solidFill>
                <a:schemeClr val="tx1"/>
              </a:solidFill>
              <a:effectLst/>
              <a:latin typeface="+mn-lt"/>
              <a:ea typeface="+mn-ea"/>
              <a:cs typeface="+mn-cs"/>
            </a:endParaRPr>
          </a:p>
          <a:p>
            <a:r>
              <a:rPr lang="en-GB" sz="1400" b="0" i="0" kern="1200" dirty="0">
                <a:solidFill>
                  <a:schemeClr val="tx1"/>
                </a:solidFill>
                <a:effectLst/>
                <a:latin typeface="+mn-lt"/>
                <a:ea typeface="+mn-ea"/>
                <a:cs typeface="+mn-cs"/>
              </a:rPr>
              <a:t>If your app has several different types of publishers and you want to make your subscribers compatible with all of them, you can go even further and make all publishers follow the same interface. This interface would only need to describe a few subscription methods. The interface would allow subscribers to observe publishers’ states without coupling to their concrete classes.</a:t>
            </a:r>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55</a:t>
            </a:fld>
            <a:endParaRPr lang="en-GB" dirty="0"/>
          </a:p>
        </p:txBody>
      </p:sp>
    </p:spTree>
    <p:extLst>
      <p:ext uri="{BB962C8B-B14F-4D97-AF65-F5344CB8AC3E}">
        <p14:creationId xmlns:p14="http://schemas.microsoft.com/office/powerpoint/2010/main" val="11466046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GB" sz="1400" b="0" i="0" kern="1200" dirty="0">
                <a:solidFill>
                  <a:schemeClr val="tx1"/>
                </a:solidFill>
                <a:effectLst/>
                <a:latin typeface="+mn-lt"/>
                <a:ea typeface="+mn-ea"/>
                <a:cs typeface="+mn-cs"/>
              </a:rPr>
              <a:t>If you subscribe to a newspaper or magazine, you no longer need to go to the store to check if the next issue is available. Instead, the publisher sends new issues directly to your mailbox right after publication or even in advance.</a:t>
            </a:r>
          </a:p>
          <a:p>
            <a:endParaRPr lang="en-GB" sz="1400" b="0" i="0" kern="1200" dirty="0">
              <a:solidFill>
                <a:schemeClr val="tx1"/>
              </a:solidFill>
              <a:effectLst/>
              <a:latin typeface="+mn-lt"/>
              <a:ea typeface="+mn-ea"/>
              <a:cs typeface="+mn-cs"/>
            </a:endParaRPr>
          </a:p>
          <a:p>
            <a:r>
              <a:rPr lang="en-GB" sz="1400" b="0" i="0" kern="1200" dirty="0">
                <a:solidFill>
                  <a:schemeClr val="tx1"/>
                </a:solidFill>
                <a:effectLst/>
                <a:latin typeface="+mn-lt"/>
                <a:ea typeface="+mn-ea"/>
                <a:cs typeface="+mn-cs"/>
              </a:rPr>
              <a:t>The publisher maintains a list of subscribers and knows which magazines they’re interested in. Subscribers can leave the list at any time when they wish to stop the publisher sending new magazine issues to them.</a:t>
            </a:r>
          </a:p>
          <a:p>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56</a:t>
            </a:fld>
            <a:endParaRPr lang="en-GB" dirty="0"/>
          </a:p>
        </p:txBody>
      </p:sp>
    </p:spTree>
    <p:extLst>
      <p:ext uri="{BB962C8B-B14F-4D97-AF65-F5344CB8AC3E}">
        <p14:creationId xmlns:p14="http://schemas.microsoft.com/office/powerpoint/2010/main" val="20060219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E762DFE1-544E-4AD0-8AE2-9ADF9877B110}" type="slidenum">
              <a:rPr lang="en-GB" smtClean="0"/>
              <a:pPr/>
              <a:t>58</a:t>
            </a:fld>
            <a:endParaRPr lang="en-GB" dirty="0"/>
          </a:p>
        </p:txBody>
      </p:sp>
    </p:spTree>
    <p:extLst>
      <p:ext uri="{BB962C8B-B14F-4D97-AF65-F5344CB8AC3E}">
        <p14:creationId xmlns:p14="http://schemas.microsoft.com/office/powerpoint/2010/main" val="1400458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400" b="0" i="0" kern="1200" dirty="0">
                <a:solidFill>
                  <a:schemeClr val="tx1"/>
                </a:solidFill>
                <a:effectLst/>
                <a:latin typeface="+mn-lt"/>
                <a:ea typeface="+mn-ea"/>
                <a:cs typeface="+mn-cs"/>
              </a:rPr>
              <a:t>Creational patterns provide various object creation mechanisms, which increase flexibility and reuse of existing code.</a:t>
            </a:r>
          </a:p>
          <a:p>
            <a:br>
              <a:rPr lang="en-GB" sz="1400" b="0" i="0" u="none" strike="noStrike" kern="1200" dirty="0">
                <a:solidFill>
                  <a:schemeClr val="tx1"/>
                </a:solidFill>
                <a:effectLst/>
                <a:latin typeface="+mn-lt"/>
                <a:ea typeface="+mn-ea"/>
                <a:cs typeface="+mn-cs"/>
                <a:hlinkClick r:id="rId3"/>
              </a:rPr>
            </a:br>
            <a:endParaRPr lang="en-GB" sz="1400" b="0" i="0" kern="1200" dirty="0">
              <a:solidFill>
                <a:schemeClr val="tx1"/>
              </a:solidFill>
              <a:effectLst/>
              <a:latin typeface="+mn-lt"/>
              <a:ea typeface="+mn-ea"/>
              <a:cs typeface="+mn-cs"/>
            </a:endParaRPr>
          </a:p>
          <a:p>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6</a:t>
            </a:fld>
            <a:endParaRPr lang="en-GB" dirty="0"/>
          </a:p>
        </p:txBody>
      </p:sp>
    </p:spTree>
    <p:extLst>
      <p:ext uri="{BB962C8B-B14F-4D97-AF65-F5344CB8AC3E}">
        <p14:creationId xmlns:p14="http://schemas.microsoft.com/office/powerpoint/2010/main" val="3507247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8</a:t>
            </a:fld>
            <a:endParaRPr lang="en-GB" dirty="0"/>
          </a:p>
        </p:txBody>
      </p:sp>
    </p:spTree>
    <p:extLst>
      <p:ext uri="{BB962C8B-B14F-4D97-AF65-F5344CB8AC3E}">
        <p14:creationId xmlns:p14="http://schemas.microsoft.com/office/powerpoint/2010/main" val="2164884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GB" dirty="0"/>
              <a:t>Adding Ships into the app would require making changes to the entire codebase. Moreover, if later you decide to add another type of transportation to the app, you will probably need to make all of these changes again.</a:t>
            </a:r>
          </a:p>
          <a:p>
            <a:r>
              <a:rPr lang="en-GB" dirty="0"/>
              <a:t>As a result, you will end up with pretty nasty code, riddled with conditionals that switch the app’s </a:t>
            </a:r>
            <a:r>
              <a:rPr lang="en-GB" dirty="0" err="1"/>
              <a:t>behavior</a:t>
            </a:r>
            <a:r>
              <a:rPr lang="en-GB" dirty="0"/>
              <a:t> depending on the class of transportation objects.</a:t>
            </a:r>
          </a:p>
          <a:p>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9</a:t>
            </a:fld>
            <a:endParaRPr lang="en-GB" dirty="0"/>
          </a:p>
        </p:txBody>
      </p:sp>
    </p:spTree>
    <p:extLst>
      <p:ext uri="{BB962C8B-B14F-4D97-AF65-F5344CB8AC3E}">
        <p14:creationId xmlns:p14="http://schemas.microsoft.com/office/powerpoint/2010/main" val="2520221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12</a:t>
            </a:fld>
            <a:endParaRPr lang="en-GB" dirty="0"/>
          </a:p>
        </p:txBody>
      </p:sp>
    </p:spTree>
    <p:extLst>
      <p:ext uri="{BB962C8B-B14F-4D97-AF65-F5344CB8AC3E}">
        <p14:creationId xmlns:p14="http://schemas.microsoft.com/office/powerpoint/2010/main" val="2708673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14</a:t>
            </a:fld>
            <a:endParaRPr lang="en-GB" dirty="0"/>
          </a:p>
        </p:txBody>
      </p:sp>
    </p:spTree>
    <p:extLst>
      <p:ext uri="{BB962C8B-B14F-4D97-AF65-F5344CB8AC3E}">
        <p14:creationId xmlns:p14="http://schemas.microsoft.com/office/powerpoint/2010/main" val="1522772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RO" dirty="0"/>
              <a:t>How the client is impacted by this pattern ? </a:t>
            </a:r>
          </a:p>
        </p:txBody>
      </p:sp>
      <p:sp>
        <p:nvSpPr>
          <p:cNvPr id="4" name="Slide Number Placeholder 3"/>
          <p:cNvSpPr>
            <a:spLocks noGrp="1"/>
          </p:cNvSpPr>
          <p:nvPr>
            <p:ph type="sldNum" sz="quarter" idx="5"/>
          </p:nvPr>
        </p:nvSpPr>
        <p:spPr/>
        <p:txBody>
          <a:bodyPr/>
          <a:lstStyle/>
          <a:p>
            <a:fld id="{E762DFE1-544E-4AD0-8AE2-9ADF9877B110}" type="slidenum">
              <a:rPr lang="en-GB" smtClean="0"/>
              <a:pPr/>
              <a:t>15</a:t>
            </a:fld>
            <a:endParaRPr lang="en-GB" dirty="0"/>
          </a:p>
        </p:txBody>
      </p:sp>
    </p:spTree>
    <p:extLst>
      <p:ext uri="{BB962C8B-B14F-4D97-AF65-F5344CB8AC3E}">
        <p14:creationId xmlns:p14="http://schemas.microsoft.com/office/powerpoint/2010/main" val="21456723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Ref idx="1001">
        <a:schemeClr val="bg1"/>
      </p:bgRef>
    </p:bg>
    <p:spTree>
      <p:nvGrpSpPr>
        <p:cNvPr id="1" name=""/>
        <p:cNvGrpSpPr/>
        <p:nvPr/>
      </p:nvGrpSpPr>
      <p:grpSpPr>
        <a:xfrm>
          <a:off x="0" y="0"/>
          <a:ext cx="0" cy="0"/>
          <a:chOff x="0" y="0"/>
          <a:chExt cx="0" cy="0"/>
        </a:xfrm>
      </p:grpSpPr>
      <p:grpSp>
        <p:nvGrpSpPr>
          <p:cNvPr id="44" name="Group 43"/>
          <p:cNvGrpSpPr/>
          <p:nvPr userDrawn="1"/>
        </p:nvGrpSpPr>
        <p:grpSpPr bwMode="gray">
          <a:xfrm>
            <a:off x="0" y="1643199"/>
            <a:ext cx="11339513" cy="3055937"/>
            <a:chOff x="409575" y="3144838"/>
            <a:chExt cx="11339513" cy="3055937"/>
          </a:xfrm>
        </p:grpSpPr>
        <p:sp>
          <p:nvSpPr>
            <p:cNvPr id="45"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GB"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edit Master subtitle style</a:t>
            </a:r>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GB" noProof="0"/>
              <a:t>Click to edit Master text styles</a:t>
            </a:r>
          </a:p>
        </p:txBody>
      </p:sp>
      <p:sp>
        <p:nvSpPr>
          <p:cNvPr id="23" name="Picture Placeholder 2"/>
          <p:cNvSpPr>
            <a:spLocks noGrp="1"/>
          </p:cNvSpPr>
          <p:nvPr>
            <p:ph type="pic" sz="quarter" idx="13" hasCustomPrompt="1"/>
          </p:nvPr>
        </p:nvSpPr>
        <p:spPr>
          <a:xfrm>
            <a:off x="838200" y="5242061"/>
            <a:ext cx="2196000" cy="1318571"/>
          </a:xfrm>
        </p:spPr>
        <p:txBody>
          <a:bodyPr lIns="0" anchor="ctr" anchorCtr="0"/>
          <a:lstStyle>
            <a:lvl1pPr algn="l">
              <a:lnSpc>
                <a:spcPct val="100000"/>
              </a:lnSpc>
              <a:defRPr sz="900" b="0"/>
            </a:lvl1pPr>
          </a:lstStyle>
          <a:p>
            <a:r>
              <a:rPr lang="en-GB" dirty="0"/>
              <a:t>Click to insert project logo</a:t>
            </a:r>
          </a:p>
        </p:txBody>
      </p:sp>
      <p:pic>
        <p:nvPicPr>
          <p:cNvPr id="38" name="Picture 3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cxnSp>
        <p:nvCxnSpPr>
          <p:cNvPr id="13" name="Straight Connector 12"/>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426676" y="6200775"/>
            <a:ext cx="36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a:t>Max.</a:t>
            </a:r>
            <a:r>
              <a:rPr lang="en-GB" sz="1000" baseline="0"/>
              <a:t> width</a:t>
            </a:r>
            <a:endParaRPr lang="en-GB" sz="1000"/>
          </a:p>
        </p:txBody>
      </p:sp>
      <p:sp>
        <p:nvSpPr>
          <p:cNvPr id="22" name="TextBox 21"/>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a:t>Min.</a:t>
            </a:r>
            <a:r>
              <a:rPr lang="en-GB" sz="1000" baseline="0"/>
              <a:t> height</a:t>
            </a:r>
            <a:endParaRPr lang="en-GB" sz="1000"/>
          </a:p>
        </p:txBody>
      </p:sp>
      <p:sp>
        <p:nvSpPr>
          <p:cNvPr id="28" name="TextBox 27"/>
          <p:cNvSpPr txBox="1"/>
          <p:nvPr userDrawn="1"/>
        </p:nvSpPr>
        <p:spPr>
          <a:xfrm>
            <a:off x="-1506676" y="5297118"/>
            <a:ext cx="1440000" cy="226591"/>
          </a:xfrm>
          <a:prstGeom prst="rect">
            <a:avLst/>
          </a:prstGeom>
          <a:noFill/>
        </p:spPr>
        <p:txBody>
          <a:bodyPr wrap="square" lIns="36000" tIns="36000" rIns="36000" bIns="36000" rtlCol="0">
            <a:spAutoFit/>
          </a:bodyPr>
          <a:lstStyle/>
          <a:p>
            <a:pPr algn="r"/>
            <a:r>
              <a:rPr lang="en-GB" sz="1000"/>
              <a:t>Max.</a:t>
            </a:r>
            <a:r>
              <a:rPr lang="en-GB" sz="1000" baseline="0"/>
              <a:t> height</a:t>
            </a:r>
            <a:endParaRPr lang="en-GB" sz="1000"/>
          </a:p>
        </p:txBody>
      </p:sp>
      <p:sp>
        <p:nvSpPr>
          <p:cNvPr id="43"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77" name="Group 76"/>
          <p:cNvGrpSpPr/>
          <p:nvPr userDrawn="1"/>
        </p:nvGrpSpPr>
        <p:grpSpPr>
          <a:xfrm>
            <a:off x="-2035175" y="0"/>
            <a:ext cx="1881477" cy="5176145"/>
            <a:chOff x="-2035175" y="0"/>
            <a:chExt cx="1881477" cy="5176145"/>
          </a:xfrm>
        </p:grpSpPr>
        <p:sp>
          <p:nvSpPr>
            <p:cNvPr id="78"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79" name="Group 78"/>
            <p:cNvGrpSpPr/>
            <p:nvPr userDrawn="1"/>
          </p:nvGrpSpPr>
          <p:grpSpPr>
            <a:xfrm>
              <a:off x="-2035175" y="0"/>
              <a:ext cx="1872000" cy="5176145"/>
              <a:chOff x="-2035175" y="0"/>
              <a:chExt cx="1872000" cy="5730106"/>
            </a:xfrm>
          </p:grpSpPr>
          <p:sp>
            <p:nvSpPr>
              <p:cNvPr id="80" name="Rectangle 104"/>
              <p:cNvSpPr>
                <a:spLocks noChangeArrowheads="1"/>
              </p:cNvSpPr>
              <p:nvPr/>
            </p:nvSpPr>
            <p:spPr bwMode="gray">
              <a:xfrm>
                <a:off x="-2035175" y="4672310"/>
                <a:ext cx="1872000" cy="1057796"/>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81"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82"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83"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Orange</a:t>
                </a:r>
              </a:p>
              <a:p>
                <a:pPr>
                  <a:lnSpc>
                    <a:spcPct val="65000"/>
                  </a:lnSpc>
                  <a:spcBef>
                    <a:spcPct val="20000"/>
                  </a:spcBef>
                  <a:spcAft>
                    <a:spcPct val="20000"/>
                  </a:spcAft>
                </a:pPr>
                <a:r>
                  <a:rPr lang="en-GB" altLang="en-US" sz="1000" dirty="0">
                    <a:solidFill>
                      <a:srgbClr val="333333"/>
                    </a:solidFill>
                  </a:rPr>
                  <a:t>RGB= 255, 98, 0</a:t>
                </a:r>
              </a:p>
            </p:txBody>
          </p:sp>
          <p:sp>
            <p:nvSpPr>
              <p:cNvPr id="84"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85"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Light Grey</a:t>
                </a:r>
              </a:p>
              <a:p>
                <a:pPr>
                  <a:lnSpc>
                    <a:spcPct val="65000"/>
                  </a:lnSpc>
                  <a:spcBef>
                    <a:spcPct val="20000"/>
                  </a:spcBef>
                  <a:spcAft>
                    <a:spcPct val="20000"/>
                  </a:spcAft>
                </a:pPr>
                <a:r>
                  <a:rPr lang="en-GB" altLang="en-US" sz="1000" dirty="0">
                    <a:solidFill>
                      <a:srgbClr val="333333"/>
                    </a:solidFill>
                  </a:rPr>
                  <a:t>RGB= 168, 168, 168</a:t>
                </a:r>
              </a:p>
            </p:txBody>
          </p:sp>
          <p:sp>
            <p:nvSpPr>
              <p:cNvPr id="86"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87"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Indigo</a:t>
                </a:r>
              </a:p>
              <a:p>
                <a:pPr>
                  <a:lnSpc>
                    <a:spcPct val="65000"/>
                  </a:lnSpc>
                  <a:spcBef>
                    <a:spcPct val="20000"/>
                  </a:spcBef>
                  <a:spcAft>
                    <a:spcPct val="20000"/>
                  </a:spcAft>
                </a:pPr>
                <a:r>
                  <a:rPr lang="en-GB" altLang="en-US" sz="1000" dirty="0">
                    <a:solidFill>
                      <a:srgbClr val="333333"/>
                    </a:solidFill>
                  </a:rPr>
                  <a:t>RGB= 82, 81, 153</a:t>
                </a:r>
              </a:p>
            </p:txBody>
          </p:sp>
          <p:sp>
            <p:nvSpPr>
              <p:cNvPr id="88"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89"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Sky</a:t>
                </a:r>
              </a:p>
              <a:p>
                <a:pPr>
                  <a:lnSpc>
                    <a:spcPct val="65000"/>
                  </a:lnSpc>
                  <a:spcBef>
                    <a:spcPct val="20000"/>
                  </a:spcBef>
                  <a:spcAft>
                    <a:spcPct val="20000"/>
                  </a:spcAft>
                </a:pPr>
                <a:r>
                  <a:rPr lang="en-GB" altLang="en-US" sz="1000" dirty="0">
                    <a:solidFill>
                      <a:srgbClr val="333333"/>
                    </a:solidFill>
                  </a:rPr>
                  <a:t>RGB= 96, 166, 218</a:t>
                </a:r>
              </a:p>
            </p:txBody>
          </p:sp>
          <p:sp>
            <p:nvSpPr>
              <p:cNvPr id="90"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rgbClr val="333333"/>
                    </a:solidFill>
                  </a:rPr>
                  <a:t>Colour guidelines</a:t>
                </a:r>
              </a:p>
            </p:txBody>
          </p:sp>
          <p:sp>
            <p:nvSpPr>
              <p:cNvPr id="91"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92"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Fuchsia</a:t>
                </a:r>
              </a:p>
              <a:p>
                <a:pPr>
                  <a:lnSpc>
                    <a:spcPct val="65000"/>
                  </a:lnSpc>
                  <a:spcBef>
                    <a:spcPct val="20000"/>
                  </a:spcBef>
                  <a:spcAft>
                    <a:spcPct val="20000"/>
                  </a:spcAft>
                </a:pPr>
                <a:r>
                  <a:rPr lang="en-GB" altLang="en-US" sz="1000" dirty="0">
                    <a:solidFill>
                      <a:srgbClr val="333333"/>
                    </a:solidFill>
                  </a:rPr>
                  <a:t>RGB= 171, 0, 102</a:t>
                </a:r>
              </a:p>
            </p:txBody>
          </p:sp>
          <p:sp>
            <p:nvSpPr>
              <p:cNvPr id="93"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94"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Lime</a:t>
                </a:r>
              </a:p>
              <a:p>
                <a:pPr>
                  <a:lnSpc>
                    <a:spcPct val="65000"/>
                  </a:lnSpc>
                  <a:spcBef>
                    <a:spcPct val="20000"/>
                  </a:spcBef>
                  <a:spcAft>
                    <a:spcPct val="20000"/>
                  </a:spcAft>
                </a:pPr>
                <a:r>
                  <a:rPr lang="en-GB" altLang="en-US" sz="1000" dirty="0">
                    <a:solidFill>
                      <a:srgbClr val="333333"/>
                    </a:solidFill>
                  </a:rPr>
                  <a:t>RGB= 208, 217, 60</a:t>
                </a:r>
              </a:p>
            </p:txBody>
          </p:sp>
          <p:sp>
            <p:nvSpPr>
              <p:cNvPr id="95"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96"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Leaf</a:t>
                </a:r>
              </a:p>
              <a:p>
                <a:pPr>
                  <a:lnSpc>
                    <a:spcPct val="65000"/>
                  </a:lnSpc>
                  <a:spcBef>
                    <a:spcPct val="20000"/>
                  </a:spcBef>
                  <a:spcAft>
                    <a:spcPct val="20000"/>
                  </a:spcAft>
                </a:pPr>
                <a:r>
                  <a:rPr lang="en-GB" altLang="en-US" sz="1000" dirty="0">
                    <a:solidFill>
                      <a:srgbClr val="333333"/>
                    </a:solidFill>
                  </a:rPr>
                  <a:t>RGB= 52, 150, 81</a:t>
                </a:r>
              </a:p>
            </p:txBody>
          </p:sp>
          <p:sp>
            <p:nvSpPr>
              <p:cNvPr id="97"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98"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Mid Grey</a:t>
                </a:r>
              </a:p>
              <a:p>
                <a:pPr>
                  <a:lnSpc>
                    <a:spcPct val="65000"/>
                  </a:lnSpc>
                  <a:spcBef>
                    <a:spcPct val="20000"/>
                  </a:spcBef>
                  <a:spcAft>
                    <a:spcPct val="20000"/>
                  </a:spcAft>
                </a:pPr>
                <a:r>
                  <a:rPr lang="en-GB" altLang="en-US" sz="1000" dirty="0">
                    <a:solidFill>
                      <a:srgbClr val="333333"/>
                    </a:solidFill>
                  </a:rPr>
                  <a:t>RGB= 105, 105, 105</a:t>
                </a:r>
              </a:p>
            </p:txBody>
          </p:sp>
          <p:sp>
            <p:nvSpPr>
              <p:cNvPr id="99"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100"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Text Colour</a:t>
                </a:r>
              </a:p>
              <a:p>
                <a:pPr>
                  <a:lnSpc>
                    <a:spcPct val="65000"/>
                  </a:lnSpc>
                  <a:spcBef>
                    <a:spcPct val="20000"/>
                  </a:spcBef>
                  <a:spcAft>
                    <a:spcPct val="20000"/>
                  </a:spcAft>
                </a:pPr>
                <a:r>
                  <a:rPr lang="en-GB" altLang="en-US" sz="1000" dirty="0">
                    <a:solidFill>
                      <a:srgbClr val="333333"/>
                    </a:solidFill>
                  </a:rPr>
                  <a:t>RGB= 51, 51, 51</a:t>
                </a:r>
              </a:p>
            </p:txBody>
          </p:sp>
          <p:pic>
            <p:nvPicPr>
              <p:cNvPr id="101" name="Picture 10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102"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10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Minus</a:t>
                </a:r>
              </a:p>
              <a:p>
                <a:pPr>
                  <a:lnSpc>
                    <a:spcPct val="65000"/>
                  </a:lnSpc>
                  <a:spcBef>
                    <a:spcPct val="20000"/>
                  </a:spcBef>
                  <a:spcAft>
                    <a:spcPct val="20000"/>
                  </a:spcAft>
                </a:pPr>
                <a:r>
                  <a:rPr lang="en-GB" altLang="en-US" sz="1000" dirty="0">
                    <a:solidFill>
                      <a:srgbClr val="333333"/>
                    </a:solidFill>
                  </a:rPr>
                  <a:t>RGB= 255, 0, 0</a:t>
                </a:r>
              </a:p>
            </p:txBody>
          </p:sp>
          <p:sp>
            <p:nvSpPr>
              <p:cNvPr id="10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10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Plus</a:t>
                </a:r>
              </a:p>
              <a:p>
                <a:pPr>
                  <a:lnSpc>
                    <a:spcPct val="65000"/>
                  </a:lnSpc>
                  <a:spcBef>
                    <a:spcPct val="20000"/>
                  </a:spcBef>
                  <a:spcAft>
                    <a:spcPct val="20000"/>
                  </a:spcAft>
                </a:pPr>
                <a:r>
                  <a:rPr lang="en-GB" altLang="en-US" sz="1000" dirty="0">
                    <a:solidFill>
                      <a:srgbClr val="333333"/>
                    </a:solidFill>
                  </a:rPr>
                  <a:t>RGB= 52, 150, 81</a:t>
                </a:r>
              </a:p>
            </p:txBody>
          </p:sp>
          <p:sp>
            <p:nvSpPr>
              <p:cNvPr id="10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rgbClr val="333333"/>
                    </a:solidFill>
                  </a:rPr>
                  <a:t>Primary colours</a:t>
                </a:r>
              </a:p>
            </p:txBody>
          </p:sp>
          <p:sp>
            <p:nvSpPr>
              <p:cNvPr id="10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rgbClr val="333333"/>
                    </a:solidFill>
                  </a:rPr>
                  <a:t>Secondary colours</a:t>
                </a:r>
              </a:p>
            </p:txBody>
          </p:sp>
          <p:sp>
            <p:nvSpPr>
              <p:cNvPr id="10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rgbClr val="333333"/>
                    </a:solidFill>
                  </a:rPr>
                  <a:t>Functional colours</a:t>
                </a:r>
              </a:p>
            </p:txBody>
          </p:sp>
        </p:grpSp>
      </p:grpSp>
    </p:spTree>
    <p:extLst>
      <p:ext uri="{BB962C8B-B14F-4D97-AF65-F5344CB8AC3E}">
        <p14:creationId xmlns:p14="http://schemas.microsoft.com/office/powerpoint/2010/main" val="2686825790"/>
      </p:ext>
    </p:extLst>
  </p:cSld>
  <p:clrMapOvr>
    <a:masterClrMapping/>
  </p:clrMapOvr>
  <p:extLst>
    <p:ext uri="{DCECCB84-F9BA-43D5-87BE-67443E8EF086}">
      <p15:sldGuideLst xmlns:p15="http://schemas.microsoft.com/office/powerpoint/2012/main">
        <p15:guide id="1" orient="horz" pos="4135" userDrawn="1">
          <p15:clr>
            <a:srgbClr val="FBAE40"/>
          </p15:clr>
        </p15:guide>
        <p15:guide id="2" orient="horz" pos="33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hapter Header Orange">
    <p:spTree>
      <p:nvGrpSpPr>
        <p:cNvPr id="1" name=""/>
        <p:cNvGrpSpPr/>
        <p:nvPr/>
      </p:nvGrpSpPr>
      <p:grpSpPr>
        <a:xfrm>
          <a:off x="0" y="0"/>
          <a:ext cx="0" cy="0"/>
          <a:chOff x="0" y="0"/>
          <a:chExt cx="0" cy="0"/>
        </a:xfrm>
      </p:grpSpPr>
      <p:sp>
        <p:nvSpPr>
          <p:cNvPr id="37" name="Freeform 9"/>
          <p:cNvSpPr>
            <a:spLocks noChangeAspect="1"/>
          </p:cNvSpPr>
          <p:nvPr userDrawn="1"/>
        </p:nvSpPr>
        <p:spPr bwMode="gray">
          <a:xfrm>
            <a:off x="0" y="1695450"/>
            <a:ext cx="11350800" cy="2382290"/>
          </a:xfrm>
          <a:custGeom>
            <a:avLst/>
            <a:gdLst>
              <a:gd name="T0" fmla="*/ 0 w 2680"/>
              <a:gd name="T1" fmla="*/ 560 h 560"/>
              <a:gd name="T2" fmla="*/ 2648 w 2680"/>
              <a:gd name="T3" fmla="*/ 560 h 560"/>
              <a:gd name="T4" fmla="*/ 2680 w 2680"/>
              <a:gd name="T5" fmla="*/ 528 h 560"/>
              <a:gd name="T6" fmla="*/ 2680 w 2680"/>
              <a:gd name="T7" fmla="*/ 32 h 560"/>
              <a:gd name="T8" fmla="*/ 2648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560"/>
                </a:moveTo>
                <a:cubicBezTo>
                  <a:pt x="2648" y="560"/>
                  <a:pt x="2648" y="560"/>
                  <a:pt x="2648" y="560"/>
                </a:cubicBezTo>
                <a:cubicBezTo>
                  <a:pt x="2648" y="560"/>
                  <a:pt x="2680" y="560"/>
                  <a:pt x="2680" y="528"/>
                </a:cubicBezTo>
                <a:cubicBezTo>
                  <a:pt x="2680" y="32"/>
                  <a:pt x="2680" y="32"/>
                  <a:pt x="2680" y="32"/>
                </a:cubicBezTo>
                <a:cubicBezTo>
                  <a:pt x="2680" y="32"/>
                  <a:pt x="2680" y="0"/>
                  <a:pt x="2648" y="0"/>
                </a:cubicBezTo>
                <a:cubicBezTo>
                  <a:pt x="0" y="0"/>
                  <a:pt x="0" y="0"/>
                  <a:pt x="0" y="0"/>
                </a:cubicBezTo>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 name="Title 1"/>
          <p:cNvSpPr>
            <a:spLocks noGrp="1"/>
          </p:cNvSpPr>
          <p:nvPr userDrawn="1">
            <p:ph type="ctrTitle"/>
          </p:nvPr>
        </p:nvSpPr>
        <p:spPr bwMode="gray">
          <a:xfrm>
            <a:off x="842433" y="1695451"/>
            <a:ext cx="10313209" cy="2368549"/>
          </a:xfrm>
        </p:spPr>
        <p:txBody>
          <a:bodyPr anchor="ctr" anchorCtr="0">
            <a:noAutofit/>
          </a:bodyPr>
          <a:lstStyle>
            <a:lvl1pPr algn="l">
              <a:lnSpc>
                <a:spcPts val="4600"/>
              </a:lnSpc>
              <a:defRPr sz="4600">
                <a:solidFill>
                  <a:schemeClr val="bg1"/>
                </a:solidFill>
              </a:defRPr>
            </a:lvl1pPr>
          </a:lstStyle>
          <a:p>
            <a:r>
              <a:rPr lang="en-GB" noProof="0"/>
              <a:t>Click to edit Master title style</a:t>
            </a:r>
            <a:endParaRPr lang="en-GB" noProof="0" dirty="0"/>
          </a:p>
        </p:txBody>
      </p:sp>
      <p:pic>
        <p:nvPicPr>
          <p:cNvPr id="34" name="Picture 3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723433" y="6358069"/>
            <a:ext cx="1183250" cy="294605"/>
          </a:xfrm>
          <a:prstGeom prst="rect">
            <a:avLst/>
          </a:prstGeom>
        </p:spPr>
      </p:pic>
      <p:grpSp>
        <p:nvGrpSpPr>
          <p:cNvPr id="56" name="Group 55"/>
          <p:cNvGrpSpPr/>
          <p:nvPr userDrawn="1"/>
        </p:nvGrpSpPr>
        <p:grpSpPr>
          <a:xfrm>
            <a:off x="-2035175" y="0"/>
            <a:ext cx="1881477" cy="5176147"/>
            <a:chOff x="-2035175" y="0"/>
            <a:chExt cx="1881477" cy="5176147"/>
          </a:xfrm>
        </p:grpSpPr>
        <p:sp>
          <p:nvSpPr>
            <p:cNvPr id="57"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8" name="Group 57"/>
            <p:cNvGrpSpPr/>
            <p:nvPr userDrawn="1"/>
          </p:nvGrpSpPr>
          <p:grpSpPr>
            <a:xfrm>
              <a:off x="-2035175" y="0"/>
              <a:ext cx="1872000" cy="5176147"/>
              <a:chOff x="-2035175" y="0"/>
              <a:chExt cx="1872000" cy="5730108"/>
            </a:xfrm>
          </p:grpSpPr>
          <p:sp>
            <p:nvSpPr>
              <p:cNvPr id="59" name="Rectangle 104"/>
              <p:cNvSpPr>
                <a:spLocks noChangeArrowheads="1"/>
              </p:cNvSpPr>
              <p:nvPr/>
            </p:nvSpPr>
            <p:spPr bwMode="gray">
              <a:xfrm>
                <a:off x="-2035175" y="4653097"/>
                <a:ext cx="1872000" cy="107701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60"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61"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62"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Orange</a:t>
                </a:r>
              </a:p>
              <a:p>
                <a:pPr>
                  <a:lnSpc>
                    <a:spcPct val="65000"/>
                  </a:lnSpc>
                  <a:spcBef>
                    <a:spcPct val="20000"/>
                  </a:spcBef>
                  <a:spcAft>
                    <a:spcPct val="20000"/>
                  </a:spcAft>
                </a:pPr>
                <a:r>
                  <a:rPr lang="en-GB" altLang="en-US" sz="1000" dirty="0">
                    <a:solidFill>
                      <a:srgbClr val="333333"/>
                    </a:solidFill>
                  </a:rPr>
                  <a:t>RGB= 255, 98, 0</a:t>
                </a:r>
              </a:p>
            </p:txBody>
          </p:sp>
          <p:sp>
            <p:nvSpPr>
              <p:cNvPr id="63"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64"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Light Grey</a:t>
                </a:r>
              </a:p>
              <a:p>
                <a:pPr>
                  <a:lnSpc>
                    <a:spcPct val="65000"/>
                  </a:lnSpc>
                  <a:spcBef>
                    <a:spcPct val="20000"/>
                  </a:spcBef>
                  <a:spcAft>
                    <a:spcPct val="20000"/>
                  </a:spcAft>
                </a:pPr>
                <a:r>
                  <a:rPr lang="en-GB" altLang="en-US" sz="1000" dirty="0">
                    <a:solidFill>
                      <a:srgbClr val="333333"/>
                    </a:solidFill>
                  </a:rPr>
                  <a:t>RGB= 168, 168, 168</a:t>
                </a:r>
              </a:p>
            </p:txBody>
          </p:sp>
          <p:sp>
            <p:nvSpPr>
              <p:cNvPr id="65"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66"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Indigo</a:t>
                </a:r>
              </a:p>
              <a:p>
                <a:pPr>
                  <a:lnSpc>
                    <a:spcPct val="65000"/>
                  </a:lnSpc>
                  <a:spcBef>
                    <a:spcPct val="20000"/>
                  </a:spcBef>
                  <a:spcAft>
                    <a:spcPct val="20000"/>
                  </a:spcAft>
                </a:pPr>
                <a:r>
                  <a:rPr lang="en-GB" altLang="en-US" sz="1000" dirty="0">
                    <a:solidFill>
                      <a:srgbClr val="333333"/>
                    </a:solidFill>
                  </a:rPr>
                  <a:t>RGB= 82, 81, 153</a:t>
                </a:r>
              </a:p>
            </p:txBody>
          </p:sp>
          <p:sp>
            <p:nvSpPr>
              <p:cNvPr id="67"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68"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Sky</a:t>
                </a:r>
              </a:p>
              <a:p>
                <a:pPr>
                  <a:lnSpc>
                    <a:spcPct val="65000"/>
                  </a:lnSpc>
                  <a:spcBef>
                    <a:spcPct val="20000"/>
                  </a:spcBef>
                  <a:spcAft>
                    <a:spcPct val="20000"/>
                  </a:spcAft>
                </a:pPr>
                <a:r>
                  <a:rPr lang="en-GB" altLang="en-US" sz="1000" dirty="0">
                    <a:solidFill>
                      <a:srgbClr val="333333"/>
                    </a:solidFill>
                  </a:rPr>
                  <a:t>RGB= 96, 166, 218</a:t>
                </a:r>
              </a:p>
            </p:txBody>
          </p:sp>
          <p:sp>
            <p:nvSpPr>
              <p:cNvPr id="6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rgbClr val="333333"/>
                    </a:solidFill>
                  </a:rPr>
                  <a:t>Colour guidelines</a:t>
                </a:r>
              </a:p>
            </p:txBody>
          </p:sp>
          <p:sp>
            <p:nvSpPr>
              <p:cNvPr id="7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7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Fuchsia</a:t>
                </a:r>
              </a:p>
              <a:p>
                <a:pPr>
                  <a:lnSpc>
                    <a:spcPct val="65000"/>
                  </a:lnSpc>
                  <a:spcBef>
                    <a:spcPct val="20000"/>
                  </a:spcBef>
                  <a:spcAft>
                    <a:spcPct val="20000"/>
                  </a:spcAft>
                </a:pPr>
                <a:r>
                  <a:rPr lang="en-GB" altLang="en-US" sz="1000" dirty="0">
                    <a:solidFill>
                      <a:srgbClr val="333333"/>
                    </a:solidFill>
                  </a:rPr>
                  <a:t>RGB= 171, 0, 102</a:t>
                </a:r>
              </a:p>
            </p:txBody>
          </p:sp>
          <p:sp>
            <p:nvSpPr>
              <p:cNvPr id="7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7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Lime</a:t>
                </a:r>
              </a:p>
              <a:p>
                <a:pPr>
                  <a:lnSpc>
                    <a:spcPct val="65000"/>
                  </a:lnSpc>
                  <a:spcBef>
                    <a:spcPct val="20000"/>
                  </a:spcBef>
                  <a:spcAft>
                    <a:spcPct val="20000"/>
                  </a:spcAft>
                </a:pPr>
                <a:r>
                  <a:rPr lang="en-GB" altLang="en-US" sz="1000" dirty="0">
                    <a:solidFill>
                      <a:srgbClr val="333333"/>
                    </a:solidFill>
                  </a:rPr>
                  <a:t>RGB= 208, 217, 60</a:t>
                </a:r>
              </a:p>
            </p:txBody>
          </p:sp>
          <p:sp>
            <p:nvSpPr>
              <p:cNvPr id="7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7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Leaf</a:t>
                </a:r>
              </a:p>
              <a:p>
                <a:pPr>
                  <a:lnSpc>
                    <a:spcPct val="65000"/>
                  </a:lnSpc>
                  <a:spcBef>
                    <a:spcPct val="20000"/>
                  </a:spcBef>
                  <a:spcAft>
                    <a:spcPct val="20000"/>
                  </a:spcAft>
                </a:pPr>
                <a:r>
                  <a:rPr lang="en-GB" altLang="en-US" sz="1000" dirty="0">
                    <a:solidFill>
                      <a:srgbClr val="333333"/>
                    </a:solidFill>
                  </a:rPr>
                  <a:t>RGB= 52, 150, 81</a:t>
                </a:r>
              </a:p>
            </p:txBody>
          </p:sp>
          <p:sp>
            <p:nvSpPr>
              <p:cNvPr id="7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85"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Mid Grey</a:t>
                </a:r>
              </a:p>
              <a:p>
                <a:pPr>
                  <a:lnSpc>
                    <a:spcPct val="65000"/>
                  </a:lnSpc>
                  <a:spcBef>
                    <a:spcPct val="20000"/>
                  </a:spcBef>
                  <a:spcAft>
                    <a:spcPct val="20000"/>
                  </a:spcAft>
                </a:pPr>
                <a:r>
                  <a:rPr lang="en-GB" altLang="en-US" sz="1000" dirty="0">
                    <a:solidFill>
                      <a:srgbClr val="333333"/>
                    </a:solidFill>
                  </a:rPr>
                  <a:t>RGB= 105, 105, 105</a:t>
                </a:r>
              </a:p>
            </p:txBody>
          </p:sp>
          <p:sp>
            <p:nvSpPr>
              <p:cNvPr id="86"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87"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Text Colour</a:t>
                </a:r>
              </a:p>
              <a:p>
                <a:pPr>
                  <a:lnSpc>
                    <a:spcPct val="65000"/>
                  </a:lnSpc>
                  <a:spcBef>
                    <a:spcPct val="20000"/>
                  </a:spcBef>
                  <a:spcAft>
                    <a:spcPct val="20000"/>
                  </a:spcAft>
                </a:pPr>
                <a:r>
                  <a:rPr lang="en-GB" altLang="en-US" sz="1000" dirty="0">
                    <a:solidFill>
                      <a:srgbClr val="333333"/>
                    </a:solidFill>
                  </a:rPr>
                  <a:t>RGB= 51, 51, 51</a:t>
                </a:r>
              </a:p>
            </p:txBody>
          </p:sp>
          <p:pic>
            <p:nvPicPr>
              <p:cNvPr id="88" name="Picture 8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89"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0"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Minus</a:t>
                </a:r>
              </a:p>
              <a:p>
                <a:pPr>
                  <a:lnSpc>
                    <a:spcPct val="65000"/>
                  </a:lnSpc>
                  <a:spcBef>
                    <a:spcPct val="20000"/>
                  </a:spcBef>
                  <a:spcAft>
                    <a:spcPct val="20000"/>
                  </a:spcAft>
                </a:pPr>
                <a:r>
                  <a:rPr lang="en-GB" altLang="en-US" sz="1000" dirty="0">
                    <a:solidFill>
                      <a:srgbClr val="333333"/>
                    </a:solidFill>
                  </a:rPr>
                  <a:t>RGB= 255, 0, 0</a:t>
                </a:r>
              </a:p>
            </p:txBody>
          </p:sp>
          <p:sp>
            <p:nvSpPr>
              <p:cNvPr id="91"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2"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Plus</a:t>
                </a:r>
              </a:p>
              <a:p>
                <a:pPr>
                  <a:lnSpc>
                    <a:spcPct val="65000"/>
                  </a:lnSpc>
                  <a:spcBef>
                    <a:spcPct val="20000"/>
                  </a:spcBef>
                  <a:spcAft>
                    <a:spcPct val="20000"/>
                  </a:spcAft>
                </a:pPr>
                <a:r>
                  <a:rPr lang="en-GB" altLang="en-US" sz="1000" dirty="0">
                    <a:solidFill>
                      <a:srgbClr val="333333"/>
                    </a:solidFill>
                  </a:rPr>
                  <a:t>RGB= 52, 150, 81</a:t>
                </a:r>
              </a:p>
            </p:txBody>
          </p:sp>
          <p:sp>
            <p:nvSpPr>
              <p:cNvPr id="93"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rgbClr val="333333"/>
                    </a:solidFill>
                  </a:rPr>
                  <a:t>Primary colours</a:t>
                </a:r>
              </a:p>
            </p:txBody>
          </p:sp>
          <p:sp>
            <p:nvSpPr>
              <p:cNvPr id="94"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rgbClr val="333333"/>
                    </a:solidFill>
                  </a:rPr>
                  <a:t>Secondary colours</a:t>
                </a:r>
              </a:p>
            </p:txBody>
          </p:sp>
          <p:sp>
            <p:nvSpPr>
              <p:cNvPr id="95"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rgbClr val="333333"/>
                    </a:solidFill>
                  </a:rPr>
                  <a:t>Functional colours</a:t>
                </a:r>
              </a:p>
            </p:txBody>
          </p:sp>
        </p:grpSp>
      </p:grpSp>
    </p:spTree>
    <p:extLst>
      <p:ext uri="{BB962C8B-B14F-4D97-AF65-F5344CB8AC3E}">
        <p14:creationId xmlns:p14="http://schemas.microsoft.com/office/powerpoint/2010/main" val="2590487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hapter Header Picture">
    <p:spTree>
      <p:nvGrpSpPr>
        <p:cNvPr id="1" name=""/>
        <p:cNvGrpSpPr/>
        <p:nvPr/>
      </p:nvGrpSpPr>
      <p:grpSpPr>
        <a:xfrm>
          <a:off x="0" y="0"/>
          <a:ext cx="0" cy="0"/>
          <a:chOff x="0" y="0"/>
          <a:chExt cx="0" cy="0"/>
        </a:xfrm>
      </p:grpSpPr>
      <p:sp>
        <p:nvSpPr>
          <p:cNvPr id="38" name="Picture Placeholder 37"/>
          <p:cNvSpPr>
            <a:spLocks noGrp="1"/>
          </p:cNvSpPr>
          <p:nvPr>
            <p:ph type="pic" sz="quarter" idx="16"/>
          </p:nvPr>
        </p:nvSpPr>
        <p:spPr bwMode="gray">
          <a:xfrm>
            <a:off x="696912" y="1696718"/>
            <a:ext cx="11199600" cy="4504080"/>
          </a:xfrm>
          <a:custGeom>
            <a:avLst/>
            <a:gdLst>
              <a:gd name="connsiteX0" fmla="*/ 95997 w 11199600"/>
              <a:gd name="connsiteY0" fmla="*/ 0 h 4504080"/>
              <a:gd name="connsiteX1" fmla="*/ 11103603 w 11199600"/>
              <a:gd name="connsiteY1" fmla="*/ 0 h 4504080"/>
              <a:gd name="connsiteX2" fmla="*/ 11199600 w 11199600"/>
              <a:gd name="connsiteY2" fmla="*/ 96110 h 4504080"/>
              <a:gd name="connsiteX3" fmla="*/ 11199600 w 11199600"/>
              <a:gd name="connsiteY3" fmla="*/ 335165 h 4504080"/>
              <a:gd name="connsiteX4" fmla="*/ 11199600 w 11199600"/>
              <a:gd name="connsiteY4" fmla="*/ 370350 h 4504080"/>
              <a:gd name="connsiteX5" fmla="*/ 11199600 w 11199600"/>
              <a:gd name="connsiteY5" fmla="*/ 379204 h 4504080"/>
              <a:gd name="connsiteX6" fmla="*/ 11199600 w 11199600"/>
              <a:gd name="connsiteY6" fmla="*/ 400048 h 4504080"/>
              <a:gd name="connsiteX7" fmla="*/ 11199600 w 11199600"/>
              <a:gd name="connsiteY7" fmla="*/ 400232 h 4504080"/>
              <a:gd name="connsiteX8" fmla="*/ 11199600 w 11199600"/>
              <a:gd name="connsiteY8" fmla="*/ 471202 h 4504080"/>
              <a:gd name="connsiteX9" fmla="*/ 11199600 w 11199600"/>
              <a:gd name="connsiteY9" fmla="*/ 475721 h 4504080"/>
              <a:gd name="connsiteX10" fmla="*/ 11199600 w 11199600"/>
              <a:gd name="connsiteY10" fmla="*/ 508692 h 4504080"/>
              <a:gd name="connsiteX11" fmla="*/ 11199600 w 11199600"/>
              <a:gd name="connsiteY11" fmla="*/ 554484 h 4504080"/>
              <a:gd name="connsiteX12" fmla="*/ 11199600 w 11199600"/>
              <a:gd name="connsiteY12" fmla="*/ 563015 h 4504080"/>
              <a:gd name="connsiteX13" fmla="*/ 11199600 w 11199600"/>
              <a:gd name="connsiteY13" fmla="*/ 609405 h 4504080"/>
              <a:gd name="connsiteX14" fmla="*/ 11199600 w 11199600"/>
              <a:gd name="connsiteY14" fmla="*/ 662759 h 4504080"/>
              <a:gd name="connsiteX15" fmla="*/ 11199600 w 11199600"/>
              <a:gd name="connsiteY15" fmla="*/ 674288 h 4504080"/>
              <a:gd name="connsiteX16" fmla="*/ 11199600 w 11199600"/>
              <a:gd name="connsiteY16" fmla="*/ 749961 h 4504080"/>
              <a:gd name="connsiteX17" fmla="*/ 11199600 w 11199600"/>
              <a:gd name="connsiteY17" fmla="*/ 775785 h 4504080"/>
              <a:gd name="connsiteX18" fmla="*/ 11199600 w 11199600"/>
              <a:gd name="connsiteY18" fmla="*/ 837255 h 4504080"/>
              <a:gd name="connsiteX19" fmla="*/ 11199600 w 11199600"/>
              <a:gd name="connsiteY19" fmla="*/ 902921 h 4504080"/>
              <a:gd name="connsiteX20" fmla="*/ 11199600 w 11199600"/>
              <a:gd name="connsiteY20" fmla="*/ 936999 h 4504080"/>
              <a:gd name="connsiteX21" fmla="*/ 11199600 w 11199600"/>
              <a:gd name="connsiteY21" fmla="*/ 1044999 h 4504080"/>
              <a:gd name="connsiteX22" fmla="*/ 11199600 w 11199600"/>
              <a:gd name="connsiteY22" fmla="*/ 1050025 h 4504080"/>
              <a:gd name="connsiteX23" fmla="*/ 11199600 w 11199600"/>
              <a:gd name="connsiteY23" fmla="*/ 1177161 h 4504080"/>
              <a:gd name="connsiteX24" fmla="*/ 11199600 w 11199600"/>
              <a:gd name="connsiteY24" fmla="*/ 1202847 h 4504080"/>
              <a:gd name="connsiteX25" fmla="*/ 11199600 w 11199600"/>
              <a:gd name="connsiteY25" fmla="*/ 1319239 h 4504080"/>
              <a:gd name="connsiteX26" fmla="*/ 11199600 w 11199600"/>
              <a:gd name="connsiteY26" fmla="*/ 1377296 h 4504080"/>
              <a:gd name="connsiteX27" fmla="*/ 11199600 w 11199600"/>
              <a:gd name="connsiteY27" fmla="*/ 1477087 h 4504080"/>
              <a:gd name="connsiteX28" fmla="*/ 11199600 w 11199600"/>
              <a:gd name="connsiteY28" fmla="*/ 1569177 h 4504080"/>
              <a:gd name="connsiteX29" fmla="*/ 11199600 w 11199600"/>
              <a:gd name="connsiteY29" fmla="*/ 1626118 h 4504080"/>
              <a:gd name="connsiteX30" fmla="*/ 11199600 w 11199600"/>
              <a:gd name="connsiteY30" fmla="*/ 1651536 h 4504080"/>
              <a:gd name="connsiteX31" fmla="*/ 11199600 w 11199600"/>
              <a:gd name="connsiteY31" fmla="*/ 1762133 h 4504080"/>
              <a:gd name="connsiteX32" fmla="*/ 11199600 w 11199600"/>
              <a:gd name="connsiteY32" fmla="*/ 1779318 h 4504080"/>
              <a:gd name="connsiteX33" fmla="*/ 11199600 w 11199600"/>
              <a:gd name="connsiteY33" fmla="*/ 1787219 h 4504080"/>
              <a:gd name="connsiteX34" fmla="*/ 11199600 w 11199600"/>
              <a:gd name="connsiteY34" fmla="*/ 1843417 h 4504080"/>
              <a:gd name="connsiteX35" fmla="*/ 11199600 w 11199600"/>
              <a:gd name="connsiteY35" fmla="*/ 1984894 h 4504080"/>
              <a:gd name="connsiteX36" fmla="*/ 11199600 w 11199600"/>
              <a:gd name="connsiteY36" fmla="*/ 2032038 h 4504080"/>
              <a:gd name="connsiteX37" fmla="*/ 11199600 w 11199600"/>
              <a:gd name="connsiteY37" fmla="*/ 2036373 h 4504080"/>
              <a:gd name="connsiteX38" fmla="*/ 11199600 w 11199600"/>
              <a:gd name="connsiteY38" fmla="*/ 2306279 h 4504080"/>
              <a:gd name="connsiteX39" fmla="*/ 11199600 w 11199600"/>
              <a:gd name="connsiteY39" fmla="*/ 2323525 h 4504080"/>
              <a:gd name="connsiteX40" fmla="*/ 11199600 w 11199600"/>
              <a:gd name="connsiteY40" fmla="*/ 2597765 h 4504080"/>
              <a:gd name="connsiteX41" fmla="*/ 11199600 w 11199600"/>
              <a:gd name="connsiteY41" fmla="*/ 2637423 h 4504080"/>
              <a:gd name="connsiteX42" fmla="*/ 11199600 w 11199600"/>
              <a:gd name="connsiteY42" fmla="*/ 2911664 h 4504080"/>
              <a:gd name="connsiteX43" fmla="*/ 11199600 w 11199600"/>
              <a:gd name="connsiteY43" fmla="*/ 2974563 h 4504080"/>
              <a:gd name="connsiteX44" fmla="*/ 11199600 w 11199600"/>
              <a:gd name="connsiteY44" fmla="*/ 3248803 h 4504080"/>
              <a:gd name="connsiteX45" fmla="*/ 11199600 w 11199600"/>
              <a:gd name="connsiteY45" fmla="*/ 3335774 h 4504080"/>
              <a:gd name="connsiteX46" fmla="*/ 11199600 w 11199600"/>
              <a:gd name="connsiteY46" fmla="*/ 3610014 h 4504080"/>
              <a:gd name="connsiteX47" fmla="*/ 11199600 w 11199600"/>
              <a:gd name="connsiteY47" fmla="*/ 3721887 h 4504080"/>
              <a:gd name="connsiteX48" fmla="*/ 11199600 w 11199600"/>
              <a:gd name="connsiteY48" fmla="*/ 3996127 h 4504080"/>
              <a:gd name="connsiteX49" fmla="*/ 11199600 w 11199600"/>
              <a:gd name="connsiteY49" fmla="*/ 4133731 h 4504080"/>
              <a:gd name="connsiteX50" fmla="*/ 11199600 w 11199600"/>
              <a:gd name="connsiteY50" fmla="*/ 4407971 h 4504080"/>
              <a:gd name="connsiteX51" fmla="*/ 11118603 w 11199600"/>
              <a:gd name="connsiteY51" fmla="*/ 4502580 h 4504080"/>
              <a:gd name="connsiteX52" fmla="*/ 11103613 w 11199600"/>
              <a:gd name="connsiteY52" fmla="*/ 4504080 h 4504080"/>
              <a:gd name="connsiteX53" fmla="*/ 95989 w 11199600"/>
              <a:gd name="connsiteY53" fmla="*/ 4504080 h 4504080"/>
              <a:gd name="connsiteX54" fmla="*/ 64311 w 11199600"/>
              <a:gd name="connsiteY54" fmla="*/ 4499952 h 4504080"/>
              <a:gd name="connsiteX55" fmla="*/ 0 w 11199600"/>
              <a:gd name="connsiteY55" fmla="*/ 4407971 h 4504080"/>
              <a:gd name="connsiteX56" fmla="*/ 0 w 11199600"/>
              <a:gd name="connsiteY56" fmla="*/ 4404236 h 4504080"/>
              <a:gd name="connsiteX57" fmla="*/ 0 w 11199600"/>
              <a:gd name="connsiteY57" fmla="*/ 4395365 h 4504080"/>
              <a:gd name="connsiteX58" fmla="*/ 0 w 11199600"/>
              <a:gd name="connsiteY58" fmla="*/ 4378089 h 4504080"/>
              <a:gd name="connsiteX59" fmla="*/ 0 w 11199600"/>
              <a:gd name="connsiteY59" fmla="*/ 4349608 h 4504080"/>
              <a:gd name="connsiteX60" fmla="*/ 0 w 11199600"/>
              <a:gd name="connsiteY60" fmla="*/ 4307120 h 4504080"/>
              <a:gd name="connsiteX61" fmla="*/ 0 w 11199600"/>
              <a:gd name="connsiteY61" fmla="*/ 4247823 h 4504080"/>
              <a:gd name="connsiteX62" fmla="*/ 0 w 11199600"/>
              <a:gd name="connsiteY62" fmla="*/ 4168916 h 4504080"/>
              <a:gd name="connsiteX63" fmla="*/ 0 w 11199600"/>
              <a:gd name="connsiteY63" fmla="*/ 4133731 h 4504080"/>
              <a:gd name="connsiteX64" fmla="*/ 0 w 11199600"/>
              <a:gd name="connsiteY64" fmla="*/ 4132625 h 4504080"/>
              <a:gd name="connsiteX65" fmla="*/ 0 w 11199600"/>
              <a:gd name="connsiteY65" fmla="*/ 4124877 h 4504080"/>
              <a:gd name="connsiteX66" fmla="*/ 0 w 11199600"/>
              <a:gd name="connsiteY66" fmla="*/ 4104034 h 4504080"/>
              <a:gd name="connsiteX67" fmla="*/ 0 w 11199600"/>
              <a:gd name="connsiteY67" fmla="*/ 4103849 h 4504080"/>
              <a:gd name="connsiteX68" fmla="*/ 0 w 11199600"/>
              <a:gd name="connsiteY68" fmla="*/ 4062900 h 4504080"/>
              <a:gd name="connsiteX69" fmla="*/ 0 w 11199600"/>
              <a:gd name="connsiteY69" fmla="*/ 4032880 h 4504080"/>
              <a:gd name="connsiteX70" fmla="*/ 0 w 11199600"/>
              <a:gd name="connsiteY70" fmla="*/ 4028361 h 4504080"/>
              <a:gd name="connsiteX71" fmla="*/ 0 w 11199600"/>
              <a:gd name="connsiteY71" fmla="*/ 3995389 h 4504080"/>
              <a:gd name="connsiteX72" fmla="*/ 0 w 11199600"/>
              <a:gd name="connsiteY72" fmla="*/ 3949598 h 4504080"/>
              <a:gd name="connsiteX73" fmla="*/ 0 w 11199600"/>
              <a:gd name="connsiteY73" fmla="*/ 3941067 h 4504080"/>
              <a:gd name="connsiteX74" fmla="*/ 0 w 11199600"/>
              <a:gd name="connsiteY74" fmla="*/ 3894676 h 4504080"/>
              <a:gd name="connsiteX75" fmla="*/ 0 w 11199600"/>
              <a:gd name="connsiteY75" fmla="*/ 3841322 h 4504080"/>
              <a:gd name="connsiteX76" fmla="*/ 0 w 11199600"/>
              <a:gd name="connsiteY76" fmla="*/ 3829794 h 4504080"/>
              <a:gd name="connsiteX77" fmla="*/ 0 w 11199600"/>
              <a:gd name="connsiteY77" fmla="*/ 3754121 h 4504080"/>
              <a:gd name="connsiteX78" fmla="*/ 0 w 11199600"/>
              <a:gd name="connsiteY78" fmla="*/ 3728297 h 4504080"/>
              <a:gd name="connsiteX79" fmla="*/ 0 w 11199600"/>
              <a:gd name="connsiteY79" fmla="*/ 3666827 h 4504080"/>
              <a:gd name="connsiteX80" fmla="*/ 0 w 11199600"/>
              <a:gd name="connsiteY80" fmla="*/ 3601160 h 4504080"/>
              <a:gd name="connsiteX81" fmla="*/ 0 w 11199600"/>
              <a:gd name="connsiteY81" fmla="*/ 3567082 h 4504080"/>
              <a:gd name="connsiteX82" fmla="*/ 0 w 11199600"/>
              <a:gd name="connsiteY82" fmla="*/ 3459083 h 4504080"/>
              <a:gd name="connsiteX83" fmla="*/ 0 w 11199600"/>
              <a:gd name="connsiteY83" fmla="*/ 3454057 h 4504080"/>
              <a:gd name="connsiteX84" fmla="*/ 0 w 11199600"/>
              <a:gd name="connsiteY84" fmla="*/ 3326920 h 4504080"/>
              <a:gd name="connsiteX85" fmla="*/ 0 w 11199600"/>
              <a:gd name="connsiteY85" fmla="*/ 3301235 h 4504080"/>
              <a:gd name="connsiteX86" fmla="*/ 0 w 11199600"/>
              <a:gd name="connsiteY86" fmla="*/ 3184843 h 4504080"/>
              <a:gd name="connsiteX87" fmla="*/ 0 w 11199600"/>
              <a:gd name="connsiteY87" fmla="*/ 3126785 h 4504080"/>
              <a:gd name="connsiteX88" fmla="*/ 0 w 11199600"/>
              <a:gd name="connsiteY88" fmla="*/ 3026995 h 4504080"/>
              <a:gd name="connsiteX89" fmla="*/ 0 w 11199600"/>
              <a:gd name="connsiteY89" fmla="*/ 2934905 h 4504080"/>
              <a:gd name="connsiteX90" fmla="*/ 0 w 11199600"/>
              <a:gd name="connsiteY90" fmla="*/ 2852545 h 4504080"/>
              <a:gd name="connsiteX91" fmla="*/ 0 w 11199600"/>
              <a:gd name="connsiteY91" fmla="*/ 2724763 h 4504080"/>
              <a:gd name="connsiteX92" fmla="*/ 0 w 11199600"/>
              <a:gd name="connsiteY92" fmla="*/ 2660665 h 4504080"/>
              <a:gd name="connsiteX93" fmla="*/ 0 w 11199600"/>
              <a:gd name="connsiteY93" fmla="*/ 2495530 h 4504080"/>
              <a:gd name="connsiteX94" fmla="*/ 0 w 11199600"/>
              <a:gd name="connsiteY94" fmla="*/ 2450523 h 4504080"/>
              <a:gd name="connsiteX95" fmla="*/ 0 w 11199600"/>
              <a:gd name="connsiteY95" fmla="*/ 2246376 h 4504080"/>
              <a:gd name="connsiteX96" fmla="*/ 0 w 11199600"/>
              <a:gd name="connsiteY96" fmla="*/ 2221290 h 4504080"/>
              <a:gd name="connsiteX97" fmla="*/ 0 w 11199600"/>
              <a:gd name="connsiteY97" fmla="*/ 1984894 h 4504080"/>
              <a:gd name="connsiteX98" fmla="*/ 0 w 11199600"/>
              <a:gd name="connsiteY98" fmla="*/ 1976471 h 4504080"/>
              <a:gd name="connsiteX99" fmla="*/ 0 w 11199600"/>
              <a:gd name="connsiteY99" fmla="*/ 1972136 h 4504080"/>
              <a:gd name="connsiteX100" fmla="*/ 0 w 11199600"/>
              <a:gd name="connsiteY100" fmla="*/ 1906316 h 4504080"/>
              <a:gd name="connsiteX101" fmla="*/ 0 w 11199600"/>
              <a:gd name="connsiteY101" fmla="*/ 1866658 h 4504080"/>
              <a:gd name="connsiteX102" fmla="*/ 0 w 11199600"/>
              <a:gd name="connsiteY102" fmla="*/ 1702231 h 4504080"/>
              <a:gd name="connsiteX103" fmla="*/ 0 w 11199600"/>
              <a:gd name="connsiteY103" fmla="*/ 1684984 h 4504080"/>
              <a:gd name="connsiteX104" fmla="*/ 0 w 11199600"/>
              <a:gd name="connsiteY104" fmla="*/ 1626118 h 4504080"/>
              <a:gd name="connsiteX105" fmla="*/ 0 w 11199600"/>
              <a:gd name="connsiteY105" fmla="*/ 1592418 h 4504080"/>
              <a:gd name="connsiteX106" fmla="*/ 0 w 11199600"/>
              <a:gd name="connsiteY106" fmla="*/ 1529519 h 4504080"/>
              <a:gd name="connsiteX107" fmla="*/ 0 w 11199600"/>
              <a:gd name="connsiteY107" fmla="*/ 1255278 h 4504080"/>
              <a:gd name="connsiteX108" fmla="*/ 0 w 11199600"/>
              <a:gd name="connsiteY108" fmla="*/ 1168307 h 4504080"/>
              <a:gd name="connsiteX109" fmla="*/ 0 w 11199600"/>
              <a:gd name="connsiteY109" fmla="*/ 894067 h 4504080"/>
              <a:gd name="connsiteX110" fmla="*/ 0 w 11199600"/>
              <a:gd name="connsiteY110" fmla="*/ 782195 h 4504080"/>
              <a:gd name="connsiteX111" fmla="*/ 0 w 11199600"/>
              <a:gd name="connsiteY111" fmla="*/ 507955 h 4504080"/>
              <a:gd name="connsiteX112" fmla="*/ 0 w 11199600"/>
              <a:gd name="connsiteY112" fmla="*/ 370350 h 4504080"/>
              <a:gd name="connsiteX113" fmla="*/ 0 w 11199600"/>
              <a:gd name="connsiteY113" fmla="*/ 96110 h 4504080"/>
              <a:gd name="connsiteX114" fmla="*/ 95997 w 11199600"/>
              <a:gd name="connsiteY114" fmla="*/ 0 h 4504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1199600" h="4504080">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26118"/>
                </a:lnTo>
                <a:lnTo>
                  <a:pt x="11199600" y="1651536"/>
                </a:lnTo>
                <a:lnTo>
                  <a:pt x="11199600" y="1762133"/>
                </a:lnTo>
                <a:lnTo>
                  <a:pt x="11199600" y="1779318"/>
                </a:lnTo>
                <a:lnTo>
                  <a:pt x="11199600" y="1787219"/>
                </a:lnTo>
                <a:lnTo>
                  <a:pt x="11199600" y="1843417"/>
                </a:lnTo>
                <a:lnTo>
                  <a:pt x="11199600" y="1984894"/>
                </a:lnTo>
                <a:lnTo>
                  <a:pt x="11199600" y="2032038"/>
                </a:lnTo>
                <a:lnTo>
                  <a:pt x="11199600" y="2036373"/>
                </a:lnTo>
                <a:cubicBezTo>
                  <a:pt x="11199600" y="2122837"/>
                  <a:pt x="11199600" y="2212759"/>
                  <a:pt x="11199600" y="2306279"/>
                </a:cubicBezTo>
                <a:lnTo>
                  <a:pt x="11199600" y="2323525"/>
                </a:lnTo>
                <a:lnTo>
                  <a:pt x="11199600" y="2597765"/>
                </a:lnTo>
                <a:lnTo>
                  <a:pt x="11199600" y="2637423"/>
                </a:lnTo>
                <a:lnTo>
                  <a:pt x="11199600" y="2911664"/>
                </a:lnTo>
                <a:lnTo>
                  <a:pt x="11199600" y="2974563"/>
                </a:lnTo>
                <a:lnTo>
                  <a:pt x="11199600" y="3248803"/>
                </a:lnTo>
                <a:lnTo>
                  <a:pt x="11199600" y="3335774"/>
                </a:lnTo>
                <a:lnTo>
                  <a:pt x="11199600" y="3610014"/>
                </a:lnTo>
                <a:lnTo>
                  <a:pt x="11199600" y="3721887"/>
                </a:lnTo>
                <a:lnTo>
                  <a:pt x="11199600" y="3996127"/>
                </a:lnTo>
                <a:lnTo>
                  <a:pt x="11199600" y="4133731"/>
                </a:lnTo>
                <a:lnTo>
                  <a:pt x="11199600" y="4407971"/>
                </a:lnTo>
                <a:cubicBezTo>
                  <a:pt x="11199600" y="4480054"/>
                  <a:pt x="11145602" y="4498074"/>
                  <a:pt x="11118603" y="4502580"/>
                </a:cubicBezTo>
                <a:lnTo>
                  <a:pt x="11103613" y="4504080"/>
                </a:lnTo>
                <a:lnTo>
                  <a:pt x="95989" y="4504080"/>
                </a:lnTo>
                <a:lnTo>
                  <a:pt x="64311" y="4499952"/>
                </a:lnTo>
                <a:cubicBezTo>
                  <a:pt x="0" y="4481555"/>
                  <a:pt x="0" y="4407971"/>
                  <a:pt x="0" y="4407971"/>
                </a:cubicBezTo>
                <a:lnTo>
                  <a:pt x="0" y="4404236"/>
                </a:lnTo>
                <a:lnTo>
                  <a:pt x="0" y="4395365"/>
                </a:lnTo>
                <a:lnTo>
                  <a:pt x="0" y="4378089"/>
                </a:lnTo>
                <a:lnTo>
                  <a:pt x="0" y="4349608"/>
                </a:lnTo>
                <a:lnTo>
                  <a:pt x="0" y="4307120"/>
                </a:lnTo>
                <a:lnTo>
                  <a:pt x="0" y="4247823"/>
                </a:lnTo>
                <a:lnTo>
                  <a:pt x="0" y="4168916"/>
                </a:lnTo>
                <a:lnTo>
                  <a:pt x="0" y="4133731"/>
                </a:lnTo>
                <a:lnTo>
                  <a:pt x="0" y="4132625"/>
                </a:lnTo>
                <a:lnTo>
                  <a:pt x="0" y="4124877"/>
                </a:lnTo>
                <a:lnTo>
                  <a:pt x="0" y="4104034"/>
                </a:lnTo>
                <a:lnTo>
                  <a:pt x="0" y="4103849"/>
                </a:lnTo>
                <a:lnTo>
                  <a:pt x="0" y="4062900"/>
                </a:lnTo>
                <a:lnTo>
                  <a:pt x="0" y="4032880"/>
                </a:lnTo>
                <a:lnTo>
                  <a:pt x="0" y="4028361"/>
                </a:lnTo>
                <a:lnTo>
                  <a:pt x="0" y="3995389"/>
                </a:lnTo>
                <a:lnTo>
                  <a:pt x="0" y="3949598"/>
                </a:lnTo>
                <a:lnTo>
                  <a:pt x="0" y="3941067"/>
                </a:lnTo>
                <a:lnTo>
                  <a:pt x="0" y="3894676"/>
                </a:lnTo>
                <a:lnTo>
                  <a:pt x="0" y="3841322"/>
                </a:lnTo>
                <a:lnTo>
                  <a:pt x="0" y="3829794"/>
                </a:lnTo>
                <a:lnTo>
                  <a:pt x="0" y="3754121"/>
                </a:lnTo>
                <a:lnTo>
                  <a:pt x="0" y="3728297"/>
                </a:lnTo>
                <a:lnTo>
                  <a:pt x="0" y="3666827"/>
                </a:lnTo>
                <a:lnTo>
                  <a:pt x="0" y="3601160"/>
                </a:lnTo>
                <a:lnTo>
                  <a:pt x="0" y="3567082"/>
                </a:lnTo>
                <a:lnTo>
                  <a:pt x="0" y="3459083"/>
                </a:lnTo>
                <a:lnTo>
                  <a:pt x="0" y="3454057"/>
                </a:lnTo>
                <a:lnTo>
                  <a:pt x="0" y="3326920"/>
                </a:lnTo>
                <a:lnTo>
                  <a:pt x="0" y="3301235"/>
                </a:lnTo>
                <a:lnTo>
                  <a:pt x="0" y="3184843"/>
                </a:lnTo>
                <a:lnTo>
                  <a:pt x="0" y="3126785"/>
                </a:lnTo>
                <a:lnTo>
                  <a:pt x="0" y="3026995"/>
                </a:lnTo>
                <a:lnTo>
                  <a:pt x="0" y="2934905"/>
                </a:lnTo>
                <a:lnTo>
                  <a:pt x="0" y="2852545"/>
                </a:lnTo>
                <a:lnTo>
                  <a:pt x="0" y="2724763"/>
                </a:lnTo>
                <a:lnTo>
                  <a:pt x="0" y="2660665"/>
                </a:lnTo>
                <a:lnTo>
                  <a:pt x="0" y="2495530"/>
                </a:lnTo>
                <a:lnTo>
                  <a:pt x="0" y="2450523"/>
                </a:lnTo>
                <a:lnTo>
                  <a:pt x="0" y="2246376"/>
                </a:lnTo>
                <a:lnTo>
                  <a:pt x="0" y="2221290"/>
                </a:lnTo>
                <a:lnTo>
                  <a:pt x="0" y="1984894"/>
                </a:lnTo>
                <a:lnTo>
                  <a:pt x="0" y="1976471"/>
                </a:lnTo>
                <a:lnTo>
                  <a:pt x="0" y="1972136"/>
                </a:lnTo>
                <a:lnTo>
                  <a:pt x="0" y="1906316"/>
                </a:lnTo>
                <a:lnTo>
                  <a:pt x="0" y="1866658"/>
                </a:lnTo>
                <a:lnTo>
                  <a:pt x="0" y="1702231"/>
                </a:lnTo>
                <a:lnTo>
                  <a:pt x="0" y="1684984"/>
                </a:lnTo>
                <a:lnTo>
                  <a:pt x="0" y="162611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chemeClr val="bg1">
              <a:lumMod val="95000"/>
              <a:alpha val="10000"/>
            </a:schemeClr>
          </a:solidFill>
        </p:spPr>
        <p:txBody>
          <a:bodyPr wrap="square" lIns="3240000" tIns="36000" rIns="36000" bIns="36000" anchor="ctr" anchorCtr="0">
            <a:noAutofit/>
          </a:bodyPr>
          <a:lstStyle>
            <a:lvl1pPr algn="ctr">
              <a:defRPr sz="1400" b="0"/>
            </a:lvl1pPr>
          </a:lstStyle>
          <a:p>
            <a:r>
              <a:rPr lang="en-GB" noProof="0"/>
              <a:t>Click icon to add picture</a:t>
            </a:r>
            <a:endParaRPr lang="en-GB" noProof="0" dirty="0"/>
          </a:p>
        </p:txBody>
      </p:sp>
      <p:sp>
        <p:nvSpPr>
          <p:cNvPr id="6" name="Title Placeholder 1"/>
          <p:cNvSpPr>
            <a:spLocks noGrp="1"/>
          </p:cNvSpPr>
          <p:nvPr>
            <p:ph type="title" hasCustomPrompt="1"/>
          </p:nvPr>
        </p:nvSpPr>
        <p:spPr bwMode="gray">
          <a:xfrm>
            <a:off x="838199" y="257725"/>
            <a:ext cx="11059319" cy="1179810"/>
          </a:xfrm>
          <a:prstGeom prst="rect">
            <a:avLst/>
          </a:prstGeom>
        </p:spPr>
        <p:txBody>
          <a:bodyPr vert="horz" lIns="0" tIns="0" rIns="0" bIns="0" rtlCol="0" anchor="ctr">
            <a:noAutofit/>
          </a:bodyPr>
          <a:lstStyle>
            <a:lvl1pPr>
              <a:lnSpc>
                <a:spcPts val="4600"/>
              </a:lnSpc>
              <a:defRPr sz="4600"/>
            </a:lvl1pPr>
          </a:lstStyle>
          <a:p>
            <a:r>
              <a:rPr lang="en-GB" noProof="0" dirty="0"/>
              <a:t>Click to edit </a:t>
            </a:r>
            <a:br>
              <a:rPr lang="en-GB" noProof="0" dirty="0"/>
            </a:br>
            <a:r>
              <a:rPr lang="en-GB" noProof="0" dirty="0"/>
              <a:t>Master title style</a:t>
            </a:r>
          </a:p>
        </p:txBody>
      </p:sp>
      <p:pic>
        <p:nvPicPr>
          <p:cNvPr id="33" name="Picture 3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723433" y="6358069"/>
            <a:ext cx="1183250" cy="294605"/>
          </a:xfrm>
          <a:prstGeom prst="rect">
            <a:avLst/>
          </a:prstGeom>
        </p:spPr>
      </p:pic>
      <p:grpSp>
        <p:nvGrpSpPr>
          <p:cNvPr id="35" name="Group 34"/>
          <p:cNvGrpSpPr/>
          <p:nvPr userDrawn="1"/>
        </p:nvGrpSpPr>
        <p:grpSpPr>
          <a:xfrm>
            <a:off x="-2035175" y="0"/>
            <a:ext cx="1881477" cy="5176145"/>
            <a:chOff x="-2035175" y="0"/>
            <a:chExt cx="1881477" cy="5176145"/>
          </a:xfrm>
        </p:grpSpPr>
        <p:sp>
          <p:nvSpPr>
            <p:cNvPr id="36"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37" name="Group 36"/>
            <p:cNvGrpSpPr/>
            <p:nvPr userDrawn="1"/>
          </p:nvGrpSpPr>
          <p:grpSpPr>
            <a:xfrm>
              <a:off x="-2035175" y="0"/>
              <a:ext cx="1872000" cy="5176145"/>
              <a:chOff x="-2035175" y="0"/>
              <a:chExt cx="1872000" cy="5730106"/>
            </a:xfrm>
          </p:grpSpPr>
          <p:sp>
            <p:nvSpPr>
              <p:cNvPr id="39" name="Rectangle 104"/>
              <p:cNvSpPr>
                <a:spLocks noChangeArrowheads="1"/>
              </p:cNvSpPr>
              <p:nvPr/>
            </p:nvSpPr>
            <p:spPr bwMode="gray">
              <a:xfrm>
                <a:off x="-2035175" y="4681706"/>
                <a:ext cx="1872000" cy="10484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0"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1"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42"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Orange</a:t>
                </a:r>
              </a:p>
              <a:p>
                <a:pPr>
                  <a:lnSpc>
                    <a:spcPct val="65000"/>
                  </a:lnSpc>
                  <a:spcBef>
                    <a:spcPct val="20000"/>
                  </a:spcBef>
                  <a:spcAft>
                    <a:spcPct val="20000"/>
                  </a:spcAft>
                </a:pPr>
                <a:r>
                  <a:rPr lang="en-GB" altLang="en-US" sz="1000" dirty="0">
                    <a:solidFill>
                      <a:srgbClr val="333333"/>
                    </a:solidFill>
                  </a:rPr>
                  <a:t>RGB= 255, 98, 0</a:t>
                </a:r>
              </a:p>
            </p:txBody>
          </p:sp>
          <p:sp>
            <p:nvSpPr>
              <p:cNvPr id="43"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44"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Light Grey</a:t>
                </a:r>
              </a:p>
              <a:p>
                <a:pPr>
                  <a:lnSpc>
                    <a:spcPct val="65000"/>
                  </a:lnSpc>
                  <a:spcBef>
                    <a:spcPct val="20000"/>
                  </a:spcBef>
                  <a:spcAft>
                    <a:spcPct val="20000"/>
                  </a:spcAft>
                </a:pPr>
                <a:r>
                  <a:rPr lang="en-GB" altLang="en-US" sz="1000" dirty="0">
                    <a:solidFill>
                      <a:srgbClr val="333333"/>
                    </a:solidFill>
                  </a:rPr>
                  <a:t>RGB= 168, 168, 168</a:t>
                </a:r>
              </a:p>
            </p:txBody>
          </p:sp>
          <p:sp>
            <p:nvSpPr>
              <p:cNvPr id="45"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46"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Indigo</a:t>
                </a:r>
              </a:p>
              <a:p>
                <a:pPr>
                  <a:lnSpc>
                    <a:spcPct val="65000"/>
                  </a:lnSpc>
                  <a:spcBef>
                    <a:spcPct val="20000"/>
                  </a:spcBef>
                  <a:spcAft>
                    <a:spcPct val="20000"/>
                  </a:spcAft>
                </a:pPr>
                <a:r>
                  <a:rPr lang="en-GB" altLang="en-US" sz="1000" dirty="0">
                    <a:solidFill>
                      <a:srgbClr val="333333"/>
                    </a:solidFill>
                  </a:rPr>
                  <a:t>RGB= 82, 81, 153</a:t>
                </a:r>
              </a:p>
            </p:txBody>
          </p:sp>
          <p:sp>
            <p:nvSpPr>
              <p:cNvPr id="47"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48"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Sky</a:t>
                </a:r>
              </a:p>
              <a:p>
                <a:pPr>
                  <a:lnSpc>
                    <a:spcPct val="65000"/>
                  </a:lnSpc>
                  <a:spcBef>
                    <a:spcPct val="20000"/>
                  </a:spcBef>
                  <a:spcAft>
                    <a:spcPct val="20000"/>
                  </a:spcAft>
                </a:pPr>
                <a:r>
                  <a:rPr lang="en-GB" altLang="en-US" sz="1000" dirty="0">
                    <a:solidFill>
                      <a:srgbClr val="333333"/>
                    </a:solidFill>
                  </a:rPr>
                  <a:t>RGB= 96, 166, 218</a:t>
                </a:r>
              </a:p>
            </p:txBody>
          </p:sp>
          <p:sp>
            <p:nvSpPr>
              <p:cNvPr id="4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rgbClr val="333333"/>
                    </a:solidFill>
                  </a:rPr>
                  <a:t>Colour guidelines</a:t>
                </a:r>
              </a:p>
            </p:txBody>
          </p:sp>
          <p:sp>
            <p:nvSpPr>
              <p:cNvPr id="5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5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Fuchsia</a:t>
                </a:r>
              </a:p>
              <a:p>
                <a:pPr>
                  <a:lnSpc>
                    <a:spcPct val="65000"/>
                  </a:lnSpc>
                  <a:spcBef>
                    <a:spcPct val="20000"/>
                  </a:spcBef>
                  <a:spcAft>
                    <a:spcPct val="20000"/>
                  </a:spcAft>
                </a:pPr>
                <a:r>
                  <a:rPr lang="en-GB" altLang="en-US" sz="1000" dirty="0">
                    <a:solidFill>
                      <a:srgbClr val="333333"/>
                    </a:solidFill>
                  </a:rPr>
                  <a:t>RGB= 171, 0, 102</a:t>
                </a:r>
              </a:p>
            </p:txBody>
          </p:sp>
          <p:sp>
            <p:nvSpPr>
              <p:cNvPr id="5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5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Lime</a:t>
                </a:r>
              </a:p>
              <a:p>
                <a:pPr>
                  <a:lnSpc>
                    <a:spcPct val="65000"/>
                  </a:lnSpc>
                  <a:spcBef>
                    <a:spcPct val="20000"/>
                  </a:spcBef>
                  <a:spcAft>
                    <a:spcPct val="20000"/>
                  </a:spcAft>
                </a:pPr>
                <a:r>
                  <a:rPr lang="en-GB" altLang="en-US" sz="1000" dirty="0">
                    <a:solidFill>
                      <a:srgbClr val="333333"/>
                    </a:solidFill>
                  </a:rPr>
                  <a:t>RGB= 208, 217, 60</a:t>
                </a:r>
              </a:p>
            </p:txBody>
          </p:sp>
          <p:sp>
            <p:nvSpPr>
              <p:cNvPr id="5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8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Leaf</a:t>
                </a:r>
              </a:p>
              <a:p>
                <a:pPr>
                  <a:lnSpc>
                    <a:spcPct val="65000"/>
                  </a:lnSpc>
                  <a:spcBef>
                    <a:spcPct val="20000"/>
                  </a:spcBef>
                  <a:spcAft>
                    <a:spcPct val="20000"/>
                  </a:spcAft>
                </a:pPr>
                <a:r>
                  <a:rPr lang="en-GB" altLang="en-US" sz="1000" dirty="0">
                    <a:solidFill>
                      <a:srgbClr val="333333"/>
                    </a:solidFill>
                  </a:rPr>
                  <a:t>RGB= 52, 150, 81</a:t>
                </a:r>
              </a:p>
            </p:txBody>
          </p:sp>
          <p:sp>
            <p:nvSpPr>
              <p:cNvPr id="8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87"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Mid Grey</a:t>
                </a:r>
              </a:p>
              <a:p>
                <a:pPr>
                  <a:lnSpc>
                    <a:spcPct val="65000"/>
                  </a:lnSpc>
                  <a:spcBef>
                    <a:spcPct val="20000"/>
                  </a:spcBef>
                  <a:spcAft>
                    <a:spcPct val="20000"/>
                  </a:spcAft>
                </a:pPr>
                <a:r>
                  <a:rPr lang="en-GB" altLang="en-US" sz="1000" dirty="0">
                    <a:solidFill>
                      <a:srgbClr val="333333"/>
                    </a:solidFill>
                  </a:rPr>
                  <a:t>RGB= 105, 105, 105</a:t>
                </a:r>
              </a:p>
            </p:txBody>
          </p:sp>
          <p:sp>
            <p:nvSpPr>
              <p:cNvPr id="8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8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Text Colour</a:t>
                </a:r>
              </a:p>
              <a:p>
                <a:pPr>
                  <a:lnSpc>
                    <a:spcPct val="65000"/>
                  </a:lnSpc>
                  <a:spcBef>
                    <a:spcPct val="20000"/>
                  </a:spcBef>
                  <a:spcAft>
                    <a:spcPct val="20000"/>
                  </a:spcAft>
                </a:pPr>
                <a:r>
                  <a:rPr lang="en-GB" altLang="en-US" sz="1000" dirty="0">
                    <a:solidFill>
                      <a:srgbClr val="333333"/>
                    </a:solidFill>
                  </a:rPr>
                  <a:t>RGB= 51, 51, 51</a:t>
                </a:r>
              </a:p>
            </p:txBody>
          </p:sp>
          <p:pic>
            <p:nvPicPr>
              <p:cNvPr id="90" name="Picture 8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1"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2"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Minus</a:t>
                </a:r>
              </a:p>
              <a:p>
                <a:pPr>
                  <a:lnSpc>
                    <a:spcPct val="65000"/>
                  </a:lnSpc>
                  <a:spcBef>
                    <a:spcPct val="20000"/>
                  </a:spcBef>
                  <a:spcAft>
                    <a:spcPct val="20000"/>
                  </a:spcAft>
                </a:pPr>
                <a:r>
                  <a:rPr lang="en-GB" altLang="en-US" sz="1000" dirty="0">
                    <a:solidFill>
                      <a:srgbClr val="333333"/>
                    </a:solidFill>
                  </a:rPr>
                  <a:t>RGB= 255, 0, 0</a:t>
                </a:r>
              </a:p>
            </p:txBody>
          </p:sp>
          <p:sp>
            <p:nvSpPr>
              <p:cNvPr id="93"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4"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Plus</a:t>
                </a:r>
              </a:p>
              <a:p>
                <a:pPr>
                  <a:lnSpc>
                    <a:spcPct val="65000"/>
                  </a:lnSpc>
                  <a:spcBef>
                    <a:spcPct val="20000"/>
                  </a:spcBef>
                  <a:spcAft>
                    <a:spcPct val="20000"/>
                  </a:spcAft>
                </a:pPr>
                <a:r>
                  <a:rPr lang="en-GB" altLang="en-US" sz="1000" dirty="0">
                    <a:solidFill>
                      <a:srgbClr val="333333"/>
                    </a:solidFill>
                  </a:rPr>
                  <a:t>RGB= 52, 150, 81</a:t>
                </a:r>
              </a:p>
            </p:txBody>
          </p:sp>
          <p:sp>
            <p:nvSpPr>
              <p:cNvPr id="95"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rgbClr val="333333"/>
                    </a:solidFill>
                  </a:rPr>
                  <a:t>Primary colours</a:t>
                </a:r>
              </a:p>
            </p:txBody>
          </p:sp>
          <p:sp>
            <p:nvSpPr>
              <p:cNvPr id="9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rgbClr val="333333"/>
                    </a:solidFill>
                  </a:rPr>
                  <a:t>Secondary colours</a:t>
                </a:r>
              </a:p>
            </p:txBody>
          </p:sp>
          <p:sp>
            <p:nvSpPr>
              <p:cNvPr id="97"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rgbClr val="333333"/>
                    </a:solidFill>
                  </a:rPr>
                  <a:t>Functional colours</a:t>
                </a:r>
              </a:p>
            </p:txBody>
          </p:sp>
        </p:grpSp>
      </p:grpSp>
    </p:spTree>
    <p:extLst>
      <p:ext uri="{BB962C8B-B14F-4D97-AF65-F5344CB8AC3E}">
        <p14:creationId xmlns:p14="http://schemas.microsoft.com/office/powerpoint/2010/main" val="3248675170"/>
      </p:ext>
    </p:extLst>
  </p:cSld>
  <p:clrMapOvr>
    <a:masterClrMapping/>
  </p:clrMapOvr>
  <p:extLst>
    <p:ext uri="{DCECCB84-F9BA-43D5-87BE-67443E8EF086}">
      <p15:sldGuideLst xmlns:p15="http://schemas.microsoft.com/office/powerpoint/2012/main">
        <p15:guide id="1" pos="30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278384"/>
            <a:ext cx="5058750" cy="4921200"/>
          </a:xfrm>
        </p:spPr>
        <p:txBody>
          <a:bodyPr>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9" name="Text Placeholder 2"/>
          <p:cNvSpPr>
            <a:spLocks noGrp="1"/>
          </p:cNvSpPr>
          <p:nvPr>
            <p:ph idx="1"/>
          </p:nvPr>
        </p:nvSpPr>
        <p:spPr bwMode="gray">
          <a:xfrm>
            <a:off x="845575" y="1278384"/>
            <a:ext cx="5058000" cy="4921200"/>
          </a:xfrm>
          <a:prstGeom prst="rect">
            <a:avLst/>
          </a:prstGeom>
        </p:spPr>
        <p:txBody>
          <a:bodyPr vert="horz" lIns="0" tIns="0" rIns="0" bIns="0" rtlCol="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GB" noProof="0"/>
              <a:t>Click to edit Master title style</a:t>
            </a:r>
            <a:endParaRPr lang="en-GB" noProof="0" dirty="0"/>
          </a:p>
        </p:txBody>
      </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15:guide id="1" pos="3720" userDrawn="1">
          <p15:clr>
            <a:srgbClr val="FBAE40"/>
          </p15:clr>
        </p15:guide>
        <p15:guide id="2" pos="39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with titles">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795636"/>
            <a:ext cx="5058750" cy="4403948"/>
          </a:xfrm>
        </p:spPr>
        <p:txBody>
          <a:bodyPr>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9" name="Text Placeholder 2"/>
          <p:cNvSpPr>
            <a:spLocks noGrp="1"/>
          </p:cNvSpPr>
          <p:nvPr>
            <p:ph idx="1"/>
          </p:nvPr>
        </p:nvSpPr>
        <p:spPr bwMode="gray">
          <a:xfrm>
            <a:off x="845575" y="1795636"/>
            <a:ext cx="5058000" cy="4403948"/>
          </a:xfrm>
          <a:prstGeom prst="rect">
            <a:avLst/>
          </a:prstGeom>
        </p:spPr>
        <p:txBody>
          <a:bodyPr vert="horz" lIns="0" tIns="0" rIns="0" bIns="0" rtlCol="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GB" noProof="0"/>
              <a:t>Click to edit Master title style</a:t>
            </a:r>
            <a:endParaRPr lang="en-GB" noProof="0" dirty="0"/>
          </a:p>
        </p:txBody>
      </p:sp>
      <p:sp>
        <p:nvSpPr>
          <p:cNvPr id="11" name="Text Placeholder 10"/>
          <p:cNvSpPr>
            <a:spLocks noGrp="1"/>
          </p:cNvSpPr>
          <p:nvPr>
            <p:ph type="body" sz="quarter" idx="12" hasCustomPrompt="1"/>
          </p:nvPr>
        </p:nvSpPr>
        <p:spPr>
          <a:xfrm>
            <a:off x="845574" y="1277982"/>
            <a:ext cx="5059925"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
        <p:nvSpPr>
          <p:cNvPr id="12" name="Text Placeholder 10"/>
          <p:cNvSpPr>
            <a:spLocks noGrp="1"/>
          </p:cNvSpPr>
          <p:nvPr>
            <p:ph type="body" sz="quarter" idx="13" hasCustomPrompt="1"/>
          </p:nvPr>
        </p:nvSpPr>
        <p:spPr>
          <a:xfrm>
            <a:off x="6274825" y="1277982"/>
            <a:ext cx="5059925"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1161238992"/>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with title lef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278000"/>
            <a:ext cx="5058750" cy="4929584"/>
          </a:xfrm>
        </p:spPr>
        <p:txBody>
          <a:bodyPr>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9" name="Text Placeholder 2"/>
          <p:cNvSpPr>
            <a:spLocks noGrp="1"/>
          </p:cNvSpPr>
          <p:nvPr>
            <p:ph idx="1"/>
          </p:nvPr>
        </p:nvSpPr>
        <p:spPr bwMode="gray">
          <a:xfrm>
            <a:off x="845575" y="1795636"/>
            <a:ext cx="5058000" cy="4403948"/>
          </a:xfrm>
          <a:prstGeom prst="rect">
            <a:avLst/>
          </a:prstGeom>
        </p:spPr>
        <p:txBody>
          <a:bodyPr vert="horz" lIns="0" tIns="0" rIns="0" bIns="0" rtlCol="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GB" noProof="0"/>
              <a:t>Click to edit Master title style</a:t>
            </a:r>
            <a:endParaRPr lang="en-GB" noProof="0" dirty="0"/>
          </a:p>
        </p:txBody>
      </p:sp>
      <p:sp>
        <p:nvSpPr>
          <p:cNvPr id="11" name="Text Placeholder 10"/>
          <p:cNvSpPr>
            <a:spLocks noGrp="1"/>
          </p:cNvSpPr>
          <p:nvPr>
            <p:ph type="body" sz="quarter" idx="12" hasCustomPrompt="1"/>
          </p:nvPr>
        </p:nvSpPr>
        <p:spPr>
          <a:xfrm>
            <a:off x="845574" y="1277982"/>
            <a:ext cx="5059925"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959066176"/>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with title righ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795636"/>
            <a:ext cx="5058750" cy="4403948"/>
          </a:xfrm>
        </p:spPr>
        <p:txBody>
          <a:bodyPr>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9" name="Text Placeholder 2"/>
          <p:cNvSpPr>
            <a:spLocks noGrp="1"/>
          </p:cNvSpPr>
          <p:nvPr>
            <p:ph idx="1"/>
          </p:nvPr>
        </p:nvSpPr>
        <p:spPr bwMode="gray">
          <a:xfrm>
            <a:off x="845575" y="1278000"/>
            <a:ext cx="5058000" cy="4929584"/>
          </a:xfrm>
          <a:prstGeom prst="rect">
            <a:avLst/>
          </a:prstGeom>
        </p:spPr>
        <p:txBody>
          <a:bodyPr vert="horz" lIns="0" tIns="0" rIns="0" bIns="0" rtlCol="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GB" noProof="0"/>
              <a:t>Click to edit Master title style</a:t>
            </a:r>
            <a:endParaRPr lang="en-GB" noProof="0" dirty="0"/>
          </a:p>
        </p:txBody>
      </p:sp>
      <p:sp>
        <p:nvSpPr>
          <p:cNvPr id="12" name="Text Placeholder 10"/>
          <p:cNvSpPr>
            <a:spLocks noGrp="1"/>
          </p:cNvSpPr>
          <p:nvPr>
            <p:ph type="body" sz="quarter" idx="13" hasCustomPrompt="1"/>
          </p:nvPr>
        </p:nvSpPr>
        <p:spPr>
          <a:xfrm>
            <a:off x="6274825" y="1277982"/>
            <a:ext cx="5059925"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886394254"/>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Conten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p:nvPr>
        </p:nvSpPr>
        <p:spPr bwMode="gray">
          <a:xfrm>
            <a:off x="6276750" y="1278000"/>
            <a:ext cx="5058000" cy="2330177"/>
          </a:xfrm>
        </p:spPr>
        <p:txBody>
          <a:bodyPr>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24" name="Text Placeholder 2"/>
          <p:cNvSpPr>
            <a:spLocks noGrp="1"/>
          </p:cNvSpPr>
          <p:nvPr>
            <p:ph idx="28"/>
          </p:nvPr>
        </p:nvSpPr>
        <p:spPr bwMode="gray">
          <a:xfrm>
            <a:off x="845575" y="1278000"/>
            <a:ext cx="5058000" cy="2330177"/>
          </a:xfrm>
          <a:prstGeom prst="rect">
            <a:avLst/>
          </a:prstGeom>
        </p:spPr>
        <p:txBody>
          <a:bodyPr vert="horz" lIns="0" tIns="0" rIns="0" bIns="0" rtlCol="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25" name="Content Placeholder 3"/>
          <p:cNvSpPr>
            <a:spLocks noGrp="1"/>
          </p:cNvSpPr>
          <p:nvPr>
            <p:ph sz="half" idx="29"/>
          </p:nvPr>
        </p:nvSpPr>
        <p:spPr bwMode="gray">
          <a:xfrm>
            <a:off x="6276750" y="3877591"/>
            <a:ext cx="5058000" cy="2330177"/>
          </a:xfrm>
        </p:spPr>
        <p:txBody>
          <a:bodyPr>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26" name="Text Placeholder 2"/>
          <p:cNvSpPr>
            <a:spLocks noGrp="1"/>
          </p:cNvSpPr>
          <p:nvPr>
            <p:ph idx="30"/>
          </p:nvPr>
        </p:nvSpPr>
        <p:spPr bwMode="gray">
          <a:xfrm>
            <a:off x="845575" y="3877591"/>
            <a:ext cx="5058000" cy="2330177"/>
          </a:xfrm>
          <a:prstGeom prst="rect">
            <a:avLst/>
          </a:prstGeom>
        </p:spPr>
        <p:txBody>
          <a:bodyPr vert="horz" lIns="0" tIns="0" rIns="0" bIns="0" rtlCol="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3" name="Title 2"/>
          <p:cNvSpPr>
            <a:spLocks noGrp="1"/>
          </p:cNvSpPr>
          <p:nvPr>
            <p:ph type="title"/>
          </p:nvPr>
        </p:nvSpPr>
        <p:spPr>
          <a:xfrm>
            <a:off x="845575" y="280733"/>
            <a:ext cx="10489175" cy="854075"/>
          </a:xfrm>
        </p:spPr>
        <p:txBody>
          <a:bodyPr/>
          <a:lstStyle/>
          <a:p>
            <a:r>
              <a:rPr lang="en-GB" noProof="0"/>
              <a:t>Click to edit Master title style</a:t>
            </a:r>
            <a:endParaRPr lang="en-GB" noProof="0" dirty="0"/>
          </a:p>
        </p:txBody>
      </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15:guide id="0" pos="3948" userDrawn="1">
          <p15:clr>
            <a:srgbClr val="FBAE40"/>
          </p15:clr>
        </p15:guide>
        <p15:guide id="1" pos="3720" userDrawn="1">
          <p15:clr>
            <a:srgbClr val="FBAE40"/>
          </p15:clr>
        </p15:guide>
        <p15:guide id="2" orient="horz" pos="2274" userDrawn="1">
          <p15:clr>
            <a:srgbClr val="FBAE40"/>
          </p15:clr>
        </p15:guide>
        <p15:guide id="3" orient="horz" pos="244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Split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907" y="1278384"/>
            <a:ext cx="3265200" cy="232920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7" name="Content Placeholder 2"/>
          <p:cNvSpPr>
            <a:spLocks noGrp="1"/>
          </p:cNvSpPr>
          <p:nvPr>
            <p:ph idx="13"/>
          </p:nvPr>
        </p:nvSpPr>
        <p:spPr bwMode="gray">
          <a:xfrm>
            <a:off x="4458228" y="1278384"/>
            <a:ext cx="3265200" cy="232920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8" name="Content Placeholder 2"/>
          <p:cNvSpPr>
            <a:spLocks noGrp="1"/>
          </p:cNvSpPr>
          <p:nvPr>
            <p:ph idx="14"/>
          </p:nvPr>
        </p:nvSpPr>
        <p:spPr bwMode="gray">
          <a:xfrm>
            <a:off x="8069550" y="1278384"/>
            <a:ext cx="3265200" cy="232920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13" name="Content Placeholder 2"/>
          <p:cNvSpPr>
            <a:spLocks noGrp="1"/>
          </p:cNvSpPr>
          <p:nvPr>
            <p:ph idx="15"/>
          </p:nvPr>
        </p:nvSpPr>
        <p:spPr bwMode="gray">
          <a:xfrm>
            <a:off x="846908" y="3884250"/>
            <a:ext cx="3265200" cy="2329200"/>
          </a:xfrm>
        </p:spPr>
        <p:txBody>
          <a:bodyPr/>
          <a:lstStyle/>
          <a:p>
            <a:pPr lvl="0"/>
            <a:r>
              <a:rPr lang="en-GB" noProof="0"/>
              <a:t>Click to edit Master text styles</a:t>
            </a:r>
          </a:p>
          <a:p>
            <a:pPr lvl="1"/>
            <a:r>
              <a:rPr lang="en-GB" noProof="0"/>
              <a:t>Second level</a:t>
            </a:r>
          </a:p>
        </p:txBody>
      </p:sp>
      <p:sp>
        <p:nvSpPr>
          <p:cNvPr id="14" name="Content Placeholder 2"/>
          <p:cNvSpPr>
            <a:spLocks noGrp="1"/>
          </p:cNvSpPr>
          <p:nvPr>
            <p:ph idx="16"/>
          </p:nvPr>
        </p:nvSpPr>
        <p:spPr bwMode="gray">
          <a:xfrm>
            <a:off x="4458229" y="3884250"/>
            <a:ext cx="3265200" cy="2329200"/>
          </a:xfrm>
        </p:spPr>
        <p:txBody>
          <a:bodyPr/>
          <a:lstStyle/>
          <a:p>
            <a:pPr lvl="0"/>
            <a:r>
              <a:rPr lang="en-GB" noProof="0"/>
              <a:t>Click to edit Master text styles</a:t>
            </a:r>
          </a:p>
          <a:p>
            <a:pPr lvl="1"/>
            <a:r>
              <a:rPr lang="en-GB" noProof="0"/>
              <a:t>Second level</a:t>
            </a:r>
          </a:p>
        </p:txBody>
      </p:sp>
      <p:sp>
        <p:nvSpPr>
          <p:cNvPr id="15" name="Content Placeholder 2"/>
          <p:cNvSpPr>
            <a:spLocks noGrp="1"/>
          </p:cNvSpPr>
          <p:nvPr>
            <p:ph idx="17"/>
          </p:nvPr>
        </p:nvSpPr>
        <p:spPr bwMode="gray">
          <a:xfrm>
            <a:off x="8069550" y="3884250"/>
            <a:ext cx="3265200" cy="2329200"/>
          </a:xfrm>
        </p:spPr>
        <p:txBody>
          <a:bodyPr/>
          <a:lstStyle/>
          <a:p>
            <a:pPr lvl="0"/>
            <a:r>
              <a:rPr lang="en-GB" noProof="0"/>
              <a:t>Click to edit Master text styles</a:t>
            </a:r>
          </a:p>
          <a:p>
            <a:pPr lvl="1"/>
            <a:r>
              <a:rPr lang="en-GB" noProof="0"/>
              <a:t>Second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a:xfrm>
            <a:off x="845575" y="280733"/>
            <a:ext cx="10489175" cy="854075"/>
          </a:xfrm>
        </p:spPr>
        <p:txBody>
          <a:bodyPr/>
          <a:lstStyle/>
          <a:p>
            <a:r>
              <a:rPr lang="en-GB" noProof="0"/>
              <a:t>Click to edit Master title style</a:t>
            </a:r>
            <a:endParaRPr lang="en-GB" noProof="0" dirty="0"/>
          </a:p>
        </p:txBody>
      </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15:guide id="1" pos="2591" userDrawn="1">
          <p15:clr>
            <a:srgbClr val="FBAE40"/>
          </p15:clr>
        </p15:guide>
        <p15:guide id="2" pos="2808" userDrawn="1">
          <p15:clr>
            <a:srgbClr val="FBAE40"/>
          </p15:clr>
        </p15:guide>
        <p15:guide id="3" pos="4866" userDrawn="1">
          <p15:clr>
            <a:srgbClr val="FBAE40"/>
          </p15:clr>
        </p15:guide>
        <p15:guide id="4" pos="5082" userDrawn="1">
          <p15:clr>
            <a:srgbClr val="FBAE40"/>
          </p15:clr>
        </p15:guide>
        <p15:guide id="5" orient="horz" pos="2274" userDrawn="1">
          <p15:clr>
            <a:srgbClr val="FBAE40"/>
          </p15:clr>
        </p15:guide>
        <p15:guide id="6" orient="horz" pos="244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907" y="1795637"/>
            <a:ext cx="3265200" cy="269698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7" name="Content Placeholder 2"/>
          <p:cNvSpPr>
            <a:spLocks noGrp="1"/>
          </p:cNvSpPr>
          <p:nvPr>
            <p:ph idx="13"/>
          </p:nvPr>
        </p:nvSpPr>
        <p:spPr bwMode="gray">
          <a:xfrm>
            <a:off x="4458228" y="1795637"/>
            <a:ext cx="3265200" cy="269698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8" name="Content Placeholder 2"/>
          <p:cNvSpPr>
            <a:spLocks noGrp="1"/>
          </p:cNvSpPr>
          <p:nvPr>
            <p:ph idx="14"/>
          </p:nvPr>
        </p:nvSpPr>
        <p:spPr bwMode="gray">
          <a:xfrm>
            <a:off x="8069550" y="1795637"/>
            <a:ext cx="3265200" cy="269698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13" name="Content Placeholder 2"/>
          <p:cNvSpPr>
            <a:spLocks noGrp="1"/>
          </p:cNvSpPr>
          <p:nvPr>
            <p:ph idx="15"/>
          </p:nvPr>
        </p:nvSpPr>
        <p:spPr bwMode="gray">
          <a:xfrm>
            <a:off x="846908" y="4760734"/>
            <a:ext cx="3265200" cy="1440042"/>
          </a:xfrm>
        </p:spPr>
        <p:txBody>
          <a:bodyPr/>
          <a:lstStyle/>
          <a:p>
            <a:pPr lvl="0"/>
            <a:r>
              <a:rPr lang="en-GB" noProof="0"/>
              <a:t>Click to edit Master text styles</a:t>
            </a:r>
          </a:p>
          <a:p>
            <a:pPr lvl="1"/>
            <a:r>
              <a:rPr lang="en-GB" noProof="0"/>
              <a:t>Second level</a:t>
            </a:r>
          </a:p>
        </p:txBody>
      </p:sp>
      <p:sp>
        <p:nvSpPr>
          <p:cNvPr id="14" name="Content Placeholder 2"/>
          <p:cNvSpPr>
            <a:spLocks noGrp="1"/>
          </p:cNvSpPr>
          <p:nvPr>
            <p:ph idx="16"/>
          </p:nvPr>
        </p:nvSpPr>
        <p:spPr bwMode="gray">
          <a:xfrm>
            <a:off x="4458229" y="4760734"/>
            <a:ext cx="3265200" cy="1440042"/>
          </a:xfrm>
        </p:spPr>
        <p:txBody>
          <a:bodyPr/>
          <a:lstStyle/>
          <a:p>
            <a:pPr lvl="0"/>
            <a:r>
              <a:rPr lang="en-GB" noProof="0"/>
              <a:t>Click to edit Master text styles</a:t>
            </a:r>
          </a:p>
          <a:p>
            <a:pPr lvl="1"/>
            <a:r>
              <a:rPr lang="en-GB" noProof="0"/>
              <a:t>Second level</a:t>
            </a:r>
          </a:p>
        </p:txBody>
      </p:sp>
      <p:sp>
        <p:nvSpPr>
          <p:cNvPr id="15" name="Content Placeholder 2"/>
          <p:cNvSpPr>
            <a:spLocks noGrp="1"/>
          </p:cNvSpPr>
          <p:nvPr>
            <p:ph idx="17"/>
          </p:nvPr>
        </p:nvSpPr>
        <p:spPr bwMode="gray">
          <a:xfrm>
            <a:off x="8069550" y="4760734"/>
            <a:ext cx="3265200" cy="1440042"/>
          </a:xfrm>
        </p:spPr>
        <p:txBody>
          <a:bodyPr/>
          <a:lstStyle/>
          <a:p>
            <a:pPr lvl="0"/>
            <a:r>
              <a:rPr lang="en-GB" noProof="0"/>
              <a:t>Click to edit Master text styles</a:t>
            </a:r>
          </a:p>
          <a:p>
            <a:pPr lvl="1"/>
            <a:r>
              <a:rPr lang="en-GB" noProof="0"/>
              <a:t>Second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a:xfrm>
            <a:off x="845575" y="280733"/>
            <a:ext cx="10489175" cy="854075"/>
          </a:xfrm>
        </p:spPr>
        <p:txBody>
          <a:bodyPr/>
          <a:lstStyle/>
          <a:p>
            <a:r>
              <a:rPr lang="en-GB" noProof="0"/>
              <a:t>Click to edit Master title style</a:t>
            </a:r>
            <a:endParaRPr lang="en-GB" noProof="0" dirty="0"/>
          </a:p>
        </p:txBody>
      </p:sp>
      <p:sp>
        <p:nvSpPr>
          <p:cNvPr id="10" name="Text Placeholder 10"/>
          <p:cNvSpPr>
            <a:spLocks noGrp="1"/>
          </p:cNvSpPr>
          <p:nvPr>
            <p:ph type="body" sz="quarter" idx="12" hasCustomPrompt="1"/>
          </p:nvPr>
        </p:nvSpPr>
        <p:spPr>
          <a:xfrm>
            <a:off x="845574" y="1277982"/>
            <a:ext cx="3265200"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
        <p:nvSpPr>
          <p:cNvPr id="16" name="Text Placeholder 10"/>
          <p:cNvSpPr>
            <a:spLocks noGrp="1"/>
          </p:cNvSpPr>
          <p:nvPr>
            <p:ph type="body" sz="quarter" idx="20" hasCustomPrompt="1"/>
          </p:nvPr>
        </p:nvSpPr>
        <p:spPr>
          <a:xfrm>
            <a:off x="4458228" y="1277982"/>
            <a:ext cx="3265200" cy="436017"/>
          </a:xfrm>
        </p:spPr>
        <p:txBody>
          <a:bodyPr/>
          <a:lstStyle>
            <a:lvl1pPr>
              <a:lnSpc>
                <a:spcPts val="1700"/>
              </a:lnSpc>
              <a:defRPr sz="1500" b="1">
                <a:solidFill>
                  <a:schemeClr val="bg2"/>
                </a:solidFill>
              </a:defRPr>
            </a:lvl1pPr>
          </a:lstStyle>
          <a:p>
            <a:pPr lvl="0"/>
            <a:r>
              <a:rPr lang="en-GB" noProof="0" dirty="0"/>
              <a:t>Click to edit title</a:t>
            </a:r>
          </a:p>
        </p:txBody>
      </p:sp>
      <p:sp>
        <p:nvSpPr>
          <p:cNvPr id="17" name="Text Placeholder 10"/>
          <p:cNvSpPr>
            <a:spLocks noGrp="1"/>
          </p:cNvSpPr>
          <p:nvPr>
            <p:ph type="body" sz="quarter" idx="21" hasCustomPrompt="1"/>
          </p:nvPr>
        </p:nvSpPr>
        <p:spPr>
          <a:xfrm>
            <a:off x="8069550" y="1277982"/>
            <a:ext cx="3265200" cy="436017"/>
          </a:xfrm>
        </p:spPr>
        <p:txBody>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217969887"/>
      </p:ext>
    </p:extLst>
  </p:cSld>
  <p:clrMapOvr>
    <a:masterClrMapping/>
  </p:clrMapOvr>
  <p:extLst>
    <p:ext uri="{DCECCB84-F9BA-43D5-87BE-67443E8EF086}">
      <p15:sldGuideLst xmlns:p15="http://schemas.microsoft.com/office/powerpoint/2012/main">
        <p15:guide id="2" pos="2808">
          <p15:clr>
            <a:srgbClr val="FBAE40"/>
          </p15:clr>
        </p15:guide>
        <p15:guide id="3" pos="4866">
          <p15:clr>
            <a:srgbClr val="FBAE40"/>
          </p15:clr>
        </p15:guide>
        <p15:guide id="4" pos="5082">
          <p15:clr>
            <a:srgbClr val="FBAE40"/>
          </p15:clr>
        </p15:guide>
        <p15:guide id="5" orient="horz" pos="2830" userDrawn="1">
          <p15:clr>
            <a:srgbClr val="FBAE40"/>
          </p15:clr>
        </p15:guide>
        <p15:guide id="6" orient="horz" pos="2998" userDrawn="1">
          <p15:clr>
            <a:srgbClr val="FBAE40"/>
          </p15:clr>
        </p15:guide>
        <p15:guide id="7" pos="259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Split Content">
    <p:bg bwMode="gray">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bwMode="gray">
          <a:xfrm>
            <a:off x="845575" y="1279981"/>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6" name="Content Placeholder 2"/>
          <p:cNvSpPr>
            <a:spLocks noGrp="1"/>
          </p:cNvSpPr>
          <p:nvPr>
            <p:ph idx="13" hasCustomPrompt="1"/>
          </p:nvPr>
        </p:nvSpPr>
        <p:spPr bwMode="gray">
          <a:xfrm>
            <a:off x="845575" y="1754561"/>
            <a:ext cx="5058000" cy="1854000"/>
          </a:xfrm>
        </p:spPr>
        <p:txBody>
          <a:bodyPr/>
          <a:lstStyle>
            <a:lvl3pPr>
              <a:lnSpc>
                <a:spcPts val="2200"/>
              </a:lnSpc>
              <a:defRPr sz="2000"/>
            </a:lvl3pPr>
          </a:lstStyle>
          <a:p>
            <a:pPr lvl="2"/>
            <a:r>
              <a:rPr lang="en-GB" noProof="0" dirty="0"/>
              <a:t>Text level</a:t>
            </a:r>
          </a:p>
        </p:txBody>
      </p:sp>
      <p:sp>
        <p:nvSpPr>
          <p:cNvPr id="7" name="Content Placeholder 2"/>
          <p:cNvSpPr>
            <a:spLocks noGrp="1"/>
          </p:cNvSpPr>
          <p:nvPr>
            <p:ph idx="20" hasCustomPrompt="1"/>
          </p:nvPr>
        </p:nvSpPr>
        <p:spPr bwMode="gray">
          <a:xfrm>
            <a:off x="845575" y="3877590"/>
            <a:ext cx="5058000" cy="324000"/>
          </a:xfrm>
        </p:spPr>
        <p:txBody>
          <a:bodyPr>
            <a:noAutofit/>
          </a:bodyPr>
          <a:lstStyle>
            <a:lvl1pPr>
              <a:lnSpc>
                <a:spcPts val="2100"/>
              </a:lnSpc>
              <a:defRPr sz="1800" b="1"/>
            </a:lvl1pPr>
          </a:lstStyle>
          <a:p>
            <a:pPr lvl="0"/>
            <a:r>
              <a:rPr lang="en-GB" noProof="0" dirty="0"/>
              <a:t>Click to edit title</a:t>
            </a:r>
          </a:p>
        </p:txBody>
      </p:sp>
      <p:sp>
        <p:nvSpPr>
          <p:cNvPr id="8" name="Content Placeholder 2"/>
          <p:cNvSpPr>
            <a:spLocks noGrp="1"/>
          </p:cNvSpPr>
          <p:nvPr>
            <p:ph idx="21" hasCustomPrompt="1"/>
          </p:nvPr>
        </p:nvSpPr>
        <p:spPr bwMode="gray">
          <a:xfrm>
            <a:off x="845575" y="4346775"/>
            <a:ext cx="5058000" cy="1854000"/>
          </a:xfrm>
        </p:spPr>
        <p:txBody>
          <a:bodyPr/>
          <a:lstStyle>
            <a:lvl3pPr>
              <a:lnSpc>
                <a:spcPts val="2200"/>
              </a:lnSpc>
              <a:defRPr sz="2000"/>
            </a:lvl3pPr>
          </a:lstStyle>
          <a:p>
            <a:pPr lvl="2"/>
            <a:r>
              <a:rPr lang="en-GB" noProof="0" dirty="0"/>
              <a:t>Text level</a:t>
            </a:r>
          </a:p>
        </p:txBody>
      </p: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3" name="Title 2"/>
          <p:cNvSpPr>
            <a:spLocks noGrp="1"/>
          </p:cNvSpPr>
          <p:nvPr>
            <p:ph type="title"/>
          </p:nvPr>
        </p:nvSpPr>
        <p:spPr>
          <a:xfrm>
            <a:off x="845575" y="280733"/>
            <a:ext cx="10489175" cy="854075"/>
          </a:xfrm>
        </p:spPr>
        <p:txBody>
          <a:bodyPr/>
          <a:lstStyle/>
          <a:p>
            <a:r>
              <a:rPr lang="en-GB" noProof="0"/>
              <a:t>Click to edit Master title style</a:t>
            </a:r>
            <a:endParaRPr lang="en-GB" noProof="0" dirty="0"/>
          </a:p>
        </p:txBody>
      </p:sp>
    </p:spTree>
    <p:extLst>
      <p:ext uri="{BB962C8B-B14F-4D97-AF65-F5344CB8AC3E}">
        <p14:creationId xmlns:p14="http://schemas.microsoft.com/office/powerpoint/2010/main" val="2473586443"/>
      </p:ext>
    </p:extLst>
  </p:cSld>
  <p:clrMapOvr>
    <a:masterClrMapping/>
  </p:clrMapOvr>
  <p:extLst>
    <p:ext uri="{DCECCB84-F9BA-43D5-87BE-67443E8EF086}">
      <p15:sldGuideLst xmlns:p15="http://schemas.microsoft.com/office/powerpoint/2012/main">
        <p15:guide id="2" pos="3720" userDrawn="1">
          <p15:clr>
            <a:srgbClr val="FBAE40"/>
          </p15:clr>
        </p15:guide>
        <p15:guide id="3" pos="3953" userDrawn="1">
          <p15:clr>
            <a:srgbClr val="FBAE40"/>
          </p15:clr>
        </p15:guide>
        <p15:guide id="4" orient="horz" pos="2274" userDrawn="1">
          <p15:clr>
            <a:srgbClr val="FBAE40"/>
          </p15:clr>
        </p15:guide>
        <p15:guide id="5" orient="horz" pos="244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Content Slid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79024" cy="4922391"/>
          </a:xfrm>
          <a:prstGeom prst="rect">
            <a:avLst/>
          </a:prstGeom>
        </p:spPr>
        <p:txBody>
          <a:bodyPr vert="horz" lIns="0" tIns="0" rIns="0" bIns="0" rtlCol="0">
            <a:noAutofit/>
          </a:bodyPr>
          <a:lstStyle>
            <a:lvl2pPr marL="268288" indent="-268288">
              <a:buClr>
                <a:schemeClr val="accent1"/>
              </a:buClr>
              <a:buFont typeface="ING Me" pitchFamily="2" charset="0"/>
              <a:buChar char="•"/>
              <a:defRPr/>
            </a:lvl2pPr>
            <a:lvl3pPr marL="536575" indent="-266700">
              <a:buClr>
                <a:schemeClr val="accent2"/>
              </a:buClr>
              <a:defRPr/>
            </a:lvl3pPr>
            <a:lvl4pPr marL="808038" indent="-260350">
              <a:buClr>
                <a:schemeClr val="accent3"/>
              </a:buClr>
              <a:defRPr/>
            </a:lvl4pPr>
            <a:lvl5pPr marL="1071563" indent="-252413">
              <a:buClr>
                <a:schemeClr val="accent4"/>
              </a:buClr>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2" name="Title 1"/>
          <p:cNvSpPr>
            <a:spLocks noGrp="1"/>
          </p:cNvSpPr>
          <p:nvPr>
            <p:ph type="title"/>
          </p:nvPr>
        </p:nvSpPr>
        <p:spPr>
          <a:xfrm>
            <a:off x="845575" y="280733"/>
            <a:ext cx="10479024" cy="854075"/>
          </a:xfrm>
        </p:spPr>
        <p:txBody>
          <a:bodyPr/>
          <a:lstStyle/>
          <a:p>
            <a:r>
              <a:rPr lang="en-GB"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1366038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 Split Title &amp;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845575" y="280733"/>
            <a:ext cx="10489175" cy="854075"/>
          </a:xfrm>
        </p:spPr>
        <p:txBody>
          <a:bodyPr/>
          <a:lstStyle/>
          <a:p>
            <a:r>
              <a:rPr lang="en-GB" noProof="0"/>
              <a:t>Click to edit Master title style</a:t>
            </a:r>
            <a:endParaRPr lang="en-GB" noProof="0" dirty="0"/>
          </a:p>
        </p:txBody>
      </p:sp>
      <p:sp>
        <p:nvSpPr>
          <p:cNvPr id="5" name="Content Placeholder 2"/>
          <p:cNvSpPr>
            <a:spLocks noGrp="1"/>
          </p:cNvSpPr>
          <p:nvPr>
            <p:ph idx="1" hasCustomPrompt="1"/>
          </p:nvPr>
        </p:nvSpPr>
        <p:spPr bwMode="gray">
          <a:xfrm>
            <a:off x="845575" y="1278384"/>
            <a:ext cx="3265200" cy="324000"/>
          </a:xfrm>
        </p:spPr>
        <p:txBody>
          <a:bodyPr/>
          <a:lstStyle>
            <a:lvl1pPr>
              <a:lnSpc>
                <a:spcPts val="2100"/>
              </a:lnSpc>
              <a:defRPr sz="1800" b="1"/>
            </a:lvl1pPr>
          </a:lstStyle>
          <a:p>
            <a:pPr lvl="0"/>
            <a:r>
              <a:rPr lang="en-GB" noProof="0" dirty="0"/>
              <a:t>Click to edit title</a:t>
            </a:r>
          </a:p>
        </p:txBody>
      </p:sp>
      <p:sp>
        <p:nvSpPr>
          <p:cNvPr id="6" name="Content Placeholder 2"/>
          <p:cNvSpPr>
            <a:spLocks noGrp="1"/>
          </p:cNvSpPr>
          <p:nvPr>
            <p:ph idx="13" hasCustomPrompt="1"/>
          </p:nvPr>
        </p:nvSpPr>
        <p:spPr bwMode="gray">
          <a:xfrm>
            <a:off x="845575" y="1757278"/>
            <a:ext cx="3265200" cy="1850305"/>
          </a:xfrm>
        </p:spPr>
        <p:txBody>
          <a:bodyPr/>
          <a:lstStyle>
            <a:lvl3pPr>
              <a:lnSpc>
                <a:spcPts val="2100"/>
              </a:lnSpc>
              <a:defRPr sz="1800"/>
            </a:lvl3pPr>
          </a:lstStyle>
          <a:p>
            <a:pPr lvl="2"/>
            <a:r>
              <a:rPr lang="en-GB" noProof="0" dirty="0"/>
              <a:t>Text level</a:t>
            </a:r>
          </a:p>
        </p:txBody>
      </p:sp>
      <p:sp>
        <p:nvSpPr>
          <p:cNvPr id="7" name="Content Placeholder 2"/>
          <p:cNvSpPr>
            <a:spLocks noGrp="1"/>
          </p:cNvSpPr>
          <p:nvPr>
            <p:ph idx="20" hasCustomPrompt="1"/>
          </p:nvPr>
        </p:nvSpPr>
        <p:spPr bwMode="gray">
          <a:xfrm>
            <a:off x="845575"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5" y="4346776"/>
            <a:ext cx="3265200" cy="1850400"/>
          </a:xfrm>
        </p:spPr>
        <p:txBody>
          <a:bodyPr/>
          <a:lstStyle>
            <a:lvl3pPr>
              <a:lnSpc>
                <a:spcPts val="2100"/>
              </a:lnSpc>
              <a:defRPr sz="1800"/>
            </a:lvl3pPr>
          </a:lstStyle>
          <a:p>
            <a:pPr lvl="2"/>
            <a:r>
              <a:rPr lang="en-GB" noProof="0" dirty="0"/>
              <a:t>Text level</a:t>
            </a:r>
          </a:p>
        </p:txBody>
      </p:sp>
      <p:cxnSp>
        <p:nvCxnSpPr>
          <p:cNvPr id="9" name="Straight Connector 8"/>
          <p:cNvCxnSpPr/>
          <p:nvPr userDrawn="1"/>
        </p:nvCxnSpPr>
        <p:spPr bwMode="gray">
          <a:xfrm>
            <a:off x="845575"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845575"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Content Placeholder 2"/>
          <p:cNvSpPr>
            <a:spLocks noGrp="1"/>
          </p:cNvSpPr>
          <p:nvPr>
            <p:ph idx="22" hasCustomPrompt="1"/>
          </p:nvPr>
        </p:nvSpPr>
        <p:spPr bwMode="gray">
          <a:xfrm>
            <a:off x="8069550" y="1278384"/>
            <a:ext cx="3265200" cy="324000"/>
          </a:xfrm>
        </p:spPr>
        <p:txBody>
          <a:bodyPr/>
          <a:lstStyle>
            <a:lvl1pPr>
              <a:lnSpc>
                <a:spcPts val="2100"/>
              </a:lnSpc>
              <a:defRPr sz="1800" b="1"/>
            </a:lvl1pPr>
          </a:lstStyle>
          <a:p>
            <a:pPr lvl="0"/>
            <a:r>
              <a:rPr lang="en-GB" noProof="0"/>
              <a:t>Click to edit title</a:t>
            </a:r>
            <a:endParaRPr lang="en-GB" noProof="0" dirty="0"/>
          </a:p>
        </p:txBody>
      </p:sp>
      <p:sp>
        <p:nvSpPr>
          <p:cNvPr id="41" name="Content Placeholder 2"/>
          <p:cNvSpPr>
            <a:spLocks noGrp="1"/>
          </p:cNvSpPr>
          <p:nvPr>
            <p:ph idx="23" hasCustomPrompt="1"/>
          </p:nvPr>
        </p:nvSpPr>
        <p:spPr bwMode="gray">
          <a:xfrm>
            <a:off x="8069550" y="1757278"/>
            <a:ext cx="3265200" cy="1850305"/>
          </a:xfrm>
        </p:spPr>
        <p:txBody>
          <a:bodyPr/>
          <a:lstStyle>
            <a:lvl3pPr>
              <a:lnSpc>
                <a:spcPts val="2100"/>
              </a:lnSpc>
              <a:defRPr sz="1800"/>
            </a:lvl3pPr>
          </a:lstStyle>
          <a:p>
            <a:pPr lvl="2"/>
            <a:r>
              <a:rPr lang="en-GB" noProof="0" dirty="0"/>
              <a:t>Text level</a:t>
            </a:r>
          </a:p>
        </p:txBody>
      </p:sp>
      <p:sp>
        <p:nvSpPr>
          <p:cNvPr id="42" name="Content Placeholder 2"/>
          <p:cNvSpPr>
            <a:spLocks noGrp="1"/>
          </p:cNvSpPr>
          <p:nvPr>
            <p:ph idx="24" hasCustomPrompt="1"/>
          </p:nvPr>
        </p:nvSpPr>
        <p:spPr bwMode="gray">
          <a:xfrm>
            <a:off x="8069550"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43" name="Content Placeholder 2"/>
          <p:cNvSpPr>
            <a:spLocks noGrp="1"/>
          </p:cNvSpPr>
          <p:nvPr>
            <p:ph idx="25" hasCustomPrompt="1"/>
          </p:nvPr>
        </p:nvSpPr>
        <p:spPr bwMode="gray">
          <a:xfrm>
            <a:off x="8069550" y="4346776"/>
            <a:ext cx="3265200" cy="1850400"/>
          </a:xfrm>
        </p:spPr>
        <p:txBody>
          <a:bodyPr/>
          <a:lstStyle>
            <a:lvl3pPr>
              <a:lnSpc>
                <a:spcPts val="2100"/>
              </a:lnSpc>
              <a:defRPr sz="1800"/>
            </a:lvl3pPr>
          </a:lstStyle>
          <a:p>
            <a:pPr lvl="2"/>
            <a:r>
              <a:rPr lang="en-GB" noProof="0" dirty="0"/>
              <a:t>Text level</a:t>
            </a:r>
          </a:p>
        </p:txBody>
      </p:sp>
      <p:cxnSp>
        <p:nvCxnSpPr>
          <p:cNvPr id="44" name="Straight Connector 43"/>
          <p:cNvCxnSpPr/>
          <p:nvPr userDrawn="1"/>
        </p:nvCxnSpPr>
        <p:spPr bwMode="gray">
          <a:xfrm>
            <a:off x="8069550"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8069550"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6" name="Content Placeholder 2"/>
          <p:cNvSpPr>
            <a:spLocks noGrp="1"/>
          </p:cNvSpPr>
          <p:nvPr>
            <p:ph idx="26" hasCustomPrompt="1"/>
          </p:nvPr>
        </p:nvSpPr>
        <p:spPr bwMode="gray">
          <a:xfrm>
            <a:off x="4457562" y="1278384"/>
            <a:ext cx="3265200" cy="324000"/>
          </a:xfrm>
        </p:spPr>
        <p:txBody>
          <a:bodyPr/>
          <a:lstStyle>
            <a:lvl1pPr>
              <a:lnSpc>
                <a:spcPts val="2100"/>
              </a:lnSpc>
              <a:defRPr sz="1800" b="1"/>
            </a:lvl1pPr>
          </a:lstStyle>
          <a:p>
            <a:pPr lvl="0"/>
            <a:r>
              <a:rPr lang="en-GB" noProof="0"/>
              <a:t>Click to edit title</a:t>
            </a:r>
            <a:endParaRPr lang="en-GB" noProof="0" dirty="0"/>
          </a:p>
        </p:txBody>
      </p:sp>
      <p:sp>
        <p:nvSpPr>
          <p:cNvPr id="47" name="Content Placeholder 2"/>
          <p:cNvSpPr>
            <a:spLocks noGrp="1"/>
          </p:cNvSpPr>
          <p:nvPr>
            <p:ph idx="27" hasCustomPrompt="1"/>
          </p:nvPr>
        </p:nvSpPr>
        <p:spPr bwMode="gray">
          <a:xfrm>
            <a:off x="4457562" y="1757278"/>
            <a:ext cx="3265200" cy="1850305"/>
          </a:xfrm>
        </p:spPr>
        <p:txBody>
          <a:bodyPr/>
          <a:lstStyle>
            <a:lvl3pPr>
              <a:lnSpc>
                <a:spcPts val="2100"/>
              </a:lnSpc>
              <a:defRPr sz="1800"/>
            </a:lvl3pPr>
          </a:lstStyle>
          <a:p>
            <a:pPr lvl="2"/>
            <a:r>
              <a:rPr lang="en-GB" noProof="0" dirty="0"/>
              <a:t>Text level</a:t>
            </a:r>
          </a:p>
        </p:txBody>
      </p:sp>
      <p:sp>
        <p:nvSpPr>
          <p:cNvPr id="48" name="Content Placeholder 2"/>
          <p:cNvSpPr>
            <a:spLocks noGrp="1"/>
          </p:cNvSpPr>
          <p:nvPr>
            <p:ph idx="28" hasCustomPrompt="1"/>
          </p:nvPr>
        </p:nvSpPr>
        <p:spPr bwMode="gray">
          <a:xfrm>
            <a:off x="4457562"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49" name="Content Placeholder 2"/>
          <p:cNvSpPr>
            <a:spLocks noGrp="1"/>
          </p:cNvSpPr>
          <p:nvPr>
            <p:ph idx="29" hasCustomPrompt="1"/>
          </p:nvPr>
        </p:nvSpPr>
        <p:spPr bwMode="gray">
          <a:xfrm>
            <a:off x="4457562" y="4346776"/>
            <a:ext cx="3265200" cy="1850400"/>
          </a:xfrm>
        </p:spPr>
        <p:txBody>
          <a:bodyPr/>
          <a:lstStyle>
            <a:lvl3pPr>
              <a:lnSpc>
                <a:spcPts val="2100"/>
              </a:lnSpc>
              <a:defRPr sz="1800"/>
            </a:lvl3pPr>
          </a:lstStyle>
          <a:p>
            <a:pPr lvl="2"/>
            <a:r>
              <a:rPr lang="en-GB" noProof="0" dirty="0"/>
              <a:t>Text level</a:t>
            </a:r>
          </a:p>
        </p:txBody>
      </p:sp>
      <p:cxnSp>
        <p:nvCxnSpPr>
          <p:cNvPr id="50" name="Straight Connector 49"/>
          <p:cNvCxnSpPr/>
          <p:nvPr userDrawn="1"/>
        </p:nvCxnSpPr>
        <p:spPr bwMode="gray">
          <a:xfrm>
            <a:off x="4457562"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4457562"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990928557"/>
      </p:ext>
    </p:extLst>
  </p:cSld>
  <p:clrMapOvr>
    <a:masterClrMapping/>
  </p:clrMapOvr>
  <p:extLst>
    <p:ext uri="{DCECCB84-F9BA-43D5-87BE-67443E8EF086}">
      <p15:sldGuideLst xmlns:p15="http://schemas.microsoft.com/office/powerpoint/2012/main">
        <p15:guide id="2" pos="2592" userDrawn="1">
          <p15:clr>
            <a:srgbClr val="FBAE40"/>
          </p15:clr>
        </p15:guide>
        <p15:guide id="3" pos="5082" userDrawn="1">
          <p15:clr>
            <a:srgbClr val="FBAE40"/>
          </p15:clr>
        </p15:guide>
        <p15:guide id="4" pos="2803" userDrawn="1">
          <p15:clr>
            <a:srgbClr val="FBAE40"/>
          </p15:clr>
        </p15:guide>
        <p15:guide id="5" pos="4866" userDrawn="1">
          <p15:clr>
            <a:srgbClr val="FBAE40"/>
          </p15:clr>
        </p15:guide>
        <p15:guide id="6" orient="horz" pos="2274" userDrawn="1">
          <p15:clr>
            <a:srgbClr val="FBAE40"/>
          </p15:clr>
        </p15:guide>
        <p15:guide id="7" orient="horz" pos="244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Split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845575" y="280733"/>
            <a:ext cx="10489175" cy="854075"/>
          </a:xfrm>
        </p:spPr>
        <p:txBody>
          <a:bodyPr/>
          <a:lstStyle/>
          <a:p>
            <a:r>
              <a:rPr lang="en-GB" noProof="0"/>
              <a:t>Click to edit Master title style</a:t>
            </a:r>
            <a:endParaRPr lang="en-GB" noProof="0" dirty="0"/>
          </a:p>
        </p:txBody>
      </p:sp>
      <p:sp>
        <p:nvSpPr>
          <p:cNvPr id="5" name="Content Placeholder 2"/>
          <p:cNvSpPr>
            <a:spLocks noGrp="1"/>
          </p:cNvSpPr>
          <p:nvPr>
            <p:ph idx="1" hasCustomPrompt="1"/>
          </p:nvPr>
        </p:nvSpPr>
        <p:spPr bwMode="gray">
          <a:xfrm>
            <a:off x="845574"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6" name="Content Placeholder 2"/>
          <p:cNvSpPr>
            <a:spLocks noGrp="1"/>
          </p:cNvSpPr>
          <p:nvPr>
            <p:ph idx="13" hasCustomPrompt="1"/>
          </p:nvPr>
        </p:nvSpPr>
        <p:spPr bwMode="gray">
          <a:xfrm>
            <a:off x="845574" y="1757279"/>
            <a:ext cx="2556000" cy="1850400"/>
          </a:xfrm>
        </p:spPr>
        <p:txBody>
          <a:bodyPr/>
          <a:lstStyle>
            <a:lvl3pPr>
              <a:lnSpc>
                <a:spcPts val="2100"/>
              </a:lnSpc>
              <a:defRPr sz="1800"/>
            </a:lvl3pPr>
          </a:lstStyle>
          <a:p>
            <a:pPr lvl="2"/>
            <a:r>
              <a:rPr lang="en-GB" noProof="0" dirty="0"/>
              <a:t>Text level</a:t>
            </a:r>
          </a:p>
        </p:txBody>
      </p:sp>
      <p:sp>
        <p:nvSpPr>
          <p:cNvPr id="7" name="Content Placeholder 2"/>
          <p:cNvSpPr>
            <a:spLocks noGrp="1"/>
          </p:cNvSpPr>
          <p:nvPr>
            <p:ph idx="20" hasCustomPrompt="1"/>
          </p:nvPr>
        </p:nvSpPr>
        <p:spPr bwMode="gray">
          <a:xfrm>
            <a:off x="845574"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4" y="4346776"/>
            <a:ext cx="2556000" cy="1850400"/>
          </a:xfrm>
        </p:spPr>
        <p:txBody>
          <a:bodyPr/>
          <a:lstStyle>
            <a:lvl3pPr>
              <a:lnSpc>
                <a:spcPts val="2100"/>
              </a:lnSpc>
              <a:defRPr sz="1800"/>
            </a:lvl3pPr>
          </a:lstStyle>
          <a:p>
            <a:pPr lvl="2"/>
            <a:r>
              <a:rPr lang="en-GB" noProof="0" dirty="0"/>
              <a:t>Text level</a:t>
            </a:r>
          </a:p>
        </p:txBody>
      </p:sp>
      <p:cxnSp>
        <p:nvCxnSpPr>
          <p:cNvPr id="9" name="Straight Connector 8"/>
          <p:cNvCxnSpPr/>
          <p:nvPr userDrawn="1"/>
        </p:nvCxnSpPr>
        <p:spPr bwMode="gray">
          <a:xfrm>
            <a:off x="845574"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845574"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9" name="Content Placeholder 2"/>
          <p:cNvSpPr>
            <a:spLocks noGrp="1"/>
          </p:cNvSpPr>
          <p:nvPr>
            <p:ph idx="22" hasCustomPrompt="1"/>
          </p:nvPr>
        </p:nvSpPr>
        <p:spPr bwMode="gray">
          <a:xfrm>
            <a:off x="3489966"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52" name="Content Placeholder 2"/>
          <p:cNvSpPr>
            <a:spLocks noGrp="1"/>
          </p:cNvSpPr>
          <p:nvPr>
            <p:ph idx="23" hasCustomPrompt="1"/>
          </p:nvPr>
        </p:nvSpPr>
        <p:spPr bwMode="gray">
          <a:xfrm>
            <a:off x="3489966" y="1757279"/>
            <a:ext cx="2556000" cy="1850400"/>
          </a:xfrm>
        </p:spPr>
        <p:txBody>
          <a:bodyPr/>
          <a:lstStyle>
            <a:lvl3pPr>
              <a:lnSpc>
                <a:spcPts val="2100"/>
              </a:lnSpc>
              <a:defRPr sz="1800"/>
            </a:lvl3pPr>
          </a:lstStyle>
          <a:p>
            <a:pPr lvl="2"/>
            <a:r>
              <a:rPr lang="en-GB" noProof="0" dirty="0"/>
              <a:t>Text level</a:t>
            </a:r>
          </a:p>
        </p:txBody>
      </p:sp>
      <p:sp>
        <p:nvSpPr>
          <p:cNvPr id="53" name="Content Placeholder 2"/>
          <p:cNvSpPr>
            <a:spLocks noGrp="1"/>
          </p:cNvSpPr>
          <p:nvPr>
            <p:ph idx="24" hasCustomPrompt="1"/>
          </p:nvPr>
        </p:nvSpPr>
        <p:spPr bwMode="gray">
          <a:xfrm>
            <a:off x="3489966"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54" name="Content Placeholder 2"/>
          <p:cNvSpPr>
            <a:spLocks noGrp="1"/>
          </p:cNvSpPr>
          <p:nvPr>
            <p:ph idx="25" hasCustomPrompt="1"/>
          </p:nvPr>
        </p:nvSpPr>
        <p:spPr bwMode="gray">
          <a:xfrm>
            <a:off x="3489966" y="4346776"/>
            <a:ext cx="2556000" cy="1850400"/>
          </a:xfrm>
        </p:spPr>
        <p:txBody>
          <a:bodyPr/>
          <a:lstStyle>
            <a:lvl3pPr>
              <a:lnSpc>
                <a:spcPts val="2100"/>
              </a:lnSpc>
              <a:defRPr sz="1800"/>
            </a:lvl3pPr>
          </a:lstStyle>
          <a:p>
            <a:pPr lvl="2"/>
            <a:r>
              <a:rPr lang="en-GB" noProof="0" dirty="0"/>
              <a:t>Text level</a:t>
            </a:r>
          </a:p>
        </p:txBody>
      </p:sp>
      <p:cxnSp>
        <p:nvCxnSpPr>
          <p:cNvPr id="55" name="Straight Connector 54"/>
          <p:cNvCxnSpPr/>
          <p:nvPr userDrawn="1"/>
        </p:nvCxnSpPr>
        <p:spPr bwMode="gray">
          <a:xfrm>
            <a:off x="3489966"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3489966"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7" name="Content Placeholder 2"/>
          <p:cNvSpPr>
            <a:spLocks noGrp="1"/>
          </p:cNvSpPr>
          <p:nvPr>
            <p:ph idx="26" hasCustomPrompt="1"/>
          </p:nvPr>
        </p:nvSpPr>
        <p:spPr bwMode="gray">
          <a:xfrm>
            <a:off x="6134358"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58" name="Content Placeholder 2"/>
          <p:cNvSpPr>
            <a:spLocks noGrp="1"/>
          </p:cNvSpPr>
          <p:nvPr>
            <p:ph idx="27" hasCustomPrompt="1"/>
          </p:nvPr>
        </p:nvSpPr>
        <p:spPr bwMode="gray">
          <a:xfrm>
            <a:off x="6134358" y="1757279"/>
            <a:ext cx="2556000" cy="1850400"/>
          </a:xfrm>
        </p:spPr>
        <p:txBody>
          <a:bodyPr/>
          <a:lstStyle>
            <a:lvl3pPr>
              <a:lnSpc>
                <a:spcPts val="2100"/>
              </a:lnSpc>
              <a:defRPr sz="1800"/>
            </a:lvl3pPr>
          </a:lstStyle>
          <a:p>
            <a:pPr lvl="2"/>
            <a:r>
              <a:rPr lang="en-GB" noProof="0" dirty="0"/>
              <a:t>Text level</a:t>
            </a:r>
          </a:p>
        </p:txBody>
      </p:sp>
      <p:sp>
        <p:nvSpPr>
          <p:cNvPr id="59" name="Content Placeholder 2"/>
          <p:cNvSpPr>
            <a:spLocks noGrp="1"/>
          </p:cNvSpPr>
          <p:nvPr>
            <p:ph idx="28" hasCustomPrompt="1"/>
          </p:nvPr>
        </p:nvSpPr>
        <p:spPr bwMode="gray">
          <a:xfrm>
            <a:off x="6134358"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60" name="Content Placeholder 2"/>
          <p:cNvSpPr>
            <a:spLocks noGrp="1"/>
          </p:cNvSpPr>
          <p:nvPr>
            <p:ph idx="29" hasCustomPrompt="1"/>
          </p:nvPr>
        </p:nvSpPr>
        <p:spPr bwMode="gray">
          <a:xfrm>
            <a:off x="6134358" y="4346776"/>
            <a:ext cx="2556000" cy="1850400"/>
          </a:xfrm>
        </p:spPr>
        <p:txBody>
          <a:bodyPr/>
          <a:lstStyle>
            <a:lvl3pPr>
              <a:lnSpc>
                <a:spcPts val="2100"/>
              </a:lnSpc>
              <a:defRPr sz="1800"/>
            </a:lvl3pPr>
          </a:lstStyle>
          <a:p>
            <a:pPr lvl="2"/>
            <a:r>
              <a:rPr lang="en-GB" noProof="0" dirty="0"/>
              <a:t>Text level</a:t>
            </a:r>
          </a:p>
        </p:txBody>
      </p:sp>
      <p:cxnSp>
        <p:nvCxnSpPr>
          <p:cNvPr id="61" name="Straight Connector 60"/>
          <p:cNvCxnSpPr/>
          <p:nvPr userDrawn="1"/>
        </p:nvCxnSpPr>
        <p:spPr bwMode="gray">
          <a:xfrm>
            <a:off x="6134358"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bwMode="gray">
          <a:xfrm>
            <a:off x="6134358"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Content Placeholder 2"/>
          <p:cNvSpPr>
            <a:spLocks noGrp="1"/>
          </p:cNvSpPr>
          <p:nvPr>
            <p:ph idx="30" hasCustomPrompt="1"/>
          </p:nvPr>
        </p:nvSpPr>
        <p:spPr bwMode="gray">
          <a:xfrm>
            <a:off x="8778750"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64" name="Content Placeholder 2"/>
          <p:cNvSpPr>
            <a:spLocks noGrp="1"/>
          </p:cNvSpPr>
          <p:nvPr>
            <p:ph idx="31" hasCustomPrompt="1"/>
          </p:nvPr>
        </p:nvSpPr>
        <p:spPr bwMode="gray">
          <a:xfrm>
            <a:off x="8778750" y="1757279"/>
            <a:ext cx="2556000" cy="1850400"/>
          </a:xfrm>
        </p:spPr>
        <p:txBody>
          <a:bodyPr/>
          <a:lstStyle>
            <a:lvl3pPr>
              <a:lnSpc>
                <a:spcPts val="2100"/>
              </a:lnSpc>
              <a:defRPr sz="1800"/>
            </a:lvl3pPr>
          </a:lstStyle>
          <a:p>
            <a:pPr lvl="2"/>
            <a:r>
              <a:rPr lang="en-GB" noProof="0" dirty="0"/>
              <a:t>Text level</a:t>
            </a:r>
          </a:p>
        </p:txBody>
      </p:sp>
      <p:sp>
        <p:nvSpPr>
          <p:cNvPr id="65" name="Content Placeholder 2"/>
          <p:cNvSpPr>
            <a:spLocks noGrp="1"/>
          </p:cNvSpPr>
          <p:nvPr>
            <p:ph idx="32" hasCustomPrompt="1"/>
          </p:nvPr>
        </p:nvSpPr>
        <p:spPr bwMode="gray">
          <a:xfrm>
            <a:off x="8778750"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66" name="Content Placeholder 2"/>
          <p:cNvSpPr>
            <a:spLocks noGrp="1"/>
          </p:cNvSpPr>
          <p:nvPr>
            <p:ph idx="33" hasCustomPrompt="1"/>
          </p:nvPr>
        </p:nvSpPr>
        <p:spPr bwMode="gray">
          <a:xfrm>
            <a:off x="8778750" y="4346776"/>
            <a:ext cx="2556000" cy="1850400"/>
          </a:xfrm>
        </p:spPr>
        <p:txBody>
          <a:bodyPr/>
          <a:lstStyle>
            <a:lvl3pPr>
              <a:lnSpc>
                <a:spcPts val="2100"/>
              </a:lnSpc>
              <a:defRPr sz="1800"/>
            </a:lvl3pPr>
          </a:lstStyle>
          <a:p>
            <a:pPr lvl="2"/>
            <a:r>
              <a:rPr lang="en-GB" noProof="0" dirty="0"/>
              <a:t>Text level</a:t>
            </a:r>
          </a:p>
        </p:txBody>
      </p:sp>
      <p:cxnSp>
        <p:nvCxnSpPr>
          <p:cNvPr id="67" name="Straight Connector 66"/>
          <p:cNvCxnSpPr/>
          <p:nvPr userDrawn="1"/>
        </p:nvCxnSpPr>
        <p:spPr bwMode="gray">
          <a:xfrm>
            <a:off x="8778750"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bwMode="gray">
          <a:xfrm>
            <a:off x="8778750"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043098956"/>
      </p:ext>
    </p:extLst>
  </p:cSld>
  <p:clrMapOvr>
    <a:masterClrMapping/>
  </p:clrMapOvr>
  <p:extLst>
    <p:ext uri="{DCECCB84-F9BA-43D5-87BE-67443E8EF086}">
      <p15:sldGuideLst xmlns:p15="http://schemas.microsoft.com/office/powerpoint/2012/main">
        <p15:guide id="2" pos="2149" userDrawn="1">
          <p15:clr>
            <a:srgbClr val="FBAE40"/>
          </p15:clr>
        </p15:guide>
        <p15:guide id="4" pos="5480" userDrawn="1">
          <p15:clr>
            <a:srgbClr val="FBAE40"/>
          </p15:clr>
        </p15:guide>
        <p15:guide id="5" pos="3864" userDrawn="1">
          <p15:clr>
            <a:srgbClr val="FBAE40"/>
          </p15:clr>
        </p15:guide>
        <p15:guide id="6" pos="2196" userDrawn="1">
          <p15:clr>
            <a:srgbClr val="FBAE40"/>
          </p15:clr>
        </p15:guide>
        <p15:guide id="7" pos="3809" userDrawn="1">
          <p15:clr>
            <a:srgbClr val="FBAE40"/>
          </p15:clr>
        </p15:guide>
        <p15:guide id="8" pos="5528" userDrawn="1">
          <p15:clr>
            <a:srgbClr val="FBAE40"/>
          </p15:clr>
        </p15:guide>
        <p15:guide id="9" orient="horz" pos="2274" userDrawn="1">
          <p15:clr>
            <a:srgbClr val="FBAE40"/>
          </p15:clr>
        </p15:guide>
        <p15:guide id="10" orient="horz" pos="244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Picture Lef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47528" y="1270000"/>
            <a:ext cx="6787224" cy="497840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12" name="Picture Placeholder 11"/>
          <p:cNvSpPr>
            <a:spLocks noGrp="1"/>
          </p:cNvSpPr>
          <p:nvPr>
            <p:ph type="pic" sz="quarter" idx="16"/>
          </p:nvPr>
        </p:nvSpPr>
        <p:spPr bwMode="gray">
          <a:xfrm>
            <a:off x="693739" y="280732"/>
            <a:ext cx="3443287" cy="5920066"/>
          </a:xfrm>
          <a:custGeom>
            <a:avLst/>
            <a:gdLst>
              <a:gd name="connsiteX0" fmla="*/ 95997 w 3443287"/>
              <a:gd name="connsiteY0" fmla="*/ 0 h 5920066"/>
              <a:gd name="connsiteX1" fmla="*/ 3443287 w 3443287"/>
              <a:gd name="connsiteY1" fmla="*/ 0 h 5920066"/>
              <a:gd name="connsiteX2" fmla="*/ 3443287 w 3443287"/>
              <a:gd name="connsiteY2" fmla="*/ 5920066 h 5920066"/>
              <a:gd name="connsiteX3" fmla="*/ 95989 w 3443287"/>
              <a:gd name="connsiteY3" fmla="*/ 5920066 h 5920066"/>
              <a:gd name="connsiteX4" fmla="*/ 64311 w 3443287"/>
              <a:gd name="connsiteY4" fmla="*/ 5915938 h 5920066"/>
              <a:gd name="connsiteX5" fmla="*/ 0 w 3443287"/>
              <a:gd name="connsiteY5" fmla="*/ 5823957 h 5920066"/>
              <a:gd name="connsiteX6" fmla="*/ 0 w 3443287"/>
              <a:gd name="connsiteY6" fmla="*/ 5820222 h 5920066"/>
              <a:gd name="connsiteX7" fmla="*/ 0 w 3443287"/>
              <a:gd name="connsiteY7" fmla="*/ 5811351 h 5920066"/>
              <a:gd name="connsiteX8" fmla="*/ 0 w 3443287"/>
              <a:gd name="connsiteY8" fmla="*/ 5794075 h 5920066"/>
              <a:gd name="connsiteX9" fmla="*/ 0 w 3443287"/>
              <a:gd name="connsiteY9" fmla="*/ 5765594 h 5920066"/>
              <a:gd name="connsiteX10" fmla="*/ 0 w 3443287"/>
              <a:gd name="connsiteY10" fmla="*/ 5723106 h 5920066"/>
              <a:gd name="connsiteX11" fmla="*/ 0 w 3443287"/>
              <a:gd name="connsiteY11" fmla="*/ 5663809 h 5920066"/>
              <a:gd name="connsiteX12" fmla="*/ 0 w 3443287"/>
              <a:gd name="connsiteY12" fmla="*/ 5584902 h 5920066"/>
              <a:gd name="connsiteX13" fmla="*/ 0 w 3443287"/>
              <a:gd name="connsiteY13" fmla="*/ 5549717 h 5920066"/>
              <a:gd name="connsiteX14" fmla="*/ 0 w 3443287"/>
              <a:gd name="connsiteY14" fmla="*/ 5548611 h 5920066"/>
              <a:gd name="connsiteX15" fmla="*/ 0 w 3443287"/>
              <a:gd name="connsiteY15" fmla="*/ 5540863 h 5920066"/>
              <a:gd name="connsiteX16" fmla="*/ 0 w 3443287"/>
              <a:gd name="connsiteY16" fmla="*/ 5520020 h 5920066"/>
              <a:gd name="connsiteX17" fmla="*/ 0 w 3443287"/>
              <a:gd name="connsiteY17" fmla="*/ 5519835 h 5920066"/>
              <a:gd name="connsiteX18" fmla="*/ 0 w 3443287"/>
              <a:gd name="connsiteY18" fmla="*/ 5478886 h 5920066"/>
              <a:gd name="connsiteX19" fmla="*/ 0 w 3443287"/>
              <a:gd name="connsiteY19" fmla="*/ 5448866 h 5920066"/>
              <a:gd name="connsiteX20" fmla="*/ 0 w 3443287"/>
              <a:gd name="connsiteY20" fmla="*/ 5444347 h 5920066"/>
              <a:gd name="connsiteX21" fmla="*/ 0 w 3443287"/>
              <a:gd name="connsiteY21" fmla="*/ 5411375 h 5920066"/>
              <a:gd name="connsiteX22" fmla="*/ 0 w 3443287"/>
              <a:gd name="connsiteY22" fmla="*/ 5365584 h 5920066"/>
              <a:gd name="connsiteX23" fmla="*/ 0 w 3443287"/>
              <a:gd name="connsiteY23" fmla="*/ 5357053 h 5920066"/>
              <a:gd name="connsiteX24" fmla="*/ 0 w 3443287"/>
              <a:gd name="connsiteY24" fmla="*/ 5310662 h 5920066"/>
              <a:gd name="connsiteX25" fmla="*/ 0 w 3443287"/>
              <a:gd name="connsiteY25" fmla="*/ 5257308 h 5920066"/>
              <a:gd name="connsiteX26" fmla="*/ 0 w 3443287"/>
              <a:gd name="connsiteY26" fmla="*/ 5245780 h 5920066"/>
              <a:gd name="connsiteX27" fmla="*/ 0 w 3443287"/>
              <a:gd name="connsiteY27" fmla="*/ 5170107 h 5920066"/>
              <a:gd name="connsiteX28" fmla="*/ 0 w 3443287"/>
              <a:gd name="connsiteY28" fmla="*/ 5144283 h 5920066"/>
              <a:gd name="connsiteX29" fmla="*/ 0 w 3443287"/>
              <a:gd name="connsiteY29" fmla="*/ 5082813 h 5920066"/>
              <a:gd name="connsiteX30" fmla="*/ 0 w 3443287"/>
              <a:gd name="connsiteY30" fmla="*/ 5017146 h 5920066"/>
              <a:gd name="connsiteX31" fmla="*/ 0 w 3443287"/>
              <a:gd name="connsiteY31" fmla="*/ 4983068 h 5920066"/>
              <a:gd name="connsiteX32" fmla="*/ 0 w 3443287"/>
              <a:gd name="connsiteY32" fmla="*/ 4903543 h 5920066"/>
              <a:gd name="connsiteX33" fmla="*/ 0 w 3443287"/>
              <a:gd name="connsiteY33" fmla="*/ 4899808 h 5920066"/>
              <a:gd name="connsiteX34" fmla="*/ 0 w 3443287"/>
              <a:gd name="connsiteY34" fmla="*/ 4890937 h 5920066"/>
              <a:gd name="connsiteX35" fmla="*/ 0 w 3443287"/>
              <a:gd name="connsiteY35" fmla="*/ 4875069 h 5920066"/>
              <a:gd name="connsiteX36" fmla="*/ 0 w 3443287"/>
              <a:gd name="connsiteY36" fmla="*/ 4873661 h 5920066"/>
              <a:gd name="connsiteX37" fmla="*/ 0 w 3443287"/>
              <a:gd name="connsiteY37" fmla="*/ 4870043 h 5920066"/>
              <a:gd name="connsiteX38" fmla="*/ 0 w 3443287"/>
              <a:gd name="connsiteY38" fmla="*/ 4845180 h 5920066"/>
              <a:gd name="connsiteX39" fmla="*/ 0 w 3443287"/>
              <a:gd name="connsiteY39" fmla="*/ 4802692 h 5920066"/>
              <a:gd name="connsiteX40" fmla="*/ 0 w 3443287"/>
              <a:gd name="connsiteY40" fmla="*/ 4743395 h 5920066"/>
              <a:gd name="connsiteX41" fmla="*/ 0 w 3443287"/>
              <a:gd name="connsiteY41" fmla="*/ 4742906 h 5920066"/>
              <a:gd name="connsiteX42" fmla="*/ 0 w 3443287"/>
              <a:gd name="connsiteY42" fmla="*/ 4717221 h 5920066"/>
              <a:gd name="connsiteX43" fmla="*/ 0 w 3443287"/>
              <a:gd name="connsiteY43" fmla="*/ 4664488 h 5920066"/>
              <a:gd name="connsiteX44" fmla="*/ 0 w 3443287"/>
              <a:gd name="connsiteY44" fmla="*/ 4629303 h 5920066"/>
              <a:gd name="connsiteX45" fmla="*/ 0 w 3443287"/>
              <a:gd name="connsiteY45" fmla="*/ 4628197 h 5920066"/>
              <a:gd name="connsiteX46" fmla="*/ 0 w 3443287"/>
              <a:gd name="connsiteY46" fmla="*/ 4620449 h 5920066"/>
              <a:gd name="connsiteX47" fmla="*/ 0 w 3443287"/>
              <a:gd name="connsiteY47" fmla="*/ 4600829 h 5920066"/>
              <a:gd name="connsiteX48" fmla="*/ 0 w 3443287"/>
              <a:gd name="connsiteY48" fmla="*/ 4599606 h 5920066"/>
              <a:gd name="connsiteX49" fmla="*/ 0 w 3443287"/>
              <a:gd name="connsiteY49" fmla="*/ 4599421 h 5920066"/>
              <a:gd name="connsiteX50" fmla="*/ 0 w 3443287"/>
              <a:gd name="connsiteY50" fmla="*/ 4558472 h 5920066"/>
              <a:gd name="connsiteX51" fmla="*/ 0 w 3443287"/>
              <a:gd name="connsiteY51" fmla="*/ 4542771 h 5920066"/>
              <a:gd name="connsiteX52" fmla="*/ 0 w 3443287"/>
              <a:gd name="connsiteY52" fmla="*/ 4528452 h 5920066"/>
              <a:gd name="connsiteX53" fmla="*/ 0 w 3443287"/>
              <a:gd name="connsiteY53" fmla="*/ 4523933 h 5920066"/>
              <a:gd name="connsiteX54" fmla="*/ 0 w 3443287"/>
              <a:gd name="connsiteY54" fmla="*/ 4490961 h 5920066"/>
              <a:gd name="connsiteX55" fmla="*/ 0 w 3443287"/>
              <a:gd name="connsiteY55" fmla="*/ 4445170 h 5920066"/>
              <a:gd name="connsiteX56" fmla="*/ 0 w 3443287"/>
              <a:gd name="connsiteY56" fmla="*/ 4442981 h 5920066"/>
              <a:gd name="connsiteX57" fmla="*/ 0 w 3443287"/>
              <a:gd name="connsiteY57" fmla="*/ 4436639 h 5920066"/>
              <a:gd name="connsiteX58" fmla="*/ 0 w 3443287"/>
              <a:gd name="connsiteY58" fmla="*/ 4390248 h 5920066"/>
              <a:gd name="connsiteX59" fmla="*/ 0 w 3443287"/>
              <a:gd name="connsiteY59" fmla="*/ 4350891 h 5920066"/>
              <a:gd name="connsiteX60" fmla="*/ 0 w 3443287"/>
              <a:gd name="connsiteY60" fmla="*/ 4336894 h 5920066"/>
              <a:gd name="connsiteX61" fmla="*/ 0 w 3443287"/>
              <a:gd name="connsiteY61" fmla="*/ 4325366 h 5920066"/>
              <a:gd name="connsiteX62" fmla="*/ 0 w 3443287"/>
              <a:gd name="connsiteY62" fmla="*/ 4268531 h 5920066"/>
              <a:gd name="connsiteX63" fmla="*/ 0 w 3443287"/>
              <a:gd name="connsiteY63" fmla="*/ 4249693 h 5920066"/>
              <a:gd name="connsiteX64" fmla="*/ 0 w 3443287"/>
              <a:gd name="connsiteY64" fmla="*/ 4223869 h 5920066"/>
              <a:gd name="connsiteX65" fmla="*/ 0 w 3443287"/>
              <a:gd name="connsiteY65" fmla="*/ 4162399 h 5920066"/>
              <a:gd name="connsiteX66" fmla="*/ 0 w 3443287"/>
              <a:gd name="connsiteY66" fmla="*/ 4140749 h 5920066"/>
              <a:gd name="connsiteX67" fmla="*/ 0 w 3443287"/>
              <a:gd name="connsiteY67" fmla="*/ 4096732 h 5920066"/>
              <a:gd name="connsiteX68" fmla="*/ 0 w 3443287"/>
              <a:gd name="connsiteY68" fmla="*/ 4076651 h 5920066"/>
              <a:gd name="connsiteX69" fmla="*/ 0 w 3443287"/>
              <a:gd name="connsiteY69" fmla="*/ 4062654 h 5920066"/>
              <a:gd name="connsiteX70" fmla="*/ 0 w 3443287"/>
              <a:gd name="connsiteY70" fmla="*/ 3954655 h 5920066"/>
              <a:gd name="connsiteX71" fmla="*/ 0 w 3443287"/>
              <a:gd name="connsiteY71" fmla="*/ 3949629 h 5920066"/>
              <a:gd name="connsiteX72" fmla="*/ 0 w 3443287"/>
              <a:gd name="connsiteY72" fmla="*/ 3911516 h 5920066"/>
              <a:gd name="connsiteX73" fmla="*/ 0 w 3443287"/>
              <a:gd name="connsiteY73" fmla="*/ 3866509 h 5920066"/>
              <a:gd name="connsiteX74" fmla="*/ 0 w 3443287"/>
              <a:gd name="connsiteY74" fmla="*/ 3822492 h 5920066"/>
              <a:gd name="connsiteX75" fmla="*/ 0 w 3443287"/>
              <a:gd name="connsiteY75" fmla="*/ 3796807 h 5920066"/>
              <a:gd name="connsiteX76" fmla="*/ 0 w 3443287"/>
              <a:gd name="connsiteY76" fmla="*/ 3680415 h 5920066"/>
              <a:gd name="connsiteX77" fmla="*/ 0 w 3443287"/>
              <a:gd name="connsiteY77" fmla="*/ 3662362 h 5920066"/>
              <a:gd name="connsiteX78" fmla="*/ 0 w 3443287"/>
              <a:gd name="connsiteY78" fmla="*/ 3637276 h 5920066"/>
              <a:gd name="connsiteX79" fmla="*/ 0 w 3443287"/>
              <a:gd name="connsiteY79" fmla="*/ 3622357 h 5920066"/>
              <a:gd name="connsiteX80" fmla="*/ 0 w 3443287"/>
              <a:gd name="connsiteY80" fmla="*/ 3522567 h 5920066"/>
              <a:gd name="connsiteX81" fmla="*/ 0 w 3443287"/>
              <a:gd name="connsiteY81" fmla="*/ 3430477 h 5920066"/>
              <a:gd name="connsiteX82" fmla="*/ 0 w 3443287"/>
              <a:gd name="connsiteY82" fmla="*/ 3392457 h 5920066"/>
              <a:gd name="connsiteX83" fmla="*/ 0 w 3443287"/>
              <a:gd name="connsiteY83" fmla="*/ 3388122 h 5920066"/>
              <a:gd name="connsiteX84" fmla="*/ 0 w 3443287"/>
              <a:gd name="connsiteY84" fmla="*/ 3348117 h 5920066"/>
              <a:gd name="connsiteX85" fmla="*/ 0 w 3443287"/>
              <a:gd name="connsiteY85" fmla="*/ 3220335 h 5920066"/>
              <a:gd name="connsiteX86" fmla="*/ 0 w 3443287"/>
              <a:gd name="connsiteY86" fmla="*/ 3156237 h 5920066"/>
              <a:gd name="connsiteX87" fmla="*/ 0 w 3443287"/>
              <a:gd name="connsiteY87" fmla="*/ 3118217 h 5920066"/>
              <a:gd name="connsiteX88" fmla="*/ 0 w 3443287"/>
              <a:gd name="connsiteY88" fmla="*/ 3100970 h 5920066"/>
              <a:gd name="connsiteX89" fmla="*/ 0 w 3443287"/>
              <a:gd name="connsiteY89" fmla="*/ 2991102 h 5920066"/>
              <a:gd name="connsiteX90" fmla="*/ 0 w 3443287"/>
              <a:gd name="connsiteY90" fmla="*/ 2946095 h 5920066"/>
              <a:gd name="connsiteX91" fmla="*/ 0 w 3443287"/>
              <a:gd name="connsiteY91" fmla="*/ 2826730 h 5920066"/>
              <a:gd name="connsiteX92" fmla="*/ 0 w 3443287"/>
              <a:gd name="connsiteY92" fmla="*/ 2787072 h 5920066"/>
              <a:gd name="connsiteX93" fmla="*/ 0 w 3443287"/>
              <a:gd name="connsiteY93" fmla="*/ 2741948 h 5920066"/>
              <a:gd name="connsiteX94" fmla="*/ 0 w 3443287"/>
              <a:gd name="connsiteY94" fmla="*/ 2716862 h 5920066"/>
              <a:gd name="connsiteX95" fmla="*/ 0 w 3443287"/>
              <a:gd name="connsiteY95" fmla="*/ 2512832 h 5920066"/>
              <a:gd name="connsiteX96" fmla="*/ 0 w 3443287"/>
              <a:gd name="connsiteY96" fmla="*/ 2472043 h 5920066"/>
              <a:gd name="connsiteX97" fmla="*/ 0 w 3443287"/>
              <a:gd name="connsiteY97" fmla="*/ 2467708 h 5920066"/>
              <a:gd name="connsiteX98" fmla="*/ 0 w 3443287"/>
              <a:gd name="connsiteY98" fmla="*/ 2449933 h 5920066"/>
              <a:gd name="connsiteX99" fmla="*/ 0 w 3443287"/>
              <a:gd name="connsiteY99" fmla="*/ 2197803 h 5920066"/>
              <a:gd name="connsiteX100" fmla="*/ 0 w 3443287"/>
              <a:gd name="connsiteY100" fmla="*/ 2180556 h 5920066"/>
              <a:gd name="connsiteX101" fmla="*/ 0 w 3443287"/>
              <a:gd name="connsiteY101" fmla="*/ 2175692 h 5920066"/>
              <a:gd name="connsiteX102" fmla="*/ 0 w 3443287"/>
              <a:gd name="connsiteY102" fmla="*/ 2088721 h 5920066"/>
              <a:gd name="connsiteX103" fmla="*/ 0 w 3443287"/>
              <a:gd name="connsiteY103" fmla="*/ 1906316 h 5920066"/>
              <a:gd name="connsiteX104" fmla="*/ 0 w 3443287"/>
              <a:gd name="connsiteY104" fmla="*/ 1866658 h 5920066"/>
              <a:gd name="connsiteX105" fmla="*/ 0 w 3443287"/>
              <a:gd name="connsiteY105" fmla="*/ 1814481 h 5920066"/>
              <a:gd name="connsiteX106" fmla="*/ 0 w 3443287"/>
              <a:gd name="connsiteY106" fmla="*/ 1702609 h 5920066"/>
              <a:gd name="connsiteX107" fmla="*/ 0 w 3443287"/>
              <a:gd name="connsiteY107" fmla="*/ 1592418 h 5920066"/>
              <a:gd name="connsiteX108" fmla="*/ 0 w 3443287"/>
              <a:gd name="connsiteY108" fmla="*/ 1529519 h 5920066"/>
              <a:gd name="connsiteX109" fmla="*/ 0 w 3443287"/>
              <a:gd name="connsiteY109" fmla="*/ 1428369 h 5920066"/>
              <a:gd name="connsiteX110" fmla="*/ 0 w 3443287"/>
              <a:gd name="connsiteY110" fmla="*/ 1290764 h 5920066"/>
              <a:gd name="connsiteX111" fmla="*/ 0 w 3443287"/>
              <a:gd name="connsiteY111" fmla="*/ 1255278 h 5920066"/>
              <a:gd name="connsiteX112" fmla="*/ 0 w 3443287"/>
              <a:gd name="connsiteY112" fmla="*/ 1168307 h 5920066"/>
              <a:gd name="connsiteX113" fmla="*/ 0 w 3443287"/>
              <a:gd name="connsiteY113" fmla="*/ 1016524 h 5920066"/>
              <a:gd name="connsiteX114" fmla="*/ 0 w 3443287"/>
              <a:gd name="connsiteY114" fmla="*/ 894067 h 5920066"/>
              <a:gd name="connsiteX115" fmla="*/ 0 w 3443287"/>
              <a:gd name="connsiteY115" fmla="*/ 782195 h 5920066"/>
              <a:gd name="connsiteX116" fmla="*/ 0 w 3443287"/>
              <a:gd name="connsiteY116" fmla="*/ 507955 h 5920066"/>
              <a:gd name="connsiteX117" fmla="*/ 0 w 3443287"/>
              <a:gd name="connsiteY117" fmla="*/ 370350 h 5920066"/>
              <a:gd name="connsiteX118" fmla="*/ 0 w 3443287"/>
              <a:gd name="connsiteY118" fmla="*/ 96110 h 5920066"/>
              <a:gd name="connsiteX119" fmla="*/ 95997 w 3443287"/>
              <a:gd name="connsiteY119" fmla="*/ 0 h 592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3443287" h="5920066">
                <a:moveTo>
                  <a:pt x="95997" y="0"/>
                </a:moveTo>
                <a:lnTo>
                  <a:pt x="3443287" y="0"/>
                </a:lnTo>
                <a:lnTo>
                  <a:pt x="3443287" y="5920066"/>
                </a:lnTo>
                <a:lnTo>
                  <a:pt x="95989" y="5920066"/>
                </a:lnTo>
                <a:lnTo>
                  <a:pt x="64311" y="5915938"/>
                </a:lnTo>
                <a:cubicBezTo>
                  <a:pt x="0" y="5897541"/>
                  <a:pt x="0" y="5823957"/>
                  <a:pt x="0" y="5823957"/>
                </a:cubicBezTo>
                <a:lnTo>
                  <a:pt x="0" y="5820222"/>
                </a:lnTo>
                <a:lnTo>
                  <a:pt x="0" y="5811351"/>
                </a:lnTo>
                <a:lnTo>
                  <a:pt x="0" y="5794075"/>
                </a:lnTo>
                <a:lnTo>
                  <a:pt x="0" y="5765594"/>
                </a:lnTo>
                <a:lnTo>
                  <a:pt x="0" y="5723106"/>
                </a:lnTo>
                <a:lnTo>
                  <a:pt x="0" y="5663809"/>
                </a:lnTo>
                <a:lnTo>
                  <a:pt x="0" y="5584902"/>
                </a:lnTo>
                <a:lnTo>
                  <a:pt x="0" y="5549717"/>
                </a:lnTo>
                <a:lnTo>
                  <a:pt x="0" y="5548611"/>
                </a:lnTo>
                <a:lnTo>
                  <a:pt x="0" y="5540863"/>
                </a:lnTo>
                <a:lnTo>
                  <a:pt x="0" y="5520020"/>
                </a:lnTo>
                <a:lnTo>
                  <a:pt x="0" y="5519835"/>
                </a:lnTo>
                <a:lnTo>
                  <a:pt x="0" y="5478886"/>
                </a:lnTo>
                <a:lnTo>
                  <a:pt x="0" y="5448866"/>
                </a:lnTo>
                <a:lnTo>
                  <a:pt x="0" y="5444347"/>
                </a:lnTo>
                <a:lnTo>
                  <a:pt x="0" y="5411375"/>
                </a:lnTo>
                <a:lnTo>
                  <a:pt x="0" y="5365584"/>
                </a:lnTo>
                <a:lnTo>
                  <a:pt x="0" y="5357053"/>
                </a:lnTo>
                <a:lnTo>
                  <a:pt x="0" y="5310662"/>
                </a:lnTo>
                <a:lnTo>
                  <a:pt x="0" y="5257308"/>
                </a:lnTo>
                <a:lnTo>
                  <a:pt x="0" y="5245780"/>
                </a:lnTo>
                <a:lnTo>
                  <a:pt x="0" y="5170107"/>
                </a:lnTo>
                <a:lnTo>
                  <a:pt x="0" y="5144283"/>
                </a:lnTo>
                <a:lnTo>
                  <a:pt x="0" y="5082813"/>
                </a:lnTo>
                <a:lnTo>
                  <a:pt x="0" y="5017146"/>
                </a:lnTo>
                <a:lnTo>
                  <a:pt x="0" y="4983068"/>
                </a:lnTo>
                <a:lnTo>
                  <a:pt x="0" y="4903543"/>
                </a:lnTo>
                <a:lnTo>
                  <a:pt x="0" y="4899808"/>
                </a:lnTo>
                <a:lnTo>
                  <a:pt x="0" y="4890937"/>
                </a:lnTo>
                <a:lnTo>
                  <a:pt x="0" y="4875069"/>
                </a:lnTo>
                <a:lnTo>
                  <a:pt x="0" y="4873661"/>
                </a:lnTo>
                <a:lnTo>
                  <a:pt x="0" y="4870043"/>
                </a:lnTo>
                <a:lnTo>
                  <a:pt x="0" y="4845180"/>
                </a:lnTo>
                <a:lnTo>
                  <a:pt x="0" y="4802692"/>
                </a:lnTo>
                <a:lnTo>
                  <a:pt x="0" y="4743395"/>
                </a:lnTo>
                <a:lnTo>
                  <a:pt x="0" y="4742906"/>
                </a:lnTo>
                <a:lnTo>
                  <a:pt x="0" y="4717221"/>
                </a:lnTo>
                <a:lnTo>
                  <a:pt x="0" y="4664488"/>
                </a:lnTo>
                <a:lnTo>
                  <a:pt x="0" y="4629303"/>
                </a:lnTo>
                <a:lnTo>
                  <a:pt x="0" y="4628197"/>
                </a:lnTo>
                <a:lnTo>
                  <a:pt x="0" y="4620449"/>
                </a:lnTo>
                <a:lnTo>
                  <a:pt x="0" y="4600829"/>
                </a:lnTo>
                <a:lnTo>
                  <a:pt x="0" y="4599606"/>
                </a:lnTo>
                <a:lnTo>
                  <a:pt x="0" y="4599421"/>
                </a:lnTo>
                <a:lnTo>
                  <a:pt x="0" y="4558472"/>
                </a:lnTo>
                <a:lnTo>
                  <a:pt x="0" y="4542771"/>
                </a:lnTo>
                <a:lnTo>
                  <a:pt x="0" y="4528452"/>
                </a:lnTo>
                <a:lnTo>
                  <a:pt x="0" y="4523933"/>
                </a:lnTo>
                <a:lnTo>
                  <a:pt x="0" y="4490961"/>
                </a:lnTo>
                <a:lnTo>
                  <a:pt x="0" y="4445170"/>
                </a:lnTo>
                <a:lnTo>
                  <a:pt x="0" y="4442981"/>
                </a:lnTo>
                <a:lnTo>
                  <a:pt x="0" y="4436639"/>
                </a:lnTo>
                <a:lnTo>
                  <a:pt x="0" y="4390248"/>
                </a:lnTo>
                <a:lnTo>
                  <a:pt x="0" y="4350891"/>
                </a:lnTo>
                <a:lnTo>
                  <a:pt x="0" y="4336894"/>
                </a:lnTo>
                <a:lnTo>
                  <a:pt x="0" y="4325366"/>
                </a:lnTo>
                <a:lnTo>
                  <a:pt x="0" y="4268531"/>
                </a:lnTo>
                <a:lnTo>
                  <a:pt x="0" y="4249693"/>
                </a:lnTo>
                <a:lnTo>
                  <a:pt x="0" y="4223869"/>
                </a:lnTo>
                <a:lnTo>
                  <a:pt x="0" y="4162399"/>
                </a:lnTo>
                <a:lnTo>
                  <a:pt x="0" y="4140749"/>
                </a:lnTo>
                <a:lnTo>
                  <a:pt x="0" y="4096732"/>
                </a:lnTo>
                <a:lnTo>
                  <a:pt x="0" y="4076651"/>
                </a:lnTo>
                <a:lnTo>
                  <a:pt x="0" y="4062654"/>
                </a:lnTo>
                <a:lnTo>
                  <a:pt x="0" y="3954655"/>
                </a:lnTo>
                <a:lnTo>
                  <a:pt x="0" y="3949629"/>
                </a:lnTo>
                <a:lnTo>
                  <a:pt x="0" y="3911516"/>
                </a:lnTo>
                <a:lnTo>
                  <a:pt x="0" y="3866509"/>
                </a:lnTo>
                <a:lnTo>
                  <a:pt x="0" y="3822492"/>
                </a:lnTo>
                <a:lnTo>
                  <a:pt x="0" y="3796807"/>
                </a:lnTo>
                <a:lnTo>
                  <a:pt x="0" y="3680415"/>
                </a:lnTo>
                <a:lnTo>
                  <a:pt x="0" y="3662362"/>
                </a:lnTo>
                <a:lnTo>
                  <a:pt x="0" y="3637276"/>
                </a:lnTo>
                <a:lnTo>
                  <a:pt x="0" y="3622357"/>
                </a:lnTo>
                <a:lnTo>
                  <a:pt x="0" y="3522567"/>
                </a:lnTo>
                <a:lnTo>
                  <a:pt x="0" y="3430477"/>
                </a:lnTo>
                <a:lnTo>
                  <a:pt x="0" y="3392457"/>
                </a:lnTo>
                <a:lnTo>
                  <a:pt x="0" y="3388122"/>
                </a:lnTo>
                <a:lnTo>
                  <a:pt x="0" y="3348117"/>
                </a:lnTo>
                <a:lnTo>
                  <a:pt x="0" y="3220335"/>
                </a:lnTo>
                <a:lnTo>
                  <a:pt x="0" y="3156237"/>
                </a:lnTo>
                <a:lnTo>
                  <a:pt x="0" y="3118217"/>
                </a:lnTo>
                <a:lnTo>
                  <a:pt x="0" y="3100970"/>
                </a:lnTo>
                <a:lnTo>
                  <a:pt x="0" y="2991102"/>
                </a:lnTo>
                <a:lnTo>
                  <a:pt x="0" y="2946095"/>
                </a:lnTo>
                <a:lnTo>
                  <a:pt x="0" y="2826730"/>
                </a:lnTo>
                <a:lnTo>
                  <a:pt x="0" y="2787072"/>
                </a:lnTo>
                <a:lnTo>
                  <a:pt x="0" y="2741948"/>
                </a:lnTo>
                <a:lnTo>
                  <a:pt x="0" y="2716862"/>
                </a:lnTo>
                <a:lnTo>
                  <a:pt x="0" y="2512832"/>
                </a:lnTo>
                <a:lnTo>
                  <a:pt x="0" y="2472043"/>
                </a:lnTo>
                <a:lnTo>
                  <a:pt x="0" y="2467708"/>
                </a:lnTo>
                <a:lnTo>
                  <a:pt x="0" y="2449933"/>
                </a:lnTo>
                <a:lnTo>
                  <a:pt x="0" y="2197803"/>
                </a:lnTo>
                <a:lnTo>
                  <a:pt x="0" y="2180556"/>
                </a:lnTo>
                <a:lnTo>
                  <a:pt x="0" y="2175692"/>
                </a:lnTo>
                <a:lnTo>
                  <a:pt x="0" y="2088721"/>
                </a:lnTo>
                <a:lnTo>
                  <a:pt x="0" y="1906316"/>
                </a:lnTo>
                <a:lnTo>
                  <a:pt x="0" y="1866658"/>
                </a:lnTo>
                <a:lnTo>
                  <a:pt x="0" y="1814481"/>
                </a:lnTo>
                <a:lnTo>
                  <a:pt x="0" y="1702609"/>
                </a:lnTo>
                <a:lnTo>
                  <a:pt x="0" y="1592418"/>
                </a:lnTo>
                <a:lnTo>
                  <a:pt x="0" y="1529519"/>
                </a:lnTo>
                <a:lnTo>
                  <a:pt x="0" y="1428369"/>
                </a:lnTo>
                <a:lnTo>
                  <a:pt x="0" y="1290764"/>
                </a:lnTo>
                <a:lnTo>
                  <a:pt x="0" y="1255278"/>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rgbClr val="EBEBEB">
              <a:alpha val="10000"/>
            </a:srgbClr>
          </a:solidFill>
        </p:spPr>
        <p:txBody>
          <a:bodyPr wrap="square" lIns="360000" tIns="360000">
            <a:noAutofit/>
          </a:bodyPr>
          <a:lstStyle>
            <a:lvl1pPr algn="ctr">
              <a:defRPr sz="1400" b="0"/>
            </a:lvl1pPr>
          </a:lstStyle>
          <a:p>
            <a:r>
              <a:rPr lang="en-GB" noProof="0"/>
              <a:t>Click icon to add picture</a:t>
            </a:r>
            <a:endParaRPr lang="en-GB" noProof="0" dirty="0"/>
          </a:p>
        </p:txBody>
      </p:sp>
      <p:sp>
        <p:nvSpPr>
          <p:cNvPr id="2" name="Title 1"/>
          <p:cNvSpPr>
            <a:spLocks noGrp="1"/>
          </p:cNvSpPr>
          <p:nvPr>
            <p:ph type="title"/>
          </p:nvPr>
        </p:nvSpPr>
        <p:spPr>
          <a:xfrm>
            <a:off x="4547527" y="280733"/>
            <a:ext cx="6787223" cy="854075"/>
          </a:xfrm>
        </p:spPr>
        <p:txBody>
          <a:bodyPr/>
          <a:lstStyle/>
          <a:p>
            <a:r>
              <a:rPr lang="en-GB" noProof="0"/>
              <a:t>Click to edit Master title style</a:t>
            </a:r>
            <a:endParaRPr lang="en-GB" noProof="0" dirty="0"/>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15:guide id="1" pos="2854" userDrawn="1">
          <p15:clr>
            <a:srgbClr val="FBAE40"/>
          </p15:clr>
        </p15:guide>
        <p15:guide id="2" pos="261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Slide Picture Righ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38200" y="1270000"/>
            <a:ext cx="6786000" cy="497840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8" name="Picture Placeholder 7"/>
          <p:cNvSpPr>
            <a:spLocks noGrp="1"/>
          </p:cNvSpPr>
          <p:nvPr>
            <p:ph type="pic" sz="quarter" idx="16"/>
          </p:nvPr>
        </p:nvSpPr>
        <p:spPr bwMode="gray">
          <a:xfrm>
            <a:off x="8454232" y="280732"/>
            <a:ext cx="3442280" cy="5920066"/>
          </a:xfrm>
          <a:custGeom>
            <a:avLst/>
            <a:gdLst>
              <a:gd name="connsiteX0" fmla="*/ 0 w 3442280"/>
              <a:gd name="connsiteY0" fmla="*/ 0 h 5920066"/>
              <a:gd name="connsiteX1" fmla="*/ 3346283 w 3442280"/>
              <a:gd name="connsiteY1" fmla="*/ 0 h 5920066"/>
              <a:gd name="connsiteX2" fmla="*/ 3442280 w 3442280"/>
              <a:gd name="connsiteY2" fmla="*/ 96110 h 5920066"/>
              <a:gd name="connsiteX3" fmla="*/ 3442280 w 3442280"/>
              <a:gd name="connsiteY3" fmla="*/ 335165 h 5920066"/>
              <a:gd name="connsiteX4" fmla="*/ 3442280 w 3442280"/>
              <a:gd name="connsiteY4" fmla="*/ 370350 h 5920066"/>
              <a:gd name="connsiteX5" fmla="*/ 3442280 w 3442280"/>
              <a:gd name="connsiteY5" fmla="*/ 379204 h 5920066"/>
              <a:gd name="connsiteX6" fmla="*/ 3442280 w 3442280"/>
              <a:gd name="connsiteY6" fmla="*/ 400048 h 5920066"/>
              <a:gd name="connsiteX7" fmla="*/ 3442280 w 3442280"/>
              <a:gd name="connsiteY7" fmla="*/ 400232 h 5920066"/>
              <a:gd name="connsiteX8" fmla="*/ 3442280 w 3442280"/>
              <a:gd name="connsiteY8" fmla="*/ 471202 h 5920066"/>
              <a:gd name="connsiteX9" fmla="*/ 3442280 w 3442280"/>
              <a:gd name="connsiteY9" fmla="*/ 475721 h 5920066"/>
              <a:gd name="connsiteX10" fmla="*/ 3442280 w 3442280"/>
              <a:gd name="connsiteY10" fmla="*/ 508692 h 5920066"/>
              <a:gd name="connsiteX11" fmla="*/ 3442280 w 3442280"/>
              <a:gd name="connsiteY11" fmla="*/ 554484 h 5920066"/>
              <a:gd name="connsiteX12" fmla="*/ 3442280 w 3442280"/>
              <a:gd name="connsiteY12" fmla="*/ 563015 h 5920066"/>
              <a:gd name="connsiteX13" fmla="*/ 3442280 w 3442280"/>
              <a:gd name="connsiteY13" fmla="*/ 609405 h 5920066"/>
              <a:gd name="connsiteX14" fmla="*/ 3442280 w 3442280"/>
              <a:gd name="connsiteY14" fmla="*/ 662759 h 5920066"/>
              <a:gd name="connsiteX15" fmla="*/ 3442280 w 3442280"/>
              <a:gd name="connsiteY15" fmla="*/ 674288 h 5920066"/>
              <a:gd name="connsiteX16" fmla="*/ 3442280 w 3442280"/>
              <a:gd name="connsiteY16" fmla="*/ 749961 h 5920066"/>
              <a:gd name="connsiteX17" fmla="*/ 3442280 w 3442280"/>
              <a:gd name="connsiteY17" fmla="*/ 775785 h 5920066"/>
              <a:gd name="connsiteX18" fmla="*/ 3442280 w 3442280"/>
              <a:gd name="connsiteY18" fmla="*/ 837255 h 5920066"/>
              <a:gd name="connsiteX19" fmla="*/ 3442280 w 3442280"/>
              <a:gd name="connsiteY19" fmla="*/ 902921 h 5920066"/>
              <a:gd name="connsiteX20" fmla="*/ 3442280 w 3442280"/>
              <a:gd name="connsiteY20" fmla="*/ 936999 h 5920066"/>
              <a:gd name="connsiteX21" fmla="*/ 3442280 w 3442280"/>
              <a:gd name="connsiteY21" fmla="*/ 1016524 h 5920066"/>
              <a:gd name="connsiteX22" fmla="*/ 3442280 w 3442280"/>
              <a:gd name="connsiteY22" fmla="*/ 1029131 h 5920066"/>
              <a:gd name="connsiteX23" fmla="*/ 3442280 w 3442280"/>
              <a:gd name="connsiteY23" fmla="*/ 1044999 h 5920066"/>
              <a:gd name="connsiteX24" fmla="*/ 3442280 w 3442280"/>
              <a:gd name="connsiteY24" fmla="*/ 1046406 h 5920066"/>
              <a:gd name="connsiteX25" fmla="*/ 3442280 w 3442280"/>
              <a:gd name="connsiteY25" fmla="*/ 1050025 h 5920066"/>
              <a:gd name="connsiteX26" fmla="*/ 3442280 w 3442280"/>
              <a:gd name="connsiteY26" fmla="*/ 1074887 h 5920066"/>
              <a:gd name="connsiteX27" fmla="*/ 3442280 w 3442280"/>
              <a:gd name="connsiteY27" fmla="*/ 1176672 h 5920066"/>
              <a:gd name="connsiteX28" fmla="*/ 3442280 w 3442280"/>
              <a:gd name="connsiteY28" fmla="*/ 1177161 h 5920066"/>
              <a:gd name="connsiteX29" fmla="*/ 3442280 w 3442280"/>
              <a:gd name="connsiteY29" fmla="*/ 1202847 h 5920066"/>
              <a:gd name="connsiteX30" fmla="*/ 3442280 w 3442280"/>
              <a:gd name="connsiteY30" fmla="*/ 1255579 h 5920066"/>
              <a:gd name="connsiteX31" fmla="*/ 3442280 w 3442280"/>
              <a:gd name="connsiteY31" fmla="*/ 1290764 h 5920066"/>
              <a:gd name="connsiteX32" fmla="*/ 3442280 w 3442280"/>
              <a:gd name="connsiteY32" fmla="*/ 1299618 h 5920066"/>
              <a:gd name="connsiteX33" fmla="*/ 3442280 w 3442280"/>
              <a:gd name="connsiteY33" fmla="*/ 1319239 h 5920066"/>
              <a:gd name="connsiteX34" fmla="*/ 3442280 w 3442280"/>
              <a:gd name="connsiteY34" fmla="*/ 1320462 h 5920066"/>
              <a:gd name="connsiteX35" fmla="*/ 3442280 w 3442280"/>
              <a:gd name="connsiteY35" fmla="*/ 1320646 h 5920066"/>
              <a:gd name="connsiteX36" fmla="*/ 3442280 w 3442280"/>
              <a:gd name="connsiteY36" fmla="*/ 1349128 h 5920066"/>
              <a:gd name="connsiteX37" fmla="*/ 3442280 w 3442280"/>
              <a:gd name="connsiteY37" fmla="*/ 1377296 h 5920066"/>
              <a:gd name="connsiteX38" fmla="*/ 3442280 w 3442280"/>
              <a:gd name="connsiteY38" fmla="*/ 1391616 h 5920066"/>
              <a:gd name="connsiteX39" fmla="*/ 3442280 w 3442280"/>
              <a:gd name="connsiteY39" fmla="*/ 1396135 h 5920066"/>
              <a:gd name="connsiteX40" fmla="*/ 3442280 w 3442280"/>
              <a:gd name="connsiteY40" fmla="*/ 1429106 h 5920066"/>
              <a:gd name="connsiteX41" fmla="*/ 3442280 w 3442280"/>
              <a:gd name="connsiteY41" fmla="*/ 1474898 h 5920066"/>
              <a:gd name="connsiteX42" fmla="*/ 3442280 w 3442280"/>
              <a:gd name="connsiteY42" fmla="*/ 1477087 h 5920066"/>
              <a:gd name="connsiteX43" fmla="*/ 3442280 w 3442280"/>
              <a:gd name="connsiteY43" fmla="*/ 1483429 h 5920066"/>
              <a:gd name="connsiteX44" fmla="*/ 3442280 w 3442280"/>
              <a:gd name="connsiteY44" fmla="*/ 1529819 h 5920066"/>
              <a:gd name="connsiteX45" fmla="*/ 3442280 w 3442280"/>
              <a:gd name="connsiteY45" fmla="*/ 1569177 h 5920066"/>
              <a:gd name="connsiteX46" fmla="*/ 3442280 w 3442280"/>
              <a:gd name="connsiteY46" fmla="*/ 1583173 h 5920066"/>
              <a:gd name="connsiteX47" fmla="*/ 3442280 w 3442280"/>
              <a:gd name="connsiteY47" fmla="*/ 1594702 h 5920066"/>
              <a:gd name="connsiteX48" fmla="*/ 3442280 w 3442280"/>
              <a:gd name="connsiteY48" fmla="*/ 1651536 h 5920066"/>
              <a:gd name="connsiteX49" fmla="*/ 3442280 w 3442280"/>
              <a:gd name="connsiteY49" fmla="*/ 1670375 h 5920066"/>
              <a:gd name="connsiteX50" fmla="*/ 3442280 w 3442280"/>
              <a:gd name="connsiteY50" fmla="*/ 1696199 h 5920066"/>
              <a:gd name="connsiteX51" fmla="*/ 3442280 w 3442280"/>
              <a:gd name="connsiteY51" fmla="*/ 1757669 h 5920066"/>
              <a:gd name="connsiteX52" fmla="*/ 3442280 w 3442280"/>
              <a:gd name="connsiteY52" fmla="*/ 1779318 h 5920066"/>
              <a:gd name="connsiteX53" fmla="*/ 3442280 w 3442280"/>
              <a:gd name="connsiteY53" fmla="*/ 1823335 h 5920066"/>
              <a:gd name="connsiteX54" fmla="*/ 3442280 w 3442280"/>
              <a:gd name="connsiteY54" fmla="*/ 1843417 h 5920066"/>
              <a:gd name="connsiteX55" fmla="*/ 3442280 w 3442280"/>
              <a:gd name="connsiteY55" fmla="*/ 1857413 h 5920066"/>
              <a:gd name="connsiteX56" fmla="*/ 3442280 w 3442280"/>
              <a:gd name="connsiteY56" fmla="*/ 1965413 h 5920066"/>
              <a:gd name="connsiteX57" fmla="*/ 3442280 w 3442280"/>
              <a:gd name="connsiteY57" fmla="*/ 1970439 h 5920066"/>
              <a:gd name="connsiteX58" fmla="*/ 3442280 w 3442280"/>
              <a:gd name="connsiteY58" fmla="*/ 2008551 h 5920066"/>
              <a:gd name="connsiteX59" fmla="*/ 3442280 w 3442280"/>
              <a:gd name="connsiteY59" fmla="*/ 2053558 h 5920066"/>
              <a:gd name="connsiteX60" fmla="*/ 3442280 w 3442280"/>
              <a:gd name="connsiteY60" fmla="*/ 2097575 h 5920066"/>
              <a:gd name="connsiteX61" fmla="*/ 3442280 w 3442280"/>
              <a:gd name="connsiteY61" fmla="*/ 2123261 h 5920066"/>
              <a:gd name="connsiteX62" fmla="*/ 3442280 w 3442280"/>
              <a:gd name="connsiteY62" fmla="*/ 2239653 h 5920066"/>
              <a:gd name="connsiteX63" fmla="*/ 3442280 w 3442280"/>
              <a:gd name="connsiteY63" fmla="*/ 2257705 h 5920066"/>
              <a:gd name="connsiteX64" fmla="*/ 3442280 w 3442280"/>
              <a:gd name="connsiteY64" fmla="*/ 2282791 h 5920066"/>
              <a:gd name="connsiteX65" fmla="*/ 3442280 w 3442280"/>
              <a:gd name="connsiteY65" fmla="*/ 2297710 h 5920066"/>
              <a:gd name="connsiteX66" fmla="*/ 3442280 w 3442280"/>
              <a:gd name="connsiteY66" fmla="*/ 2397501 h 5920066"/>
              <a:gd name="connsiteX67" fmla="*/ 3442280 w 3442280"/>
              <a:gd name="connsiteY67" fmla="*/ 2489591 h 5920066"/>
              <a:gd name="connsiteX68" fmla="*/ 3442280 w 3442280"/>
              <a:gd name="connsiteY68" fmla="*/ 2527610 h 5920066"/>
              <a:gd name="connsiteX69" fmla="*/ 3442280 w 3442280"/>
              <a:gd name="connsiteY69" fmla="*/ 2531945 h 5920066"/>
              <a:gd name="connsiteX70" fmla="*/ 3442280 w 3442280"/>
              <a:gd name="connsiteY70" fmla="*/ 2571950 h 5920066"/>
              <a:gd name="connsiteX71" fmla="*/ 3442280 w 3442280"/>
              <a:gd name="connsiteY71" fmla="*/ 2699732 h 5920066"/>
              <a:gd name="connsiteX72" fmla="*/ 3442280 w 3442280"/>
              <a:gd name="connsiteY72" fmla="*/ 2763831 h 5920066"/>
              <a:gd name="connsiteX73" fmla="*/ 3442280 w 3442280"/>
              <a:gd name="connsiteY73" fmla="*/ 2801851 h 5920066"/>
              <a:gd name="connsiteX74" fmla="*/ 3442280 w 3442280"/>
              <a:gd name="connsiteY74" fmla="*/ 2819097 h 5920066"/>
              <a:gd name="connsiteX75" fmla="*/ 3442280 w 3442280"/>
              <a:gd name="connsiteY75" fmla="*/ 2928965 h 5920066"/>
              <a:gd name="connsiteX76" fmla="*/ 3442280 w 3442280"/>
              <a:gd name="connsiteY76" fmla="*/ 2973972 h 5920066"/>
              <a:gd name="connsiteX77" fmla="*/ 3442280 w 3442280"/>
              <a:gd name="connsiteY77" fmla="*/ 3093337 h 5920066"/>
              <a:gd name="connsiteX78" fmla="*/ 3442280 w 3442280"/>
              <a:gd name="connsiteY78" fmla="*/ 3132995 h 5920066"/>
              <a:gd name="connsiteX79" fmla="*/ 3442280 w 3442280"/>
              <a:gd name="connsiteY79" fmla="*/ 3178119 h 5920066"/>
              <a:gd name="connsiteX80" fmla="*/ 3442280 w 3442280"/>
              <a:gd name="connsiteY80" fmla="*/ 3203205 h 5920066"/>
              <a:gd name="connsiteX81" fmla="*/ 3442280 w 3442280"/>
              <a:gd name="connsiteY81" fmla="*/ 3407236 h 5920066"/>
              <a:gd name="connsiteX82" fmla="*/ 3442280 w 3442280"/>
              <a:gd name="connsiteY82" fmla="*/ 3448024 h 5920066"/>
              <a:gd name="connsiteX83" fmla="*/ 3442280 w 3442280"/>
              <a:gd name="connsiteY83" fmla="*/ 3452359 h 5920066"/>
              <a:gd name="connsiteX84" fmla="*/ 3442280 w 3442280"/>
              <a:gd name="connsiteY84" fmla="*/ 3470135 h 5920066"/>
              <a:gd name="connsiteX85" fmla="*/ 3442280 w 3442280"/>
              <a:gd name="connsiteY85" fmla="*/ 3722265 h 5920066"/>
              <a:gd name="connsiteX86" fmla="*/ 3442280 w 3442280"/>
              <a:gd name="connsiteY86" fmla="*/ 3739511 h 5920066"/>
              <a:gd name="connsiteX87" fmla="*/ 3442280 w 3442280"/>
              <a:gd name="connsiteY87" fmla="*/ 3744375 h 5920066"/>
              <a:gd name="connsiteX88" fmla="*/ 3442280 w 3442280"/>
              <a:gd name="connsiteY88" fmla="*/ 3831346 h 5920066"/>
              <a:gd name="connsiteX89" fmla="*/ 3442280 w 3442280"/>
              <a:gd name="connsiteY89" fmla="*/ 4013751 h 5920066"/>
              <a:gd name="connsiteX90" fmla="*/ 3442280 w 3442280"/>
              <a:gd name="connsiteY90" fmla="*/ 4053409 h 5920066"/>
              <a:gd name="connsiteX91" fmla="*/ 3442280 w 3442280"/>
              <a:gd name="connsiteY91" fmla="*/ 4105586 h 5920066"/>
              <a:gd name="connsiteX92" fmla="*/ 3442280 w 3442280"/>
              <a:gd name="connsiteY92" fmla="*/ 4217459 h 5920066"/>
              <a:gd name="connsiteX93" fmla="*/ 3442280 w 3442280"/>
              <a:gd name="connsiteY93" fmla="*/ 4327650 h 5920066"/>
              <a:gd name="connsiteX94" fmla="*/ 3442280 w 3442280"/>
              <a:gd name="connsiteY94" fmla="*/ 4390549 h 5920066"/>
              <a:gd name="connsiteX95" fmla="*/ 3442280 w 3442280"/>
              <a:gd name="connsiteY95" fmla="*/ 4491699 h 5920066"/>
              <a:gd name="connsiteX96" fmla="*/ 3442280 w 3442280"/>
              <a:gd name="connsiteY96" fmla="*/ 4629303 h 5920066"/>
              <a:gd name="connsiteX97" fmla="*/ 3442280 w 3442280"/>
              <a:gd name="connsiteY97" fmla="*/ 4664789 h 5920066"/>
              <a:gd name="connsiteX98" fmla="*/ 3442280 w 3442280"/>
              <a:gd name="connsiteY98" fmla="*/ 4751760 h 5920066"/>
              <a:gd name="connsiteX99" fmla="*/ 3442280 w 3442280"/>
              <a:gd name="connsiteY99" fmla="*/ 4903543 h 5920066"/>
              <a:gd name="connsiteX100" fmla="*/ 3442280 w 3442280"/>
              <a:gd name="connsiteY100" fmla="*/ 5026000 h 5920066"/>
              <a:gd name="connsiteX101" fmla="*/ 3442280 w 3442280"/>
              <a:gd name="connsiteY101" fmla="*/ 5137873 h 5920066"/>
              <a:gd name="connsiteX102" fmla="*/ 3442280 w 3442280"/>
              <a:gd name="connsiteY102" fmla="*/ 5412113 h 5920066"/>
              <a:gd name="connsiteX103" fmla="*/ 3442280 w 3442280"/>
              <a:gd name="connsiteY103" fmla="*/ 5549717 h 5920066"/>
              <a:gd name="connsiteX104" fmla="*/ 3442280 w 3442280"/>
              <a:gd name="connsiteY104" fmla="*/ 5823957 h 5920066"/>
              <a:gd name="connsiteX105" fmla="*/ 3361283 w 3442280"/>
              <a:gd name="connsiteY105" fmla="*/ 5918566 h 5920066"/>
              <a:gd name="connsiteX106" fmla="*/ 3346294 w 3442280"/>
              <a:gd name="connsiteY106" fmla="*/ 5920066 h 5920066"/>
              <a:gd name="connsiteX107" fmla="*/ 0 w 3442280"/>
              <a:gd name="connsiteY107" fmla="*/ 5920066 h 592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442280" h="5920066">
                <a:moveTo>
                  <a:pt x="0" y="0"/>
                </a:moveTo>
                <a:lnTo>
                  <a:pt x="3346283" y="0"/>
                </a:lnTo>
                <a:cubicBezTo>
                  <a:pt x="3442280" y="0"/>
                  <a:pt x="3442280" y="96110"/>
                  <a:pt x="3442280" y="96110"/>
                </a:cubicBezTo>
                <a:cubicBezTo>
                  <a:pt x="3442280" y="96110"/>
                  <a:pt x="3442280" y="96110"/>
                  <a:pt x="3442280" y="335165"/>
                </a:cubicBezTo>
                <a:lnTo>
                  <a:pt x="3442280" y="370350"/>
                </a:lnTo>
                <a:cubicBezTo>
                  <a:pt x="3442280" y="370350"/>
                  <a:pt x="3442280" y="370350"/>
                  <a:pt x="3442280" y="379204"/>
                </a:cubicBezTo>
                <a:lnTo>
                  <a:pt x="3442280" y="400048"/>
                </a:lnTo>
                <a:lnTo>
                  <a:pt x="3442280" y="400232"/>
                </a:lnTo>
                <a:cubicBezTo>
                  <a:pt x="3442280" y="415173"/>
                  <a:pt x="3442280" y="437585"/>
                  <a:pt x="3442280" y="471202"/>
                </a:cubicBezTo>
                <a:lnTo>
                  <a:pt x="3442280" y="475721"/>
                </a:lnTo>
                <a:lnTo>
                  <a:pt x="3442280" y="508692"/>
                </a:lnTo>
                <a:cubicBezTo>
                  <a:pt x="3442280" y="522527"/>
                  <a:pt x="3442280" y="537744"/>
                  <a:pt x="3442280" y="554484"/>
                </a:cubicBezTo>
                <a:lnTo>
                  <a:pt x="3442280" y="563015"/>
                </a:lnTo>
                <a:lnTo>
                  <a:pt x="3442280" y="609405"/>
                </a:lnTo>
                <a:lnTo>
                  <a:pt x="3442280" y="662759"/>
                </a:lnTo>
                <a:lnTo>
                  <a:pt x="3442280" y="674288"/>
                </a:lnTo>
                <a:cubicBezTo>
                  <a:pt x="3442280" y="697668"/>
                  <a:pt x="3442280" y="722846"/>
                  <a:pt x="3442280" y="749961"/>
                </a:cubicBezTo>
                <a:lnTo>
                  <a:pt x="3442280" y="775785"/>
                </a:lnTo>
                <a:lnTo>
                  <a:pt x="3442280" y="837255"/>
                </a:lnTo>
                <a:lnTo>
                  <a:pt x="3442280" y="902921"/>
                </a:lnTo>
                <a:lnTo>
                  <a:pt x="3442280" y="936999"/>
                </a:lnTo>
                <a:lnTo>
                  <a:pt x="3442280" y="1016524"/>
                </a:lnTo>
                <a:cubicBezTo>
                  <a:pt x="3442280" y="1016524"/>
                  <a:pt x="3442280" y="1016524"/>
                  <a:pt x="3442280" y="1029131"/>
                </a:cubicBezTo>
                <a:lnTo>
                  <a:pt x="3442280" y="1044999"/>
                </a:lnTo>
                <a:lnTo>
                  <a:pt x="3442280" y="1046406"/>
                </a:lnTo>
                <a:lnTo>
                  <a:pt x="3442280" y="1050025"/>
                </a:lnTo>
                <a:lnTo>
                  <a:pt x="3442280" y="1074887"/>
                </a:lnTo>
                <a:cubicBezTo>
                  <a:pt x="3442280" y="1098232"/>
                  <a:pt x="3442280" y="1130916"/>
                  <a:pt x="3442280" y="1176672"/>
                </a:cubicBezTo>
                <a:lnTo>
                  <a:pt x="3442280" y="1177161"/>
                </a:lnTo>
                <a:lnTo>
                  <a:pt x="3442280" y="1202847"/>
                </a:lnTo>
                <a:lnTo>
                  <a:pt x="3442280" y="1255579"/>
                </a:lnTo>
                <a:lnTo>
                  <a:pt x="3442280" y="1290764"/>
                </a:lnTo>
                <a:cubicBezTo>
                  <a:pt x="3442280" y="1290764"/>
                  <a:pt x="3442280" y="1290764"/>
                  <a:pt x="3442280" y="1299618"/>
                </a:cubicBezTo>
                <a:lnTo>
                  <a:pt x="3442280" y="1319239"/>
                </a:lnTo>
                <a:lnTo>
                  <a:pt x="3442280" y="1320462"/>
                </a:lnTo>
                <a:lnTo>
                  <a:pt x="3442280" y="1320646"/>
                </a:lnTo>
                <a:cubicBezTo>
                  <a:pt x="3442280" y="1328117"/>
                  <a:pt x="3442280" y="1337455"/>
                  <a:pt x="3442280" y="1349128"/>
                </a:cubicBezTo>
                <a:lnTo>
                  <a:pt x="3442280" y="1377296"/>
                </a:lnTo>
                <a:lnTo>
                  <a:pt x="3442280" y="1391616"/>
                </a:lnTo>
                <a:lnTo>
                  <a:pt x="3442280" y="1396135"/>
                </a:lnTo>
                <a:lnTo>
                  <a:pt x="3442280" y="1429106"/>
                </a:lnTo>
                <a:cubicBezTo>
                  <a:pt x="3442280" y="1442941"/>
                  <a:pt x="3442280" y="1458158"/>
                  <a:pt x="3442280" y="1474898"/>
                </a:cubicBezTo>
                <a:lnTo>
                  <a:pt x="3442280" y="1477087"/>
                </a:lnTo>
                <a:lnTo>
                  <a:pt x="3442280" y="1483429"/>
                </a:lnTo>
                <a:lnTo>
                  <a:pt x="3442280" y="1529819"/>
                </a:lnTo>
                <a:lnTo>
                  <a:pt x="3442280" y="1569177"/>
                </a:lnTo>
                <a:lnTo>
                  <a:pt x="3442280" y="1583173"/>
                </a:lnTo>
                <a:lnTo>
                  <a:pt x="3442280" y="1594702"/>
                </a:lnTo>
                <a:lnTo>
                  <a:pt x="3442280" y="1651536"/>
                </a:lnTo>
                <a:lnTo>
                  <a:pt x="3442280" y="1670375"/>
                </a:lnTo>
                <a:lnTo>
                  <a:pt x="3442280" y="1696199"/>
                </a:lnTo>
                <a:lnTo>
                  <a:pt x="3442280" y="1757669"/>
                </a:lnTo>
                <a:lnTo>
                  <a:pt x="3442280" y="1779318"/>
                </a:lnTo>
                <a:lnTo>
                  <a:pt x="3442280" y="1823335"/>
                </a:lnTo>
                <a:lnTo>
                  <a:pt x="3442280" y="1843417"/>
                </a:lnTo>
                <a:lnTo>
                  <a:pt x="3442280" y="1857413"/>
                </a:lnTo>
                <a:lnTo>
                  <a:pt x="3442280" y="1965413"/>
                </a:lnTo>
                <a:lnTo>
                  <a:pt x="3442280" y="1970439"/>
                </a:lnTo>
                <a:lnTo>
                  <a:pt x="3442280" y="2008551"/>
                </a:lnTo>
                <a:lnTo>
                  <a:pt x="3442280" y="2053558"/>
                </a:lnTo>
                <a:lnTo>
                  <a:pt x="3442280" y="2097575"/>
                </a:lnTo>
                <a:lnTo>
                  <a:pt x="3442280" y="2123261"/>
                </a:lnTo>
                <a:lnTo>
                  <a:pt x="3442280" y="2239653"/>
                </a:lnTo>
                <a:lnTo>
                  <a:pt x="3442280" y="2257705"/>
                </a:lnTo>
                <a:lnTo>
                  <a:pt x="3442280" y="2282791"/>
                </a:lnTo>
                <a:lnTo>
                  <a:pt x="3442280" y="2297710"/>
                </a:lnTo>
                <a:lnTo>
                  <a:pt x="3442280" y="2397501"/>
                </a:lnTo>
                <a:lnTo>
                  <a:pt x="3442280" y="2489591"/>
                </a:lnTo>
                <a:lnTo>
                  <a:pt x="3442280" y="2527610"/>
                </a:lnTo>
                <a:lnTo>
                  <a:pt x="3442280" y="2531945"/>
                </a:lnTo>
                <a:lnTo>
                  <a:pt x="3442280" y="2571950"/>
                </a:lnTo>
                <a:lnTo>
                  <a:pt x="3442280" y="2699732"/>
                </a:lnTo>
                <a:lnTo>
                  <a:pt x="3442280" y="2763831"/>
                </a:lnTo>
                <a:lnTo>
                  <a:pt x="3442280" y="2801851"/>
                </a:lnTo>
                <a:lnTo>
                  <a:pt x="3442280" y="2819097"/>
                </a:lnTo>
                <a:lnTo>
                  <a:pt x="3442280" y="2928965"/>
                </a:lnTo>
                <a:lnTo>
                  <a:pt x="3442280" y="2973972"/>
                </a:lnTo>
                <a:lnTo>
                  <a:pt x="3442280" y="3093337"/>
                </a:lnTo>
                <a:lnTo>
                  <a:pt x="3442280" y="3132995"/>
                </a:lnTo>
                <a:lnTo>
                  <a:pt x="3442280" y="3178119"/>
                </a:lnTo>
                <a:lnTo>
                  <a:pt x="3442280" y="3203205"/>
                </a:lnTo>
                <a:lnTo>
                  <a:pt x="3442280" y="3407236"/>
                </a:lnTo>
                <a:lnTo>
                  <a:pt x="3442280" y="3448024"/>
                </a:lnTo>
                <a:lnTo>
                  <a:pt x="3442280" y="3452359"/>
                </a:lnTo>
                <a:lnTo>
                  <a:pt x="3442280" y="3470135"/>
                </a:lnTo>
                <a:lnTo>
                  <a:pt x="3442280" y="3722265"/>
                </a:lnTo>
                <a:lnTo>
                  <a:pt x="3442280" y="3739511"/>
                </a:lnTo>
                <a:lnTo>
                  <a:pt x="3442280" y="3744375"/>
                </a:lnTo>
                <a:lnTo>
                  <a:pt x="3442280" y="3831346"/>
                </a:lnTo>
                <a:lnTo>
                  <a:pt x="3442280" y="4013751"/>
                </a:lnTo>
                <a:lnTo>
                  <a:pt x="3442280" y="4053409"/>
                </a:lnTo>
                <a:lnTo>
                  <a:pt x="3442280" y="4105586"/>
                </a:lnTo>
                <a:lnTo>
                  <a:pt x="3442280" y="4217459"/>
                </a:lnTo>
                <a:lnTo>
                  <a:pt x="3442280" y="4327650"/>
                </a:lnTo>
                <a:lnTo>
                  <a:pt x="3442280" y="4390549"/>
                </a:lnTo>
                <a:lnTo>
                  <a:pt x="3442280" y="4491699"/>
                </a:lnTo>
                <a:lnTo>
                  <a:pt x="3442280" y="4629303"/>
                </a:lnTo>
                <a:lnTo>
                  <a:pt x="3442280" y="4664789"/>
                </a:lnTo>
                <a:lnTo>
                  <a:pt x="3442280" y="4751760"/>
                </a:lnTo>
                <a:lnTo>
                  <a:pt x="3442280" y="4903543"/>
                </a:lnTo>
                <a:lnTo>
                  <a:pt x="3442280" y="5026000"/>
                </a:lnTo>
                <a:lnTo>
                  <a:pt x="3442280" y="5137873"/>
                </a:lnTo>
                <a:lnTo>
                  <a:pt x="3442280" y="5412113"/>
                </a:lnTo>
                <a:lnTo>
                  <a:pt x="3442280" y="5549717"/>
                </a:lnTo>
                <a:lnTo>
                  <a:pt x="3442280" y="5823957"/>
                </a:lnTo>
                <a:cubicBezTo>
                  <a:pt x="3442280" y="5896040"/>
                  <a:pt x="3388282" y="5914060"/>
                  <a:pt x="3361283" y="5918566"/>
                </a:cubicBezTo>
                <a:lnTo>
                  <a:pt x="3346294" y="5920066"/>
                </a:lnTo>
                <a:lnTo>
                  <a:pt x="0" y="5920066"/>
                </a:lnTo>
                <a:close/>
              </a:path>
            </a:pathLst>
          </a:custGeom>
          <a:solidFill>
            <a:srgbClr val="EBEBEB">
              <a:alpha val="10000"/>
            </a:srgbClr>
          </a:solidFill>
        </p:spPr>
        <p:txBody>
          <a:bodyPr wrap="square" lIns="360000" tIns="360000">
            <a:noAutofit/>
          </a:bodyPr>
          <a:lstStyle>
            <a:lvl1pPr algn="ctr">
              <a:defRPr sz="1400" b="0"/>
            </a:lvl1pPr>
          </a:lstStyle>
          <a:p>
            <a:r>
              <a:rPr lang="en-GB" noProof="0"/>
              <a:t>Click icon to add picture</a:t>
            </a:r>
            <a:endParaRPr lang="en-GB" noProof="0" dirty="0"/>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Title 3"/>
          <p:cNvSpPr>
            <a:spLocks noGrp="1"/>
          </p:cNvSpPr>
          <p:nvPr>
            <p:ph type="title"/>
          </p:nvPr>
        </p:nvSpPr>
        <p:spPr>
          <a:xfrm>
            <a:off x="845575" y="280733"/>
            <a:ext cx="6778625" cy="854075"/>
          </a:xfrm>
        </p:spPr>
        <p:txBody>
          <a:bodyPr/>
          <a:lstStyle/>
          <a:p>
            <a:r>
              <a:rPr lang="en-GB" noProof="0"/>
              <a:t>Click to edit Master title style</a:t>
            </a:r>
            <a:endParaRPr lang="en-GB" noProof="0" dirty="0"/>
          </a:p>
        </p:txBody>
      </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15:guide id="1" pos="4806" userDrawn="1">
          <p15:clr>
            <a:srgbClr val="FBAE40"/>
          </p15:clr>
        </p15:guide>
        <p15:guide id="2" pos="5322"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3" name="Slide Number Placeholder 2"/>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Title 1"/>
          <p:cNvSpPr>
            <a:spLocks noGrp="1"/>
          </p:cNvSpPr>
          <p:nvPr>
            <p:ph type="title"/>
          </p:nvPr>
        </p:nvSpPr>
        <p:spPr/>
        <p:txBody>
          <a:bodyPr/>
          <a:lstStyle/>
          <a:p>
            <a:r>
              <a:rPr lang="en-GB" noProof="0"/>
              <a:t>Click to edit Master title style</a:t>
            </a:r>
            <a:endParaRPr lang="en-GB" noProof="0" dirty="0"/>
          </a:p>
        </p:txBody>
      </p:sp>
      <p:sp>
        <p:nvSpPr>
          <p:cNvPr id="14" name="Picture Placeholder 13"/>
          <p:cNvSpPr>
            <a:spLocks noGrp="1"/>
          </p:cNvSpPr>
          <p:nvPr>
            <p:ph type="pic" sz="quarter" idx="19"/>
          </p:nvPr>
        </p:nvSpPr>
        <p:spPr bwMode="gray">
          <a:xfrm>
            <a:off x="696912" y="1201147"/>
            <a:ext cx="11199600" cy="4999652"/>
          </a:xfrm>
          <a:custGeom>
            <a:avLst/>
            <a:gdLst>
              <a:gd name="connsiteX0" fmla="*/ 95997 w 11199600"/>
              <a:gd name="connsiteY0" fmla="*/ 0 h 4999652"/>
              <a:gd name="connsiteX1" fmla="*/ 11103603 w 11199600"/>
              <a:gd name="connsiteY1" fmla="*/ 0 h 4999652"/>
              <a:gd name="connsiteX2" fmla="*/ 11199600 w 11199600"/>
              <a:gd name="connsiteY2" fmla="*/ 96110 h 4999652"/>
              <a:gd name="connsiteX3" fmla="*/ 11199600 w 11199600"/>
              <a:gd name="connsiteY3" fmla="*/ 335165 h 4999652"/>
              <a:gd name="connsiteX4" fmla="*/ 11199600 w 11199600"/>
              <a:gd name="connsiteY4" fmla="*/ 370350 h 4999652"/>
              <a:gd name="connsiteX5" fmla="*/ 11199600 w 11199600"/>
              <a:gd name="connsiteY5" fmla="*/ 379204 h 4999652"/>
              <a:gd name="connsiteX6" fmla="*/ 11199600 w 11199600"/>
              <a:gd name="connsiteY6" fmla="*/ 400048 h 4999652"/>
              <a:gd name="connsiteX7" fmla="*/ 11199600 w 11199600"/>
              <a:gd name="connsiteY7" fmla="*/ 400232 h 4999652"/>
              <a:gd name="connsiteX8" fmla="*/ 11199600 w 11199600"/>
              <a:gd name="connsiteY8" fmla="*/ 471202 h 4999652"/>
              <a:gd name="connsiteX9" fmla="*/ 11199600 w 11199600"/>
              <a:gd name="connsiteY9" fmla="*/ 475721 h 4999652"/>
              <a:gd name="connsiteX10" fmla="*/ 11199600 w 11199600"/>
              <a:gd name="connsiteY10" fmla="*/ 508692 h 4999652"/>
              <a:gd name="connsiteX11" fmla="*/ 11199600 w 11199600"/>
              <a:gd name="connsiteY11" fmla="*/ 554484 h 4999652"/>
              <a:gd name="connsiteX12" fmla="*/ 11199600 w 11199600"/>
              <a:gd name="connsiteY12" fmla="*/ 563015 h 4999652"/>
              <a:gd name="connsiteX13" fmla="*/ 11199600 w 11199600"/>
              <a:gd name="connsiteY13" fmla="*/ 609405 h 4999652"/>
              <a:gd name="connsiteX14" fmla="*/ 11199600 w 11199600"/>
              <a:gd name="connsiteY14" fmla="*/ 662759 h 4999652"/>
              <a:gd name="connsiteX15" fmla="*/ 11199600 w 11199600"/>
              <a:gd name="connsiteY15" fmla="*/ 674288 h 4999652"/>
              <a:gd name="connsiteX16" fmla="*/ 11199600 w 11199600"/>
              <a:gd name="connsiteY16" fmla="*/ 749961 h 4999652"/>
              <a:gd name="connsiteX17" fmla="*/ 11199600 w 11199600"/>
              <a:gd name="connsiteY17" fmla="*/ 775785 h 4999652"/>
              <a:gd name="connsiteX18" fmla="*/ 11199600 w 11199600"/>
              <a:gd name="connsiteY18" fmla="*/ 837255 h 4999652"/>
              <a:gd name="connsiteX19" fmla="*/ 11199600 w 11199600"/>
              <a:gd name="connsiteY19" fmla="*/ 902921 h 4999652"/>
              <a:gd name="connsiteX20" fmla="*/ 11199600 w 11199600"/>
              <a:gd name="connsiteY20" fmla="*/ 936999 h 4999652"/>
              <a:gd name="connsiteX21" fmla="*/ 11199600 w 11199600"/>
              <a:gd name="connsiteY21" fmla="*/ 1016524 h 4999652"/>
              <a:gd name="connsiteX22" fmla="*/ 11199600 w 11199600"/>
              <a:gd name="connsiteY22" fmla="*/ 1029131 h 4999652"/>
              <a:gd name="connsiteX23" fmla="*/ 11199600 w 11199600"/>
              <a:gd name="connsiteY23" fmla="*/ 1044999 h 4999652"/>
              <a:gd name="connsiteX24" fmla="*/ 11199600 w 11199600"/>
              <a:gd name="connsiteY24" fmla="*/ 1046406 h 4999652"/>
              <a:gd name="connsiteX25" fmla="*/ 11199600 w 11199600"/>
              <a:gd name="connsiteY25" fmla="*/ 1050025 h 4999652"/>
              <a:gd name="connsiteX26" fmla="*/ 11199600 w 11199600"/>
              <a:gd name="connsiteY26" fmla="*/ 1074887 h 4999652"/>
              <a:gd name="connsiteX27" fmla="*/ 11199600 w 11199600"/>
              <a:gd name="connsiteY27" fmla="*/ 1176672 h 4999652"/>
              <a:gd name="connsiteX28" fmla="*/ 11199600 w 11199600"/>
              <a:gd name="connsiteY28" fmla="*/ 1177161 h 4999652"/>
              <a:gd name="connsiteX29" fmla="*/ 11199600 w 11199600"/>
              <a:gd name="connsiteY29" fmla="*/ 1202847 h 4999652"/>
              <a:gd name="connsiteX30" fmla="*/ 11199600 w 11199600"/>
              <a:gd name="connsiteY30" fmla="*/ 1208224 h 4999652"/>
              <a:gd name="connsiteX31" fmla="*/ 11199600 w 11199600"/>
              <a:gd name="connsiteY31" fmla="*/ 1255579 h 4999652"/>
              <a:gd name="connsiteX32" fmla="*/ 11199600 w 11199600"/>
              <a:gd name="connsiteY32" fmla="*/ 1290764 h 4999652"/>
              <a:gd name="connsiteX33" fmla="*/ 11199600 w 11199600"/>
              <a:gd name="connsiteY33" fmla="*/ 1299618 h 4999652"/>
              <a:gd name="connsiteX34" fmla="*/ 11199600 w 11199600"/>
              <a:gd name="connsiteY34" fmla="*/ 1319238 h 4999652"/>
              <a:gd name="connsiteX35" fmla="*/ 11199600 w 11199600"/>
              <a:gd name="connsiteY35" fmla="*/ 1319239 h 4999652"/>
              <a:gd name="connsiteX36" fmla="*/ 11199600 w 11199600"/>
              <a:gd name="connsiteY36" fmla="*/ 1320462 h 4999652"/>
              <a:gd name="connsiteX37" fmla="*/ 11199600 w 11199600"/>
              <a:gd name="connsiteY37" fmla="*/ 1320646 h 4999652"/>
              <a:gd name="connsiteX38" fmla="*/ 11199600 w 11199600"/>
              <a:gd name="connsiteY38" fmla="*/ 1337290 h 4999652"/>
              <a:gd name="connsiteX39" fmla="*/ 11199600 w 11199600"/>
              <a:gd name="connsiteY39" fmla="*/ 1349128 h 4999652"/>
              <a:gd name="connsiteX40" fmla="*/ 11199600 w 11199600"/>
              <a:gd name="connsiteY40" fmla="*/ 1362376 h 4999652"/>
              <a:gd name="connsiteX41" fmla="*/ 11199600 w 11199600"/>
              <a:gd name="connsiteY41" fmla="*/ 1377295 h 4999652"/>
              <a:gd name="connsiteX42" fmla="*/ 11199600 w 11199600"/>
              <a:gd name="connsiteY42" fmla="*/ 1377296 h 4999652"/>
              <a:gd name="connsiteX43" fmla="*/ 11199600 w 11199600"/>
              <a:gd name="connsiteY43" fmla="*/ 1391616 h 4999652"/>
              <a:gd name="connsiteX44" fmla="*/ 11199600 w 11199600"/>
              <a:gd name="connsiteY44" fmla="*/ 1396135 h 4999652"/>
              <a:gd name="connsiteX45" fmla="*/ 11199600 w 11199600"/>
              <a:gd name="connsiteY45" fmla="*/ 1429106 h 4999652"/>
              <a:gd name="connsiteX46" fmla="*/ 11199600 w 11199600"/>
              <a:gd name="connsiteY46" fmla="*/ 1474898 h 4999652"/>
              <a:gd name="connsiteX47" fmla="*/ 11199600 w 11199600"/>
              <a:gd name="connsiteY47" fmla="*/ 1477086 h 4999652"/>
              <a:gd name="connsiteX48" fmla="*/ 11199600 w 11199600"/>
              <a:gd name="connsiteY48" fmla="*/ 1477087 h 4999652"/>
              <a:gd name="connsiteX49" fmla="*/ 11199600 w 11199600"/>
              <a:gd name="connsiteY49" fmla="*/ 1483429 h 4999652"/>
              <a:gd name="connsiteX50" fmla="*/ 11199600 w 11199600"/>
              <a:gd name="connsiteY50" fmla="*/ 1529819 h 4999652"/>
              <a:gd name="connsiteX51" fmla="*/ 11199600 w 11199600"/>
              <a:gd name="connsiteY51" fmla="*/ 1569176 h 4999652"/>
              <a:gd name="connsiteX52" fmla="*/ 11199600 w 11199600"/>
              <a:gd name="connsiteY52" fmla="*/ 1569177 h 4999652"/>
              <a:gd name="connsiteX53" fmla="*/ 11199600 w 11199600"/>
              <a:gd name="connsiteY53" fmla="*/ 1583173 h 4999652"/>
              <a:gd name="connsiteX54" fmla="*/ 11199600 w 11199600"/>
              <a:gd name="connsiteY54" fmla="*/ 1594702 h 4999652"/>
              <a:gd name="connsiteX55" fmla="*/ 11199600 w 11199600"/>
              <a:gd name="connsiteY55" fmla="*/ 1607195 h 4999652"/>
              <a:gd name="connsiteX56" fmla="*/ 11199600 w 11199600"/>
              <a:gd name="connsiteY56" fmla="*/ 1611530 h 4999652"/>
              <a:gd name="connsiteX57" fmla="*/ 11199600 w 11199600"/>
              <a:gd name="connsiteY57" fmla="*/ 1651535 h 4999652"/>
              <a:gd name="connsiteX58" fmla="*/ 11199600 w 11199600"/>
              <a:gd name="connsiteY58" fmla="*/ 1651536 h 4999652"/>
              <a:gd name="connsiteX59" fmla="*/ 11199600 w 11199600"/>
              <a:gd name="connsiteY59" fmla="*/ 1670375 h 4999652"/>
              <a:gd name="connsiteX60" fmla="*/ 11199600 w 11199600"/>
              <a:gd name="connsiteY60" fmla="*/ 1696199 h 4999652"/>
              <a:gd name="connsiteX61" fmla="*/ 11199600 w 11199600"/>
              <a:gd name="connsiteY61" fmla="*/ 1757669 h 4999652"/>
              <a:gd name="connsiteX62" fmla="*/ 11199600 w 11199600"/>
              <a:gd name="connsiteY62" fmla="*/ 1779317 h 4999652"/>
              <a:gd name="connsiteX63" fmla="*/ 11199600 w 11199600"/>
              <a:gd name="connsiteY63" fmla="*/ 1779318 h 4999652"/>
              <a:gd name="connsiteX64" fmla="*/ 11199600 w 11199600"/>
              <a:gd name="connsiteY64" fmla="*/ 1823335 h 4999652"/>
              <a:gd name="connsiteX65" fmla="*/ 11199600 w 11199600"/>
              <a:gd name="connsiteY65" fmla="*/ 1843416 h 4999652"/>
              <a:gd name="connsiteX66" fmla="*/ 11199600 w 11199600"/>
              <a:gd name="connsiteY66" fmla="*/ 1843417 h 4999652"/>
              <a:gd name="connsiteX67" fmla="*/ 11199600 w 11199600"/>
              <a:gd name="connsiteY67" fmla="*/ 1857413 h 4999652"/>
              <a:gd name="connsiteX68" fmla="*/ 11199600 w 11199600"/>
              <a:gd name="connsiteY68" fmla="*/ 1881436 h 4999652"/>
              <a:gd name="connsiteX69" fmla="*/ 11199600 w 11199600"/>
              <a:gd name="connsiteY69" fmla="*/ 1898682 h 4999652"/>
              <a:gd name="connsiteX70" fmla="*/ 11199600 w 11199600"/>
              <a:gd name="connsiteY70" fmla="*/ 1965413 h 4999652"/>
              <a:gd name="connsiteX71" fmla="*/ 11199600 w 11199600"/>
              <a:gd name="connsiteY71" fmla="*/ 1970439 h 4999652"/>
              <a:gd name="connsiteX72" fmla="*/ 11199600 w 11199600"/>
              <a:gd name="connsiteY72" fmla="*/ 2008550 h 4999652"/>
              <a:gd name="connsiteX73" fmla="*/ 11199600 w 11199600"/>
              <a:gd name="connsiteY73" fmla="*/ 2008551 h 4999652"/>
              <a:gd name="connsiteX74" fmla="*/ 11199600 w 11199600"/>
              <a:gd name="connsiteY74" fmla="*/ 2053557 h 4999652"/>
              <a:gd name="connsiteX75" fmla="*/ 11199600 w 11199600"/>
              <a:gd name="connsiteY75" fmla="*/ 2053558 h 4999652"/>
              <a:gd name="connsiteX76" fmla="*/ 11199600 w 11199600"/>
              <a:gd name="connsiteY76" fmla="*/ 2097575 h 4999652"/>
              <a:gd name="connsiteX77" fmla="*/ 11199600 w 11199600"/>
              <a:gd name="connsiteY77" fmla="*/ 2123261 h 4999652"/>
              <a:gd name="connsiteX78" fmla="*/ 11199600 w 11199600"/>
              <a:gd name="connsiteY78" fmla="*/ 2172922 h 4999652"/>
              <a:gd name="connsiteX79" fmla="*/ 11199600 w 11199600"/>
              <a:gd name="connsiteY79" fmla="*/ 2212580 h 4999652"/>
              <a:gd name="connsiteX80" fmla="*/ 11199600 w 11199600"/>
              <a:gd name="connsiteY80" fmla="*/ 2239653 h 4999652"/>
              <a:gd name="connsiteX81" fmla="*/ 11199600 w 11199600"/>
              <a:gd name="connsiteY81" fmla="*/ 2257704 h 4999652"/>
              <a:gd name="connsiteX82" fmla="*/ 11199600 w 11199600"/>
              <a:gd name="connsiteY82" fmla="*/ 2257705 h 4999652"/>
              <a:gd name="connsiteX83" fmla="*/ 11199600 w 11199600"/>
              <a:gd name="connsiteY83" fmla="*/ 2282790 h 4999652"/>
              <a:gd name="connsiteX84" fmla="*/ 11199600 w 11199600"/>
              <a:gd name="connsiteY84" fmla="*/ 2282791 h 4999652"/>
              <a:gd name="connsiteX85" fmla="*/ 11199600 w 11199600"/>
              <a:gd name="connsiteY85" fmla="*/ 2297710 h 4999652"/>
              <a:gd name="connsiteX86" fmla="*/ 11199600 w 11199600"/>
              <a:gd name="connsiteY86" fmla="*/ 2397501 h 4999652"/>
              <a:gd name="connsiteX87" fmla="*/ 11199600 w 11199600"/>
              <a:gd name="connsiteY87" fmla="*/ 2486821 h 4999652"/>
              <a:gd name="connsiteX88" fmla="*/ 11199600 w 11199600"/>
              <a:gd name="connsiteY88" fmla="*/ 2489591 h 4999652"/>
              <a:gd name="connsiteX89" fmla="*/ 11199600 w 11199600"/>
              <a:gd name="connsiteY89" fmla="*/ 2527609 h 4999652"/>
              <a:gd name="connsiteX90" fmla="*/ 11199600 w 11199600"/>
              <a:gd name="connsiteY90" fmla="*/ 2527610 h 4999652"/>
              <a:gd name="connsiteX91" fmla="*/ 11199600 w 11199600"/>
              <a:gd name="connsiteY91" fmla="*/ 2531944 h 4999652"/>
              <a:gd name="connsiteX92" fmla="*/ 11199600 w 11199600"/>
              <a:gd name="connsiteY92" fmla="*/ 2531945 h 4999652"/>
              <a:gd name="connsiteX93" fmla="*/ 11199600 w 11199600"/>
              <a:gd name="connsiteY93" fmla="*/ 2549720 h 4999652"/>
              <a:gd name="connsiteX94" fmla="*/ 11199600 w 11199600"/>
              <a:gd name="connsiteY94" fmla="*/ 2571950 h 4999652"/>
              <a:gd name="connsiteX95" fmla="*/ 11199600 w 11199600"/>
              <a:gd name="connsiteY95" fmla="*/ 2699732 h 4999652"/>
              <a:gd name="connsiteX96" fmla="*/ 11199600 w 11199600"/>
              <a:gd name="connsiteY96" fmla="*/ 2763831 h 4999652"/>
              <a:gd name="connsiteX97" fmla="*/ 11199600 w 11199600"/>
              <a:gd name="connsiteY97" fmla="*/ 2790282 h 4999652"/>
              <a:gd name="connsiteX98" fmla="*/ 11199600 w 11199600"/>
              <a:gd name="connsiteY98" fmla="*/ 2801850 h 4999652"/>
              <a:gd name="connsiteX99" fmla="*/ 11199600 w 11199600"/>
              <a:gd name="connsiteY99" fmla="*/ 2819096 h 4999652"/>
              <a:gd name="connsiteX100" fmla="*/ 11199600 w 11199600"/>
              <a:gd name="connsiteY100" fmla="*/ 2823960 h 4999652"/>
              <a:gd name="connsiteX101" fmla="*/ 11199600 w 11199600"/>
              <a:gd name="connsiteY101" fmla="*/ 2910931 h 4999652"/>
              <a:gd name="connsiteX102" fmla="*/ 11199600 w 11199600"/>
              <a:gd name="connsiteY102" fmla="*/ 3093336 h 4999652"/>
              <a:gd name="connsiteX103" fmla="*/ 11199600 w 11199600"/>
              <a:gd name="connsiteY103" fmla="*/ 3132994 h 4999652"/>
              <a:gd name="connsiteX104" fmla="*/ 11199600 w 11199600"/>
              <a:gd name="connsiteY104" fmla="*/ 3185171 h 4999652"/>
              <a:gd name="connsiteX105" fmla="*/ 11199600 w 11199600"/>
              <a:gd name="connsiteY105" fmla="*/ 3297044 h 4999652"/>
              <a:gd name="connsiteX106" fmla="*/ 11199600 w 11199600"/>
              <a:gd name="connsiteY106" fmla="*/ 3407235 h 4999652"/>
              <a:gd name="connsiteX107" fmla="*/ 11199600 w 11199600"/>
              <a:gd name="connsiteY107" fmla="*/ 3470134 h 4999652"/>
              <a:gd name="connsiteX108" fmla="*/ 11199600 w 11199600"/>
              <a:gd name="connsiteY108" fmla="*/ 3571284 h 4999652"/>
              <a:gd name="connsiteX109" fmla="*/ 11199600 w 11199600"/>
              <a:gd name="connsiteY109" fmla="*/ 3708888 h 4999652"/>
              <a:gd name="connsiteX110" fmla="*/ 11199600 w 11199600"/>
              <a:gd name="connsiteY110" fmla="*/ 3744374 h 4999652"/>
              <a:gd name="connsiteX111" fmla="*/ 11199600 w 11199600"/>
              <a:gd name="connsiteY111" fmla="*/ 3831345 h 4999652"/>
              <a:gd name="connsiteX112" fmla="*/ 11199600 w 11199600"/>
              <a:gd name="connsiteY112" fmla="*/ 3983128 h 4999652"/>
              <a:gd name="connsiteX113" fmla="*/ 11199600 w 11199600"/>
              <a:gd name="connsiteY113" fmla="*/ 4105585 h 4999652"/>
              <a:gd name="connsiteX114" fmla="*/ 11199600 w 11199600"/>
              <a:gd name="connsiteY114" fmla="*/ 4217458 h 4999652"/>
              <a:gd name="connsiteX115" fmla="*/ 11199600 w 11199600"/>
              <a:gd name="connsiteY115" fmla="*/ 4491698 h 4999652"/>
              <a:gd name="connsiteX116" fmla="*/ 11199600 w 11199600"/>
              <a:gd name="connsiteY116" fmla="*/ 4629302 h 4999652"/>
              <a:gd name="connsiteX117" fmla="*/ 11199600 w 11199600"/>
              <a:gd name="connsiteY117" fmla="*/ 4903542 h 4999652"/>
              <a:gd name="connsiteX118" fmla="*/ 11103603 w 11199600"/>
              <a:gd name="connsiteY118" fmla="*/ 4999652 h 4999652"/>
              <a:gd name="connsiteX119" fmla="*/ 95997 w 11199600"/>
              <a:gd name="connsiteY119" fmla="*/ 4999652 h 4999652"/>
              <a:gd name="connsiteX120" fmla="*/ 0 w 11199600"/>
              <a:gd name="connsiteY120" fmla="*/ 4903542 h 4999652"/>
              <a:gd name="connsiteX121" fmla="*/ 0 w 11199600"/>
              <a:gd name="connsiteY121" fmla="*/ 4899807 h 4999652"/>
              <a:gd name="connsiteX122" fmla="*/ 0 w 11199600"/>
              <a:gd name="connsiteY122" fmla="*/ 4890936 h 4999652"/>
              <a:gd name="connsiteX123" fmla="*/ 0 w 11199600"/>
              <a:gd name="connsiteY123" fmla="*/ 4873660 h 4999652"/>
              <a:gd name="connsiteX124" fmla="*/ 0 w 11199600"/>
              <a:gd name="connsiteY124" fmla="*/ 4845179 h 4999652"/>
              <a:gd name="connsiteX125" fmla="*/ 0 w 11199600"/>
              <a:gd name="connsiteY125" fmla="*/ 4802691 h 4999652"/>
              <a:gd name="connsiteX126" fmla="*/ 0 w 11199600"/>
              <a:gd name="connsiteY126" fmla="*/ 4743394 h 4999652"/>
              <a:gd name="connsiteX127" fmla="*/ 0 w 11199600"/>
              <a:gd name="connsiteY127" fmla="*/ 4664487 h 4999652"/>
              <a:gd name="connsiteX128" fmla="*/ 0 w 11199600"/>
              <a:gd name="connsiteY128" fmla="*/ 4629302 h 4999652"/>
              <a:gd name="connsiteX129" fmla="*/ 0 w 11199600"/>
              <a:gd name="connsiteY129" fmla="*/ 4628196 h 4999652"/>
              <a:gd name="connsiteX130" fmla="*/ 0 w 11199600"/>
              <a:gd name="connsiteY130" fmla="*/ 4620448 h 4999652"/>
              <a:gd name="connsiteX131" fmla="*/ 0 w 11199600"/>
              <a:gd name="connsiteY131" fmla="*/ 4599605 h 4999652"/>
              <a:gd name="connsiteX132" fmla="*/ 0 w 11199600"/>
              <a:gd name="connsiteY132" fmla="*/ 4599420 h 4999652"/>
              <a:gd name="connsiteX133" fmla="*/ 0 w 11199600"/>
              <a:gd name="connsiteY133" fmla="*/ 4558471 h 4999652"/>
              <a:gd name="connsiteX134" fmla="*/ 0 w 11199600"/>
              <a:gd name="connsiteY134" fmla="*/ 4528451 h 4999652"/>
              <a:gd name="connsiteX135" fmla="*/ 0 w 11199600"/>
              <a:gd name="connsiteY135" fmla="*/ 4523932 h 4999652"/>
              <a:gd name="connsiteX136" fmla="*/ 0 w 11199600"/>
              <a:gd name="connsiteY136" fmla="*/ 4490960 h 4999652"/>
              <a:gd name="connsiteX137" fmla="*/ 0 w 11199600"/>
              <a:gd name="connsiteY137" fmla="*/ 4445169 h 4999652"/>
              <a:gd name="connsiteX138" fmla="*/ 0 w 11199600"/>
              <a:gd name="connsiteY138" fmla="*/ 4436638 h 4999652"/>
              <a:gd name="connsiteX139" fmla="*/ 0 w 11199600"/>
              <a:gd name="connsiteY139" fmla="*/ 4390247 h 4999652"/>
              <a:gd name="connsiteX140" fmla="*/ 0 w 11199600"/>
              <a:gd name="connsiteY140" fmla="*/ 4336893 h 4999652"/>
              <a:gd name="connsiteX141" fmla="*/ 0 w 11199600"/>
              <a:gd name="connsiteY141" fmla="*/ 4325365 h 4999652"/>
              <a:gd name="connsiteX142" fmla="*/ 0 w 11199600"/>
              <a:gd name="connsiteY142" fmla="*/ 4249692 h 4999652"/>
              <a:gd name="connsiteX143" fmla="*/ 0 w 11199600"/>
              <a:gd name="connsiteY143" fmla="*/ 4223868 h 4999652"/>
              <a:gd name="connsiteX144" fmla="*/ 0 w 11199600"/>
              <a:gd name="connsiteY144" fmla="*/ 4162398 h 4999652"/>
              <a:gd name="connsiteX145" fmla="*/ 0 w 11199600"/>
              <a:gd name="connsiteY145" fmla="*/ 4096731 h 4999652"/>
              <a:gd name="connsiteX146" fmla="*/ 0 w 11199600"/>
              <a:gd name="connsiteY146" fmla="*/ 4062653 h 4999652"/>
              <a:gd name="connsiteX147" fmla="*/ 0 w 11199600"/>
              <a:gd name="connsiteY147" fmla="*/ 3983128 h 4999652"/>
              <a:gd name="connsiteX148" fmla="*/ 0 w 11199600"/>
              <a:gd name="connsiteY148" fmla="*/ 3979393 h 4999652"/>
              <a:gd name="connsiteX149" fmla="*/ 0 w 11199600"/>
              <a:gd name="connsiteY149" fmla="*/ 3970522 h 4999652"/>
              <a:gd name="connsiteX150" fmla="*/ 0 w 11199600"/>
              <a:gd name="connsiteY150" fmla="*/ 3954654 h 4999652"/>
              <a:gd name="connsiteX151" fmla="*/ 0 w 11199600"/>
              <a:gd name="connsiteY151" fmla="*/ 3953246 h 4999652"/>
              <a:gd name="connsiteX152" fmla="*/ 0 w 11199600"/>
              <a:gd name="connsiteY152" fmla="*/ 3949628 h 4999652"/>
              <a:gd name="connsiteX153" fmla="*/ 0 w 11199600"/>
              <a:gd name="connsiteY153" fmla="*/ 3924765 h 4999652"/>
              <a:gd name="connsiteX154" fmla="*/ 0 w 11199600"/>
              <a:gd name="connsiteY154" fmla="*/ 3882277 h 4999652"/>
              <a:gd name="connsiteX155" fmla="*/ 0 w 11199600"/>
              <a:gd name="connsiteY155" fmla="*/ 3822980 h 4999652"/>
              <a:gd name="connsiteX156" fmla="*/ 0 w 11199600"/>
              <a:gd name="connsiteY156" fmla="*/ 3822491 h 4999652"/>
              <a:gd name="connsiteX157" fmla="*/ 0 w 11199600"/>
              <a:gd name="connsiteY157" fmla="*/ 3796806 h 4999652"/>
              <a:gd name="connsiteX158" fmla="*/ 0 w 11199600"/>
              <a:gd name="connsiteY158" fmla="*/ 3744073 h 4999652"/>
              <a:gd name="connsiteX159" fmla="*/ 0 w 11199600"/>
              <a:gd name="connsiteY159" fmla="*/ 3708888 h 4999652"/>
              <a:gd name="connsiteX160" fmla="*/ 0 w 11199600"/>
              <a:gd name="connsiteY160" fmla="*/ 3707782 h 4999652"/>
              <a:gd name="connsiteX161" fmla="*/ 0 w 11199600"/>
              <a:gd name="connsiteY161" fmla="*/ 3700034 h 4999652"/>
              <a:gd name="connsiteX162" fmla="*/ 0 w 11199600"/>
              <a:gd name="connsiteY162" fmla="*/ 3680414 h 4999652"/>
              <a:gd name="connsiteX163" fmla="*/ 0 w 11199600"/>
              <a:gd name="connsiteY163" fmla="*/ 3679191 h 4999652"/>
              <a:gd name="connsiteX164" fmla="*/ 0 w 11199600"/>
              <a:gd name="connsiteY164" fmla="*/ 3679006 h 4999652"/>
              <a:gd name="connsiteX165" fmla="*/ 0 w 11199600"/>
              <a:gd name="connsiteY165" fmla="*/ 3638057 h 4999652"/>
              <a:gd name="connsiteX166" fmla="*/ 0 w 11199600"/>
              <a:gd name="connsiteY166" fmla="*/ 3622356 h 4999652"/>
              <a:gd name="connsiteX167" fmla="*/ 0 w 11199600"/>
              <a:gd name="connsiteY167" fmla="*/ 3608037 h 4999652"/>
              <a:gd name="connsiteX168" fmla="*/ 0 w 11199600"/>
              <a:gd name="connsiteY168" fmla="*/ 3603518 h 4999652"/>
              <a:gd name="connsiteX169" fmla="*/ 0 w 11199600"/>
              <a:gd name="connsiteY169" fmla="*/ 3570546 h 4999652"/>
              <a:gd name="connsiteX170" fmla="*/ 0 w 11199600"/>
              <a:gd name="connsiteY170" fmla="*/ 3524755 h 4999652"/>
              <a:gd name="connsiteX171" fmla="*/ 0 w 11199600"/>
              <a:gd name="connsiteY171" fmla="*/ 3522566 h 4999652"/>
              <a:gd name="connsiteX172" fmla="*/ 0 w 11199600"/>
              <a:gd name="connsiteY172" fmla="*/ 3516224 h 4999652"/>
              <a:gd name="connsiteX173" fmla="*/ 0 w 11199600"/>
              <a:gd name="connsiteY173" fmla="*/ 3469833 h 4999652"/>
              <a:gd name="connsiteX174" fmla="*/ 0 w 11199600"/>
              <a:gd name="connsiteY174" fmla="*/ 3430476 h 4999652"/>
              <a:gd name="connsiteX175" fmla="*/ 0 w 11199600"/>
              <a:gd name="connsiteY175" fmla="*/ 3416479 h 4999652"/>
              <a:gd name="connsiteX176" fmla="*/ 0 w 11199600"/>
              <a:gd name="connsiteY176" fmla="*/ 3404951 h 4999652"/>
              <a:gd name="connsiteX177" fmla="*/ 0 w 11199600"/>
              <a:gd name="connsiteY177" fmla="*/ 3348116 h 4999652"/>
              <a:gd name="connsiteX178" fmla="*/ 0 w 11199600"/>
              <a:gd name="connsiteY178" fmla="*/ 3329278 h 4999652"/>
              <a:gd name="connsiteX179" fmla="*/ 0 w 11199600"/>
              <a:gd name="connsiteY179" fmla="*/ 3303454 h 4999652"/>
              <a:gd name="connsiteX180" fmla="*/ 0 w 11199600"/>
              <a:gd name="connsiteY180" fmla="*/ 3241984 h 4999652"/>
              <a:gd name="connsiteX181" fmla="*/ 0 w 11199600"/>
              <a:gd name="connsiteY181" fmla="*/ 3220334 h 4999652"/>
              <a:gd name="connsiteX182" fmla="*/ 0 w 11199600"/>
              <a:gd name="connsiteY182" fmla="*/ 3176317 h 4999652"/>
              <a:gd name="connsiteX183" fmla="*/ 0 w 11199600"/>
              <a:gd name="connsiteY183" fmla="*/ 3156236 h 4999652"/>
              <a:gd name="connsiteX184" fmla="*/ 0 w 11199600"/>
              <a:gd name="connsiteY184" fmla="*/ 3142239 h 4999652"/>
              <a:gd name="connsiteX185" fmla="*/ 0 w 11199600"/>
              <a:gd name="connsiteY185" fmla="*/ 3034240 h 4999652"/>
              <a:gd name="connsiteX186" fmla="*/ 0 w 11199600"/>
              <a:gd name="connsiteY186" fmla="*/ 3029214 h 4999652"/>
              <a:gd name="connsiteX187" fmla="*/ 0 w 11199600"/>
              <a:gd name="connsiteY187" fmla="*/ 2991101 h 4999652"/>
              <a:gd name="connsiteX188" fmla="*/ 0 w 11199600"/>
              <a:gd name="connsiteY188" fmla="*/ 2946094 h 4999652"/>
              <a:gd name="connsiteX189" fmla="*/ 0 w 11199600"/>
              <a:gd name="connsiteY189" fmla="*/ 2902077 h 4999652"/>
              <a:gd name="connsiteX190" fmla="*/ 0 w 11199600"/>
              <a:gd name="connsiteY190" fmla="*/ 2876392 h 4999652"/>
              <a:gd name="connsiteX191" fmla="*/ 0 w 11199600"/>
              <a:gd name="connsiteY191" fmla="*/ 2790282 h 4999652"/>
              <a:gd name="connsiteX192" fmla="*/ 0 w 11199600"/>
              <a:gd name="connsiteY192" fmla="*/ 2787072 h 4999652"/>
              <a:gd name="connsiteX193" fmla="*/ 0 w 11199600"/>
              <a:gd name="connsiteY193" fmla="*/ 2760000 h 4999652"/>
              <a:gd name="connsiteX194" fmla="*/ 0 w 11199600"/>
              <a:gd name="connsiteY194" fmla="*/ 2741948 h 4999652"/>
              <a:gd name="connsiteX195" fmla="*/ 0 w 11199600"/>
              <a:gd name="connsiteY195" fmla="*/ 2741947 h 4999652"/>
              <a:gd name="connsiteX196" fmla="*/ 0 w 11199600"/>
              <a:gd name="connsiteY196" fmla="*/ 2716862 h 4999652"/>
              <a:gd name="connsiteX197" fmla="*/ 0 w 11199600"/>
              <a:gd name="connsiteY197" fmla="*/ 2716861 h 4999652"/>
              <a:gd name="connsiteX198" fmla="*/ 0 w 11199600"/>
              <a:gd name="connsiteY198" fmla="*/ 2701942 h 4999652"/>
              <a:gd name="connsiteX199" fmla="*/ 0 w 11199600"/>
              <a:gd name="connsiteY199" fmla="*/ 2602152 h 4999652"/>
              <a:gd name="connsiteX200" fmla="*/ 0 w 11199600"/>
              <a:gd name="connsiteY200" fmla="*/ 2512832 h 4999652"/>
              <a:gd name="connsiteX201" fmla="*/ 0 w 11199600"/>
              <a:gd name="connsiteY201" fmla="*/ 2510062 h 4999652"/>
              <a:gd name="connsiteX202" fmla="*/ 0 w 11199600"/>
              <a:gd name="connsiteY202" fmla="*/ 2472043 h 4999652"/>
              <a:gd name="connsiteX203" fmla="*/ 0 w 11199600"/>
              <a:gd name="connsiteY203" fmla="*/ 2472042 h 4999652"/>
              <a:gd name="connsiteX204" fmla="*/ 0 w 11199600"/>
              <a:gd name="connsiteY204" fmla="*/ 2467708 h 4999652"/>
              <a:gd name="connsiteX205" fmla="*/ 0 w 11199600"/>
              <a:gd name="connsiteY205" fmla="*/ 2467707 h 4999652"/>
              <a:gd name="connsiteX206" fmla="*/ 0 w 11199600"/>
              <a:gd name="connsiteY206" fmla="*/ 2449933 h 4999652"/>
              <a:gd name="connsiteX207" fmla="*/ 0 w 11199600"/>
              <a:gd name="connsiteY207" fmla="*/ 2427702 h 4999652"/>
              <a:gd name="connsiteX208" fmla="*/ 0 w 11199600"/>
              <a:gd name="connsiteY208" fmla="*/ 2299920 h 4999652"/>
              <a:gd name="connsiteX209" fmla="*/ 0 w 11199600"/>
              <a:gd name="connsiteY209" fmla="*/ 2235822 h 4999652"/>
              <a:gd name="connsiteX210" fmla="*/ 0 w 11199600"/>
              <a:gd name="connsiteY210" fmla="*/ 2197803 h 4999652"/>
              <a:gd name="connsiteX211" fmla="*/ 0 w 11199600"/>
              <a:gd name="connsiteY211" fmla="*/ 2197802 h 4999652"/>
              <a:gd name="connsiteX212" fmla="*/ 0 w 11199600"/>
              <a:gd name="connsiteY212" fmla="*/ 2180556 h 4999652"/>
              <a:gd name="connsiteX213" fmla="*/ 0 w 11199600"/>
              <a:gd name="connsiteY213" fmla="*/ 2180555 h 4999652"/>
              <a:gd name="connsiteX214" fmla="*/ 0 w 11199600"/>
              <a:gd name="connsiteY214" fmla="*/ 2175692 h 4999652"/>
              <a:gd name="connsiteX215" fmla="*/ 0 w 11199600"/>
              <a:gd name="connsiteY215" fmla="*/ 2088721 h 4999652"/>
              <a:gd name="connsiteX216" fmla="*/ 0 w 11199600"/>
              <a:gd name="connsiteY216" fmla="*/ 2070687 h 4999652"/>
              <a:gd name="connsiteX217" fmla="*/ 0 w 11199600"/>
              <a:gd name="connsiteY217" fmla="*/ 2025680 h 4999652"/>
              <a:gd name="connsiteX218" fmla="*/ 0 w 11199600"/>
              <a:gd name="connsiteY218" fmla="*/ 1906316 h 4999652"/>
              <a:gd name="connsiteX219" fmla="*/ 0 w 11199600"/>
              <a:gd name="connsiteY219" fmla="*/ 1906315 h 4999652"/>
              <a:gd name="connsiteX220" fmla="*/ 0 w 11199600"/>
              <a:gd name="connsiteY220" fmla="*/ 1866658 h 4999652"/>
              <a:gd name="connsiteX221" fmla="*/ 0 w 11199600"/>
              <a:gd name="connsiteY221" fmla="*/ 1866657 h 4999652"/>
              <a:gd name="connsiteX222" fmla="*/ 0 w 11199600"/>
              <a:gd name="connsiteY222" fmla="*/ 1821533 h 4999652"/>
              <a:gd name="connsiteX223" fmla="*/ 0 w 11199600"/>
              <a:gd name="connsiteY223" fmla="*/ 1814481 h 4999652"/>
              <a:gd name="connsiteX224" fmla="*/ 0 w 11199600"/>
              <a:gd name="connsiteY224" fmla="*/ 1796447 h 4999652"/>
              <a:gd name="connsiteX225" fmla="*/ 0 w 11199600"/>
              <a:gd name="connsiteY225" fmla="*/ 1702609 h 4999652"/>
              <a:gd name="connsiteX226" fmla="*/ 0 w 11199600"/>
              <a:gd name="connsiteY226" fmla="*/ 1592418 h 4999652"/>
              <a:gd name="connsiteX227" fmla="*/ 0 w 11199600"/>
              <a:gd name="connsiteY227" fmla="*/ 1592417 h 4999652"/>
              <a:gd name="connsiteX228" fmla="*/ 0 w 11199600"/>
              <a:gd name="connsiteY228" fmla="*/ 1551628 h 4999652"/>
              <a:gd name="connsiteX229" fmla="*/ 0 w 11199600"/>
              <a:gd name="connsiteY229" fmla="*/ 1547293 h 4999652"/>
              <a:gd name="connsiteX230" fmla="*/ 0 w 11199600"/>
              <a:gd name="connsiteY230" fmla="*/ 1529519 h 4999652"/>
              <a:gd name="connsiteX231" fmla="*/ 0 w 11199600"/>
              <a:gd name="connsiteY231" fmla="*/ 1529518 h 4999652"/>
              <a:gd name="connsiteX232" fmla="*/ 0 w 11199600"/>
              <a:gd name="connsiteY232" fmla="*/ 1428369 h 4999652"/>
              <a:gd name="connsiteX233" fmla="*/ 0 w 11199600"/>
              <a:gd name="connsiteY233" fmla="*/ 1290764 h 4999652"/>
              <a:gd name="connsiteX234" fmla="*/ 0 w 11199600"/>
              <a:gd name="connsiteY234" fmla="*/ 1277388 h 4999652"/>
              <a:gd name="connsiteX235" fmla="*/ 0 w 11199600"/>
              <a:gd name="connsiteY235" fmla="*/ 1260141 h 4999652"/>
              <a:gd name="connsiteX236" fmla="*/ 0 w 11199600"/>
              <a:gd name="connsiteY236" fmla="*/ 1255278 h 4999652"/>
              <a:gd name="connsiteX237" fmla="*/ 0 w 11199600"/>
              <a:gd name="connsiteY237" fmla="*/ 1255277 h 4999652"/>
              <a:gd name="connsiteX238" fmla="*/ 0 w 11199600"/>
              <a:gd name="connsiteY238" fmla="*/ 1208224 h 4999652"/>
              <a:gd name="connsiteX239" fmla="*/ 0 w 11199600"/>
              <a:gd name="connsiteY239" fmla="*/ 1168307 h 4999652"/>
              <a:gd name="connsiteX240" fmla="*/ 0 w 11199600"/>
              <a:gd name="connsiteY240" fmla="*/ 1016524 h 4999652"/>
              <a:gd name="connsiteX241" fmla="*/ 0 w 11199600"/>
              <a:gd name="connsiteY241" fmla="*/ 894067 h 4999652"/>
              <a:gd name="connsiteX242" fmla="*/ 0 w 11199600"/>
              <a:gd name="connsiteY242" fmla="*/ 782195 h 4999652"/>
              <a:gd name="connsiteX243" fmla="*/ 0 w 11199600"/>
              <a:gd name="connsiteY243" fmla="*/ 507955 h 4999652"/>
              <a:gd name="connsiteX244" fmla="*/ 0 w 11199600"/>
              <a:gd name="connsiteY244" fmla="*/ 370350 h 4999652"/>
              <a:gd name="connsiteX245" fmla="*/ 0 w 11199600"/>
              <a:gd name="connsiteY245" fmla="*/ 96110 h 4999652"/>
              <a:gd name="connsiteX246" fmla="*/ 95997 w 11199600"/>
              <a:gd name="connsiteY246" fmla="*/ 0 h 499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Lst>
            <a:rect l="l" t="t" r="r" b="b"/>
            <a:pathLst>
              <a:path w="11199600" h="4999652">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16524"/>
                </a:lnTo>
                <a:cubicBezTo>
                  <a:pt x="11199600" y="1016524"/>
                  <a:pt x="11199600" y="1016524"/>
                  <a:pt x="11199600" y="1029131"/>
                </a:cubicBezTo>
                <a:lnTo>
                  <a:pt x="11199600" y="1044999"/>
                </a:lnTo>
                <a:lnTo>
                  <a:pt x="11199600" y="1046406"/>
                </a:lnTo>
                <a:lnTo>
                  <a:pt x="11199600" y="1050025"/>
                </a:lnTo>
                <a:lnTo>
                  <a:pt x="11199600" y="1074887"/>
                </a:lnTo>
                <a:cubicBezTo>
                  <a:pt x="11199600" y="1098232"/>
                  <a:pt x="11199600" y="1130916"/>
                  <a:pt x="11199600" y="1176672"/>
                </a:cubicBezTo>
                <a:lnTo>
                  <a:pt x="11199600" y="1177161"/>
                </a:lnTo>
                <a:lnTo>
                  <a:pt x="11199600" y="1202847"/>
                </a:lnTo>
                <a:lnTo>
                  <a:pt x="11199600" y="1208224"/>
                </a:lnTo>
                <a:lnTo>
                  <a:pt x="11199600" y="1255579"/>
                </a:lnTo>
                <a:lnTo>
                  <a:pt x="11199600" y="1290764"/>
                </a:lnTo>
                <a:cubicBezTo>
                  <a:pt x="11199600" y="1290764"/>
                  <a:pt x="11199600" y="1290764"/>
                  <a:pt x="11199600" y="1299618"/>
                </a:cubicBezTo>
                <a:lnTo>
                  <a:pt x="11199600" y="1319238"/>
                </a:lnTo>
                <a:lnTo>
                  <a:pt x="11199600" y="1319239"/>
                </a:lnTo>
                <a:lnTo>
                  <a:pt x="11199600" y="1320462"/>
                </a:lnTo>
                <a:lnTo>
                  <a:pt x="11199600" y="1320646"/>
                </a:lnTo>
                <a:lnTo>
                  <a:pt x="11199600" y="1337290"/>
                </a:lnTo>
                <a:lnTo>
                  <a:pt x="11199600" y="1349128"/>
                </a:lnTo>
                <a:lnTo>
                  <a:pt x="11199600" y="1362376"/>
                </a:lnTo>
                <a:lnTo>
                  <a:pt x="11199600" y="1377295"/>
                </a:lnTo>
                <a:lnTo>
                  <a:pt x="11199600" y="1377296"/>
                </a:lnTo>
                <a:lnTo>
                  <a:pt x="11199600" y="1391616"/>
                </a:lnTo>
                <a:lnTo>
                  <a:pt x="11199600" y="1396135"/>
                </a:lnTo>
                <a:lnTo>
                  <a:pt x="11199600" y="1429106"/>
                </a:lnTo>
                <a:cubicBezTo>
                  <a:pt x="11199600" y="1442941"/>
                  <a:pt x="11199600" y="1458158"/>
                  <a:pt x="11199600" y="1474898"/>
                </a:cubicBezTo>
                <a:lnTo>
                  <a:pt x="11199600" y="1477086"/>
                </a:lnTo>
                <a:lnTo>
                  <a:pt x="11199600" y="1477087"/>
                </a:lnTo>
                <a:lnTo>
                  <a:pt x="11199600" y="1483429"/>
                </a:lnTo>
                <a:lnTo>
                  <a:pt x="11199600" y="1529819"/>
                </a:lnTo>
                <a:lnTo>
                  <a:pt x="11199600" y="1569176"/>
                </a:lnTo>
                <a:lnTo>
                  <a:pt x="11199600" y="1569177"/>
                </a:lnTo>
                <a:lnTo>
                  <a:pt x="11199600" y="1583173"/>
                </a:lnTo>
                <a:lnTo>
                  <a:pt x="11199600" y="1594702"/>
                </a:lnTo>
                <a:lnTo>
                  <a:pt x="11199600" y="1607195"/>
                </a:lnTo>
                <a:lnTo>
                  <a:pt x="11199600" y="1611530"/>
                </a:lnTo>
                <a:lnTo>
                  <a:pt x="11199600" y="1651535"/>
                </a:lnTo>
                <a:lnTo>
                  <a:pt x="11199600" y="1651536"/>
                </a:lnTo>
                <a:lnTo>
                  <a:pt x="11199600" y="1670375"/>
                </a:lnTo>
                <a:lnTo>
                  <a:pt x="11199600" y="1696199"/>
                </a:lnTo>
                <a:lnTo>
                  <a:pt x="11199600" y="1757669"/>
                </a:lnTo>
                <a:lnTo>
                  <a:pt x="11199600" y="1779317"/>
                </a:lnTo>
                <a:lnTo>
                  <a:pt x="11199600" y="1779318"/>
                </a:lnTo>
                <a:lnTo>
                  <a:pt x="11199600" y="1823335"/>
                </a:lnTo>
                <a:lnTo>
                  <a:pt x="11199600" y="1843416"/>
                </a:lnTo>
                <a:lnTo>
                  <a:pt x="11199600" y="1843417"/>
                </a:lnTo>
                <a:lnTo>
                  <a:pt x="11199600" y="1857413"/>
                </a:lnTo>
                <a:lnTo>
                  <a:pt x="11199600" y="1881436"/>
                </a:lnTo>
                <a:lnTo>
                  <a:pt x="11199600" y="1898682"/>
                </a:lnTo>
                <a:lnTo>
                  <a:pt x="11199600" y="1965413"/>
                </a:lnTo>
                <a:lnTo>
                  <a:pt x="11199600" y="1970439"/>
                </a:lnTo>
                <a:lnTo>
                  <a:pt x="11199600" y="2008550"/>
                </a:lnTo>
                <a:lnTo>
                  <a:pt x="11199600" y="2008551"/>
                </a:lnTo>
                <a:lnTo>
                  <a:pt x="11199600" y="2053557"/>
                </a:lnTo>
                <a:lnTo>
                  <a:pt x="11199600" y="2053558"/>
                </a:lnTo>
                <a:lnTo>
                  <a:pt x="11199600" y="2097575"/>
                </a:lnTo>
                <a:lnTo>
                  <a:pt x="11199600" y="2123261"/>
                </a:lnTo>
                <a:lnTo>
                  <a:pt x="11199600" y="2172922"/>
                </a:lnTo>
                <a:lnTo>
                  <a:pt x="11199600" y="2212580"/>
                </a:lnTo>
                <a:lnTo>
                  <a:pt x="11199600" y="2239653"/>
                </a:lnTo>
                <a:lnTo>
                  <a:pt x="11199600" y="2257704"/>
                </a:lnTo>
                <a:lnTo>
                  <a:pt x="11199600" y="2257705"/>
                </a:lnTo>
                <a:lnTo>
                  <a:pt x="11199600" y="2282790"/>
                </a:lnTo>
                <a:lnTo>
                  <a:pt x="11199600" y="2282791"/>
                </a:lnTo>
                <a:lnTo>
                  <a:pt x="11199600" y="2297710"/>
                </a:lnTo>
                <a:lnTo>
                  <a:pt x="11199600" y="2397501"/>
                </a:lnTo>
                <a:lnTo>
                  <a:pt x="11199600" y="2486821"/>
                </a:lnTo>
                <a:lnTo>
                  <a:pt x="11199600" y="2489591"/>
                </a:lnTo>
                <a:lnTo>
                  <a:pt x="11199600" y="2527609"/>
                </a:lnTo>
                <a:lnTo>
                  <a:pt x="11199600" y="2527610"/>
                </a:lnTo>
                <a:lnTo>
                  <a:pt x="11199600" y="2531944"/>
                </a:lnTo>
                <a:lnTo>
                  <a:pt x="11199600" y="2531945"/>
                </a:lnTo>
                <a:lnTo>
                  <a:pt x="11199600" y="2549720"/>
                </a:lnTo>
                <a:lnTo>
                  <a:pt x="11199600" y="2571950"/>
                </a:lnTo>
                <a:lnTo>
                  <a:pt x="11199600" y="2699732"/>
                </a:lnTo>
                <a:lnTo>
                  <a:pt x="11199600" y="2763831"/>
                </a:lnTo>
                <a:lnTo>
                  <a:pt x="11199600" y="2790282"/>
                </a:lnTo>
                <a:lnTo>
                  <a:pt x="11199600" y="2801850"/>
                </a:lnTo>
                <a:lnTo>
                  <a:pt x="11199600" y="2819096"/>
                </a:lnTo>
                <a:lnTo>
                  <a:pt x="11199600" y="2823960"/>
                </a:lnTo>
                <a:lnTo>
                  <a:pt x="11199600" y="2910931"/>
                </a:lnTo>
                <a:lnTo>
                  <a:pt x="11199600" y="3093336"/>
                </a:lnTo>
                <a:lnTo>
                  <a:pt x="11199600" y="3132994"/>
                </a:lnTo>
                <a:lnTo>
                  <a:pt x="11199600" y="3185171"/>
                </a:lnTo>
                <a:lnTo>
                  <a:pt x="11199600" y="3297044"/>
                </a:lnTo>
                <a:lnTo>
                  <a:pt x="11199600" y="3407235"/>
                </a:lnTo>
                <a:lnTo>
                  <a:pt x="11199600" y="3470134"/>
                </a:lnTo>
                <a:lnTo>
                  <a:pt x="11199600" y="3571284"/>
                </a:lnTo>
                <a:lnTo>
                  <a:pt x="11199600" y="3708888"/>
                </a:lnTo>
                <a:lnTo>
                  <a:pt x="11199600" y="3744374"/>
                </a:lnTo>
                <a:lnTo>
                  <a:pt x="11199600" y="3831345"/>
                </a:lnTo>
                <a:lnTo>
                  <a:pt x="11199600" y="3983128"/>
                </a:lnTo>
                <a:lnTo>
                  <a:pt x="11199600" y="4105585"/>
                </a:lnTo>
                <a:lnTo>
                  <a:pt x="11199600" y="4217458"/>
                </a:lnTo>
                <a:lnTo>
                  <a:pt x="11199600" y="4491698"/>
                </a:lnTo>
                <a:lnTo>
                  <a:pt x="11199600" y="4629302"/>
                </a:lnTo>
                <a:lnTo>
                  <a:pt x="11199600" y="4903542"/>
                </a:lnTo>
                <a:cubicBezTo>
                  <a:pt x="11199600" y="4999652"/>
                  <a:pt x="11103603" y="4999652"/>
                  <a:pt x="11103603" y="4999652"/>
                </a:cubicBezTo>
                <a:cubicBezTo>
                  <a:pt x="11103603" y="4999652"/>
                  <a:pt x="11103603" y="4999652"/>
                  <a:pt x="95997" y="4999652"/>
                </a:cubicBezTo>
                <a:cubicBezTo>
                  <a:pt x="0" y="4999652"/>
                  <a:pt x="0" y="4903542"/>
                  <a:pt x="0" y="4903542"/>
                </a:cubicBezTo>
                <a:lnTo>
                  <a:pt x="0" y="4899807"/>
                </a:lnTo>
                <a:lnTo>
                  <a:pt x="0" y="4890936"/>
                </a:lnTo>
                <a:lnTo>
                  <a:pt x="0" y="4873660"/>
                </a:lnTo>
                <a:lnTo>
                  <a:pt x="0" y="4845179"/>
                </a:lnTo>
                <a:lnTo>
                  <a:pt x="0" y="4802691"/>
                </a:lnTo>
                <a:lnTo>
                  <a:pt x="0" y="4743394"/>
                </a:lnTo>
                <a:lnTo>
                  <a:pt x="0" y="4664487"/>
                </a:lnTo>
                <a:lnTo>
                  <a:pt x="0" y="4629302"/>
                </a:lnTo>
                <a:lnTo>
                  <a:pt x="0" y="4628196"/>
                </a:lnTo>
                <a:lnTo>
                  <a:pt x="0" y="4620448"/>
                </a:lnTo>
                <a:lnTo>
                  <a:pt x="0" y="4599605"/>
                </a:lnTo>
                <a:lnTo>
                  <a:pt x="0" y="4599420"/>
                </a:lnTo>
                <a:lnTo>
                  <a:pt x="0" y="4558471"/>
                </a:lnTo>
                <a:lnTo>
                  <a:pt x="0" y="4528451"/>
                </a:lnTo>
                <a:lnTo>
                  <a:pt x="0" y="4523932"/>
                </a:lnTo>
                <a:lnTo>
                  <a:pt x="0" y="4490960"/>
                </a:lnTo>
                <a:lnTo>
                  <a:pt x="0" y="4445169"/>
                </a:lnTo>
                <a:lnTo>
                  <a:pt x="0" y="4436638"/>
                </a:lnTo>
                <a:lnTo>
                  <a:pt x="0" y="4390247"/>
                </a:lnTo>
                <a:lnTo>
                  <a:pt x="0" y="4336893"/>
                </a:lnTo>
                <a:lnTo>
                  <a:pt x="0" y="4325365"/>
                </a:lnTo>
                <a:lnTo>
                  <a:pt x="0" y="4249692"/>
                </a:lnTo>
                <a:lnTo>
                  <a:pt x="0" y="4223868"/>
                </a:lnTo>
                <a:lnTo>
                  <a:pt x="0" y="4162398"/>
                </a:lnTo>
                <a:lnTo>
                  <a:pt x="0" y="4096731"/>
                </a:lnTo>
                <a:lnTo>
                  <a:pt x="0" y="4062653"/>
                </a:lnTo>
                <a:lnTo>
                  <a:pt x="0" y="3983128"/>
                </a:lnTo>
                <a:lnTo>
                  <a:pt x="0" y="3979393"/>
                </a:lnTo>
                <a:lnTo>
                  <a:pt x="0" y="3970522"/>
                </a:lnTo>
                <a:lnTo>
                  <a:pt x="0" y="3954654"/>
                </a:lnTo>
                <a:lnTo>
                  <a:pt x="0" y="3953246"/>
                </a:lnTo>
                <a:lnTo>
                  <a:pt x="0" y="3949628"/>
                </a:lnTo>
                <a:lnTo>
                  <a:pt x="0" y="3924765"/>
                </a:lnTo>
                <a:lnTo>
                  <a:pt x="0" y="3882277"/>
                </a:lnTo>
                <a:lnTo>
                  <a:pt x="0" y="3822980"/>
                </a:lnTo>
                <a:lnTo>
                  <a:pt x="0" y="3822491"/>
                </a:lnTo>
                <a:lnTo>
                  <a:pt x="0" y="3796806"/>
                </a:lnTo>
                <a:lnTo>
                  <a:pt x="0" y="3744073"/>
                </a:lnTo>
                <a:lnTo>
                  <a:pt x="0" y="3708888"/>
                </a:lnTo>
                <a:lnTo>
                  <a:pt x="0" y="3707782"/>
                </a:lnTo>
                <a:lnTo>
                  <a:pt x="0" y="3700034"/>
                </a:lnTo>
                <a:lnTo>
                  <a:pt x="0" y="3680414"/>
                </a:lnTo>
                <a:lnTo>
                  <a:pt x="0" y="3679191"/>
                </a:lnTo>
                <a:lnTo>
                  <a:pt x="0" y="3679006"/>
                </a:lnTo>
                <a:lnTo>
                  <a:pt x="0" y="3638057"/>
                </a:lnTo>
                <a:lnTo>
                  <a:pt x="0" y="3622356"/>
                </a:lnTo>
                <a:lnTo>
                  <a:pt x="0" y="3608037"/>
                </a:lnTo>
                <a:lnTo>
                  <a:pt x="0" y="3603518"/>
                </a:lnTo>
                <a:lnTo>
                  <a:pt x="0" y="3570546"/>
                </a:lnTo>
                <a:lnTo>
                  <a:pt x="0" y="3524755"/>
                </a:lnTo>
                <a:lnTo>
                  <a:pt x="0" y="3522566"/>
                </a:lnTo>
                <a:lnTo>
                  <a:pt x="0" y="3516224"/>
                </a:lnTo>
                <a:lnTo>
                  <a:pt x="0" y="3469833"/>
                </a:lnTo>
                <a:lnTo>
                  <a:pt x="0" y="3430476"/>
                </a:lnTo>
                <a:lnTo>
                  <a:pt x="0" y="3416479"/>
                </a:lnTo>
                <a:lnTo>
                  <a:pt x="0" y="3404951"/>
                </a:lnTo>
                <a:lnTo>
                  <a:pt x="0" y="3348116"/>
                </a:lnTo>
                <a:lnTo>
                  <a:pt x="0" y="3329278"/>
                </a:lnTo>
                <a:lnTo>
                  <a:pt x="0" y="3303454"/>
                </a:lnTo>
                <a:lnTo>
                  <a:pt x="0" y="3241984"/>
                </a:lnTo>
                <a:lnTo>
                  <a:pt x="0" y="3220334"/>
                </a:lnTo>
                <a:lnTo>
                  <a:pt x="0" y="3176317"/>
                </a:lnTo>
                <a:lnTo>
                  <a:pt x="0" y="3156236"/>
                </a:lnTo>
                <a:lnTo>
                  <a:pt x="0" y="3142239"/>
                </a:lnTo>
                <a:lnTo>
                  <a:pt x="0" y="3034240"/>
                </a:lnTo>
                <a:lnTo>
                  <a:pt x="0" y="3029214"/>
                </a:lnTo>
                <a:lnTo>
                  <a:pt x="0" y="2991101"/>
                </a:lnTo>
                <a:lnTo>
                  <a:pt x="0" y="2946094"/>
                </a:lnTo>
                <a:lnTo>
                  <a:pt x="0" y="2902077"/>
                </a:lnTo>
                <a:lnTo>
                  <a:pt x="0" y="2876392"/>
                </a:lnTo>
                <a:lnTo>
                  <a:pt x="0" y="2790282"/>
                </a:lnTo>
                <a:lnTo>
                  <a:pt x="0" y="2787072"/>
                </a:lnTo>
                <a:lnTo>
                  <a:pt x="0" y="2760000"/>
                </a:lnTo>
                <a:lnTo>
                  <a:pt x="0" y="2741948"/>
                </a:lnTo>
                <a:lnTo>
                  <a:pt x="0" y="2741947"/>
                </a:lnTo>
                <a:lnTo>
                  <a:pt x="0" y="2716862"/>
                </a:lnTo>
                <a:lnTo>
                  <a:pt x="0" y="2716861"/>
                </a:lnTo>
                <a:lnTo>
                  <a:pt x="0" y="2701942"/>
                </a:lnTo>
                <a:lnTo>
                  <a:pt x="0" y="2602152"/>
                </a:lnTo>
                <a:lnTo>
                  <a:pt x="0" y="2512832"/>
                </a:lnTo>
                <a:lnTo>
                  <a:pt x="0" y="2510062"/>
                </a:lnTo>
                <a:lnTo>
                  <a:pt x="0" y="2472043"/>
                </a:lnTo>
                <a:lnTo>
                  <a:pt x="0" y="2472042"/>
                </a:lnTo>
                <a:lnTo>
                  <a:pt x="0" y="2467708"/>
                </a:lnTo>
                <a:lnTo>
                  <a:pt x="0" y="2467707"/>
                </a:lnTo>
                <a:lnTo>
                  <a:pt x="0" y="2449933"/>
                </a:lnTo>
                <a:lnTo>
                  <a:pt x="0" y="2427702"/>
                </a:lnTo>
                <a:lnTo>
                  <a:pt x="0" y="2299920"/>
                </a:lnTo>
                <a:lnTo>
                  <a:pt x="0" y="2235822"/>
                </a:lnTo>
                <a:lnTo>
                  <a:pt x="0" y="2197803"/>
                </a:lnTo>
                <a:lnTo>
                  <a:pt x="0" y="2197802"/>
                </a:lnTo>
                <a:lnTo>
                  <a:pt x="0" y="2180556"/>
                </a:lnTo>
                <a:lnTo>
                  <a:pt x="0" y="2180555"/>
                </a:lnTo>
                <a:lnTo>
                  <a:pt x="0" y="2175692"/>
                </a:lnTo>
                <a:lnTo>
                  <a:pt x="0" y="2088721"/>
                </a:lnTo>
                <a:lnTo>
                  <a:pt x="0" y="2070687"/>
                </a:lnTo>
                <a:lnTo>
                  <a:pt x="0" y="2025680"/>
                </a:lnTo>
                <a:lnTo>
                  <a:pt x="0" y="1906316"/>
                </a:lnTo>
                <a:lnTo>
                  <a:pt x="0" y="1906315"/>
                </a:lnTo>
                <a:lnTo>
                  <a:pt x="0" y="1866658"/>
                </a:lnTo>
                <a:lnTo>
                  <a:pt x="0" y="1866657"/>
                </a:lnTo>
                <a:lnTo>
                  <a:pt x="0" y="1821533"/>
                </a:lnTo>
                <a:lnTo>
                  <a:pt x="0" y="1814481"/>
                </a:lnTo>
                <a:lnTo>
                  <a:pt x="0" y="1796447"/>
                </a:lnTo>
                <a:lnTo>
                  <a:pt x="0" y="1702609"/>
                </a:lnTo>
                <a:lnTo>
                  <a:pt x="0" y="1592418"/>
                </a:lnTo>
                <a:lnTo>
                  <a:pt x="0" y="1592417"/>
                </a:lnTo>
                <a:lnTo>
                  <a:pt x="0" y="1551628"/>
                </a:lnTo>
                <a:lnTo>
                  <a:pt x="0" y="1547293"/>
                </a:lnTo>
                <a:lnTo>
                  <a:pt x="0" y="1529519"/>
                </a:lnTo>
                <a:lnTo>
                  <a:pt x="0" y="1529518"/>
                </a:lnTo>
                <a:lnTo>
                  <a:pt x="0" y="1428369"/>
                </a:lnTo>
                <a:lnTo>
                  <a:pt x="0" y="1290764"/>
                </a:lnTo>
                <a:lnTo>
                  <a:pt x="0" y="1277388"/>
                </a:lnTo>
                <a:lnTo>
                  <a:pt x="0" y="1260141"/>
                </a:lnTo>
                <a:lnTo>
                  <a:pt x="0" y="1255278"/>
                </a:lnTo>
                <a:lnTo>
                  <a:pt x="0" y="1255277"/>
                </a:lnTo>
                <a:lnTo>
                  <a:pt x="0" y="1208224"/>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chemeClr val="bg1">
              <a:lumMod val="95000"/>
              <a:alpha val="10000"/>
            </a:schemeClr>
          </a:solidFill>
        </p:spPr>
        <p:txBody>
          <a:bodyPr wrap="square" lIns="3240000" tIns="36000" rIns="36000" bIns="36000" anchor="ctr" anchorCtr="0">
            <a:noAutofit/>
          </a:bodyPr>
          <a:lstStyle>
            <a:lvl1pPr algn="ctr">
              <a:defRPr sz="1400" b="0"/>
            </a:lvl1pPr>
          </a:lstStyle>
          <a:p>
            <a:r>
              <a:rPr lang="en-GB" noProof="0"/>
              <a:t>Click icon to add picture</a:t>
            </a:r>
            <a:endParaRPr lang="en-GB" noProof="0" dirty="0"/>
          </a:p>
        </p:txBody>
      </p:sp>
    </p:spTree>
    <p:extLst>
      <p:ext uri="{BB962C8B-B14F-4D97-AF65-F5344CB8AC3E}">
        <p14:creationId xmlns:p14="http://schemas.microsoft.com/office/powerpoint/2010/main" val="1710659405"/>
      </p:ext>
    </p:extLst>
  </p:cSld>
  <p:clrMapOvr>
    <a:masterClrMapping/>
  </p:clrMapOvr>
  <p:extLst>
    <p:ext uri="{DCECCB84-F9BA-43D5-87BE-67443E8EF086}">
      <p15:sldGuideLst xmlns:p15="http://schemas.microsoft.com/office/powerpoint/2012/main">
        <p15:guide id="1" pos="30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bwMode="gray">
          <a:xfrm>
            <a:off x="696912" y="280733"/>
            <a:ext cx="11199600" cy="5920067"/>
          </a:xfrm>
          <a:custGeom>
            <a:avLst/>
            <a:gdLst>
              <a:gd name="connsiteX0" fmla="*/ 95997 w 11199600"/>
              <a:gd name="connsiteY0" fmla="*/ 0 h 5920067"/>
              <a:gd name="connsiteX1" fmla="*/ 11103603 w 11199600"/>
              <a:gd name="connsiteY1" fmla="*/ 0 h 5920067"/>
              <a:gd name="connsiteX2" fmla="*/ 11199600 w 11199600"/>
              <a:gd name="connsiteY2" fmla="*/ 96110 h 5920067"/>
              <a:gd name="connsiteX3" fmla="*/ 11199600 w 11199600"/>
              <a:gd name="connsiteY3" fmla="*/ 335165 h 5920067"/>
              <a:gd name="connsiteX4" fmla="*/ 11199600 w 11199600"/>
              <a:gd name="connsiteY4" fmla="*/ 370350 h 5920067"/>
              <a:gd name="connsiteX5" fmla="*/ 11199600 w 11199600"/>
              <a:gd name="connsiteY5" fmla="*/ 379204 h 5920067"/>
              <a:gd name="connsiteX6" fmla="*/ 11199600 w 11199600"/>
              <a:gd name="connsiteY6" fmla="*/ 400048 h 5920067"/>
              <a:gd name="connsiteX7" fmla="*/ 11199600 w 11199600"/>
              <a:gd name="connsiteY7" fmla="*/ 400232 h 5920067"/>
              <a:gd name="connsiteX8" fmla="*/ 11199600 w 11199600"/>
              <a:gd name="connsiteY8" fmla="*/ 471202 h 5920067"/>
              <a:gd name="connsiteX9" fmla="*/ 11199600 w 11199600"/>
              <a:gd name="connsiteY9" fmla="*/ 475721 h 5920067"/>
              <a:gd name="connsiteX10" fmla="*/ 11199600 w 11199600"/>
              <a:gd name="connsiteY10" fmla="*/ 508692 h 5920067"/>
              <a:gd name="connsiteX11" fmla="*/ 11199600 w 11199600"/>
              <a:gd name="connsiteY11" fmla="*/ 554484 h 5920067"/>
              <a:gd name="connsiteX12" fmla="*/ 11199600 w 11199600"/>
              <a:gd name="connsiteY12" fmla="*/ 563015 h 5920067"/>
              <a:gd name="connsiteX13" fmla="*/ 11199600 w 11199600"/>
              <a:gd name="connsiteY13" fmla="*/ 609405 h 5920067"/>
              <a:gd name="connsiteX14" fmla="*/ 11199600 w 11199600"/>
              <a:gd name="connsiteY14" fmla="*/ 662759 h 5920067"/>
              <a:gd name="connsiteX15" fmla="*/ 11199600 w 11199600"/>
              <a:gd name="connsiteY15" fmla="*/ 674288 h 5920067"/>
              <a:gd name="connsiteX16" fmla="*/ 11199600 w 11199600"/>
              <a:gd name="connsiteY16" fmla="*/ 749961 h 5920067"/>
              <a:gd name="connsiteX17" fmla="*/ 11199600 w 11199600"/>
              <a:gd name="connsiteY17" fmla="*/ 775785 h 5920067"/>
              <a:gd name="connsiteX18" fmla="*/ 11199600 w 11199600"/>
              <a:gd name="connsiteY18" fmla="*/ 837255 h 5920067"/>
              <a:gd name="connsiteX19" fmla="*/ 11199600 w 11199600"/>
              <a:gd name="connsiteY19" fmla="*/ 902921 h 5920067"/>
              <a:gd name="connsiteX20" fmla="*/ 11199600 w 11199600"/>
              <a:gd name="connsiteY20" fmla="*/ 936999 h 5920067"/>
              <a:gd name="connsiteX21" fmla="*/ 11199600 w 11199600"/>
              <a:gd name="connsiteY21" fmla="*/ 1016524 h 5920067"/>
              <a:gd name="connsiteX22" fmla="*/ 11199600 w 11199600"/>
              <a:gd name="connsiteY22" fmla="*/ 1029131 h 5920067"/>
              <a:gd name="connsiteX23" fmla="*/ 11199600 w 11199600"/>
              <a:gd name="connsiteY23" fmla="*/ 1044999 h 5920067"/>
              <a:gd name="connsiteX24" fmla="*/ 11199600 w 11199600"/>
              <a:gd name="connsiteY24" fmla="*/ 1046406 h 5920067"/>
              <a:gd name="connsiteX25" fmla="*/ 11199600 w 11199600"/>
              <a:gd name="connsiteY25" fmla="*/ 1050025 h 5920067"/>
              <a:gd name="connsiteX26" fmla="*/ 11199600 w 11199600"/>
              <a:gd name="connsiteY26" fmla="*/ 1074887 h 5920067"/>
              <a:gd name="connsiteX27" fmla="*/ 11199600 w 11199600"/>
              <a:gd name="connsiteY27" fmla="*/ 1176672 h 5920067"/>
              <a:gd name="connsiteX28" fmla="*/ 11199600 w 11199600"/>
              <a:gd name="connsiteY28" fmla="*/ 1177161 h 5920067"/>
              <a:gd name="connsiteX29" fmla="*/ 11199600 w 11199600"/>
              <a:gd name="connsiteY29" fmla="*/ 1202847 h 5920067"/>
              <a:gd name="connsiteX30" fmla="*/ 11199600 w 11199600"/>
              <a:gd name="connsiteY30" fmla="*/ 1255579 h 5920067"/>
              <a:gd name="connsiteX31" fmla="*/ 11199600 w 11199600"/>
              <a:gd name="connsiteY31" fmla="*/ 1290764 h 5920067"/>
              <a:gd name="connsiteX32" fmla="*/ 11199600 w 11199600"/>
              <a:gd name="connsiteY32" fmla="*/ 1299618 h 5920067"/>
              <a:gd name="connsiteX33" fmla="*/ 11199600 w 11199600"/>
              <a:gd name="connsiteY33" fmla="*/ 1319239 h 5920067"/>
              <a:gd name="connsiteX34" fmla="*/ 11199600 w 11199600"/>
              <a:gd name="connsiteY34" fmla="*/ 1320462 h 5920067"/>
              <a:gd name="connsiteX35" fmla="*/ 11199600 w 11199600"/>
              <a:gd name="connsiteY35" fmla="*/ 1320646 h 5920067"/>
              <a:gd name="connsiteX36" fmla="*/ 11199600 w 11199600"/>
              <a:gd name="connsiteY36" fmla="*/ 1349128 h 5920067"/>
              <a:gd name="connsiteX37" fmla="*/ 11199600 w 11199600"/>
              <a:gd name="connsiteY37" fmla="*/ 1377296 h 5920067"/>
              <a:gd name="connsiteX38" fmla="*/ 11199600 w 11199600"/>
              <a:gd name="connsiteY38" fmla="*/ 1391616 h 5920067"/>
              <a:gd name="connsiteX39" fmla="*/ 11199600 w 11199600"/>
              <a:gd name="connsiteY39" fmla="*/ 1396135 h 5920067"/>
              <a:gd name="connsiteX40" fmla="*/ 11199600 w 11199600"/>
              <a:gd name="connsiteY40" fmla="*/ 1429106 h 5920067"/>
              <a:gd name="connsiteX41" fmla="*/ 11199600 w 11199600"/>
              <a:gd name="connsiteY41" fmla="*/ 1474898 h 5920067"/>
              <a:gd name="connsiteX42" fmla="*/ 11199600 w 11199600"/>
              <a:gd name="connsiteY42" fmla="*/ 1477087 h 5920067"/>
              <a:gd name="connsiteX43" fmla="*/ 11199600 w 11199600"/>
              <a:gd name="connsiteY43" fmla="*/ 1483429 h 5920067"/>
              <a:gd name="connsiteX44" fmla="*/ 11199600 w 11199600"/>
              <a:gd name="connsiteY44" fmla="*/ 1529819 h 5920067"/>
              <a:gd name="connsiteX45" fmla="*/ 11199600 w 11199600"/>
              <a:gd name="connsiteY45" fmla="*/ 1569177 h 5920067"/>
              <a:gd name="connsiteX46" fmla="*/ 11199600 w 11199600"/>
              <a:gd name="connsiteY46" fmla="*/ 1583173 h 5920067"/>
              <a:gd name="connsiteX47" fmla="*/ 11199600 w 11199600"/>
              <a:gd name="connsiteY47" fmla="*/ 1594702 h 5920067"/>
              <a:gd name="connsiteX48" fmla="*/ 11199600 w 11199600"/>
              <a:gd name="connsiteY48" fmla="*/ 1651536 h 5920067"/>
              <a:gd name="connsiteX49" fmla="*/ 11199600 w 11199600"/>
              <a:gd name="connsiteY49" fmla="*/ 1670375 h 5920067"/>
              <a:gd name="connsiteX50" fmla="*/ 11199600 w 11199600"/>
              <a:gd name="connsiteY50" fmla="*/ 1696199 h 5920067"/>
              <a:gd name="connsiteX51" fmla="*/ 11199600 w 11199600"/>
              <a:gd name="connsiteY51" fmla="*/ 1757669 h 5920067"/>
              <a:gd name="connsiteX52" fmla="*/ 11199600 w 11199600"/>
              <a:gd name="connsiteY52" fmla="*/ 1779318 h 5920067"/>
              <a:gd name="connsiteX53" fmla="*/ 11199600 w 11199600"/>
              <a:gd name="connsiteY53" fmla="*/ 1823335 h 5920067"/>
              <a:gd name="connsiteX54" fmla="*/ 11199600 w 11199600"/>
              <a:gd name="connsiteY54" fmla="*/ 1843417 h 5920067"/>
              <a:gd name="connsiteX55" fmla="*/ 11199600 w 11199600"/>
              <a:gd name="connsiteY55" fmla="*/ 1857413 h 5920067"/>
              <a:gd name="connsiteX56" fmla="*/ 11199600 w 11199600"/>
              <a:gd name="connsiteY56" fmla="*/ 1965413 h 5920067"/>
              <a:gd name="connsiteX57" fmla="*/ 11199600 w 11199600"/>
              <a:gd name="connsiteY57" fmla="*/ 1970439 h 5920067"/>
              <a:gd name="connsiteX58" fmla="*/ 11199600 w 11199600"/>
              <a:gd name="connsiteY58" fmla="*/ 2008551 h 5920067"/>
              <a:gd name="connsiteX59" fmla="*/ 11199600 w 11199600"/>
              <a:gd name="connsiteY59" fmla="*/ 2053558 h 5920067"/>
              <a:gd name="connsiteX60" fmla="*/ 11199600 w 11199600"/>
              <a:gd name="connsiteY60" fmla="*/ 2097575 h 5920067"/>
              <a:gd name="connsiteX61" fmla="*/ 11199600 w 11199600"/>
              <a:gd name="connsiteY61" fmla="*/ 2123261 h 5920067"/>
              <a:gd name="connsiteX62" fmla="*/ 11199600 w 11199600"/>
              <a:gd name="connsiteY62" fmla="*/ 2239653 h 5920067"/>
              <a:gd name="connsiteX63" fmla="*/ 11199600 w 11199600"/>
              <a:gd name="connsiteY63" fmla="*/ 2257705 h 5920067"/>
              <a:gd name="connsiteX64" fmla="*/ 11199600 w 11199600"/>
              <a:gd name="connsiteY64" fmla="*/ 2282791 h 5920067"/>
              <a:gd name="connsiteX65" fmla="*/ 11199600 w 11199600"/>
              <a:gd name="connsiteY65" fmla="*/ 2297710 h 5920067"/>
              <a:gd name="connsiteX66" fmla="*/ 11199600 w 11199600"/>
              <a:gd name="connsiteY66" fmla="*/ 2397501 h 5920067"/>
              <a:gd name="connsiteX67" fmla="*/ 11199600 w 11199600"/>
              <a:gd name="connsiteY67" fmla="*/ 2489591 h 5920067"/>
              <a:gd name="connsiteX68" fmla="*/ 11199600 w 11199600"/>
              <a:gd name="connsiteY68" fmla="*/ 2527610 h 5920067"/>
              <a:gd name="connsiteX69" fmla="*/ 11199600 w 11199600"/>
              <a:gd name="connsiteY69" fmla="*/ 2531945 h 5920067"/>
              <a:gd name="connsiteX70" fmla="*/ 11199600 w 11199600"/>
              <a:gd name="connsiteY70" fmla="*/ 2571950 h 5920067"/>
              <a:gd name="connsiteX71" fmla="*/ 11199600 w 11199600"/>
              <a:gd name="connsiteY71" fmla="*/ 2699732 h 5920067"/>
              <a:gd name="connsiteX72" fmla="*/ 11199600 w 11199600"/>
              <a:gd name="connsiteY72" fmla="*/ 2763831 h 5920067"/>
              <a:gd name="connsiteX73" fmla="*/ 11199600 w 11199600"/>
              <a:gd name="connsiteY73" fmla="*/ 2801851 h 5920067"/>
              <a:gd name="connsiteX74" fmla="*/ 11199600 w 11199600"/>
              <a:gd name="connsiteY74" fmla="*/ 2819097 h 5920067"/>
              <a:gd name="connsiteX75" fmla="*/ 11199600 w 11199600"/>
              <a:gd name="connsiteY75" fmla="*/ 2928965 h 5920067"/>
              <a:gd name="connsiteX76" fmla="*/ 11199600 w 11199600"/>
              <a:gd name="connsiteY76" fmla="*/ 2973972 h 5920067"/>
              <a:gd name="connsiteX77" fmla="*/ 11199600 w 11199600"/>
              <a:gd name="connsiteY77" fmla="*/ 3093337 h 5920067"/>
              <a:gd name="connsiteX78" fmla="*/ 11199600 w 11199600"/>
              <a:gd name="connsiteY78" fmla="*/ 3132995 h 5920067"/>
              <a:gd name="connsiteX79" fmla="*/ 11199600 w 11199600"/>
              <a:gd name="connsiteY79" fmla="*/ 3178119 h 5920067"/>
              <a:gd name="connsiteX80" fmla="*/ 11199600 w 11199600"/>
              <a:gd name="connsiteY80" fmla="*/ 3203205 h 5920067"/>
              <a:gd name="connsiteX81" fmla="*/ 11199600 w 11199600"/>
              <a:gd name="connsiteY81" fmla="*/ 3407236 h 5920067"/>
              <a:gd name="connsiteX82" fmla="*/ 11199600 w 11199600"/>
              <a:gd name="connsiteY82" fmla="*/ 3448024 h 5920067"/>
              <a:gd name="connsiteX83" fmla="*/ 11199600 w 11199600"/>
              <a:gd name="connsiteY83" fmla="*/ 3452359 h 5920067"/>
              <a:gd name="connsiteX84" fmla="*/ 11199600 w 11199600"/>
              <a:gd name="connsiteY84" fmla="*/ 3470135 h 5920067"/>
              <a:gd name="connsiteX85" fmla="*/ 11199600 w 11199600"/>
              <a:gd name="connsiteY85" fmla="*/ 3722265 h 5920067"/>
              <a:gd name="connsiteX86" fmla="*/ 11199600 w 11199600"/>
              <a:gd name="connsiteY86" fmla="*/ 3739511 h 5920067"/>
              <a:gd name="connsiteX87" fmla="*/ 11199600 w 11199600"/>
              <a:gd name="connsiteY87" fmla="*/ 3744375 h 5920067"/>
              <a:gd name="connsiteX88" fmla="*/ 11199600 w 11199600"/>
              <a:gd name="connsiteY88" fmla="*/ 3831346 h 5920067"/>
              <a:gd name="connsiteX89" fmla="*/ 11199600 w 11199600"/>
              <a:gd name="connsiteY89" fmla="*/ 4013751 h 5920067"/>
              <a:gd name="connsiteX90" fmla="*/ 11199600 w 11199600"/>
              <a:gd name="connsiteY90" fmla="*/ 4053409 h 5920067"/>
              <a:gd name="connsiteX91" fmla="*/ 11199600 w 11199600"/>
              <a:gd name="connsiteY91" fmla="*/ 4105586 h 5920067"/>
              <a:gd name="connsiteX92" fmla="*/ 11199600 w 11199600"/>
              <a:gd name="connsiteY92" fmla="*/ 4217459 h 5920067"/>
              <a:gd name="connsiteX93" fmla="*/ 11199600 w 11199600"/>
              <a:gd name="connsiteY93" fmla="*/ 4327650 h 5920067"/>
              <a:gd name="connsiteX94" fmla="*/ 11199600 w 11199600"/>
              <a:gd name="connsiteY94" fmla="*/ 4390549 h 5920067"/>
              <a:gd name="connsiteX95" fmla="*/ 11199600 w 11199600"/>
              <a:gd name="connsiteY95" fmla="*/ 4491699 h 5920067"/>
              <a:gd name="connsiteX96" fmla="*/ 11199600 w 11199600"/>
              <a:gd name="connsiteY96" fmla="*/ 4629303 h 5920067"/>
              <a:gd name="connsiteX97" fmla="*/ 11199600 w 11199600"/>
              <a:gd name="connsiteY97" fmla="*/ 4664789 h 5920067"/>
              <a:gd name="connsiteX98" fmla="*/ 11199600 w 11199600"/>
              <a:gd name="connsiteY98" fmla="*/ 4751760 h 5920067"/>
              <a:gd name="connsiteX99" fmla="*/ 11199600 w 11199600"/>
              <a:gd name="connsiteY99" fmla="*/ 4903543 h 5920067"/>
              <a:gd name="connsiteX100" fmla="*/ 11199600 w 11199600"/>
              <a:gd name="connsiteY100" fmla="*/ 5026000 h 5920067"/>
              <a:gd name="connsiteX101" fmla="*/ 11199600 w 11199600"/>
              <a:gd name="connsiteY101" fmla="*/ 5137873 h 5920067"/>
              <a:gd name="connsiteX102" fmla="*/ 11199600 w 11199600"/>
              <a:gd name="connsiteY102" fmla="*/ 5412113 h 5920067"/>
              <a:gd name="connsiteX103" fmla="*/ 11199600 w 11199600"/>
              <a:gd name="connsiteY103" fmla="*/ 5549717 h 5920067"/>
              <a:gd name="connsiteX104" fmla="*/ 11199600 w 11199600"/>
              <a:gd name="connsiteY104" fmla="*/ 5823957 h 5920067"/>
              <a:gd name="connsiteX105" fmla="*/ 11103603 w 11199600"/>
              <a:gd name="connsiteY105" fmla="*/ 5920067 h 5920067"/>
              <a:gd name="connsiteX106" fmla="*/ 95997 w 11199600"/>
              <a:gd name="connsiteY106" fmla="*/ 5920067 h 5920067"/>
              <a:gd name="connsiteX107" fmla="*/ 0 w 11199600"/>
              <a:gd name="connsiteY107" fmla="*/ 5823957 h 5920067"/>
              <a:gd name="connsiteX108" fmla="*/ 0 w 11199600"/>
              <a:gd name="connsiteY108" fmla="*/ 5820222 h 5920067"/>
              <a:gd name="connsiteX109" fmla="*/ 0 w 11199600"/>
              <a:gd name="connsiteY109" fmla="*/ 5811351 h 5920067"/>
              <a:gd name="connsiteX110" fmla="*/ 0 w 11199600"/>
              <a:gd name="connsiteY110" fmla="*/ 5794075 h 5920067"/>
              <a:gd name="connsiteX111" fmla="*/ 0 w 11199600"/>
              <a:gd name="connsiteY111" fmla="*/ 5765594 h 5920067"/>
              <a:gd name="connsiteX112" fmla="*/ 0 w 11199600"/>
              <a:gd name="connsiteY112" fmla="*/ 5723106 h 5920067"/>
              <a:gd name="connsiteX113" fmla="*/ 0 w 11199600"/>
              <a:gd name="connsiteY113" fmla="*/ 5663809 h 5920067"/>
              <a:gd name="connsiteX114" fmla="*/ 0 w 11199600"/>
              <a:gd name="connsiteY114" fmla="*/ 5584902 h 5920067"/>
              <a:gd name="connsiteX115" fmla="*/ 0 w 11199600"/>
              <a:gd name="connsiteY115" fmla="*/ 5549717 h 5920067"/>
              <a:gd name="connsiteX116" fmla="*/ 0 w 11199600"/>
              <a:gd name="connsiteY116" fmla="*/ 5548611 h 5920067"/>
              <a:gd name="connsiteX117" fmla="*/ 0 w 11199600"/>
              <a:gd name="connsiteY117" fmla="*/ 5540863 h 5920067"/>
              <a:gd name="connsiteX118" fmla="*/ 0 w 11199600"/>
              <a:gd name="connsiteY118" fmla="*/ 5520020 h 5920067"/>
              <a:gd name="connsiteX119" fmla="*/ 0 w 11199600"/>
              <a:gd name="connsiteY119" fmla="*/ 5519835 h 5920067"/>
              <a:gd name="connsiteX120" fmla="*/ 0 w 11199600"/>
              <a:gd name="connsiteY120" fmla="*/ 5478886 h 5920067"/>
              <a:gd name="connsiteX121" fmla="*/ 0 w 11199600"/>
              <a:gd name="connsiteY121" fmla="*/ 5448866 h 5920067"/>
              <a:gd name="connsiteX122" fmla="*/ 0 w 11199600"/>
              <a:gd name="connsiteY122" fmla="*/ 5444347 h 5920067"/>
              <a:gd name="connsiteX123" fmla="*/ 0 w 11199600"/>
              <a:gd name="connsiteY123" fmla="*/ 5411375 h 5920067"/>
              <a:gd name="connsiteX124" fmla="*/ 0 w 11199600"/>
              <a:gd name="connsiteY124" fmla="*/ 5365584 h 5920067"/>
              <a:gd name="connsiteX125" fmla="*/ 0 w 11199600"/>
              <a:gd name="connsiteY125" fmla="*/ 5357053 h 5920067"/>
              <a:gd name="connsiteX126" fmla="*/ 0 w 11199600"/>
              <a:gd name="connsiteY126" fmla="*/ 5310662 h 5920067"/>
              <a:gd name="connsiteX127" fmla="*/ 0 w 11199600"/>
              <a:gd name="connsiteY127" fmla="*/ 5257308 h 5920067"/>
              <a:gd name="connsiteX128" fmla="*/ 0 w 11199600"/>
              <a:gd name="connsiteY128" fmla="*/ 5245780 h 5920067"/>
              <a:gd name="connsiteX129" fmla="*/ 0 w 11199600"/>
              <a:gd name="connsiteY129" fmla="*/ 5170107 h 5920067"/>
              <a:gd name="connsiteX130" fmla="*/ 0 w 11199600"/>
              <a:gd name="connsiteY130" fmla="*/ 5144283 h 5920067"/>
              <a:gd name="connsiteX131" fmla="*/ 0 w 11199600"/>
              <a:gd name="connsiteY131" fmla="*/ 5082813 h 5920067"/>
              <a:gd name="connsiteX132" fmla="*/ 0 w 11199600"/>
              <a:gd name="connsiteY132" fmla="*/ 5017146 h 5920067"/>
              <a:gd name="connsiteX133" fmla="*/ 0 w 11199600"/>
              <a:gd name="connsiteY133" fmla="*/ 4983068 h 5920067"/>
              <a:gd name="connsiteX134" fmla="*/ 0 w 11199600"/>
              <a:gd name="connsiteY134" fmla="*/ 4903543 h 5920067"/>
              <a:gd name="connsiteX135" fmla="*/ 0 w 11199600"/>
              <a:gd name="connsiteY135" fmla="*/ 4899808 h 5920067"/>
              <a:gd name="connsiteX136" fmla="*/ 0 w 11199600"/>
              <a:gd name="connsiteY136" fmla="*/ 4890937 h 5920067"/>
              <a:gd name="connsiteX137" fmla="*/ 0 w 11199600"/>
              <a:gd name="connsiteY137" fmla="*/ 4875069 h 5920067"/>
              <a:gd name="connsiteX138" fmla="*/ 0 w 11199600"/>
              <a:gd name="connsiteY138" fmla="*/ 4873661 h 5920067"/>
              <a:gd name="connsiteX139" fmla="*/ 0 w 11199600"/>
              <a:gd name="connsiteY139" fmla="*/ 4870043 h 5920067"/>
              <a:gd name="connsiteX140" fmla="*/ 0 w 11199600"/>
              <a:gd name="connsiteY140" fmla="*/ 4845180 h 5920067"/>
              <a:gd name="connsiteX141" fmla="*/ 0 w 11199600"/>
              <a:gd name="connsiteY141" fmla="*/ 4802692 h 5920067"/>
              <a:gd name="connsiteX142" fmla="*/ 0 w 11199600"/>
              <a:gd name="connsiteY142" fmla="*/ 4743395 h 5920067"/>
              <a:gd name="connsiteX143" fmla="*/ 0 w 11199600"/>
              <a:gd name="connsiteY143" fmla="*/ 4742906 h 5920067"/>
              <a:gd name="connsiteX144" fmla="*/ 0 w 11199600"/>
              <a:gd name="connsiteY144" fmla="*/ 4717221 h 5920067"/>
              <a:gd name="connsiteX145" fmla="*/ 0 w 11199600"/>
              <a:gd name="connsiteY145" fmla="*/ 4664488 h 5920067"/>
              <a:gd name="connsiteX146" fmla="*/ 0 w 11199600"/>
              <a:gd name="connsiteY146" fmla="*/ 4629303 h 5920067"/>
              <a:gd name="connsiteX147" fmla="*/ 0 w 11199600"/>
              <a:gd name="connsiteY147" fmla="*/ 4628197 h 5920067"/>
              <a:gd name="connsiteX148" fmla="*/ 0 w 11199600"/>
              <a:gd name="connsiteY148" fmla="*/ 4620449 h 5920067"/>
              <a:gd name="connsiteX149" fmla="*/ 0 w 11199600"/>
              <a:gd name="connsiteY149" fmla="*/ 4600829 h 5920067"/>
              <a:gd name="connsiteX150" fmla="*/ 0 w 11199600"/>
              <a:gd name="connsiteY150" fmla="*/ 4599606 h 5920067"/>
              <a:gd name="connsiteX151" fmla="*/ 0 w 11199600"/>
              <a:gd name="connsiteY151" fmla="*/ 4599421 h 5920067"/>
              <a:gd name="connsiteX152" fmla="*/ 0 w 11199600"/>
              <a:gd name="connsiteY152" fmla="*/ 4558472 h 5920067"/>
              <a:gd name="connsiteX153" fmla="*/ 0 w 11199600"/>
              <a:gd name="connsiteY153" fmla="*/ 4542771 h 5920067"/>
              <a:gd name="connsiteX154" fmla="*/ 0 w 11199600"/>
              <a:gd name="connsiteY154" fmla="*/ 4528452 h 5920067"/>
              <a:gd name="connsiteX155" fmla="*/ 0 w 11199600"/>
              <a:gd name="connsiteY155" fmla="*/ 4523933 h 5920067"/>
              <a:gd name="connsiteX156" fmla="*/ 0 w 11199600"/>
              <a:gd name="connsiteY156" fmla="*/ 4490961 h 5920067"/>
              <a:gd name="connsiteX157" fmla="*/ 0 w 11199600"/>
              <a:gd name="connsiteY157" fmla="*/ 4445170 h 5920067"/>
              <a:gd name="connsiteX158" fmla="*/ 0 w 11199600"/>
              <a:gd name="connsiteY158" fmla="*/ 4442981 h 5920067"/>
              <a:gd name="connsiteX159" fmla="*/ 0 w 11199600"/>
              <a:gd name="connsiteY159" fmla="*/ 4436639 h 5920067"/>
              <a:gd name="connsiteX160" fmla="*/ 0 w 11199600"/>
              <a:gd name="connsiteY160" fmla="*/ 4390248 h 5920067"/>
              <a:gd name="connsiteX161" fmla="*/ 0 w 11199600"/>
              <a:gd name="connsiteY161" fmla="*/ 4350891 h 5920067"/>
              <a:gd name="connsiteX162" fmla="*/ 0 w 11199600"/>
              <a:gd name="connsiteY162" fmla="*/ 4336894 h 5920067"/>
              <a:gd name="connsiteX163" fmla="*/ 0 w 11199600"/>
              <a:gd name="connsiteY163" fmla="*/ 4325366 h 5920067"/>
              <a:gd name="connsiteX164" fmla="*/ 0 w 11199600"/>
              <a:gd name="connsiteY164" fmla="*/ 4268531 h 5920067"/>
              <a:gd name="connsiteX165" fmla="*/ 0 w 11199600"/>
              <a:gd name="connsiteY165" fmla="*/ 4249693 h 5920067"/>
              <a:gd name="connsiteX166" fmla="*/ 0 w 11199600"/>
              <a:gd name="connsiteY166" fmla="*/ 4223869 h 5920067"/>
              <a:gd name="connsiteX167" fmla="*/ 0 w 11199600"/>
              <a:gd name="connsiteY167" fmla="*/ 4162399 h 5920067"/>
              <a:gd name="connsiteX168" fmla="*/ 0 w 11199600"/>
              <a:gd name="connsiteY168" fmla="*/ 4140749 h 5920067"/>
              <a:gd name="connsiteX169" fmla="*/ 0 w 11199600"/>
              <a:gd name="connsiteY169" fmla="*/ 4096732 h 5920067"/>
              <a:gd name="connsiteX170" fmla="*/ 0 w 11199600"/>
              <a:gd name="connsiteY170" fmla="*/ 4076651 h 5920067"/>
              <a:gd name="connsiteX171" fmla="*/ 0 w 11199600"/>
              <a:gd name="connsiteY171" fmla="*/ 4062654 h 5920067"/>
              <a:gd name="connsiteX172" fmla="*/ 0 w 11199600"/>
              <a:gd name="connsiteY172" fmla="*/ 3954655 h 5920067"/>
              <a:gd name="connsiteX173" fmla="*/ 0 w 11199600"/>
              <a:gd name="connsiteY173" fmla="*/ 3949629 h 5920067"/>
              <a:gd name="connsiteX174" fmla="*/ 0 w 11199600"/>
              <a:gd name="connsiteY174" fmla="*/ 3911516 h 5920067"/>
              <a:gd name="connsiteX175" fmla="*/ 0 w 11199600"/>
              <a:gd name="connsiteY175" fmla="*/ 3866509 h 5920067"/>
              <a:gd name="connsiteX176" fmla="*/ 0 w 11199600"/>
              <a:gd name="connsiteY176" fmla="*/ 3822492 h 5920067"/>
              <a:gd name="connsiteX177" fmla="*/ 0 w 11199600"/>
              <a:gd name="connsiteY177" fmla="*/ 3796807 h 5920067"/>
              <a:gd name="connsiteX178" fmla="*/ 0 w 11199600"/>
              <a:gd name="connsiteY178" fmla="*/ 3680415 h 5920067"/>
              <a:gd name="connsiteX179" fmla="*/ 0 w 11199600"/>
              <a:gd name="connsiteY179" fmla="*/ 3662362 h 5920067"/>
              <a:gd name="connsiteX180" fmla="*/ 0 w 11199600"/>
              <a:gd name="connsiteY180" fmla="*/ 3637276 h 5920067"/>
              <a:gd name="connsiteX181" fmla="*/ 0 w 11199600"/>
              <a:gd name="connsiteY181" fmla="*/ 3622357 h 5920067"/>
              <a:gd name="connsiteX182" fmla="*/ 0 w 11199600"/>
              <a:gd name="connsiteY182" fmla="*/ 3522567 h 5920067"/>
              <a:gd name="connsiteX183" fmla="*/ 0 w 11199600"/>
              <a:gd name="connsiteY183" fmla="*/ 3430477 h 5920067"/>
              <a:gd name="connsiteX184" fmla="*/ 0 w 11199600"/>
              <a:gd name="connsiteY184" fmla="*/ 3392457 h 5920067"/>
              <a:gd name="connsiteX185" fmla="*/ 0 w 11199600"/>
              <a:gd name="connsiteY185" fmla="*/ 3388122 h 5920067"/>
              <a:gd name="connsiteX186" fmla="*/ 0 w 11199600"/>
              <a:gd name="connsiteY186" fmla="*/ 3348117 h 5920067"/>
              <a:gd name="connsiteX187" fmla="*/ 0 w 11199600"/>
              <a:gd name="connsiteY187" fmla="*/ 3220335 h 5920067"/>
              <a:gd name="connsiteX188" fmla="*/ 0 w 11199600"/>
              <a:gd name="connsiteY188" fmla="*/ 3156237 h 5920067"/>
              <a:gd name="connsiteX189" fmla="*/ 0 w 11199600"/>
              <a:gd name="connsiteY189" fmla="*/ 3118217 h 5920067"/>
              <a:gd name="connsiteX190" fmla="*/ 0 w 11199600"/>
              <a:gd name="connsiteY190" fmla="*/ 3100970 h 5920067"/>
              <a:gd name="connsiteX191" fmla="*/ 0 w 11199600"/>
              <a:gd name="connsiteY191" fmla="*/ 2991102 h 5920067"/>
              <a:gd name="connsiteX192" fmla="*/ 0 w 11199600"/>
              <a:gd name="connsiteY192" fmla="*/ 2946095 h 5920067"/>
              <a:gd name="connsiteX193" fmla="*/ 0 w 11199600"/>
              <a:gd name="connsiteY193" fmla="*/ 2826730 h 5920067"/>
              <a:gd name="connsiteX194" fmla="*/ 0 w 11199600"/>
              <a:gd name="connsiteY194" fmla="*/ 2787072 h 5920067"/>
              <a:gd name="connsiteX195" fmla="*/ 0 w 11199600"/>
              <a:gd name="connsiteY195" fmla="*/ 2741948 h 5920067"/>
              <a:gd name="connsiteX196" fmla="*/ 0 w 11199600"/>
              <a:gd name="connsiteY196" fmla="*/ 2716862 h 5920067"/>
              <a:gd name="connsiteX197" fmla="*/ 0 w 11199600"/>
              <a:gd name="connsiteY197" fmla="*/ 2512832 h 5920067"/>
              <a:gd name="connsiteX198" fmla="*/ 0 w 11199600"/>
              <a:gd name="connsiteY198" fmla="*/ 2472043 h 5920067"/>
              <a:gd name="connsiteX199" fmla="*/ 0 w 11199600"/>
              <a:gd name="connsiteY199" fmla="*/ 2467708 h 5920067"/>
              <a:gd name="connsiteX200" fmla="*/ 0 w 11199600"/>
              <a:gd name="connsiteY200" fmla="*/ 2449933 h 5920067"/>
              <a:gd name="connsiteX201" fmla="*/ 0 w 11199600"/>
              <a:gd name="connsiteY201" fmla="*/ 2197803 h 5920067"/>
              <a:gd name="connsiteX202" fmla="*/ 0 w 11199600"/>
              <a:gd name="connsiteY202" fmla="*/ 2180556 h 5920067"/>
              <a:gd name="connsiteX203" fmla="*/ 0 w 11199600"/>
              <a:gd name="connsiteY203" fmla="*/ 2175692 h 5920067"/>
              <a:gd name="connsiteX204" fmla="*/ 0 w 11199600"/>
              <a:gd name="connsiteY204" fmla="*/ 2088721 h 5920067"/>
              <a:gd name="connsiteX205" fmla="*/ 0 w 11199600"/>
              <a:gd name="connsiteY205" fmla="*/ 1906316 h 5920067"/>
              <a:gd name="connsiteX206" fmla="*/ 0 w 11199600"/>
              <a:gd name="connsiteY206" fmla="*/ 1866658 h 5920067"/>
              <a:gd name="connsiteX207" fmla="*/ 0 w 11199600"/>
              <a:gd name="connsiteY207" fmla="*/ 1814481 h 5920067"/>
              <a:gd name="connsiteX208" fmla="*/ 0 w 11199600"/>
              <a:gd name="connsiteY208" fmla="*/ 1702609 h 5920067"/>
              <a:gd name="connsiteX209" fmla="*/ 0 w 11199600"/>
              <a:gd name="connsiteY209" fmla="*/ 1592418 h 5920067"/>
              <a:gd name="connsiteX210" fmla="*/ 0 w 11199600"/>
              <a:gd name="connsiteY210" fmla="*/ 1529519 h 5920067"/>
              <a:gd name="connsiteX211" fmla="*/ 0 w 11199600"/>
              <a:gd name="connsiteY211" fmla="*/ 1428369 h 5920067"/>
              <a:gd name="connsiteX212" fmla="*/ 0 w 11199600"/>
              <a:gd name="connsiteY212" fmla="*/ 1290764 h 5920067"/>
              <a:gd name="connsiteX213" fmla="*/ 0 w 11199600"/>
              <a:gd name="connsiteY213" fmla="*/ 1255278 h 5920067"/>
              <a:gd name="connsiteX214" fmla="*/ 0 w 11199600"/>
              <a:gd name="connsiteY214" fmla="*/ 1168307 h 5920067"/>
              <a:gd name="connsiteX215" fmla="*/ 0 w 11199600"/>
              <a:gd name="connsiteY215" fmla="*/ 1016524 h 5920067"/>
              <a:gd name="connsiteX216" fmla="*/ 0 w 11199600"/>
              <a:gd name="connsiteY216" fmla="*/ 894067 h 5920067"/>
              <a:gd name="connsiteX217" fmla="*/ 0 w 11199600"/>
              <a:gd name="connsiteY217" fmla="*/ 782195 h 5920067"/>
              <a:gd name="connsiteX218" fmla="*/ 0 w 11199600"/>
              <a:gd name="connsiteY218" fmla="*/ 507955 h 5920067"/>
              <a:gd name="connsiteX219" fmla="*/ 0 w 11199600"/>
              <a:gd name="connsiteY219" fmla="*/ 370350 h 5920067"/>
              <a:gd name="connsiteX220" fmla="*/ 0 w 11199600"/>
              <a:gd name="connsiteY220" fmla="*/ 96110 h 5920067"/>
              <a:gd name="connsiteX221" fmla="*/ 95997 w 11199600"/>
              <a:gd name="connsiteY221" fmla="*/ 0 h 5920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11199600" h="5920067">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16524"/>
                </a:lnTo>
                <a:cubicBezTo>
                  <a:pt x="11199600" y="1016524"/>
                  <a:pt x="11199600" y="1016524"/>
                  <a:pt x="11199600" y="1029131"/>
                </a:cubicBezTo>
                <a:lnTo>
                  <a:pt x="11199600" y="1044999"/>
                </a:lnTo>
                <a:lnTo>
                  <a:pt x="11199600" y="1046406"/>
                </a:lnTo>
                <a:lnTo>
                  <a:pt x="11199600" y="1050025"/>
                </a:lnTo>
                <a:lnTo>
                  <a:pt x="11199600" y="1074887"/>
                </a:lnTo>
                <a:cubicBezTo>
                  <a:pt x="11199600" y="1098232"/>
                  <a:pt x="11199600" y="1130916"/>
                  <a:pt x="11199600" y="1176672"/>
                </a:cubicBezTo>
                <a:lnTo>
                  <a:pt x="11199600" y="1177161"/>
                </a:lnTo>
                <a:lnTo>
                  <a:pt x="11199600" y="1202847"/>
                </a:lnTo>
                <a:lnTo>
                  <a:pt x="11199600" y="1255579"/>
                </a:lnTo>
                <a:lnTo>
                  <a:pt x="11199600" y="1290764"/>
                </a:lnTo>
                <a:cubicBezTo>
                  <a:pt x="11199600" y="1290764"/>
                  <a:pt x="11199600" y="1290764"/>
                  <a:pt x="11199600" y="1299618"/>
                </a:cubicBezTo>
                <a:lnTo>
                  <a:pt x="11199600" y="1319239"/>
                </a:lnTo>
                <a:lnTo>
                  <a:pt x="11199600" y="1320462"/>
                </a:lnTo>
                <a:lnTo>
                  <a:pt x="11199600" y="1320646"/>
                </a:lnTo>
                <a:cubicBezTo>
                  <a:pt x="11199600" y="1328117"/>
                  <a:pt x="11199600" y="1337455"/>
                  <a:pt x="11199600" y="1349128"/>
                </a:cubicBezTo>
                <a:lnTo>
                  <a:pt x="11199600" y="1377296"/>
                </a:lnTo>
                <a:lnTo>
                  <a:pt x="11199600" y="1391616"/>
                </a:lnTo>
                <a:lnTo>
                  <a:pt x="11199600" y="1396135"/>
                </a:lnTo>
                <a:lnTo>
                  <a:pt x="11199600" y="1429106"/>
                </a:lnTo>
                <a:cubicBezTo>
                  <a:pt x="11199600" y="1442941"/>
                  <a:pt x="11199600" y="1458158"/>
                  <a:pt x="11199600" y="1474898"/>
                </a:cubicBezTo>
                <a:lnTo>
                  <a:pt x="11199600" y="1477087"/>
                </a:lnTo>
                <a:lnTo>
                  <a:pt x="11199600" y="1483429"/>
                </a:lnTo>
                <a:lnTo>
                  <a:pt x="11199600" y="1529819"/>
                </a:lnTo>
                <a:lnTo>
                  <a:pt x="11199600" y="1569177"/>
                </a:lnTo>
                <a:lnTo>
                  <a:pt x="11199600" y="1583173"/>
                </a:lnTo>
                <a:lnTo>
                  <a:pt x="11199600" y="1594702"/>
                </a:lnTo>
                <a:lnTo>
                  <a:pt x="11199600" y="1651536"/>
                </a:lnTo>
                <a:lnTo>
                  <a:pt x="11199600" y="1670375"/>
                </a:lnTo>
                <a:lnTo>
                  <a:pt x="11199600" y="1696199"/>
                </a:lnTo>
                <a:lnTo>
                  <a:pt x="11199600" y="1757669"/>
                </a:lnTo>
                <a:lnTo>
                  <a:pt x="11199600" y="1779318"/>
                </a:lnTo>
                <a:lnTo>
                  <a:pt x="11199600" y="1823335"/>
                </a:lnTo>
                <a:lnTo>
                  <a:pt x="11199600" y="1843417"/>
                </a:lnTo>
                <a:lnTo>
                  <a:pt x="11199600" y="1857413"/>
                </a:lnTo>
                <a:lnTo>
                  <a:pt x="11199600" y="1965413"/>
                </a:lnTo>
                <a:lnTo>
                  <a:pt x="11199600" y="1970439"/>
                </a:lnTo>
                <a:lnTo>
                  <a:pt x="11199600" y="2008551"/>
                </a:lnTo>
                <a:lnTo>
                  <a:pt x="11199600" y="2053558"/>
                </a:lnTo>
                <a:lnTo>
                  <a:pt x="11199600" y="2097575"/>
                </a:lnTo>
                <a:lnTo>
                  <a:pt x="11199600" y="2123261"/>
                </a:lnTo>
                <a:lnTo>
                  <a:pt x="11199600" y="2239653"/>
                </a:lnTo>
                <a:lnTo>
                  <a:pt x="11199600" y="2257705"/>
                </a:lnTo>
                <a:lnTo>
                  <a:pt x="11199600" y="2282791"/>
                </a:lnTo>
                <a:lnTo>
                  <a:pt x="11199600" y="2297710"/>
                </a:lnTo>
                <a:lnTo>
                  <a:pt x="11199600" y="2397501"/>
                </a:lnTo>
                <a:lnTo>
                  <a:pt x="11199600" y="2489591"/>
                </a:lnTo>
                <a:lnTo>
                  <a:pt x="11199600" y="2527610"/>
                </a:lnTo>
                <a:lnTo>
                  <a:pt x="11199600" y="2531945"/>
                </a:lnTo>
                <a:lnTo>
                  <a:pt x="11199600" y="2571950"/>
                </a:lnTo>
                <a:lnTo>
                  <a:pt x="11199600" y="2699732"/>
                </a:lnTo>
                <a:lnTo>
                  <a:pt x="11199600" y="2763831"/>
                </a:lnTo>
                <a:lnTo>
                  <a:pt x="11199600" y="2801851"/>
                </a:lnTo>
                <a:lnTo>
                  <a:pt x="11199600" y="2819097"/>
                </a:lnTo>
                <a:lnTo>
                  <a:pt x="11199600" y="2928965"/>
                </a:lnTo>
                <a:lnTo>
                  <a:pt x="11199600" y="2973972"/>
                </a:lnTo>
                <a:lnTo>
                  <a:pt x="11199600" y="3093337"/>
                </a:lnTo>
                <a:lnTo>
                  <a:pt x="11199600" y="3132995"/>
                </a:lnTo>
                <a:lnTo>
                  <a:pt x="11199600" y="3178119"/>
                </a:lnTo>
                <a:lnTo>
                  <a:pt x="11199600" y="3203205"/>
                </a:lnTo>
                <a:lnTo>
                  <a:pt x="11199600" y="3407236"/>
                </a:lnTo>
                <a:lnTo>
                  <a:pt x="11199600" y="3448024"/>
                </a:lnTo>
                <a:lnTo>
                  <a:pt x="11199600" y="3452359"/>
                </a:lnTo>
                <a:lnTo>
                  <a:pt x="11199600" y="3470135"/>
                </a:lnTo>
                <a:lnTo>
                  <a:pt x="11199600" y="3722265"/>
                </a:lnTo>
                <a:lnTo>
                  <a:pt x="11199600" y="3739511"/>
                </a:lnTo>
                <a:lnTo>
                  <a:pt x="11199600" y="3744375"/>
                </a:lnTo>
                <a:lnTo>
                  <a:pt x="11199600" y="3831346"/>
                </a:lnTo>
                <a:lnTo>
                  <a:pt x="11199600" y="4013751"/>
                </a:lnTo>
                <a:lnTo>
                  <a:pt x="11199600" y="4053409"/>
                </a:lnTo>
                <a:lnTo>
                  <a:pt x="11199600" y="4105586"/>
                </a:lnTo>
                <a:lnTo>
                  <a:pt x="11199600" y="4217459"/>
                </a:lnTo>
                <a:lnTo>
                  <a:pt x="11199600" y="4327650"/>
                </a:lnTo>
                <a:lnTo>
                  <a:pt x="11199600" y="4390549"/>
                </a:lnTo>
                <a:lnTo>
                  <a:pt x="11199600" y="4491699"/>
                </a:lnTo>
                <a:lnTo>
                  <a:pt x="11199600" y="4629303"/>
                </a:lnTo>
                <a:lnTo>
                  <a:pt x="11199600" y="4664789"/>
                </a:lnTo>
                <a:lnTo>
                  <a:pt x="11199600" y="4751760"/>
                </a:lnTo>
                <a:lnTo>
                  <a:pt x="11199600" y="4903543"/>
                </a:lnTo>
                <a:lnTo>
                  <a:pt x="11199600" y="5026000"/>
                </a:lnTo>
                <a:lnTo>
                  <a:pt x="11199600" y="5137873"/>
                </a:lnTo>
                <a:lnTo>
                  <a:pt x="11199600" y="5412113"/>
                </a:lnTo>
                <a:lnTo>
                  <a:pt x="11199600" y="5549717"/>
                </a:lnTo>
                <a:lnTo>
                  <a:pt x="11199600" y="5823957"/>
                </a:lnTo>
                <a:cubicBezTo>
                  <a:pt x="11199600" y="5920067"/>
                  <a:pt x="11103603" y="5920067"/>
                  <a:pt x="11103603" y="5920067"/>
                </a:cubicBezTo>
                <a:cubicBezTo>
                  <a:pt x="11103603" y="5920067"/>
                  <a:pt x="11103603" y="5920067"/>
                  <a:pt x="95997" y="5920067"/>
                </a:cubicBezTo>
                <a:cubicBezTo>
                  <a:pt x="0" y="5920067"/>
                  <a:pt x="0" y="5823957"/>
                  <a:pt x="0" y="5823957"/>
                </a:cubicBezTo>
                <a:lnTo>
                  <a:pt x="0" y="5820222"/>
                </a:lnTo>
                <a:lnTo>
                  <a:pt x="0" y="5811351"/>
                </a:lnTo>
                <a:lnTo>
                  <a:pt x="0" y="5794075"/>
                </a:lnTo>
                <a:lnTo>
                  <a:pt x="0" y="5765594"/>
                </a:lnTo>
                <a:lnTo>
                  <a:pt x="0" y="5723106"/>
                </a:lnTo>
                <a:lnTo>
                  <a:pt x="0" y="5663809"/>
                </a:lnTo>
                <a:lnTo>
                  <a:pt x="0" y="5584902"/>
                </a:lnTo>
                <a:lnTo>
                  <a:pt x="0" y="5549717"/>
                </a:lnTo>
                <a:lnTo>
                  <a:pt x="0" y="5548611"/>
                </a:lnTo>
                <a:lnTo>
                  <a:pt x="0" y="5540863"/>
                </a:lnTo>
                <a:lnTo>
                  <a:pt x="0" y="5520020"/>
                </a:lnTo>
                <a:lnTo>
                  <a:pt x="0" y="5519835"/>
                </a:lnTo>
                <a:lnTo>
                  <a:pt x="0" y="5478886"/>
                </a:lnTo>
                <a:lnTo>
                  <a:pt x="0" y="5448866"/>
                </a:lnTo>
                <a:lnTo>
                  <a:pt x="0" y="5444347"/>
                </a:lnTo>
                <a:lnTo>
                  <a:pt x="0" y="5411375"/>
                </a:lnTo>
                <a:lnTo>
                  <a:pt x="0" y="5365584"/>
                </a:lnTo>
                <a:lnTo>
                  <a:pt x="0" y="5357053"/>
                </a:lnTo>
                <a:lnTo>
                  <a:pt x="0" y="5310662"/>
                </a:lnTo>
                <a:lnTo>
                  <a:pt x="0" y="5257308"/>
                </a:lnTo>
                <a:lnTo>
                  <a:pt x="0" y="5245780"/>
                </a:lnTo>
                <a:lnTo>
                  <a:pt x="0" y="5170107"/>
                </a:lnTo>
                <a:lnTo>
                  <a:pt x="0" y="5144283"/>
                </a:lnTo>
                <a:lnTo>
                  <a:pt x="0" y="5082813"/>
                </a:lnTo>
                <a:lnTo>
                  <a:pt x="0" y="5017146"/>
                </a:lnTo>
                <a:lnTo>
                  <a:pt x="0" y="4983068"/>
                </a:lnTo>
                <a:lnTo>
                  <a:pt x="0" y="4903543"/>
                </a:lnTo>
                <a:lnTo>
                  <a:pt x="0" y="4899808"/>
                </a:lnTo>
                <a:lnTo>
                  <a:pt x="0" y="4890937"/>
                </a:lnTo>
                <a:lnTo>
                  <a:pt x="0" y="4875069"/>
                </a:lnTo>
                <a:lnTo>
                  <a:pt x="0" y="4873661"/>
                </a:lnTo>
                <a:lnTo>
                  <a:pt x="0" y="4870043"/>
                </a:lnTo>
                <a:lnTo>
                  <a:pt x="0" y="4845180"/>
                </a:lnTo>
                <a:lnTo>
                  <a:pt x="0" y="4802692"/>
                </a:lnTo>
                <a:lnTo>
                  <a:pt x="0" y="4743395"/>
                </a:lnTo>
                <a:lnTo>
                  <a:pt x="0" y="4742906"/>
                </a:lnTo>
                <a:lnTo>
                  <a:pt x="0" y="4717221"/>
                </a:lnTo>
                <a:lnTo>
                  <a:pt x="0" y="4664488"/>
                </a:lnTo>
                <a:lnTo>
                  <a:pt x="0" y="4629303"/>
                </a:lnTo>
                <a:lnTo>
                  <a:pt x="0" y="4628197"/>
                </a:lnTo>
                <a:lnTo>
                  <a:pt x="0" y="4620449"/>
                </a:lnTo>
                <a:lnTo>
                  <a:pt x="0" y="4600829"/>
                </a:lnTo>
                <a:lnTo>
                  <a:pt x="0" y="4599606"/>
                </a:lnTo>
                <a:lnTo>
                  <a:pt x="0" y="4599421"/>
                </a:lnTo>
                <a:lnTo>
                  <a:pt x="0" y="4558472"/>
                </a:lnTo>
                <a:lnTo>
                  <a:pt x="0" y="4542771"/>
                </a:lnTo>
                <a:lnTo>
                  <a:pt x="0" y="4528452"/>
                </a:lnTo>
                <a:lnTo>
                  <a:pt x="0" y="4523933"/>
                </a:lnTo>
                <a:lnTo>
                  <a:pt x="0" y="4490961"/>
                </a:lnTo>
                <a:lnTo>
                  <a:pt x="0" y="4445170"/>
                </a:lnTo>
                <a:lnTo>
                  <a:pt x="0" y="4442981"/>
                </a:lnTo>
                <a:lnTo>
                  <a:pt x="0" y="4436639"/>
                </a:lnTo>
                <a:lnTo>
                  <a:pt x="0" y="4390248"/>
                </a:lnTo>
                <a:lnTo>
                  <a:pt x="0" y="4350891"/>
                </a:lnTo>
                <a:lnTo>
                  <a:pt x="0" y="4336894"/>
                </a:lnTo>
                <a:lnTo>
                  <a:pt x="0" y="4325366"/>
                </a:lnTo>
                <a:lnTo>
                  <a:pt x="0" y="4268531"/>
                </a:lnTo>
                <a:lnTo>
                  <a:pt x="0" y="4249693"/>
                </a:lnTo>
                <a:lnTo>
                  <a:pt x="0" y="4223869"/>
                </a:lnTo>
                <a:lnTo>
                  <a:pt x="0" y="4162399"/>
                </a:lnTo>
                <a:lnTo>
                  <a:pt x="0" y="4140749"/>
                </a:lnTo>
                <a:lnTo>
                  <a:pt x="0" y="4096732"/>
                </a:lnTo>
                <a:lnTo>
                  <a:pt x="0" y="4076651"/>
                </a:lnTo>
                <a:lnTo>
                  <a:pt x="0" y="4062654"/>
                </a:lnTo>
                <a:lnTo>
                  <a:pt x="0" y="3954655"/>
                </a:lnTo>
                <a:lnTo>
                  <a:pt x="0" y="3949629"/>
                </a:lnTo>
                <a:lnTo>
                  <a:pt x="0" y="3911516"/>
                </a:lnTo>
                <a:lnTo>
                  <a:pt x="0" y="3866509"/>
                </a:lnTo>
                <a:lnTo>
                  <a:pt x="0" y="3822492"/>
                </a:lnTo>
                <a:lnTo>
                  <a:pt x="0" y="3796807"/>
                </a:lnTo>
                <a:lnTo>
                  <a:pt x="0" y="3680415"/>
                </a:lnTo>
                <a:lnTo>
                  <a:pt x="0" y="3662362"/>
                </a:lnTo>
                <a:lnTo>
                  <a:pt x="0" y="3637276"/>
                </a:lnTo>
                <a:lnTo>
                  <a:pt x="0" y="3622357"/>
                </a:lnTo>
                <a:lnTo>
                  <a:pt x="0" y="3522567"/>
                </a:lnTo>
                <a:lnTo>
                  <a:pt x="0" y="3430477"/>
                </a:lnTo>
                <a:lnTo>
                  <a:pt x="0" y="3392457"/>
                </a:lnTo>
                <a:lnTo>
                  <a:pt x="0" y="3388122"/>
                </a:lnTo>
                <a:lnTo>
                  <a:pt x="0" y="3348117"/>
                </a:lnTo>
                <a:lnTo>
                  <a:pt x="0" y="3220335"/>
                </a:lnTo>
                <a:lnTo>
                  <a:pt x="0" y="3156237"/>
                </a:lnTo>
                <a:lnTo>
                  <a:pt x="0" y="3118217"/>
                </a:lnTo>
                <a:lnTo>
                  <a:pt x="0" y="3100970"/>
                </a:lnTo>
                <a:lnTo>
                  <a:pt x="0" y="2991102"/>
                </a:lnTo>
                <a:lnTo>
                  <a:pt x="0" y="2946095"/>
                </a:lnTo>
                <a:lnTo>
                  <a:pt x="0" y="2826730"/>
                </a:lnTo>
                <a:lnTo>
                  <a:pt x="0" y="2787072"/>
                </a:lnTo>
                <a:lnTo>
                  <a:pt x="0" y="2741948"/>
                </a:lnTo>
                <a:lnTo>
                  <a:pt x="0" y="2716862"/>
                </a:lnTo>
                <a:lnTo>
                  <a:pt x="0" y="2512832"/>
                </a:lnTo>
                <a:lnTo>
                  <a:pt x="0" y="2472043"/>
                </a:lnTo>
                <a:lnTo>
                  <a:pt x="0" y="2467708"/>
                </a:lnTo>
                <a:lnTo>
                  <a:pt x="0" y="2449933"/>
                </a:lnTo>
                <a:lnTo>
                  <a:pt x="0" y="2197803"/>
                </a:lnTo>
                <a:lnTo>
                  <a:pt x="0" y="2180556"/>
                </a:lnTo>
                <a:lnTo>
                  <a:pt x="0" y="2175692"/>
                </a:lnTo>
                <a:lnTo>
                  <a:pt x="0" y="2088721"/>
                </a:lnTo>
                <a:lnTo>
                  <a:pt x="0" y="1906316"/>
                </a:lnTo>
                <a:lnTo>
                  <a:pt x="0" y="1866658"/>
                </a:lnTo>
                <a:lnTo>
                  <a:pt x="0" y="1814481"/>
                </a:lnTo>
                <a:lnTo>
                  <a:pt x="0" y="1702609"/>
                </a:lnTo>
                <a:lnTo>
                  <a:pt x="0" y="1592418"/>
                </a:lnTo>
                <a:lnTo>
                  <a:pt x="0" y="1529519"/>
                </a:lnTo>
                <a:lnTo>
                  <a:pt x="0" y="1428369"/>
                </a:lnTo>
                <a:lnTo>
                  <a:pt x="0" y="1290764"/>
                </a:lnTo>
                <a:lnTo>
                  <a:pt x="0" y="1255278"/>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chemeClr val="bg2">
              <a:lumMod val="20000"/>
              <a:lumOff val="80000"/>
              <a:alpha val="10000"/>
            </a:schemeClr>
          </a:solidFill>
        </p:spPr>
        <p:txBody>
          <a:bodyPr wrap="square" lIns="3240000" tIns="36000" rIns="36000" bIns="36000" anchor="ctr" anchorCtr="0">
            <a:noAutofit/>
          </a:bodyPr>
          <a:lstStyle>
            <a:lvl1pPr algn="ctr">
              <a:defRPr sz="1400" b="0"/>
            </a:lvl1pPr>
          </a:lstStyle>
          <a:p>
            <a:r>
              <a:rPr lang="en-GB" noProof="0"/>
              <a:t>Click icon to add picture</a:t>
            </a:r>
            <a:endParaRPr lang="en-GB" noProof="0" dirty="0"/>
          </a:p>
        </p:txBody>
      </p:sp>
      <p:sp>
        <p:nvSpPr>
          <p:cNvPr id="5" name="Slide Number Placeholder 4"/>
          <p:cNvSpPr>
            <a:spLocks noGrp="1"/>
          </p:cNvSpPr>
          <p:nvPr>
            <p:ph type="sldNum" sz="quarter" idx="16"/>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179673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Click to edit Master title style</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006601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bwMode="gray"/>
        <p:txBody>
          <a:bodyPr/>
          <a:lstStyle/>
          <a:p>
            <a:fld id="{DDD2A080-DA64-4F5C-9131-47EB793B4410}" type="slidenum">
              <a:rPr lang="en-GB" smtClean="0"/>
              <a:t>‹#›</a:t>
            </a:fld>
            <a:endParaRPr lang="en-GB" dirty="0"/>
          </a:p>
        </p:txBody>
      </p:sp>
    </p:spTree>
    <p:extLst>
      <p:ext uri="{BB962C8B-B14F-4D97-AF65-F5344CB8AC3E}">
        <p14:creationId xmlns:p14="http://schemas.microsoft.com/office/powerpoint/2010/main" val="28811907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2" name="Freeform 31"/>
          <p:cNvSpPr>
            <a:spLocks noChangeAspect="1"/>
          </p:cNvSpPr>
          <p:nvPr userDrawn="1"/>
        </p:nvSpPr>
        <p:spPr bwMode="gray">
          <a:xfrm>
            <a:off x="693738" y="1695449"/>
            <a:ext cx="10641600" cy="2630915"/>
          </a:xfrm>
          <a:custGeom>
            <a:avLst/>
            <a:gdLst>
              <a:gd name="T0" fmla="*/ 2480 w 2480"/>
              <a:gd name="T1" fmla="*/ 528 h 611"/>
              <a:gd name="T2" fmla="*/ 2480 w 2480"/>
              <a:gd name="T3" fmla="*/ 32 h 611"/>
              <a:gd name="T4" fmla="*/ 2448 w 2480"/>
              <a:gd name="T5" fmla="*/ 0 h 611"/>
              <a:gd name="T6" fmla="*/ 32 w 2480"/>
              <a:gd name="T7" fmla="*/ 0 h 611"/>
              <a:gd name="T8" fmla="*/ 0 w 2480"/>
              <a:gd name="T9" fmla="*/ 32 h 611"/>
              <a:gd name="T10" fmla="*/ 0 w 2480"/>
              <a:gd name="T11" fmla="*/ 528 h 611"/>
              <a:gd name="T12" fmla="*/ 32 w 2480"/>
              <a:gd name="T13" fmla="*/ 560 h 611"/>
              <a:gd name="T14" fmla="*/ 237 w 2480"/>
              <a:gd name="T15" fmla="*/ 560 h 611"/>
              <a:gd name="T16" fmla="*/ 271 w 2480"/>
              <a:gd name="T17" fmla="*/ 604 h 611"/>
              <a:gd name="T18" fmla="*/ 289 w 2480"/>
              <a:gd name="T19" fmla="*/ 604 h 611"/>
              <a:gd name="T20" fmla="*/ 323 w 2480"/>
              <a:gd name="T21" fmla="*/ 560 h 611"/>
              <a:gd name="T22" fmla="*/ 2448 w 2480"/>
              <a:gd name="T23" fmla="*/ 560 h 611"/>
              <a:gd name="T24" fmla="*/ 2480 w 2480"/>
              <a:gd name="T25" fmla="*/ 528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80" h="611">
                <a:moveTo>
                  <a:pt x="2480" y="528"/>
                </a:moveTo>
                <a:cubicBezTo>
                  <a:pt x="2480" y="32"/>
                  <a:pt x="2480" y="32"/>
                  <a:pt x="2480" y="32"/>
                </a:cubicBezTo>
                <a:cubicBezTo>
                  <a:pt x="2480" y="32"/>
                  <a:pt x="2480" y="0"/>
                  <a:pt x="2448" y="0"/>
                </a:cubicBezTo>
                <a:cubicBezTo>
                  <a:pt x="32" y="0"/>
                  <a:pt x="32" y="0"/>
                  <a:pt x="32" y="0"/>
                </a:cubicBezTo>
                <a:cubicBezTo>
                  <a:pt x="32" y="0"/>
                  <a:pt x="0" y="0"/>
                  <a:pt x="0" y="32"/>
                </a:cubicBezTo>
                <a:cubicBezTo>
                  <a:pt x="0" y="528"/>
                  <a:pt x="0" y="528"/>
                  <a:pt x="0" y="528"/>
                </a:cubicBezTo>
                <a:cubicBezTo>
                  <a:pt x="0" y="528"/>
                  <a:pt x="0" y="560"/>
                  <a:pt x="32" y="560"/>
                </a:cubicBezTo>
                <a:cubicBezTo>
                  <a:pt x="237" y="560"/>
                  <a:pt x="237" y="560"/>
                  <a:pt x="237" y="560"/>
                </a:cubicBezTo>
                <a:cubicBezTo>
                  <a:pt x="271" y="604"/>
                  <a:pt x="271" y="604"/>
                  <a:pt x="271" y="604"/>
                </a:cubicBezTo>
                <a:cubicBezTo>
                  <a:pt x="276" y="611"/>
                  <a:pt x="284" y="611"/>
                  <a:pt x="289" y="604"/>
                </a:cubicBezTo>
                <a:cubicBezTo>
                  <a:pt x="323" y="560"/>
                  <a:pt x="323" y="560"/>
                  <a:pt x="323" y="560"/>
                </a:cubicBezTo>
                <a:cubicBezTo>
                  <a:pt x="2448" y="560"/>
                  <a:pt x="2448" y="560"/>
                  <a:pt x="2448" y="560"/>
                </a:cubicBezTo>
                <a:cubicBezTo>
                  <a:pt x="2448" y="560"/>
                  <a:pt x="2480" y="560"/>
                  <a:pt x="2480" y="528"/>
                </a:cubicBezTo>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 name="Title 1"/>
          <p:cNvSpPr>
            <a:spLocks noGrp="1"/>
          </p:cNvSpPr>
          <p:nvPr>
            <p:ph type="ctrTitle"/>
          </p:nvPr>
        </p:nvSpPr>
        <p:spPr bwMode="gray">
          <a:xfrm>
            <a:off x="1172150" y="1695451"/>
            <a:ext cx="10162600" cy="2368549"/>
          </a:xfrm>
        </p:spPr>
        <p:txBody>
          <a:bodyPr anchor="ctr" anchorCtr="0">
            <a:noAutofit/>
          </a:bodyPr>
          <a:lstStyle>
            <a:lvl1pPr algn="l">
              <a:lnSpc>
                <a:spcPts val="4600"/>
              </a:lnSpc>
              <a:defRPr sz="4600">
                <a:solidFill>
                  <a:schemeClr val="bg1"/>
                </a:solidFill>
              </a:defRPr>
            </a:lvl1pPr>
          </a:lstStyle>
          <a:p>
            <a:r>
              <a:rPr lang="en-GB" noProof="0"/>
              <a:t>Click to edit Master title style</a:t>
            </a:r>
            <a:endParaRPr lang="en-GB" noProof="0" dirty="0"/>
          </a:p>
        </p:txBody>
      </p:sp>
      <p:pic>
        <p:nvPicPr>
          <p:cNvPr id="27" name="Picture 2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grpSp>
        <p:nvGrpSpPr>
          <p:cNvPr id="36" name="Group 35"/>
          <p:cNvGrpSpPr/>
          <p:nvPr userDrawn="1"/>
        </p:nvGrpSpPr>
        <p:grpSpPr>
          <a:xfrm>
            <a:off x="-2025698" y="6362700"/>
            <a:ext cx="1857255" cy="500063"/>
            <a:chOff x="-2025698" y="6445247"/>
            <a:chExt cx="1857255" cy="417516"/>
          </a:xfrm>
        </p:grpSpPr>
        <p:sp>
          <p:nvSpPr>
            <p:cNvPr id="37" name="Rectangle 104"/>
            <p:cNvSpPr>
              <a:spLocks noChangeArrowheads="1"/>
            </p:cNvSpPr>
            <p:nvPr userDrawn="1"/>
          </p:nvSpPr>
          <p:spPr bwMode="gray">
            <a:xfrm>
              <a:off x="-2025698" y="6445247"/>
              <a:ext cx="1447848" cy="417516"/>
            </a:xfrm>
            <a:prstGeom prst="rect">
              <a:avLst/>
            </a:prstGeom>
            <a:solidFill>
              <a:srgbClr val="60A6DA"/>
            </a:solid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dirty="0">
                  <a:ln>
                    <a:noFill/>
                  </a:ln>
                  <a:solidFill>
                    <a:srgbClr val="FDFDFD"/>
                  </a:solidFill>
                  <a:effectLst/>
                  <a:uLnTx/>
                  <a:uFillTx/>
                  <a:latin typeface="+mn-lt"/>
                </a:rPr>
                <a:t>No content below </a:t>
              </a:r>
              <a:br>
                <a:rPr kumimoji="0" lang="en-GB" altLang="en-US" sz="1200" b="1" i="0" u="none" strike="noStrike" kern="0" cap="none" spc="0" normalizeH="0" baseline="0" dirty="0">
                  <a:ln>
                    <a:noFill/>
                  </a:ln>
                  <a:solidFill>
                    <a:srgbClr val="FDFDFD"/>
                  </a:solidFill>
                  <a:effectLst/>
                  <a:uLnTx/>
                  <a:uFillTx/>
                  <a:latin typeface="+mn-lt"/>
                </a:rPr>
              </a:br>
              <a:r>
                <a:rPr kumimoji="0" lang="en-GB" altLang="en-US" sz="1200" b="1" i="0" u="none" strike="noStrike" kern="0" cap="none" spc="0" normalizeH="0" baseline="0" dirty="0">
                  <a:ln>
                    <a:noFill/>
                  </a:ln>
                  <a:solidFill>
                    <a:srgbClr val="FDFDFD"/>
                  </a:solidFill>
                  <a:effectLst/>
                  <a:uLnTx/>
                  <a:uFillTx/>
                  <a:latin typeface="+mn-lt"/>
                </a:rPr>
                <a:t>the grey line</a:t>
              </a:r>
            </a:p>
          </p:txBody>
        </p:sp>
        <p:grpSp>
          <p:nvGrpSpPr>
            <p:cNvPr id="38" name="Group 37"/>
            <p:cNvGrpSpPr/>
            <p:nvPr userDrawn="1"/>
          </p:nvGrpSpPr>
          <p:grpSpPr bwMode="gray">
            <a:xfrm>
              <a:off x="-546100" y="6452392"/>
              <a:ext cx="377657" cy="403227"/>
              <a:chOff x="-2035174" y="6454773"/>
              <a:chExt cx="1872000" cy="403227"/>
            </a:xfrm>
          </p:grpSpPr>
          <p:cxnSp>
            <p:nvCxnSpPr>
              <p:cNvPr id="39" name="Straight Connector 38"/>
              <p:cNvCxnSpPr/>
              <p:nvPr userDrawn="1"/>
            </p:nvCxnSpPr>
            <p:spPr bwMode="gray">
              <a:xfrm>
                <a:off x="-2035174" y="6858000"/>
                <a:ext cx="1872000" cy="0"/>
              </a:xfrm>
              <a:prstGeom prst="line">
                <a:avLst/>
              </a:prstGeom>
              <a:noFill/>
              <a:ln w="6350" cap="flat" cmpd="sng" algn="ctr">
                <a:solidFill>
                  <a:srgbClr val="C90068"/>
                </a:solidFill>
                <a:prstDash val="dash"/>
                <a:miter lim="800000"/>
              </a:ln>
              <a:effectLst/>
            </p:spPr>
          </p:cxnSp>
          <p:cxnSp>
            <p:nvCxnSpPr>
              <p:cNvPr id="40" name="Straight Connector 39"/>
              <p:cNvCxnSpPr/>
              <p:nvPr userDrawn="1"/>
            </p:nvCxnSpPr>
            <p:spPr bwMode="gray">
              <a:xfrm>
                <a:off x="-2035174" y="6454773"/>
                <a:ext cx="1872000" cy="0"/>
              </a:xfrm>
              <a:prstGeom prst="line">
                <a:avLst/>
              </a:prstGeom>
              <a:noFill/>
              <a:ln w="6350" cap="flat" cmpd="sng" algn="ctr">
                <a:solidFill>
                  <a:srgbClr val="C90068"/>
                </a:solidFill>
                <a:prstDash val="dash"/>
                <a:miter lim="800000"/>
              </a:ln>
              <a:effectLst/>
            </p:spPr>
          </p:cxnSp>
        </p:grpSp>
      </p:grpSp>
      <p:grpSp>
        <p:nvGrpSpPr>
          <p:cNvPr id="58" name="Group 57"/>
          <p:cNvGrpSpPr/>
          <p:nvPr userDrawn="1"/>
        </p:nvGrpSpPr>
        <p:grpSpPr>
          <a:xfrm>
            <a:off x="-2035175" y="0"/>
            <a:ext cx="1881477" cy="5176145"/>
            <a:chOff x="-2035175" y="0"/>
            <a:chExt cx="1881477" cy="5176145"/>
          </a:xfrm>
        </p:grpSpPr>
        <p:sp>
          <p:nvSpPr>
            <p:cNvPr id="59"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60" name="Group 59"/>
            <p:cNvGrpSpPr/>
            <p:nvPr userDrawn="1"/>
          </p:nvGrpSpPr>
          <p:grpSpPr>
            <a:xfrm>
              <a:off x="-2035175" y="0"/>
              <a:ext cx="1872000" cy="5176145"/>
              <a:chOff x="-2035175" y="0"/>
              <a:chExt cx="1872000" cy="5730106"/>
            </a:xfrm>
          </p:grpSpPr>
          <p:sp>
            <p:nvSpPr>
              <p:cNvPr id="61" name="Rectangle 104"/>
              <p:cNvSpPr>
                <a:spLocks noChangeArrowheads="1"/>
              </p:cNvSpPr>
              <p:nvPr/>
            </p:nvSpPr>
            <p:spPr bwMode="gray">
              <a:xfrm>
                <a:off x="-2035175" y="4672569"/>
                <a:ext cx="1872000" cy="105753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62"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63"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64"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Orange</a:t>
                </a:r>
              </a:p>
              <a:p>
                <a:pPr>
                  <a:lnSpc>
                    <a:spcPct val="65000"/>
                  </a:lnSpc>
                  <a:spcBef>
                    <a:spcPct val="20000"/>
                  </a:spcBef>
                  <a:spcAft>
                    <a:spcPct val="20000"/>
                  </a:spcAft>
                </a:pPr>
                <a:r>
                  <a:rPr lang="en-GB" altLang="en-US" sz="1000" dirty="0">
                    <a:solidFill>
                      <a:srgbClr val="333333"/>
                    </a:solidFill>
                  </a:rPr>
                  <a:t>RGB= 255, 98, 0</a:t>
                </a:r>
              </a:p>
            </p:txBody>
          </p:sp>
          <p:sp>
            <p:nvSpPr>
              <p:cNvPr id="65"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66"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Light Grey</a:t>
                </a:r>
              </a:p>
              <a:p>
                <a:pPr>
                  <a:lnSpc>
                    <a:spcPct val="65000"/>
                  </a:lnSpc>
                  <a:spcBef>
                    <a:spcPct val="20000"/>
                  </a:spcBef>
                  <a:spcAft>
                    <a:spcPct val="20000"/>
                  </a:spcAft>
                </a:pPr>
                <a:r>
                  <a:rPr lang="en-GB" altLang="en-US" sz="1000" dirty="0">
                    <a:solidFill>
                      <a:srgbClr val="333333"/>
                    </a:solidFill>
                  </a:rPr>
                  <a:t>RGB= 168, 168, 168</a:t>
                </a:r>
              </a:p>
            </p:txBody>
          </p:sp>
          <p:sp>
            <p:nvSpPr>
              <p:cNvPr id="67"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68"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Indigo</a:t>
                </a:r>
              </a:p>
              <a:p>
                <a:pPr>
                  <a:lnSpc>
                    <a:spcPct val="65000"/>
                  </a:lnSpc>
                  <a:spcBef>
                    <a:spcPct val="20000"/>
                  </a:spcBef>
                  <a:spcAft>
                    <a:spcPct val="20000"/>
                  </a:spcAft>
                </a:pPr>
                <a:r>
                  <a:rPr lang="en-GB" altLang="en-US" sz="1000" dirty="0">
                    <a:solidFill>
                      <a:srgbClr val="333333"/>
                    </a:solidFill>
                  </a:rPr>
                  <a:t>RGB= 82, 81, 153</a:t>
                </a:r>
              </a:p>
            </p:txBody>
          </p:sp>
          <p:sp>
            <p:nvSpPr>
              <p:cNvPr id="69"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70"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Sky</a:t>
                </a:r>
              </a:p>
              <a:p>
                <a:pPr>
                  <a:lnSpc>
                    <a:spcPct val="65000"/>
                  </a:lnSpc>
                  <a:spcBef>
                    <a:spcPct val="20000"/>
                  </a:spcBef>
                  <a:spcAft>
                    <a:spcPct val="20000"/>
                  </a:spcAft>
                </a:pPr>
                <a:r>
                  <a:rPr lang="en-GB" altLang="en-US" sz="1000" dirty="0">
                    <a:solidFill>
                      <a:srgbClr val="333333"/>
                    </a:solidFill>
                  </a:rPr>
                  <a:t>RGB= 96, 166, 218</a:t>
                </a:r>
              </a:p>
            </p:txBody>
          </p:sp>
          <p:sp>
            <p:nvSpPr>
              <p:cNvPr id="71"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rgbClr val="333333"/>
                    </a:solidFill>
                  </a:rPr>
                  <a:t>Colour guidelines</a:t>
                </a:r>
              </a:p>
            </p:txBody>
          </p:sp>
          <p:sp>
            <p:nvSpPr>
              <p:cNvPr id="72"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73"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Fuchsia</a:t>
                </a:r>
              </a:p>
              <a:p>
                <a:pPr>
                  <a:lnSpc>
                    <a:spcPct val="65000"/>
                  </a:lnSpc>
                  <a:spcBef>
                    <a:spcPct val="20000"/>
                  </a:spcBef>
                  <a:spcAft>
                    <a:spcPct val="20000"/>
                  </a:spcAft>
                </a:pPr>
                <a:r>
                  <a:rPr lang="en-GB" altLang="en-US" sz="1000" dirty="0">
                    <a:solidFill>
                      <a:srgbClr val="333333"/>
                    </a:solidFill>
                  </a:rPr>
                  <a:t>RGB= 171, 0, 102</a:t>
                </a:r>
              </a:p>
            </p:txBody>
          </p:sp>
          <p:sp>
            <p:nvSpPr>
              <p:cNvPr id="84"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85"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Lime</a:t>
                </a:r>
              </a:p>
              <a:p>
                <a:pPr>
                  <a:lnSpc>
                    <a:spcPct val="65000"/>
                  </a:lnSpc>
                  <a:spcBef>
                    <a:spcPct val="20000"/>
                  </a:spcBef>
                  <a:spcAft>
                    <a:spcPct val="20000"/>
                  </a:spcAft>
                </a:pPr>
                <a:r>
                  <a:rPr lang="en-GB" altLang="en-US" sz="1000" dirty="0">
                    <a:solidFill>
                      <a:srgbClr val="333333"/>
                    </a:solidFill>
                  </a:rPr>
                  <a:t>RGB= 208, 217, 60</a:t>
                </a:r>
              </a:p>
            </p:txBody>
          </p:sp>
          <p:sp>
            <p:nvSpPr>
              <p:cNvPr id="86"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87"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Leaf</a:t>
                </a:r>
              </a:p>
              <a:p>
                <a:pPr>
                  <a:lnSpc>
                    <a:spcPct val="65000"/>
                  </a:lnSpc>
                  <a:spcBef>
                    <a:spcPct val="20000"/>
                  </a:spcBef>
                  <a:spcAft>
                    <a:spcPct val="20000"/>
                  </a:spcAft>
                </a:pPr>
                <a:r>
                  <a:rPr lang="en-GB" altLang="en-US" sz="1000" dirty="0">
                    <a:solidFill>
                      <a:srgbClr val="333333"/>
                    </a:solidFill>
                  </a:rPr>
                  <a:t>RGB= 52, 150, 81</a:t>
                </a:r>
              </a:p>
            </p:txBody>
          </p:sp>
          <p:sp>
            <p:nvSpPr>
              <p:cNvPr id="88"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89"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Mid Grey</a:t>
                </a:r>
              </a:p>
              <a:p>
                <a:pPr>
                  <a:lnSpc>
                    <a:spcPct val="65000"/>
                  </a:lnSpc>
                  <a:spcBef>
                    <a:spcPct val="20000"/>
                  </a:spcBef>
                  <a:spcAft>
                    <a:spcPct val="20000"/>
                  </a:spcAft>
                </a:pPr>
                <a:r>
                  <a:rPr lang="en-GB" altLang="en-US" sz="1000" dirty="0">
                    <a:solidFill>
                      <a:srgbClr val="333333"/>
                    </a:solidFill>
                  </a:rPr>
                  <a:t>RGB= 105, 105, 105</a:t>
                </a:r>
              </a:p>
            </p:txBody>
          </p:sp>
          <p:sp>
            <p:nvSpPr>
              <p:cNvPr id="90"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91"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Text Colour</a:t>
                </a:r>
              </a:p>
              <a:p>
                <a:pPr>
                  <a:lnSpc>
                    <a:spcPct val="65000"/>
                  </a:lnSpc>
                  <a:spcBef>
                    <a:spcPct val="20000"/>
                  </a:spcBef>
                  <a:spcAft>
                    <a:spcPct val="20000"/>
                  </a:spcAft>
                </a:pPr>
                <a:r>
                  <a:rPr lang="en-GB" altLang="en-US" sz="1000" dirty="0">
                    <a:solidFill>
                      <a:srgbClr val="333333"/>
                    </a:solidFill>
                  </a:rPr>
                  <a:t>RGB= 51, 51, 51</a:t>
                </a:r>
              </a:p>
            </p:txBody>
          </p:sp>
          <p:pic>
            <p:nvPicPr>
              <p:cNvPr id="95" name="Picture 9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6"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7"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Minus</a:t>
                </a:r>
              </a:p>
              <a:p>
                <a:pPr>
                  <a:lnSpc>
                    <a:spcPct val="65000"/>
                  </a:lnSpc>
                  <a:spcBef>
                    <a:spcPct val="20000"/>
                  </a:spcBef>
                  <a:spcAft>
                    <a:spcPct val="20000"/>
                  </a:spcAft>
                </a:pPr>
                <a:r>
                  <a:rPr lang="en-GB" altLang="en-US" sz="1000" dirty="0">
                    <a:solidFill>
                      <a:srgbClr val="333333"/>
                    </a:solidFill>
                  </a:rPr>
                  <a:t>RGB= 255, 0, 0</a:t>
                </a:r>
              </a:p>
            </p:txBody>
          </p:sp>
          <p:sp>
            <p:nvSpPr>
              <p:cNvPr id="98"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9"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Plus</a:t>
                </a:r>
              </a:p>
              <a:p>
                <a:pPr>
                  <a:lnSpc>
                    <a:spcPct val="65000"/>
                  </a:lnSpc>
                  <a:spcBef>
                    <a:spcPct val="20000"/>
                  </a:spcBef>
                  <a:spcAft>
                    <a:spcPct val="20000"/>
                  </a:spcAft>
                </a:pPr>
                <a:r>
                  <a:rPr lang="en-GB" altLang="en-US" sz="1000" dirty="0">
                    <a:solidFill>
                      <a:srgbClr val="333333"/>
                    </a:solidFill>
                  </a:rPr>
                  <a:t>RGB= 52, 150, 81</a:t>
                </a:r>
              </a:p>
            </p:txBody>
          </p:sp>
          <p:sp>
            <p:nvSpPr>
              <p:cNvPr id="100"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rgbClr val="333333"/>
                    </a:solidFill>
                  </a:rPr>
                  <a:t>Primary colours</a:t>
                </a:r>
              </a:p>
            </p:txBody>
          </p:sp>
          <p:sp>
            <p:nvSpPr>
              <p:cNvPr id="101"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rgbClr val="333333"/>
                    </a:solidFill>
                  </a:rPr>
                  <a:t>Secondary colours</a:t>
                </a:r>
              </a:p>
            </p:txBody>
          </p:sp>
          <p:sp>
            <p:nvSpPr>
              <p:cNvPr id="102"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rgbClr val="333333"/>
                    </a:solidFill>
                  </a:rPr>
                  <a:t>Functional colours</a:t>
                </a:r>
              </a:p>
            </p:txBody>
          </p:sp>
        </p:grpSp>
      </p:grpSp>
    </p:spTree>
    <p:extLst>
      <p:ext uri="{BB962C8B-B14F-4D97-AF65-F5344CB8AC3E}">
        <p14:creationId xmlns:p14="http://schemas.microsoft.com/office/powerpoint/2010/main" val="42286184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mages Bars Horizontal (with tit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DD2A080-DA64-4F5C-9131-47EB793B4410}" type="slidenum">
              <a:rPr lang="en-GB" smtClean="0"/>
              <a:pPr/>
              <a:t>‹#›</a:t>
            </a:fld>
            <a:endParaRPr lang="en-GB" dirty="0"/>
          </a:p>
        </p:txBody>
      </p:sp>
      <p:sp>
        <p:nvSpPr>
          <p:cNvPr id="18" name="Picture Placeholder 17"/>
          <p:cNvSpPr>
            <a:spLocks noGrp="1"/>
          </p:cNvSpPr>
          <p:nvPr>
            <p:ph type="pic" sz="quarter" idx="23" hasCustomPrompt="1"/>
          </p:nvPr>
        </p:nvSpPr>
        <p:spPr bwMode="gray">
          <a:xfrm>
            <a:off x="5247664" y="1270001"/>
            <a:ext cx="2069637" cy="2271324"/>
          </a:xfrm>
          <a:custGeom>
            <a:avLst/>
            <a:gdLst>
              <a:gd name="connsiteX0" fmla="*/ 84102 w 2069637"/>
              <a:gd name="connsiteY0" fmla="*/ 0 h 2271324"/>
              <a:gd name="connsiteX1" fmla="*/ 87370 w 2069637"/>
              <a:gd name="connsiteY1" fmla="*/ 0 h 2271324"/>
              <a:gd name="connsiteX2" fmla="*/ 95133 w 2069637"/>
              <a:gd name="connsiteY2" fmla="*/ 0 h 2271324"/>
              <a:gd name="connsiteX3" fmla="*/ 110251 w 2069637"/>
              <a:gd name="connsiteY3" fmla="*/ 0 h 2271324"/>
              <a:gd name="connsiteX4" fmla="*/ 113143 w 2069637"/>
              <a:gd name="connsiteY4" fmla="*/ 0 h 2271324"/>
              <a:gd name="connsiteX5" fmla="*/ 135174 w 2069637"/>
              <a:gd name="connsiteY5" fmla="*/ 0 h 2271324"/>
              <a:gd name="connsiteX6" fmla="*/ 146412 w 2069637"/>
              <a:gd name="connsiteY6" fmla="*/ 0 h 2271324"/>
              <a:gd name="connsiteX7" fmla="*/ 146413 w 2069637"/>
              <a:gd name="connsiteY7" fmla="*/ 0 h 2271324"/>
              <a:gd name="connsiteX8" fmla="*/ 161504 w 2069637"/>
              <a:gd name="connsiteY8" fmla="*/ 0 h 2271324"/>
              <a:gd name="connsiteX9" fmla="*/ 161505 w 2069637"/>
              <a:gd name="connsiteY9" fmla="*/ 0 h 2271324"/>
              <a:gd name="connsiteX10" fmla="*/ 165761 w 2069637"/>
              <a:gd name="connsiteY10" fmla="*/ 0 h 2271324"/>
              <a:gd name="connsiteX11" fmla="*/ 172353 w 2069637"/>
              <a:gd name="connsiteY11" fmla="*/ 0 h 2271324"/>
              <a:gd name="connsiteX12" fmla="*/ 224242 w 2069637"/>
              <a:gd name="connsiteY12" fmla="*/ 0 h 2271324"/>
              <a:gd name="connsiteX13" fmla="*/ 241866 w 2069637"/>
              <a:gd name="connsiteY13" fmla="*/ 0 h 2271324"/>
              <a:gd name="connsiteX14" fmla="*/ 257647 w 2069637"/>
              <a:gd name="connsiteY14" fmla="*/ 0 h 2271324"/>
              <a:gd name="connsiteX15" fmla="*/ 293292 w 2069637"/>
              <a:gd name="connsiteY15" fmla="*/ 0 h 2271324"/>
              <a:gd name="connsiteX16" fmla="*/ 297032 w 2069637"/>
              <a:gd name="connsiteY16" fmla="*/ 0 h 2271324"/>
              <a:gd name="connsiteX17" fmla="*/ 324081 w 2069637"/>
              <a:gd name="connsiteY17" fmla="*/ 0 h 2271324"/>
              <a:gd name="connsiteX18" fmla="*/ 325049 w 2069637"/>
              <a:gd name="connsiteY18" fmla="*/ 0 h 2271324"/>
              <a:gd name="connsiteX19" fmla="*/ 331829 w 2069637"/>
              <a:gd name="connsiteY19" fmla="*/ 0 h 2271324"/>
              <a:gd name="connsiteX20" fmla="*/ 350068 w 2069637"/>
              <a:gd name="connsiteY20" fmla="*/ 0 h 2271324"/>
              <a:gd name="connsiteX21" fmla="*/ 350230 w 2069637"/>
              <a:gd name="connsiteY21" fmla="*/ 0 h 2271324"/>
              <a:gd name="connsiteX22" fmla="*/ 386063 w 2069637"/>
              <a:gd name="connsiteY22" fmla="*/ 0 h 2271324"/>
              <a:gd name="connsiteX23" fmla="*/ 401483 w 2069637"/>
              <a:gd name="connsiteY23" fmla="*/ 0 h 2271324"/>
              <a:gd name="connsiteX24" fmla="*/ 401484 w 2069637"/>
              <a:gd name="connsiteY24" fmla="*/ 0 h 2271324"/>
              <a:gd name="connsiteX25" fmla="*/ 412332 w 2069637"/>
              <a:gd name="connsiteY25" fmla="*/ 0 h 2271324"/>
              <a:gd name="connsiteX26" fmla="*/ 416287 w 2069637"/>
              <a:gd name="connsiteY26" fmla="*/ 0 h 2271324"/>
              <a:gd name="connsiteX27" fmla="*/ 436186 w 2069637"/>
              <a:gd name="connsiteY27" fmla="*/ 0 h 2271324"/>
              <a:gd name="connsiteX28" fmla="*/ 436187 w 2069637"/>
              <a:gd name="connsiteY28" fmla="*/ 0 h 2271324"/>
              <a:gd name="connsiteX29" fmla="*/ 445139 w 2069637"/>
              <a:gd name="connsiteY29" fmla="*/ 0 h 2271324"/>
              <a:gd name="connsiteX30" fmla="*/ 475674 w 2069637"/>
              <a:gd name="connsiteY30" fmla="*/ 0 h 2271324"/>
              <a:gd name="connsiteX31" fmla="*/ 481845 w 2069637"/>
              <a:gd name="connsiteY31" fmla="*/ 0 h 2271324"/>
              <a:gd name="connsiteX32" fmla="*/ 485209 w 2069637"/>
              <a:gd name="connsiteY32" fmla="*/ 0 h 2271324"/>
              <a:gd name="connsiteX33" fmla="*/ 492675 w 2069637"/>
              <a:gd name="connsiteY33" fmla="*/ 0 h 2271324"/>
              <a:gd name="connsiteX34" fmla="*/ 497626 w 2069637"/>
              <a:gd name="connsiteY34" fmla="*/ 0 h 2271324"/>
              <a:gd name="connsiteX35" fmla="*/ 533270 w 2069637"/>
              <a:gd name="connsiteY35" fmla="*/ 0 h 2271324"/>
              <a:gd name="connsiteX36" fmla="*/ 579740 w 2069637"/>
              <a:gd name="connsiteY36" fmla="*/ 0 h 2271324"/>
              <a:gd name="connsiteX37" fmla="*/ 579958 w 2069637"/>
              <a:gd name="connsiteY37" fmla="*/ 0 h 2271324"/>
              <a:gd name="connsiteX38" fmla="*/ 590046 w 2069637"/>
              <a:gd name="connsiteY38" fmla="*/ 0 h 2271324"/>
              <a:gd name="connsiteX39" fmla="*/ 656265 w 2069637"/>
              <a:gd name="connsiteY39" fmla="*/ 0 h 2271324"/>
              <a:gd name="connsiteX40" fmla="*/ 676165 w 2069637"/>
              <a:gd name="connsiteY40" fmla="*/ 0 h 2271324"/>
              <a:gd name="connsiteX41" fmla="*/ 676166 w 2069637"/>
              <a:gd name="connsiteY41" fmla="*/ 0 h 2271324"/>
              <a:gd name="connsiteX42" fmla="*/ 678863 w 2069637"/>
              <a:gd name="connsiteY42" fmla="*/ 0 h 2271324"/>
              <a:gd name="connsiteX43" fmla="*/ 711859 w 2069637"/>
              <a:gd name="connsiteY43" fmla="*/ 0 h 2271324"/>
              <a:gd name="connsiteX44" fmla="*/ 715652 w 2069637"/>
              <a:gd name="connsiteY44" fmla="*/ 0 h 2271324"/>
              <a:gd name="connsiteX45" fmla="*/ 731206 w 2069637"/>
              <a:gd name="connsiteY45" fmla="*/ 0 h 2271324"/>
              <a:gd name="connsiteX46" fmla="*/ 731206 w 2069637"/>
              <a:gd name="connsiteY46" fmla="*/ 0 h 2271324"/>
              <a:gd name="connsiteX47" fmla="*/ 732653 w 2069637"/>
              <a:gd name="connsiteY47" fmla="*/ 0 h 2271324"/>
              <a:gd name="connsiteX48" fmla="*/ 790116 w 2069637"/>
              <a:gd name="connsiteY48" fmla="*/ 0 h 2271324"/>
              <a:gd name="connsiteX49" fmla="*/ 819719 w 2069637"/>
              <a:gd name="connsiteY49" fmla="*/ 0 h 2271324"/>
              <a:gd name="connsiteX50" fmla="*/ 819936 w 2069637"/>
              <a:gd name="connsiteY50" fmla="*/ 0 h 2271324"/>
              <a:gd name="connsiteX51" fmla="*/ 889526 w 2069637"/>
              <a:gd name="connsiteY51" fmla="*/ 0 h 2271324"/>
              <a:gd name="connsiteX52" fmla="*/ 892794 w 2069637"/>
              <a:gd name="connsiteY52" fmla="*/ 0 h 2271324"/>
              <a:gd name="connsiteX53" fmla="*/ 900557 w 2069637"/>
              <a:gd name="connsiteY53" fmla="*/ 0 h 2271324"/>
              <a:gd name="connsiteX54" fmla="*/ 914443 w 2069637"/>
              <a:gd name="connsiteY54" fmla="*/ 0 h 2271324"/>
              <a:gd name="connsiteX55" fmla="*/ 915675 w 2069637"/>
              <a:gd name="connsiteY55" fmla="*/ 0 h 2271324"/>
              <a:gd name="connsiteX56" fmla="*/ 918841 w 2069637"/>
              <a:gd name="connsiteY56" fmla="*/ 0 h 2271324"/>
              <a:gd name="connsiteX57" fmla="*/ 940132 w 2069637"/>
              <a:gd name="connsiteY57" fmla="*/ 0 h 2271324"/>
              <a:gd name="connsiteX58" fmla="*/ 940598 w 2069637"/>
              <a:gd name="connsiteY58" fmla="*/ 0 h 2271324"/>
              <a:gd name="connsiteX59" fmla="*/ 951837 w 2069637"/>
              <a:gd name="connsiteY59" fmla="*/ 0 h 2271324"/>
              <a:gd name="connsiteX60" fmla="*/ 966929 w 2069637"/>
              <a:gd name="connsiteY60" fmla="*/ 0 h 2271324"/>
              <a:gd name="connsiteX61" fmla="*/ 971185 w 2069637"/>
              <a:gd name="connsiteY61" fmla="*/ 0 h 2271324"/>
              <a:gd name="connsiteX62" fmla="*/ 971186 w 2069637"/>
              <a:gd name="connsiteY62" fmla="*/ 0 h 2271324"/>
              <a:gd name="connsiteX63" fmla="*/ 977777 w 2069637"/>
              <a:gd name="connsiteY63" fmla="*/ 0 h 2271324"/>
              <a:gd name="connsiteX64" fmla="*/ 1012360 w 2069637"/>
              <a:gd name="connsiteY64" fmla="*/ 0 h 2271324"/>
              <a:gd name="connsiteX65" fmla="*/ 1029666 w 2069637"/>
              <a:gd name="connsiteY65" fmla="*/ 0 h 2271324"/>
              <a:gd name="connsiteX66" fmla="*/ 1030094 w 2069637"/>
              <a:gd name="connsiteY66" fmla="*/ 0 h 2271324"/>
              <a:gd name="connsiteX67" fmla="*/ 1047290 w 2069637"/>
              <a:gd name="connsiteY67" fmla="*/ 0 h 2271324"/>
              <a:gd name="connsiteX68" fmla="*/ 1052570 w 2069637"/>
              <a:gd name="connsiteY68" fmla="*/ 0 h 2271324"/>
              <a:gd name="connsiteX69" fmla="*/ 1098715 w 2069637"/>
              <a:gd name="connsiteY69" fmla="*/ 0 h 2271324"/>
              <a:gd name="connsiteX70" fmla="*/ 1129504 w 2069637"/>
              <a:gd name="connsiteY70" fmla="*/ 0 h 2271324"/>
              <a:gd name="connsiteX71" fmla="*/ 1130472 w 2069637"/>
              <a:gd name="connsiteY71" fmla="*/ 0 h 2271324"/>
              <a:gd name="connsiteX72" fmla="*/ 1137252 w 2069637"/>
              <a:gd name="connsiteY72" fmla="*/ 0 h 2271324"/>
              <a:gd name="connsiteX73" fmla="*/ 1154421 w 2069637"/>
              <a:gd name="connsiteY73" fmla="*/ 0 h 2271324"/>
              <a:gd name="connsiteX74" fmla="*/ 1155491 w 2069637"/>
              <a:gd name="connsiteY74" fmla="*/ 0 h 2271324"/>
              <a:gd name="connsiteX75" fmla="*/ 1155653 w 2069637"/>
              <a:gd name="connsiteY75" fmla="*/ 0 h 2271324"/>
              <a:gd name="connsiteX76" fmla="*/ 1180110 w 2069637"/>
              <a:gd name="connsiteY76" fmla="*/ 0 h 2271324"/>
              <a:gd name="connsiteX77" fmla="*/ 1191486 w 2069637"/>
              <a:gd name="connsiteY77" fmla="*/ 0 h 2271324"/>
              <a:gd name="connsiteX78" fmla="*/ 1205226 w 2069637"/>
              <a:gd name="connsiteY78" fmla="*/ 0 h 2271324"/>
              <a:gd name="connsiteX79" fmla="*/ 1217756 w 2069637"/>
              <a:gd name="connsiteY79" fmla="*/ 0 h 2271324"/>
              <a:gd name="connsiteX80" fmla="*/ 1221710 w 2069637"/>
              <a:gd name="connsiteY80" fmla="*/ 0 h 2271324"/>
              <a:gd name="connsiteX81" fmla="*/ 1250563 w 2069637"/>
              <a:gd name="connsiteY81" fmla="*/ 0 h 2271324"/>
              <a:gd name="connsiteX82" fmla="*/ 1287268 w 2069637"/>
              <a:gd name="connsiteY82" fmla="*/ 0 h 2271324"/>
              <a:gd name="connsiteX83" fmla="*/ 1290633 w 2069637"/>
              <a:gd name="connsiteY83" fmla="*/ 0 h 2271324"/>
              <a:gd name="connsiteX84" fmla="*/ 1292549 w 2069637"/>
              <a:gd name="connsiteY84" fmla="*/ 0 h 2271324"/>
              <a:gd name="connsiteX85" fmla="*/ 1298098 w 2069637"/>
              <a:gd name="connsiteY85" fmla="*/ 0 h 2271324"/>
              <a:gd name="connsiteX86" fmla="*/ 1338694 w 2069637"/>
              <a:gd name="connsiteY86" fmla="*/ 0 h 2271324"/>
              <a:gd name="connsiteX87" fmla="*/ 1373134 w 2069637"/>
              <a:gd name="connsiteY87" fmla="*/ 0 h 2271324"/>
              <a:gd name="connsiteX88" fmla="*/ 1385164 w 2069637"/>
              <a:gd name="connsiteY88" fmla="*/ 0 h 2271324"/>
              <a:gd name="connsiteX89" fmla="*/ 1385382 w 2069637"/>
              <a:gd name="connsiteY89" fmla="*/ 0 h 2271324"/>
              <a:gd name="connsiteX90" fmla="*/ 1395470 w 2069637"/>
              <a:gd name="connsiteY90" fmla="*/ 0 h 2271324"/>
              <a:gd name="connsiteX91" fmla="*/ 1445204 w 2069637"/>
              <a:gd name="connsiteY91" fmla="*/ 0 h 2271324"/>
              <a:gd name="connsiteX92" fmla="*/ 1461689 w 2069637"/>
              <a:gd name="connsiteY92" fmla="*/ 0 h 2271324"/>
              <a:gd name="connsiteX93" fmla="*/ 1484286 w 2069637"/>
              <a:gd name="connsiteY93" fmla="*/ 0 h 2271324"/>
              <a:gd name="connsiteX94" fmla="*/ 1538077 w 2069637"/>
              <a:gd name="connsiteY94" fmla="*/ 0 h 2271324"/>
              <a:gd name="connsiteX95" fmla="*/ 1557022 w 2069637"/>
              <a:gd name="connsiteY95" fmla="*/ 0 h 2271324"/>
              <a:gd name="connsiteX96" fmla="*/ 1595540 w 2069637"/>
              <a:gd name="connsiteY96" fmla="*/ 0 h 2271324"/>
              <a:gd name="connsiteX97" fmla="*/ 1613112 w 2069637"/>
              <a:gd name="connsiteY97" fmla="*/ 0 h 2271324"/>
              <a:gd name="connsiteX98" fmla="*/ 1625142 w 2069637"/>
              <a:gd name="connsiteY98" fmla="*/ 0 h 2271324"/>
              <a:gd name="connsiteX99" fmla="*/ 1625360 w 2069637"/>
              <a:gd name="connsiteY99" fmla="*/ 0 h 2271324"/>
              <a:gd name="connsiteX100" fmla="*/ 1719866 w 2069637"/>
              <a:gd name="connsiteY100" fmla="*/ 0 h 2271324"/>
              <a:gd name="connsiteX101" fmla="*/ 1724265 w 2069637"/>
              <a:gd name="connsiteY101" fmla="*/ 0 h 2271324"/>
              <a:gd name="connsiteX102" fmla="*/ 1745556 w 2069637"/>
              <a:gd name="connsiteY102" fmla="*/ 0 h 2271324"/>
              <a:gd name="connsiteX103" fmla="*/ 1757616 w 2069637"/>
              <a:gd name="connsiteY103" fmla="*/ 0 h 2271324"/>
              <a:gd name="connsiteX104" fmla="*/ 1797000 w 2069637"/>
              <a:gd name="connsiteY104" fmla="*/ 0 h 2271324"/>
              <a:gd name="connsiteX105" fmla="*/ 1835518 w 2069637"/>
              <a:gd name="connsiteY105" fmla="*/ 0 h 2271324"/>
              <a:gd name="connsiteX106" fmla="*/ 1857994 w 2069637"/>
              <a:gd name="connsiteY106" fmla="*/ 0 h 2271324"/>
              <a:gd name="connsiteX107" fmla="*/ 1933346 w 2069637"/>
              <a:gd name="connsiteY107" fmla="*/ 0 h 2271324"/>
              <a:gd name="connsiteX108" fmla="*/ 1936155 w 2069637"/>
              <a:gd name="connsiteY108" fmla="*/ 0 h 2271324"/>
              <a:gd name="connsiteX109" fmla="*/ 1959845 w 2069637"/>
              <a:gd name="connsiteY109" fmla="*/ 0 h 2271324"/>
              <a:gd name="connsiteX110" fmla="*/ 1975641 w 2069637"/>
              <a:gd name="connsiteY110" fmla="*/ 0 h 2271324"/>
              <a:gd name="connsiteX111" fmla="*/ 1975642 w 2069637"/>
              <a:gd name="connsiteY111" fmla="*/ 0 h 2271324"/>
              <a:gd name="connsiteX112" fmla="*/ 1985534 w 2069637"/>
              <a:gd name="connsiteY112" fmla="*/ 0 h 2271324"/>
              <a:gd name="connsiteX113" fmla="*/ 2069637 w 2069637"/>
              <a:gd name="connsiteY113" fmla="*/ 84004 h 2271324"/>
              <a:gd name="connsiteX114" fmla="*/ 2069637 w 2069637"/>
              <a:gd name="connsiteY114" fmla="*/ 2187320 h 2271324"/>
              <a:gd name="connsiteX115" fmla="*/ 1985534 w 2069637"/>
              <a:gd name="connsiteY115" fmla="*/ 2271324 h 2271324"/>
              <a:gd name="connsiteX116" fmla="*/ 1982266 w 2069637"/>
              <a:gd name="connsiteY116" fmla="*/ 2271324 h 2271324"/>
              <a:gd name="connsiteX117" fmla="*/ 1974502 w 2069637"/>
              <a:gd name="connsiteY117" fmla="*/ 2271324 h 2271324"/>
              <a:gd name="connsiteX118" fmla="*/ 1959385 w 2069637"/>
              <a:gd name="connsiteY118" fmla="*/ 2271324 h 2271324"/>
              <a:gd name="connsiteX119" fmla="*/ 1956492 w 2069637"/>
              <a:gd name="connsiteY119" fmla="*/ 2271324 h 2271324"/>
              <a:gd name="connsiteX120" fmla="*/ 1934463 w 2069637"/>
              <a:gd name="connsiteY120" fmla="*/ 2271324 h 2271324"/>
              <a:gd name="connsiteX121" fmla="*/ 1933346 w 2069637"/>
              <a:gd name="connsiteY121" fmla="*/ 2271324 h 2271324"/>
              <a:gd name="connsiteX122" fmla="*/ 1923223 w 2069637"/>
              <a:gd name="connsiteY122" fmla="*/ 2271324 h 2271324"/>
              <a:gd name="connsiteX123" fmla="*/ 1908132 w 2069637"/>
              <a:gd name="connsiteY123" fmla="*/ 2271324 h 2271324"/>
              <a:gd name="connsiteX124" fmla="*/ 1903875 w 2069637"/>
              <a:gd name="connsiteY124" fmla="*/ 2271324 h 2271324"/>
              <a:gd name="connsiteX125" fmla="*/ 1897283 w 2069637"/>
              <a:gd name="connsiteY125" fmla="*/ 2271324 h 2271324"/>
              <a:gd name="connsiteX126" fmla="*/ 1845394 w 2069637"/>
              <a:gd name="connsiteY126" fmla="*/ 2271324 h 2271324"/>
              <a:gd name="connsiteX127" fmla="*/ 1827770 w 2069637"/>
              <a:gd name="connsiteY127" fmla="*/ 2271324 h 2271324"/>
              <a:gd name="connsiteX128" fmla="*/ 1776345 w 2069637"/>
              <a:gd name="connsiteY128" fmla="*/ 2271324 h 2271324"/>
              <a:gd name="connsiteX129" fmla="*/ 1745556 w 2069637"/>
              <a:gd name="connsiteY129" fmla="*/ 2271324 h 2271324"/>
              <a:gd name="connsiteX130" fmla="*/ 1744587 w 2069637"/>
              <a:gd name="connsiteY130" fmla="*/ 2271324 h 2271324"/>
              <a:gd name="connsiteX131" fmla="*/ 1737808 w 2069637"/>
              <a:gd name="connsiteY131" fmla="*/ 2271324 h 2271324"/>
              <a:gd name="connsiteX132" fmla="*/ 1719568 w 2069637"/>
              <a:gd name="connsiteY132" fmla="*/ 2271324 h 2271324"/>
              <a:gd name="connsiteX133" fmla="*/ 1719407 w 2069637"/>
              <a:gd name="connsiteY133" fmla="*/ 2271324 h 2271324"/>
              <a:gd name="connsiteX134" fmla="*/ 1694483 w 2069637"/>
              <a:gd name="connsiteY134" fmla="*/ 2271324 h 2271324"/>
              <a:gd name="connsiteX135" fmla="*/ 1668154 w 2069637"/>
              <a:gd name="connsiteY135" fmla="*/ 2271324 h 2271324"/>
              <a:gd name="connsiteX136" fmla="*/ 1657304 w 2069637"/>
              <a:gd name="connsiteY136" fmla="*/ 2271324 h 2271324"/>
              <a:gd name="connsiteX137" fmla="*/ 1653349 w 2069637"/>
              <a:gd name="connsiteY137" fmla="*/ 2271324 h 2271324"/>
              <a:gd name="connsiteX138" fmla="*/ 1633450 w 2069637"/>
              <a:gd name="connsiteY138" fmla="*/ 2271324 h 2271324"/>
              <a:gd name="connsiteX139" fmla="*/ 1624497 w 2069637"/>
              <a:gd name="connsiteY139" fmla="*/ 2271324 h 2271324"/>
              <a:gd name="connsiteX140" fmla="*/ 1587792 w 2069637"/>
              <a:gd name="connsiteY140" fmla="*/ 2271324 h 2271324"/>
              <a:gd name="connsiteX141" fmla="*/ 1584426 w 2069637"/>
              <a:gd name="connsiteY141" fmla="*/ 2271324 h 2271324"/>
              <a:gd name="connsiteX142" fmla="*/ 1576961 w 2069637"/>
              <a:gd name="connsiteY142" fmla="*/ 2271324 h 2271324"/>
              <a:gd name="connsiteX143" fmla="*/ 1536367 w 2069637"/>
              <a:gd name="connsiteY143" fmla="*/ 2271324 h 2271324"/>
              <a:gd name="connsiteX144" fmla="*/ 1489895 w 2069637"/>
              <a:gd name="connsiteY144" fmla="*/ 2271324 h 2271324"/>
              <a:gd name="connsiteX145" fmla="*/ 1489678 w 2069637"/>
              <a:gd name="connsiteY145" fmla="*/ 2271324 h 2271324"/>
              <a:gd name="connsiteX146" fmla="*/ 1479590 w 2069637"/>
              <a:gd name="connsiteY146" fmla="*/ 2271324 h 2271324"/>
              <a:gd name="connsiteX147" fmla="*/ 1413371 w 2069637"/>
              <a:gd name="connsiteY147" fmla="*/ 2271324 h 2271324"/>
              <a:gd name="connsiteX148" fmla="*/ 1393471 w 2069637"/>
              <a:gd name="connsiteY148" fmla="*/ 2271324 h 2271324"/>
              <a:gd name="connsiteX149" fmla="*/ 1390773 w 2069637"/>
              <a:gd name="connsiteY149" fmla="*/ 2271324 h 2271324"/>
              <a:gd name="connsiteX150" fmla="*/ 1338430 w 2069637"/>
              <a:gd name="connsiteY150" fmla="*/ 2271324 h 2271324"/>
              <a:gd name="connsiteX151" fmla="*/ 1336983 w 2069637"/>
              <a:gd name="connsiteY151" fmla="*/ 2271324 h 2271324"/>
              <a:gd name="connsiteX152" fmla="*/ 1279521 w 2069637"/>
              <a:gd name="connsiteY152" fmla="*/ 2271324 h 2271324"/>
              <a:gd name="connsiteX153" fmla="*/ 1249917 w 2069637"/>
              <a:gd name="connsiteY153" fmla="*/ 2271324 h 2271324"/>
              <a:gd name="connsiteX154" fmla="*/ 1249700 w 2069637"/>
              <a:gd name="connsiteY154" fmla="*/ 2271324 h 2271324"/>
              <a:gd name="connsiteX155" fmla="*/ 1180110 w 2069637"/>
              <a:gd name="connsiteY155" fmla="*/ 2271324 h 2271324"/>
              <a:gd name="connsiteX156" fmla="*/ 1178731 w 2069637"/>
              <a:gd name="connsiteY156" fmla="*/ 2271324 h 2271324"/>
              <a:gd name="connsiteX157" fmla="*/ 1169078 w 2069637"/>
              <a:gd name="connsiteY157" fmla="*/ 2271324 h 2271324"/>
              <a:gd name="connsiteX158" fmla="*/ 1155193 w 2069637"/>
              <a:gd name="connsiteY158" fmla="*/ 2271324 h 2271324"/>
              <a:gd name="connsiteX159" fmla="*/ 1153962 w 2069637"/>
              <a:gd name="connsiteY159" fmla="*/ 2271324 h 2271324"/>
              <a:gd name="connsiteX160" fmla="*/ 1150795 w 2069637"/>
              <a:gd name="connsiteY160" fmla="*/ 2271324 h 2271324"/>
              <a:gd name="connsiteX161" fmla="*/ 1129504 w 2069637"/>
              <a:gd name="connsiteY161" fmla="*/ 2271324 h 2271324"/>
              <a:gd name="connsiteX162" fmla="*/ 1129039 w 2069637"/>
              <a:gd name="connsiteY162" fmla="*/ 2271324 h 2271324"/>
              <a:gd name="connsiteX163" fmla="*/ 1098452 w 2069637"/>
              <a:gd name="connsiteY163" fmla="*/ 2271324 h 2271324"/>
              <a:gd name="connsiteX164" fmla="*/ 1091858 w 2069637"/>
              <a:gd name="connsiteY164" fmla="*/ 2271324 h 2271324"/>
              <a:gd name="connsiteX165" fmla="*/ 1039970 w 2069637"/>
              <a:gd name="connsiteY165" fmla="*/ 2271324 h 2271324"/>
              <a:gd name="connsiteX166" fmla="*/ 1039542 w 2069637"/>
              <a:gd name="connsiteY166" fmla="*/ 2271324 h 2271324"/>
              <a:gd name="connsiteX167" fmla="*/ 1022346 w 2069637"/>
              <a:gd name="connsiteY167" fmla="*/ 2271324 h 2271324"/>
              <a:gd name="connsiteX168" fmla="*/ 1017065 w 2069637"/>
              <a:gd name="connsiteY168" fmla="*/ 2271324 h 2271324"/>
              <a:gd name="connsiteX169" fmla="*/ 1012360 w 2069637"/>
              <a:gd name="connsiteY169" fmla="*/ 2271324 h 2271324"/>
              <a:gd name="connsiteX170" fmla="*/ 970921 w 2069637"/>
              <a:gd name="connsiteY170" fmla="*/ 2271324 h 2271324"/>
              <a:gd name="connsiteX171" fmla="*/ 940132 w 2069637"/>
              <a:gd name="connsiteY171" fmla="*/ 2271324 h 2271324"/>
              <a:gd name="connsiteX172" fmla="*/ 939163 w 2069637"/>
              <a:gd name="connsiteY172" fmla="*/ 2271324 h 2271324"/>
              <a:gd name="connsiteX173" fmla="*/ 932384 w 2069637"/>
              <a:gd name="connsiteY173" fmla="*/ 2271324 h 2271324"/>
              <a:gd name="connsiteX174" fmla="*/ 915215 w 2069637"/>
              <a:gd name="connsiteY174" fmla="*/ 2271324 h 2271324"/>
              <a:gd name="connsiteX175" fmla="*/ 915215 w 2069637"/>
              <a:gd name="connsiteY175" fmla="*/ 2271324 h 2271324"/>
              <a:gd name="connsiteX176" fmla="*/ 914144 w 2069637"/>
              <a:gd name="connsiteY176" fmla="*/ 2271324 h 2271324"/>
              <a:gd name="connsiteX177" fmla="*/ 913983 w 2069637"/>
              <a:gd name="connsiteY177" fmla="*/ 2271324 h 2271324"/>
              <a:gd name="connsiteX178" fmla="*/ 899419 w 2069637"/>
              <a:gd name="connsiteY178" fmla="*/ 2271324 h 2271324"/>
              <a:gd name="connsiteX179" fmla="*/ 889526 w 2069637"/>
              <a:gd name="connsiteY179" fmla="*/ 2271324 h 2271324"/>
              <a:gd name="connsiteX180" fmla="*/ 889060 w 2069637"/>
              <a:gd name="connsiteY180" fmla="*/ 2271324 h 2271324"/>
              <a:gd name="connsiteX181" fmla="*/ 877467 w 2069637"/>
              <a:gd name="connsiteY181" fmla="*/ 2271324 h 2271324"/>
              <a:gd name="connsiteX182" fmla="*/ 864412 w 2069637"/>
              <a:gd name="connsiteY182" fmla="*/ 2271324 h 2271324"/>
              <a:gd name="connsiteX183" fmla="*/ 864411 w 2069637"/>
              <a:gd name="connsiteY183" fmla="*/ 2271324 h 2271324"/>
              <a:gd name="connsiteX184" fmla="*/ 851880 w 2069637"/>
              <a:gd name="connsiteY184" fmla="*/ 2271324 h 2271324"/>
              <a:gd name="connsiteX185" fmla="*/ 847925 w 2069637"/>
              <a:gd name="connsiteY185" fmla="*/ 2271324 h 2271324"/>
              <a:gd name="connsiteX186" fmla="*/ 819074 w 2069637"/>
              <a:gd name="connsiteY186" fmla="*/ 2271324 h 2271324"/>
              <a:gd name="connsiteX187" fmla="*/ 782368 w 2069637"/>
              <a:gd name="connsiteY187" fmla="*/ 2271324 h 2271324"/>
              <a:gd name="connsiteX188" fmla="*/ 779003 w 2069637"/>
              <a:gd name="connsiteY188" fmla="*/ 2271324 h 2271324"/>
              <a:gd name="connsiteX189" fmla="*/ 777088 w 2069637"/>
              <a:gd name="connsiteY189" fmla="*/ 2271324 h 2271324"/>
              <a:gd name="connsiteX190" fmla="*/ 777087 w 2069637"/>
              <a:gd name="connsiteY190" fmla="*/ 2271324 h 2271324"/>
              <a:gd name="connsiteX191" fmla="*/ 771537 w 2069637"/>
              <a:gd name="connsiteY191" fmla="*/ 2271324 h 2271324"/>
              <a:gd name="connsiteX192" fmla="*/ 730943 w 2069637"/>
              <a:gd name="connsiteY192" fmla="*/ 2271324 h 2271324"/>
              <a:gd name="connsiteX193" fmla="*/ 696503 w 2069637"/>
              <a:gd name="connsiteY193" fmla="*/ 2271324 h 2271324"/>
              <a:gd name="connsiteX194" fmla="*/ 696502 w 2069637"/>
              <a:gd name="connsiteY194" fmla="*/ 2271324 h 2271324"/>
              <a:gd name="connsiteX195" fmla="*/ 684472 w 2069637"/>
              <a:gd name="connsiteY195" fmla="*/ 2271324 h 2271324"/>
              <a:gd name="connsiteX196" fmla="*/ 684255 w 2069637"/>
              <a:gd name="connsiteY196" fmla="*/ 2271324 h 2271324"/>
              <a:gd name="connsiteX197" fmla="*/ 674166 w 2069637"/>
              <a:gd name="connsiteY197" fmla="*/ 2271324 h 2271324"/>
              <a:gd name="connsiteX198" fmla="*/ 663234 w 2069637"/>
              <a:gd name="connsiteY198" fmla="*/ 2271324 h 2271324"/>
              <a:gd name="connsiteX199" fmla="*/ 659440 w 2069637"/>
              <a:gd name="connsiteY199" fmla="*/ 2271324 h 2271324"/>
              <a:gd name="connsiteX200" fmla="*/ 624433 w 2069637"/>
              <a:gd name="connsiteY200" fmla="*/ 2271324 h 2271324"/>
              <a:gd name="connsiteX201" fmla="*/ 624433 w 2069637"/>
              <a:gd name="connsiteY201" fmla="*/ 2271324 h 2271324"/>
              <a:gd name="connsiteX202" fmla="*/ 607947 w 2069637"/>
              <a:gd name="connsiteY202" fmla="*/ 2271324 h 2271324"/>
              <a:gd name="connsiteX203" fmla="*/ 585349 w 2069637"/>
              <a:gd name="connsiteY203" fmla="*/ 2271324 h 2271324"/>
              <a:gd name="connsiteX204" fmla="*/ 531559 w 2069637"/>
              <a:gd name="connsiteY204" fmla="*/ 2271324 h 2271324"/>
              <a:gd name="connsiteX205" fmla="*/ 512616 w 2069637"/>
              <a:gd name="connsiteY205" fmla="*/ 2271324 h 2271324"/>
              <a:gd name="connsiteX206" fmla="*/ 512615 w 2069637"/>
              <a:gd name="connsiteY206" fmla="*/ 2271324 h 2271324"/>
              <a:gd name="connsiteX207" fmla="*/ 474097 w 2069637"/>
              <a:gd name="connsiteY207" fmla="*/ 2271324 h 2271324"/>
              <a:gd name="connsiteX208" fmla="*/ 456525 w 2069637"/>
              <a:gd name="connsiteY208" fmla="*/ 2271324 h 2271324"/>
              <a:gd name="connsiteX209" fmla="*/ 456524 w 2069637"/>
              <a:gd name="connsiteY209" fmla="*/ 2271324 h 2271324"/>
              <a:gd name="connsiteX210" fmla="*/ 444493 w 2069637"/>
              <a:gd name="connsiteY210" fmla="*/ 2271324 h 2271324"/>
              <a:gd name="connsiteX211" fmla="*/ 444276 w 2069637"/>
              <a:gd name="connsiteY211" fmla="*/ 2271324 h 2271324"/>
              <a:gd name="connsiteX212" fmla="*/ 423255 w 2069637"/>
              <a:gd name="connsiteY212" fmla="*/ 2271324 h 2271324"/>
              <a:gd name="connsiteX213" fmla="*/ 408163 w 2069637"/>
              <a:gd name="connsiteY213" fmla="*/ 2271324 h 2271324"/>
              <a:gd name="connsiteX214" fmla="*/ 349769 w 2069637"/>
              <a:gd name="connsiteY214" fmla="*/ 2271324 h 2271324"/>
              <a:gd name="connsiteX215" fmla="*/ 345371 w 2069637"/>
              <a:gd name="connsiteY215" fmla="*/ 2271324 h 2271324"/>
              <a:gd name="connsiteX216" fmla="*/ 324081 w 2069637"/>
              <a:gd name="connsiteY216" fmla="*/ 2271324 h 2271324"/>
              <a:gd name="connsiteX217" fmla="*/ 312021 w 2069637"/>
              <a:gd name="connsiteY217" fmla="*/ 2271324 h 2271324"/>
              <a:gd name="connsiteX218" fmla="*/ 312021 w 2069637"/>
              <a:gd name="connsiteY218" fmla="*/ 2271324 h 2271324"/>
              <a:gd name="connsiteX219" fmla="*/ 272637 w 2069637"/>
              <a:gd name="connsiteY219" fmla="*/ 2271324 h 2271324"/>
              <a:gd name="connsiteX220" fmla="*/ 272636 w 2069637"/>
              <a:gd name="connsiteY220" fmla="*/ 2271324 h 2271324"/>
              <a:gd name="connsiteX221" fmla="*/ 234118 w 2069637"/>
              <a:gd name="connsiteY221" fmla="*/ 2271324 h 2271324"/>
              <a:gd name="connsiteX222" fmla="*/ 211641 w 2069637"/>
              <a:gd name="connsiteY222" fmla="*/ 2271324 h 2271324"/>
              <a:gd name="connsiteX223" fmla="*/ 168185 w 2069637"/>
              <a:gd name="connsiteY223" fmla="*/ 2271324 h 2271324"/>
              <a:gd name="connsiteX224" fmla="*/ 133481 w 2069637"/>
              <a:gd name="connsiteY224" fmla="*/ 2271324 h 2271324"/>
              <a:gd name="connsiteX225" fmla="*/ 109791 w 2069637"/>
              <a:gd name="connsiteY225" fmla="*/ 2271324 h 2271324"/>
              <a:gd name="connsiteX226" fmla="*/ 93995 w 2069637"/>
              <a:gd name="connsiteY226" fmla="*/ 2271324 h 2271324"/>
              <a:gd name="connsiteX227" fmla="*/ 93994 w 2069637"/>
              <a:gd name="connsiteY227" fmla="*/ 2271324 h 2271324"/>
              <a:gd name="connsiteX228" fmla="*/ 84102 w 2069637"/>
              <a:gd name="connsiteY228" fmla="*/ 2271324 h 2271324"/>
              <a:gd name="connsiteX229" fmla="*/ 164 w 2069637"/>
              <a:gd name="connsiteY229" fmla="*/ 2190930 h 2271324"/>
              <a:gd name="connsiteX230" fmla="*/ 0 w 2069637"/>
              <a:gd name="connsiteY230" fmla="*/ 2187339 h 2271324"/>
              <a:gd name="connsiteX231" fmla="*/ 0 w 2069637"/>
              <a:gd name="connsiteY231" fmla="*/ 83998 h 2271324"/>
              <a:gd name="connsiteX232" fmla="*/ 3613 w 2069637"/>
              <a:gd name="connsiteY232" fmla="*/ 56277 h 2271324"/>
              <a:gd name="connsiteX233" fmla="*/ 84102 w 2069637"/>
              <a:gd name="connsiteY233" fmla="*/ 0 h 227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2069637" h="2271324">
                <a:moveTo>
                  <a:pt x="84102" y="0"/>
                </a:moveTo>
                <a:lnTo>
                  <a:pt x="87370" y="0"/>
                </a:lnTo>
                <a:lnTo>
                  <a:pt x="95133" y="0"/>
                </a:lnTo>
                <a:lnTo>
                  <a:pt x="110251" y="0"/>
                </a:lnTo>
                <a:lnTo>
                  <a:pt x="113143" y="0"/>
                </a:lnTo>
                <a:lnTo>
                  <a:pt x="135174" y="0"/>
                </a:lnTo>
                <a:lnTo>
                  <a:pt x="146412" y="0"/>
                </a:lnTo>
                <a:lnTo>
                  <a:pt x="146413" y="0"/>
                </a:lnTo>
                <a:lnTo>
                  <a:pt x="161504" y="0"/>
                </a:lnTo>
                <a:lnTo>
                  <a:pt x="161505" y="0"/>
                </a:lnTo>
                <a:lnTo>
                  <a:pt x="165761" y="0"/>
                </a:lnTo>
                <a:lnTo>
                  <a:pt x="172353" y="0"/>
                </a:lnTo>
                <a:lnTo>
                  <a:pt x="224242" y="0"/>
                </a:lnTo>
                <a:lnTo>
                  <a:pt x="241866" y="0"/>
                </a:lnTo>
                <a:lnTo>
                  <a:pt x="257647" y="0"/>
                </a:lnTo>
                <a:lnTo>
                  <a:pt x="293292" y="0"/>
                </a:lnTo>
                <a:lnTo>
                  <a:pt x="297032" y="0"/>
                </a:lnTo>
                <a:lnTo>
                  <a:pt x="324081" y="0"/>
                </a:lnTo>
                <a:lnTo>
                  <a:pt x="325049" y="0"/>
                </a:lnTo>
                <a:lnTo>
                  <a:pt x="331829" y="0"/>
                </a:lnTo>
                <a:lnTo>
                  <a:pt x="350068" y="0"/>
                </a:lnTo>
                <a:lnTo>
                  <a:pt x="350230" y="0"/>
                </a:lnTo>
                <a:lnTo>
                  <a:pt x="386063" y="0"/>
                </a:lnTo>
                <a:lnTo>
                  <a:pt x="401483" y="0"/>
                </a:lnTo>
                <a:lnTo>
                  <a:pt x="401484" y="0"/>
                </a:lnTo>
                <a:lnTo>
                  <a:pt x="412332" y="0"/>
                </a:lnTo>
                <a:lnTo>
                  <a:pt x="416287" y="0"/>
                </a:lnTo>
                <a:lnTo>
                  <a:pt x="436186" y="0"/>
                </a:lnTo>
                <a:lnTo>
                  <a:pt x="436187" y="0"/>
                </a:lnTo>
                <a:lnTo>
                  <a:pt x="445139" y="0"/>
                </a:lnTo>
                <a:lnTo>
                  <a:pt x="475674" y="0"/>
                </a:lnTo>
                <a:lnTo>
                  <a:pt x="481845" y="0"/>
                </a:lnTo>
                <a:lnTo>
                  <a:pt x="485209" y="0"/>
                </a:lnTo>
                <a:lnTo>
                  <a:pt x="492675" y="0"/>
                </a:lnTo>
                <a:lnTo>
                  <a:pt x="497626" y="0"/>
                </a:lnTo>
                <a:lnTo>
                  <a:pt x="533270" y="0"/>
                </a:lnTo>
                <a:lnTo>
                  <a:pt x="579740" y="0"/>
                </a:lnTo>
                <a:lnTo>
                  <a:pt x="579958" y="0"/>
                </a:lnTo>
                <a:lnTo>
                  <a:pt x="590046" y="0"/>
                </a:lnTo>
                <a:lnTo>
                  <a:pt x="656265" y="0"/>
                </a:lnTo>
                <a:lnTo>
                  <a:pt x="676165" y="0"/>
                </a:lnTo>
                <a:lnTo>
                  <a:pt x="676166" y="0"/>
                </a:lnTo>
                <a:lnTo>
                  <a:pt x="678863" y="0"/>
                </a:lnTo>
                <a:lnTo>
                  <a:pt x="711859" y="0"/>
                </a:lnTo>
                <a:lnTo>
                  <a:pt x="715652" y="0"/>
                </a:lnTo>
                <a:lnTo>
                  <a:pt x="731206" y="0"/>
                </a:lnTo>
                <a:lnTo>
                  <a:pt x="731206" y="0"/>
                </a:lnTo>
                <a:lnTo>
                  <a:pt x="732653" y="0"/>
                </a:lnTo>
                <a:lnTo>
                  <a:pt x="790116" y="0"/>
                </a:lnTo>
                <a:lnTo>
                  <a:pt x="819719" y="0"/>
                </a:lnTo>
                <a:lnTo>
                  <a:pt x="819936" y="0"/>
                </a:lnTo>
                <a:lnTo>
                  <a:pt x="889526" y="0"/>
                </a:lnTo>
                <a:lnTo>
                  <a:pt x="892794" y="0"/>
                </a:lnTo>
                <a:lnTo>
                  <a:pt x="900557" y="0"/>
                </a:lnTo>
                <a:lnTo>
                  <a:pt x="914443" y="0"/>
                </a:lnTo>
                <a:lnTo>
                  <a:pt x="915675" y="0"/>
                </a:lnTo>
                <a:lnTo>
                  <a:pt x="918841" y="0"/>
                </a:lnTo>
                <a:lnTo>
                  <a:pt x="940132" y="0"/>
                </a:lnTo>
                <a:lnTo>
                  <a:pt x="940598" y="0"/>
                </a:lnTo>
                <a:lnTo>
                  <a:pt x="951837" y="0"/>
                </a:lnTo>
                <a:lnTo>
                  <a:pt x="966929" y="0"/>
                </a:lnTo>
                <a:lnTo>
                  <a:pt x="971185" y="0"/>
                </a:lnTo>
                <a:lnTo>
                  <a:pt x="971186" y="0"/>
                </a:lnTo>
                <a:lnTo>
                  <a:pt x="977777" y="0"/>
                </a:lnTo>
                <a:lnTo>
                  <a:pt x="1012360" y="0"/>
                </a:lnTo>
                <a:lnTo>
                  <a:pt x="1029666" y="0"/>
                </a:lnTo>
                <a:lnTo>
                  <a:pt x="1030094" y="0"/>
                </a:lnTo>
                <a:lnTo>
                  <a:pt x="1047290" y="0"/>
                </a:lnTo>
                <a:lnTo>
                  <a:pt x="1052570" y="0"/>
                </a:lnTo>
                <a:lnTo>
                  <a:pt x="1098715" y="0"/>
                </a:lnTo>
                <a:lnTo>
                  <a:pt x="1129504" y="0"/>
                </a:lnTo>
                <a:lnTo>
                  <a:pt x="1130472" y="0"/>
                </a:lnTo>
                <a:lnTo>
                  <a:pt x="1137252" y="0"/>
                </a:lnTo>
                <a:lnTo>
                  <a:pt x="1154421" y="0"/>
                </a:lnTo>
                <a:lnTo>
                  <a:pt x="1155491" y="0"/>
                </a:lnTo>
                <a:lnTo>
                  <a:pt x="1155653" y="0"/>
                </a:lnTo>
                <a:lnTo>
                  <a:pt x="1180110" y="0"/>
                </a:lnTo>
                <a:lnTo>
                  <a:pt x="1191486" y="0"/>
                </a:lnTo>
                <a:lnTo>
                  <a:pt x="1205226" y="0"/>
                </a:lnTo>
                <a:lnTo>
                  <a:pt x="1217756" y="0"/>
                </a:lnTo>
                <a:lnTo>
                  <a:pt x="1221710" y="0"/>
                </a:lnTo>
                <a:lnTo>
                  <a:pt x="1250563" y="0"/>
                </a:lnTo>
                <a:lnTo>
                  <a:pt x="1287268" y="0"/>
                </a:lnTo>
                <a:lnTo>
                  <a:pt x="1290633" y="0"/>
                </a:lnTo>
                <a:lnTo>
                  <a:pt x="1292549" y="0"/>
                </a:lnTo>
                <a:lnTo>
                  <a:pt x="1298098" y="0"/>
                </a:lnTo>
                <a:lnTo>
                  <a:pt x="1338694" y="0"/>
                </a:lnTo>
                <a:lnTo>
                  <a:pt x="1373134" y="0"/>
                </a:lnTo>
                <a:lnTo>
                  <a:pt x="1385164" y="0"/>
                </a:lnTo>
                <a:lnTo>
                  <a:pt x="1385382" y="0"/>
                </a:lnTo>
                <a:lnTo>
                  <a:pt x="1395470" y="0"/>
                </a:lnTo>
                <a:lnTo>
                  <a:pt x="1445204" y="0"/>
                </a:lnTo>
                <a:lnTo>
                  <a:pt x="1461689" y="0"/>
                </a:lnTo>
                <a:lnTo>
                  <a:pt x="1484286" y="0"/>
                </a:lnTo>
                <a:lnTo>
                  <a:pt x="1538077" y="0"/>
                </a:lnTo>
                <a:lnTo>
                  <a:pt x="1557022" y="0"/>
                </a:lnTo>
                <a:lnTo>
                  <a:pt x="1595540" y="0"/>
                </a:lnTo>
                <a:lnTo>
                  <a:pt x="1613112" y="0"/>
                </a:lnTo>
                <a:lnTo>
                  <a:pt x="1625142" y="0"/>
                </a:lnTo>
                <a:lnTo>
                  <a:pt x="1625360" y="0"/>
                </a:lnTo>
                <a:lnTo>
                  <a:pt x="1719866" y="0"/>
                </a:lnTo>
                <a:lnTo>
                  <a:pt x="1724265" y="0"/>
                </a:lnTo>
                <a:lnTo>
                  <a:pt x="1745556" y="0"/>
                </a:lnTo>
                <a:lnTo>
                  <a:pt x="1757616" y="0"/>
                </a:lnTo>
                <a:lnTo>
                  <a:pt x="1797000" y="0"/>
                </a:lnTo>
                <a:lnTo>
                  <a:pt x="1835518" y="0"/>
                </a:lnTo>
                <a:lnTo>
                  <a:pt x="1857994" y="0"/>
                </a:lnTo>
                <a:lnTo>
                  <a:pt x="1933346" y="0"/>
                </a:lnTo>
                <a:lnTo>
                  <a:pt x="1936155" y="0"/>
                </a:lnTo>
                <a:lnTo>
                  <a:pt x="1959845" y="0"/>
                </a:lnTo>
                <a:lnTo>
                  <a:pt x="1975641" y="0"/>
                </a:lnTo>
                <a:lnTo>
                  <a:pt x="1975642" y="0"/>
                </a:lnTo>
                <a:lnTo>
                  <a:pt x="1985534" y="0"/>
                </a:lnTo>
                <a:cubicBezTo>
                  <a:pt x="2069637" y="0"/>
                  <a:pt x="2069637" y="84004"/>
                  <a:pt x="2069637" y="84004"/>
                </a:cubicBezTo>
                <a:lnTo>
                  <a:pt x="2069637" y="2187320"/>
                </a:lnTo>
                <a:cubicBezTo>
                  <a:pt x="2069637" y="2271324"/>
                  <a:pt x="1985534" y="2271324"/>
                  <a:pt x="1985534" y="2271324"/>
                </a:cubicBezTo>
                <a:lnTo>
                  <a:pt x="1982266" y="2271324"/>
                </a:lnTo>
                <a:lnTo>
                  <a:pt x="1974502" y="2271324"/>
                </a:lnTo>
                <a:lnTo>
                  <a:pt x="1959385" y="2271324"/>
                </a:lnTo>
                <a:lnTo>
                  <a:pt x="1956492" y="2271324"/>
                </a:lnTo>
                <a:lnTo>
                  <a:pt x="1934463" y="2271324"/>
                </a:lnTo>
                <a:lnTo>
                  <a:pt x="1933346" y="2271324"/>
                </a:lnTo>
                <a:lnTo>
                  <a:pt x="1923223" y="2271324"/>
                </a:lnTo>
                <a:lnTo>
                  <a:pt x="1908132" y="2271324"/>
                </a:lnTo>
                <a:lnTo>
                  <a:pt x="1903875" y="2271324"/>
                </a:lnTo>
                <a:lnTo>
                  <a:pt x="1897283" y="2271324"/>
                </a:lnTo>
                <a:lnTo>
                  <a:pt x="1845394" y="2271324"/>
                </a:lnTo>
                <a:lnTo>
                  <a:pt x="1827770" y="2271324"/>
                </a:lnTo>
                <a:lnTo>
                  <a:pt x="1776345" y="2271324"/>
                </a:lnTo>
                <a:lnTo>
                  <a:pt x="1745556" y="2271324"/>
                </a:lnTo>
                <a:lnTo>
                  <a:pt x="1744587" y="2271324"/>
                </a:lnTo>
                <a:lnTo>
                  <a:pt x="1737808" y="2271324"/>
                </a:lnTo>
                <a:lnTo>
                  <a:pt x="1719568" y="2271324"/>
                </a:lnTo>
                <a:lnTo>
                  <a:pt x="1719407" y="2271324"/>
                </a:lnTo>
                <a:lnTo>
                  <a:pt x="1694483" y="2271324"/>
                </a:lnTo>
                <a:lnTo>
                  <a:pt x="1668154" y="2271324"/>
                </a:lnTo>
                <a:lnTo>
                  <a:pt x="1657304" y="2271324"/>
                </a:lnTo>
                <a:lnTo>
                  <a:pt x="1653349" y="2271324"/>
                </a:lnTo>
                <a:lnTo>
                  <a:pt x="1633450" y="2271324"/>
                </a:lnTo>
                <a:lnTo>
                  <a:pt x="1624497" y="2271324"/>
                </a:lnTo>
                <a:lnTo>
                  <a:pt x="1587792" y="2271324"/>
                </a:lnTo>
                <a:lnTo>
                  <a:pt x="1584426" y="2271324"/>
                </a:lnTo>
                <a:lnTo>
                  <a:pt x="1576961" y="2271324"/>
                </a:lnTo>
                <a:lnTo>
                  <a:pt x="1536367" y="2271324"/>
                </a:lnTo>
                <a:lnTo>
                  <a:pt x="1489895" y="2271324"/>
                </a:lnTo>
                <a:lnTo>
                  <a:pt x="1489678" y="2271324"/>
                </a:lnTo>
                <a:lnTo>
                  <a:pt x="1479590" y="2271324"/>
                </a:lnTo>
                <a:lnTo>
                  <a:pt x="1413371" y="2271324"/>
                </a:lnTo>
                <a:lnTo>
                  <a:pt x="1393471" y="2271324"/>
                </a:lnTo>
                <a:lnTo>
                  <a:pt x="1390773" y="2271324"/>
                </a:lnTo>
                <a:lnTo>
                  <a:pt x="1338430" y="2271324"/>
                </a:lnTo>
                <a:lnTo>
                  <a:pt x="1336983" y="2271324"/>
                </a:lnTo>
                <a:lnTo>
                  <a:pt x="1279521" y="2271324"/>
                </a:lnTo>
                <a:lnTo>
                  <a:pt x="1249917" y="2271324"/>
                </a:lnTo>
                <a:lnTo>
                  <a:pt x="1249700" y="2271324"/>
                </a:lnTo>
                <a:lnTo>
                  <a:pt x="1180110" y="2271324"/>
                </a:lnTo>
                <a:lnTo>
                  <a:pt x="1178731" y="2271324"/>
                </a:lnTo>
                <a:lnTo>
                  <a:pt x="1169078" y="2271324"/>
                </a:lnTo>
                <a:lnTo>
                  <a:pt x="1155193" y="2271324"/>
                </a:lnTo>
                <a:lnTo>
                  <a:pt x="1153962" y="2271324"/>
                </a:lnTo>
                <a:lnTo>
                  <a:pt x="1150795" y="2271324"/>
                </a:lnTo>
                <a:lnTo>
                  <a:pt x="1129504" y="2271324"/>
                </a:lnTo>
                <a:lnTo>
                  <a:pt x="1129039" y="2271324"/>
                </a:lnTo>
                <a:lnTo>
                  <a:pt x="1098452" y="2271324"/>
                </a:lnTo>
                <a:lnTo>
                  <a:pt x="1091858" y="2271324"/>
                </a:lnTo>
                <a:lnTo>
                  <a:pt x="1039970" y="2271324"/>
                </a:lnTo>
                <a:lnTo>
                  <a:pt x="1039542" y="2271324"/>
                </a:lnTo>
                <a:lnTo>
                  <a:pt x="1022346" y="2271324"/>
                </a:lnTo>
                <a:lnTo>
                  <a:pt x="1017065" y="2271324"/>
                </a:lnTo>
                <a:lnTo>
                  <a:pt x="1012360" y="2271324"/>
                </a:lnTo>
                <a:lnTo>
                  <a:pt x="970921" y="2271324"/>
                </a:lnTo>
                <a:lnTo>
                  <a:pt x="940132" y="2271324"/>
                </a:lnTo>
                <a:lnTo>
                  <a:pt x="939163" y="2271324"/>
                </a:lnTo>
                <a:lnTo>
                  <a:pt x="932384" y="2271324"/>
                </a:lnTo>
                <a:lnTo>
                  <a:pt x="915215" y="2271324"/>
                </a:lnTo>
                <a:lnTo>
                  <a:pt x="915215" y="2271324"/>
                </a:lnTo>
                <a:lnTo>
                  <a:pt x="914144" y="2271324"/>
                </a:lnTo>
                <a:lnTo>
                  <a:pt x="913983" y="2271324"/>
                </a:lnTo>
                <a:lnTo>
                  <a:pt x="899419" y="2271324"/>
                </a:lnTo>
                <a:lnTo>
                  <a:pt x="889526" y="2271324"/>
                </a:lnTo>
                <a:lnTo>
                  <a:pt x="889060" y="2271324"/>
                </a:lnTo>
                <a:lnTo>
                  <a:pt x="877467" y="2271324"/>
                </a:lnTo>
                <a:lnTo>
                  <a:pt x="864412" y="2271324"/>
                </a:lnTo>
                <a:lnTo>
                  <a:pt x="864411" y="2271324"/>
                </a:lnTo>
                <a:lnTo>
                  <a:pt x="851880" y="2271324"/>
                </a:lnTo>
                <a:lnTo>
                  <a:pt x="847925" y="2271324"/>
                </a:lnTo>
                <a:lnTo>
                  <a:pt x="819074" y="2271324"/>
                </a:lnTo>
                <a:lnTo>
                  <a:pt x="782368" y="2271324"/>
                </a:lnTo>
                <a:lnTo>
                  <a:pt x="779003" y="2271324"/>
                </a:lnTo>
                <a:lnTo>
                  <a:pt x="777088" y="2271324"/>
                </a:lnTo>
                <a:lnTo>
                  <a:pt x="777087" y="2271324"/>
                </a:lnTo>
                <a:lnTo>
                  <a:pt x="771537" y="2271324"/>
                </a:lnTo>
                <a:lnTo>
                  <a:pt x="730943" y="2271324"/>
                </a:lnTo>
                <a:lnTo>
                  <a:pt x="696503" y="2271324"/>
                </a:lnTo>
                <a:lnTo>
                  <a:pt x="696502" y="2271324"/>
                </a:lnTo>
                <a:lnTo>
                  <a:pt x="684472" y="2271324"/>
                </a:lnTo>
                <a:lnTo>
                  <a:pt x="684255" y="2271324"/>
                </a:lnTo>
                <a:lnTo>
                  <a:pt x="674166" y="2271324"/>
                </a:lnTo>
                <a:lnTo>
                  <a:pt x="663234" y="2271324"/>
                </a:lnTo>
                <a:lnTo>
                  <a:pt x="659440" y="2271324"/>
                </a:lnTo>
                <a:lnTo>
                  <a:pt x="624433" y="2271324"/>
                </a:lnTo>
                <a:lnTo>
                  <a:pt x="624433" y="2271324"/>
                </a:lnTo>
                <a:lnTo>
                  <a:pt x="607947" y="2271324"/>
                </a:lnTo>
                <a:lnTo>
                  <a:pt x="585349" y="2271324"/>
                </a:lnTo>
                <a:lnTo>
                  <a:pt x="531559" y="2271324"/>
                </a:lnTo>
                <a:lnTo>
                  <a:pt x="512616" y="2271324"/>
                </a:lnTo>
                <a:lnTo>
                  <a:pt x="512615" y="2271324"/>
                </a:lnTo>
                <a:lnTo>
                  <a:pt x="474097" y="2271324"/>
                </a:lnTo>
                <a:lnTo>
                  <a:pt x="456525" y="2271324"/>
                </a:lnTo>
                <a:lnTo>
                  <a:pt x="456524" y="2271324"/>
                </a:lnTo>
                <a:lnTo>
                  <a:pt x="444493" y="2271324"/>
                </a:lnTo>
                <a:lnTo>
                  <a:pt x="444276" y="2271324"/>
                </a:lnTo>
                <a:lnTo>
                  <a:pt x="423255" y="2271324"/>
                </a:lnTo>
                <a:lnTo>
                  <a:pt x="408163" y="2271324"/>
                </a:lnTo>
                <a:lnTo>
                  <a:pt x="349769" y="2271324"/>
                </a:lnTo>
                <a:lnTo>
                  <a:pt x="345371" y="2271324"/>
                </a:lnTo>
                <a:lnTo>
                  <a:pt x="324081" y="2271324"/>
                </a:lnTo>
                <a:lnTo>
                  <a:pt x="312021" y="2271324"/>
                </a:lnTo>
                <a:lnTo>
                  <a:pt x="312021" y="2271324"/>
                </a:lnTo>
                <a:lnTo>
                  <a:pt x="272637" y="2271324"/>
                </a:lnTo>
                <a:lnTo>
                  <a:pt x="272636" y="2271324"/>
                </a:lnTo>
                <a:lnTo>
                  <a:pt x="234118" y="2271324"/>
                </a:lnTo>
                <a:lnTo>
                  <a:pt x="211641" y="2271324"/>
                </a:lnTo>
                <a:lnTo>
                  <a:pt x="168185" y="2271324"/>
                </a:lnTo>
                <a:lnTo>
                  <a:pt x="133481" y="2271324"/>
                </a:lnTo>
                <a:lnTo>
                  <a:pt x="109791" y="2271324"/>
                </a:lnTo>
                <a:lnTo>
                  <a:pt x="93995" y="2271324"/>
                </a:lnTo>
                <a:lnTo>
                  <a:pt x="93994" y="2271324"/>
                </a:lnTo>
                <a:lnTo>
                  <a:pt x="84102" y="2271324"/>
                </a:lnTo>
                <a:cubicBezTo>
                  <a:pt x="10512" y="2271324"/>
                  <a:pt x="1314" y="2207009"/>
                  <a:pt x="164" y="2190930"/>
                </a:cubicBezTo>
                <a:lnTo>
                  <a:pt x="0" y="2187339"/>
                </a:lnTo>
                <a:lnTo>
                  <a:pt x="0" y="83998"/>
                </a:lnTo>
                <a:lnTo>
                  <a:pt x="3613" y="56277"/>
                </a:lnTo>
                <a:cubicBezTo>
                  <a:pt x="19711" y="0"/>
                  <a:pt x="84102" y="0"/>
                  <a:pt x="84102" y="0"/>
                </a:cubicBezTo>
                <a:close/>
              </a:path>
            </a:pathLst>
          </a:custGeom>
          <a:solidFill>
            <a:schemeClr val="bg2">
              <a:lumMod val="20000"/>
              <a:lumOff val="80000"/>
            </a:schemeClr>
          </a:solidFill>
        </p:spPr>
        <p:txBody>
          <a:bodyPr wrap="square" lIns="0" tIns="274320" rIns="0" bIns="0" anchor="t" anchorCtr="0">
            <a:noAutofit/>
          </a:bodyPr>
          <a:lstStyle>
            <a:lvl1pPr algn="ctr">
              <a:lnSpc>
                <a:spcPts val="1600"/>
              </a:lnSpc>
              <a:defRPr sz="1400" b="0"/>
            </a:lvl1pPr>
          </a:lstStyle>
          <a:p>
            <a:r>
              <a:rPr lang="en-GB" noProof="0" dirty="0"/>
              <a:t>(O horizontal) Click icon  to add picture</a:t>
            </a:r>
          </a:p>
        </p:txBody>
      </p:sp>
      <p:sp>
        <p:nvSpPr>
          <p:cNvPr id="17" name="Picture Placeholder 16"/>
          <p:cNvSpPr>
            <a:spLocks noGrp="1"/>
          </p:cNvSpPr>
          <p:nvPr>
            <p:ph type="pic" sz="quarter" idx="24" hasCustomPrompt="1"/>
          </p:nvPr>
        </p:nvSpPr>
        <p:spPr bwMode="gray">
          <a:xfrm>
            <a:off x="838201" y="1270000"/>
            <a:ext cx="3944278" cy="2271324"/>
          </a:xfrm>
          <a:custGeom>
            <a:avLst/>
            <a:gdLst>
              <a:gd name="connsiteX0" fmla="*/ 84099 w 3944278"/>
              <a:gd name="connsiteY0" fmla="*/ 0 h 2271324"/>
              <a:gd name="connsiteX1" fmla="*/ 87367 w 3944278"/>
              <a:gd name="connsiteY1" fmla="*/ 0 h 2271324"/>
              <a:gd name="connsiteX2" fmla="*/ 94912 w 3944278"/>
              <a:gd name="connsiteY2" fmla="*/ 0 h 2271324"/>
              <a:gd name="connsiteX3" fmla="*/ 95130 w 3944278"/>
              <a:gd name="connsiteY3" fmla="*/ 0 h 2271324"/>
              <a:gd name="connsiteX4" fmla="*/ 110248 w 3944278"/>
              <a:gd name="connsiteY4" fmla="*/ 0 h 2271324"/>
              <a:gd name="connsiteX5" fmla="*/ 135170 w 3944278"/>
              <a:gd name="connsiteY5" fmla="*/ 0 h 2271324"/>
              <a:gd name="connsiteX6" fmla="*/ 172350 w 3944278"/>
              <a:gd name="connsiteY6" fmla="*/ 0 h 2271324"/>
              <a:gd name="connsiteX7" fmla="*/ 224239 w 3944278"/>
              <a:gd name="connsiteY7" fmla="*/ 0 h 2271324"/>
              <a:gd name="connsiteX8" fmla="*/ 273452 w 3944278"/>
              <a:gd name="connsiteY8" fmla="*/ 0 h 2271324"/>
              <a:gd name="connsiteX9" fmla="*/ 293288 w 3944278"/>
              <a:gd name="connsiteY9" fmla="*/ 0 h 2271324"/>
              <a:gd name="connsiteX10" fmla="*/ 309145 w 3944278"/>
              <a:gd name="connsiteY10" fmla="*/ 0 h 2271324"/>
              <a:gd name="connsiteX11" fmla="*/ 312938 w 3944278"/>
              <a:gd name="connsiteY11" fmla="*/ 0 h 2271324"/>
              <a:gd name="connsiteX12" fmla="*/ 324077 w 3944278"/>
              <a:gd name="connsiteY12" fmla="*/ 0 h 2271324"/>
              <a:gd name="connsiteX13" fmla="*/ 325045 w 3944278"/>
              <a:gd name="connsiteY13" fmla="*/ 0 h 2271324"/>
              <a:gd name="connsiteX14" fmla="*/ 328493 w 3944278"/>
              <a:gd name="connsiteY14" fmla="*/ 0 h 2271324"/>
              <a:gd name="connsiteX15" fmla="*/ 331825 w 3944278"/>
              <a:gd name="connsiteY15" fmla="*/ 0 h 2271324"/>
              <a:gd name="connsiteX16" fmla="*/ 350064 w 3944278"/>
              <a:gd name="connsiteY16" fmla="*/ 0 h 2271324"/>
              <a:gd name="connsiteX17" fmla="*/ 350226 w 3944278"/>
              <a:gd name="connsiteY17" fmla="*/ 0 h 2271324"/>
              <a:gd name="connsiteX18" fmla="*/ 386059 w 3944278"/>
              <a:gd name="connsiteY18" fmla="*/ 0 h 2271324"/>
              <a:gd name="connsiteX19" fmla="*/ 412328 w 3944278"/>
              <a:gd name="connsiteY19" fmla="*/ 0 h 2271324"/>
              <a:gd name="connsiteX20" fmla="*/ 416283 w 3944278"/>
              <a:gd name="connsiteY20" fmla="*/ 0 h 2271324"/>
              <a:gd name="connsiteX21" fmla="*/ 445136 w 3944278"/>
              <a:gd name="connsiteY21" fmla="*/ 0 h 2271324"/>
              <a:gd name="connsiteX22" fmla="*/ 485205 w 3944278"/>
              <a:gd name="connsiteY22" fmla="*/ 0 h 2271324"/>
              <a:gd name="connsiteX23" fmla="*/ 492671 w 3944278"/>
              <a:gd name="connsiteY23" fmla="*/ 0 h 2271324"/>
              <a:gd name="connsiteX24" fmla="*/ 533266 w 3944278"/>
              <a:gd name="connsiteY24" fmla="*/ 0 h 2271324"/>
              <a:gd name="connsiteX25" fmla="*/ 549123 w 3944278"/>
              <a:gd name="connsiteY25" fmla="*/ 0 h 2271324"/>
              <a:gd name="connsiteX26" fmla="*/ 564215 w 3944278"/>
              <a:gd name="connsiteY26" fmla="*/ 0 h 2271324"/>
              <a:gd name="connsiteX27" fmla="*/ 568472 w 3944278"/>
              <a:gd name="connsiteY27" fmla="*/ 0 h 2271324"/>
              <a:gd name="connsiteX28" fmla="*/ 579954 w 3944278"/>
              <a:gd name="connsiteY28" fmla="*/ 0 h 2271324"/>
              <a:gd name="connsiteX29" fmla="*/ 590042 w 3944278"/>
              <a:gd name="connsiteY29" fmla="*/ 0 h 2271324"/>
              <a:gd name="connsiteX30" fmla="*/ 644577 w 3944278"/>
              <a:gd name="connsiteY30" fmla="*/ 0 h 2271324"/>
              <a:gd name="connsiteX31" fmla="*/ 656261 w 3944278"/>
              <a:gd name="connsiteY31" fmla="*/ 0 h 2271324"/>
              <a:gd name="connsiteX32" fmla="*/ 678859 w 3944278"/>
              <a:gd name="connsiteY32" fmla="*/ 0 h 2271324"/>
              <a:gd name="connsiteX33" fmla="*/ 688166 w 3944278"/>
              <a:gd name="connsiteY33" fmla="*/ 0 h 2271324"/>
              <a:gd name="connsiteX34" fmla="*/ 691434 w 3944278"/>
              <a:gd name="connsiteY34" fmla="*/ 0 h 2271324"/>
              <a:gd name="connsiteX35" fmla="*/ 698979 w 3944278"/>
              <a:gd name="connsiteY35" fmla="*/ 0 h 2271324"/>
              <a:gd name="connsiteX36" fmla="*/ 699197 w 3944278"/>
              <a:gd name="connsiteY36" fmla="*/ 0 h 2271324"/>
              <a:gd name="connsiteX37" fmla="*/ 714315 w 3944278"/>
              <a:gd name="connsiteY37" fmla="*/ 0 h 2271324"/>
              <a:gd name="connsiteX38" fmla="*/ 732649 w 3944278"/>
              <a:gd name="connsiteY38" fmla="*/ 0 h 2271324"/>
              <a:gd name="connsiteX39" fmla="*/ 739238 w 3944278"/>
              <a:gd name="connsiteY39" fmla="*/ 0 h 2271324"/>
              <a:gd name="connsiteX40" fmla="*/ 776417 w 3944278"/>
              <a:gd name="connsiteY40" fmla="*/ 0 h 2271324"/>
              <a:gd name="connsiteX41" fmla="*/ 790112 w 3944278"/>
              <a:gd name="connsiteY41" fmla="*/ 0 h 2271324"/>
              <a:gd name="connsiteX42" fmla="*/ 804193 w 3944278"/>
              <a:gd name="connsiteY42" fmla="*/ 0 h 2271324"/>
              <a:gd name="connsiteX43" fmla="*/ 819932 w 3944278"/>
              <a:gd name="connsiteY43" fmla="*/ 0 h 2271324"/>
              <a:gd name="connsiteX44" fmla="*/ 828306 w 3944278"/>
              <a:gd name="connsiteY44" fmla="*/ 0 h 2271324"/>
              <a:gd name="connsiteX45" fmla="*/ 838897 w 3944278"/>
              <a:gd name="connsiteY45" fmla="*/ 0 h 2271324"/>
              <a:gd name="connsiteX46" fmla="*/ 877519 w 3944278"/>
              <a:gd name="connsiteY46" fmla="*/ 0 h 2271324"/>
              <a:gd name="connsiteX47" fmla="*/ 884555 w 3944278"/>
              <a:gd name="connsiteY47" fmla="*/ 0 h 2271324"/>
              <a:gd name="connsiteX48" fmla="*/ 889522 w 3944278"/>
              <a:gd name="connsiteY48" fmla="*/ 0 h 2271324"/>
              <a:gd name="connsiteX49" fmla="*/ 892790 w 3944278"/>
              <a:gd name="connsiteY49" fmla="*/ 0 h 2271324"/>
              <a:gd name="connsiteX50" fmla="*/ 897355 w 3944278"/>
              <a:gd name="connsiteY50" fmla="*/ 0 h 2271324"/>
              <a:gd name="connsiteX51" fmla="*/ 900553 w 3944278"/>
              <a:gd name="connsiteY51" fmla="*/ 0 h 2271324"/>
              <a:gd name="connsiteX52" fmla="*/ 913212 w 3944278"/>
              <a:gd name="connsiteY52" fmla="*/ 0 h 2271324"/>
              <a:gd name="connsiteX53" fmla="*/ 914439 w 3944278"/>
              <a:gd name="connsiteY53" fmla="*/ 0 h 2271324"/>
              <a:gd name="connsiteX54" fmla="*/ 915671 w 3944278"/>
              <a:gd name="connsiteY54" fmla="*/ 0 h 2271324"/>
              <a:gd name="connsiteX55" fmla="*/ 917005 w 3944278"/>
              <a:gd name="connsiteY55" fmla="*/ 0 h 2271324"/>
              <a:gd name="connsiteX56" fmla="*/ 918837 w 3944278"/>
              <a:gd name="connsiteY56" fmla="*/ 0 h 2271324"/>
              <a:gd name="connsiteX57" fmla="*/ 928144 w 3944278"/>
              <a:gd name="connsiteY57" fmla="*/ 0 h 2271324"/>
              <a:gd name="connsiteX58" fmla="*/ 929112 w 3944278"/>
              <a:gd name="connsiteY58" fmla="*/ 0 h 2271324"/>
              <a:gd name="connsiteX59" fmla="*/ 932560 w 3944278"/>
              <a:gd name="connsiteY59" fmla="*/ 0 h 2271324"/>
              <a:gd name="connsiteX60" fmla="*/ 935892 w 3944278"/>
              <a:gd name="connsiteY60" fmla="*/ 0 h 2271324"/>
              <a:gd name="connsiteX61" fmla="*/ 940594 w 3944278"/>
              <a:gd name="connsiteY61" fmla="*/ 0 h 2271324"/>
              <a:gd name="connsiteX62" fmla="*/ 951963 w 3944278"/>
              <a:gd name="connsiteY62" fmla="*/ 0 h 2271324"/>
              <a:gd name="connsiteX63" fmla="*/ 954131 w 3944278"/>
              <a:gd name="connsiteY63" fmla="*/ 0 h 2271324"/>
              <a:gd name="connsiteX64" fmla="*/ 954293 w 3944278"/>
              <a:gd name="connsiteY64" fmla="*/ 0 h 2271324"/>
              <a:gd name="connsiteX65" fmla="*/ 955232 w 3944278"/>
              <a:gd name="connsiteY65" fmla="*/ 0 h 2271324"/>
              <a:gd name="connsiteX66" fmla="*/ 962777 w 3944278"/>
              <a:gd name="connsiteY66" fmla="*/ 0 h 2271324"/>
              <a:gd name="connsiteX67" fmla="*/ 962995 w 3944278"/>
              <a:gd name="connsiteY67" fmla="*/ 0 h 2271324"/>
              <a:gd name="connsiteX68" fmla="*/ 977774 w 3944278"/>
              <a:gd name="connsiteY68" fmla="*/ 0 h 2271324"/>
              <a:gd name="connsiteX69" fmla="*/ 978112 w 3944278"/>
              <a:gd name="connsiteY69" fmla="*/ 0 h 2271324"/>
              <a:gd name="connsiteX70" fmla="*/ 982451 w 3944278"/>
              <a:gd name="connsiteY70" fmla="*/ 0 h 2271324"/>
              <a:gd name="connsiteX71" fmla="*/ 990126 w 3944278"/>
              <a:gd name="connsiteY71" fmla="*/ 0 h 2271324"/>
              <a:gd name="connsiteX72" fmla="*/ 1003035 w 3944278"/>
              <a:gd name="connsiteY72" fmla="*/ 0 h 2271324"/>
              <a:gd name="connsiteX73" fmla="*/ 1016396 w 3944278"/>
              <a:gd name="connsiteY73" fmla="*/ 0 h 2271324"/>
              <a:gd name="connsiteX74" fmla="*/ 1020350 w 3944278"/>
              <a:gd name="connsiteY74" fmla="*/ 0 h 2271324"/>
              <a:gd name="connsiteX75" fmla="*/ 1029662 w 3944278"/>
              <a:gd name="connsiteY75" fmla="*/ 0 h 2271324"/>
              <a:gd name="connsiteX76" fmla="*/ 1030090 w 3944278"/>
              <a:gd name="connsiteY76" fmla="*/ 0 h 2271324"/>
              <a:gd name="connsiteX77" fmla="*/ 1040215 w 3944278"/>
              <a:gd name="connsiteY77" fmla="*/ 0 h 2271324"/>
              <a:gd name="connsiteX78" fmla="*/ 1049203 w 3944278"/>
              <a:gd name="connsiteY78" fmla="*/ 0 h 2271324"/>
              <a:gd name="connsiteX79" fmla="*/ 1052566 w 3944278"/>
              <a:gd name="connsiteY79" fmla="*/ 0 h 2271324"/>
              <a:gd name="connsiteX80" fmla="*/ 1078875 w 3944278"/>
              <a:gd name="connsiteY80" fmla="*/ 0 h 2271324"/>
              <a:gd name="connsiteX81" fmla="*/ 1089273 w 3944278"/>
              <a:gd name="connsiteY81" fmla="*/ 0 h 2271324"/>
              <a:gd name="connsiteX82" fmla="*/ 1092104 w 3944278"/>
              <a:gd name="connsiteY82" fmla="*/ 0 h 2271324"/>
              <a:gd name="connsiteX83" fmla="*/ 1096738 w 3944278"/>
              <a:gd name="connsiteY83" fmla="*/ 0 h 2271324"/>
              <a:gd name="connsiteX84" fmla="*/ 1098711 w 3944278"/>
              <a:gd name="connsiteY84" fmla="*/ 0 h 2271324"/>
              <a:gd name="connsiteX85" fmla="*/ 1129500 w 3944278"/>
              <a:gd name="connsiteY85" fmla="*/ 0 h 2271324"/>
              <a:gd name="connsiteX86" fmla="*/ 1130468 w 3944278"/>
              <a:gd name="connsiteY86" fmla="*/ 0 h 2271324"/>
              <a:gd name="connsiteX87" fmla="*/ 1133916 w 3944278"/>
              <a:gd name="connsiteY87" fmla="*/ 0 h 2271324"/>
              <a:gd name="connsiteX88" fmla="*/ 1137248 w 3944278"/>
              <a:gd name="connsiteY88" fmla="*/ 0 h 2271324"/>
              <a:gd name="connsiteX89" fmla="*/ 1137333 w 3944278"/>
              <a:gd name="connsiteY89" fmla="*/ 0 h 2271324"/>
              <a:gd name="connsiteX90" fmla="*/ 1141317 w 3944278"/>
              <a:gd name="connsiteY90" fmla="*/ 0 h 2271324"/>
              <a:gd name="connsiteX91" fmla="*/ 1153190 w 3944278"/>
              <a:gd name="connsiteY91" fmla="*/ 0 h 2271324"/>
              <a:gd name="connsiteX92" fmla="*/ 1154417 w 3944278"/>
              <a:gd name="connsiteY92" fmla="*/ 0 h 2271324"/>
              <a:gd name="connsiteX93" fmla="*/ 1155487 w 3944278"/>
              <a:gd name="connsiteY93" fmla="*/ 0 h 2271324"/>
              <a:gd name="connsiteX94" fmla="*/ 1155649 w 3944278"/>
              <a:gd name="connsiteY94" fmla="*/ 0 h 2271324"/>
              <a:gd name="connsiteX95" fmla="*/ 1161153 w 3944278"/>
              <a:gd name="connsiteY95" fmla="*/ 0 h 2271324"/>
              <a:gd name="connsiteX96" fmla="*/ 1168282 w 3944278"/>
              <a:gd name="connsiteY96" fmla="*/ 0 h 2271324"/>
              <a:gd name="connsiteX97" fmla="*/ 1172539 w 3944278"/>
              <a:gd name="connsiteY97" fmla="*/ 0 h 2271324"/>
              <a:gd name="connsiteX98" fmla="*/ 1177010 w 3944278"/>
              <a:gd name="connsiteY98" fmla="*/ 0 h 2271324"/>
              <a:gd name="connsiteX99" fmla="*/ 1180803 w 3944278"/>
              <a:gd name="connsiteY99" fmla="*/ 0 h 2271324"/>
              <a:gd name="connsiteX100" fmla="*/ 1184022 w 3944278"/>
              <a:gd name="connsiteY100" fmla="*/ 0 h 2271324"/>
              <a:gd name="connsiteX101" fmla="*/ 1191482 w 3944278"/>
              <a:gd name="connsiteY101" fmla="*/ 0 h 2271324"/>
              <a:gd name="connsiteX102" fmla="*/ 1191942 w 3944278"/>
              <a:gd name="connsiteY102" fmla="*/ 0 h 2271324"/>
              <a:gd name="connsiteX103" fmla="*/ 1192910 w 3944278"/>
              <a:gd name="connsiteY103" fmla="*/ 0 h 2271324"/>
              <a:gd name="connsiteX104" fmla="*/ 1194109 w 3944278"/>
              <a:gd name="connsiteY104" fmla="*/ 0 h 2271324"/>
              <a:gd name="connsiteX105" fmla="*/ 1196357 w 3944278"/>
              <a:gd name="connsiteY105" fmla="*/ 0 h 2271324"/>
              <a:gd name="connsiteX106" fmla="*/ 1199690 w 3944278"/>
              <a:gd name="connsiteY106" fmla="*/ 0 h 2271324"/>
              <a:gd name="connsiteX107" fmla="*/ 1205222 w 3944278"/>
              <a:gd name="connsiteY107" fmla="*/ 0 h 2271324"/>
              <a:gd name="connsiteX108" fmla="*/ 1217752 w 3944278"/>
              <a:gd name="connsiteY108" fmla="*/ 0 h 2271324"/>
              <a:gd name="connsiteX109" fmla="*/ 1217929 w 3944278"/>
              <a:gd name="connsiteY109" fmla="*/ 0 h 2271324"/>
              <a:gd name="connsiteX110" fmla="*/ 1218091 w 3944278"/>
              <a:gd name="connsiteY110" fmla="*/ 0 h 2271324"/>
              <a:gd name="connsiteX111" fmla="*/ 1221706 w 3944278"/>
              <a:gd name="connsiteY111" fmla="*/ 0 h 2271324"/>
              <a:gd name="connsiteX112" fmla="*/ 1222429 w 3944278"/>
              <a:gd name="connsiteY112" fmla="*/ 0 h 2271324"/>
              <a:gd name="connsiteX113" fmla="*/ 1248644 w 3944278"/>
              <a:gd name="connsiteY113" fmla="*/ 0 h 2271324"/>
              <a:gd name="connsiteX114" fmla="*/ 1250559 w 3944278"/>
              <a:gd name="connsiteY114" fmla="*/ 0 h 2271324"/>
              <a:gd name="connsiteX115" fmla="*/ 1253924 w 3944278"/>
              <a:gd name="connsiteY115" fmla="*/ 0 h 2271324"/>
              <a:gd name="connsiteX116" fmla="*/ 1260328 w 3944278"/>
              <a:gd name="connsiteY116" fmla="*/ 0 h 2271324"/>
              <a:gd name="connsiteX117" fmla="*/ 1280193 w 3944278"/>
              <a:gd name="connsiteY117" fmla="*/ 0 h 2271324"/>
              <a:gd name="connsiteX118" fmla="*/ 1282926 w 3944278"/>
              <a:gd name="connsiteY118" fmla="*/ 0 h 2271324"/>
              <a:gd name="connsiteX119" fmla="*/ 1284148 w 3944278"/>
              <a:gd name="connsiteY119" fmla="*/ 0 h 2271324"/>
              <a:gd name="connsiteX120" fmla="*/ 1290629 w 3944278"/>
              <a:gd name="connsiteY120" fmla="*/ 0 h 2271324"/>
              <a:gd name="connsiteX121" fmla="*/ 1292545 w 3944278"/>
              <a:gd name="connsiteY121" fmla="*/ 0 h 2271324"/>
              <a:gd name="connsiteX122" fmla="*/ 1298094 w 3944278"/>
              <a:gd name="connsiteY122" fmla="*/ 0 h 2271324"/>
              <a:gd name="connsiteX123" fmla="*/ 1313000 w 3944278"/>
              <a:gd name="connsiteY123" fmla="*/ 0 h 2271324"/>
              <a:gd name="connsiteX124" fmla="*/ 1336716 w 3944278"/>
              <a:gd name="connsiteY124" fmla="*/ 0 h 2271324"/>
              <a:gd name="connsiteX125" fmla="*/ 1338690 w 3944278"/>
              <a:gd name="connsiteY125" fmla="*/ 0 h 2271324"/>
              <a:gd name="connsiteX126" fmla="*/ 1342843 w 3944278"/>
              <a:gd name="connsiteY126" fmla="*/ 0 h 2271324"/>
              <a:gd name="connsiteX127" fmla="*/ 1353071 w 3944278"/>
              <a:gd name="connsiteY127" fmla="*/ 0 h 2271324"/>
              <a:gd name="connsiteX128" fmla="*/ 1360536 w 3944278"/>
              <a:gd name="connsiteY128" fmla="*/ 0 h 2271324"/>
              <a:gd name="connsiteX129" fmla="*/ 1373130 w 3944278"/>
              <a:gd name="connsiteY129" fmla="*/ 0 h 2271324"/>
              <a:gd name="connsiteX130" fmla="*/ 1373895 w 3944278"/>
              <a:gd name="connsiteY130" fmla="*/ 0 h 2271324"/>
              <a:gd name="connsiteX131" fmla="*/ 1385378 w 3944278"/>
              <a:gd name="connsiteY131" fmla="*/ 0 h 2271324"/>
              <a:gd name="connsiteX132" fmla="*/ 1394179 w 3944278"/>
              <a:gd name="connsiteY132" fmla="*/ 0 h 2271324"/>
              <a:gd name="connsiteX133" fmla="*/ 1395466 w 3944278"/>
              <a:gd name="connsiteY133" fmla="*/ 0 h 2271324"/>
              <a:gd name="connsiteX134" fmla="*/ 1401131 w 3944278"/>
              <a:gd name="connsiteY134" fmla="*/ 0 h 2271324"/>
              <a:gd name="connsiteX135" fmla="*/ 1408261 w 3944278"/>
              <a:gd name="connsiteY135" fmla="*/ 0 h 2271324"/>
              <a:gd name="connsiteX136" fmla="*/ 1416988 w 3944278"/>
              <a:gd name="connsiteY136" fmla="*/ 0 h 2271324"/>
              <a:gd name="connsiteX137" fmla="*/ 1424000 w 3944278"/>
              <a:gd name="connsiteY137" fmla="*/ 0 h 2271324"/>
              <a:gd name="connsiteX138" fmla="*/ 1432080 w 3944278"/>
              <a:gd name="connsiteY138" fmla="*/ 0 h 2271324"/>
              <a:gd name="connsiteX139" fmla="*/ 1436337 w 3944278"/>
              <a:gd name="connsiteY139" fmla="*/ 0 h 2271324"/>
              <a:gd name="connsiteX140" fmla="*/ 1442964 w 3944278"/>
              <a:gd name="connsiteY140" fmla="*/ 0 h 2271324"/>
              <a:gd name="connsiteX141" fmla="*/ 1445200 w 3944278"/>
              <a:gd name="connsiteY141" fmla="*/ 0 h 2271324"/>
              <a:gd name="connsiteX142" fmla="*/ 1447819 w 3944278"/>
              <a:gd name="connsiteY142" fmla="*/ 0 h 2271324"/>
              <a:gd name="connsiteX143" fmla="*/ 1450001 w 3944278"/>
              <a:gd name="connsiteY143" fmla="*/ 0 h 2271324"/>
              <a:gd name="connsiteX144" fmla="*/ 1457907 w 3944278"/>
              <a:gd name="connsiteY144" fmla="*/ 0 h 2271324"/>
              <a:gd name="connsiteX145" fmla="*/ 1461685 w 3944278"/>
              <a:gd name="connsiteY145" fmla="*/ 0 h 2271324"/>
              <a:gd name="connsiteX146" fmla="*/ 1484282 w 3944278"/>
              <a:gd name="connsiteY146" fmla="*/ 0 h 2271324"/>
              <a:gd name="connsiteX147" fmla="*/ 1488623 w 3944278"/>
              <a:gd name="connsiteY147" fmla="*/ 0 h 2271324"/>
              <a:gd name="connsiteX148" fmla="*/ 1493590 w 3944278"/>
              <a:gd name="connsiteY148" fmla="*/ 0 h 2271324"/>
              <a:gd name="connsiteX149" fmla="*/ 1496858 w 3944278"/>
              <a:gd name="connsiteY149" fmla="*/ 0 h 2271324"/>
              <a:gd name="connsiteX150" fmla="*/ 1504621 w 3944278"/>
              <a:gd name="connsiteY150" fmla="*/ 0 h 2271324"/>
              <a:gd name="connsiteX151" fmla="*/ 1512442 w 3944278"/>
              <a:gd name="connsiteY151" fmla="*/ 0 h 2271324"/>
              <a:gd name="connsiteX152" fmla="*/ 1518506 w 3944278"/>
              <a:gd name="connsiteY152" fmla="*/ 0 h 2271324"/>
              <a:gd name="connsiteX153" fmla="*/ 1519738 w 3944278"/>
              <a:gd name="connsiteY153" fmla="*/ 0 h 2271324"/>
              <a:gd name="connsiteX154" fmla="*/ 1522904 w 3944278"/>
              <a:gd name="connsiteY154" fmla="*/ 0 h 2271324"/>
              <a:gd name="connsiteX155" fmla="*/ 1524126 w 3944278"/>
              <a:gd name="connsiteY155" fmla="*/ 0 h 2271324"/>
              <a:gd name="connsiteX156" fmla="*/ 1538073 w 3944278"/>
              <a:gd name="connsiteY156" fmla="*/ 0 h 2271324"/>
              <a:gd name="connsiteX157" fmla="*/ 1544661 w 3944278"/>
              <a:gd name="connsiteY157" fmla="*/ 0 h 2271324"/>
              <a:gd name="connsiteX158" fmla="*/ 1546724 w 3944278"/>
              <a:gd name="connsiteY158" fmla="*/ 0 h 2271324"/>
              <a:gd name="connsiteX159" fmla="*/ 1556031 w 3944278"/>
              <a:gd name="connsiteY159" fmla="*/ 0 h 2271324"/>
              <a:gd name="connsiteX160" fmla="*/ 1557018 w 3944278"/>
              <a:gd name="connsiteY160" fmla="*/ 0 h 2271324"/>
              <a:gd name="connsiteX161" fmla="*/ 1559299 w 3944278"/>
              <a:gd name="connsiteY161" fmla="*/ 0 h 2271324"/>
              <a:gd name="connsiteX162" fmla="*/ 1566844 w 3944278"/>
              <a:gd name="connsiteY162" fmla="*/ 0 h 2271324"/>
              <a:gd name="connsiteX163" fmla="*/ 1567062 w 3944278"/>
              <a:gd name="connsiteY163" fmla="*/ 0 h 2271324"/>
              <a:gd name="connsiteX164" fmla="*/ 1581841 w 3944278"/>
              <a:gd name="connsiteY164" fmla="*/ 0 h 2271324"/>
              <a:gd name="connsiteX165" fmla="*/ 1582180 w 3944278"/>
              <a:gd name="connsiteY165" fmla="*/ 0 h 2271324"/>
              <a:gd name="connsiteX166" fmla="*/ 1582821 w 3944278"/>
              <a:gd name="connsiteY166" fmla="*/ 0 h 2271324"/>
              <a:gd name="connsiteX167" fmla="*/ 1586518 w 3944278"/>
              <a:gd name="connsiteY167" fmla="*/ 0 h 2271324"/>
              <a:gd name="connsiteX168" fmla="*/ 1595536 w 3944278"/>
              <a:gd name="connsiteY168" fmla="*/ 0 h 2271324"/>
              <a:gd name="connsiteX169" fmla="*/ 1600514 w 3944278"/>
              <a:gd name="connsiteY169" fmla="*/ 0 h 2271324"/>
              <a:gd name="connsiteX170" fmla="*/ 1607102 w 3944278"/>
              <a:gd name="connsiteY170" fmla="*/ 0 h 2271324"/>
              <a:gd name="connsiteX171" fmla="*/ 1613108 w 3944278"/>
              <a:gd name="connsiteY171" fmla="*/ 0 h 2271324"/>
              <a:gd name="connsiteX172" fmla="*/ 1625356 w 3944278"/>
              <a:gd name="connsiteY172" fmla="*/ 0 h 2271324"/>
              <a:gd name="connsiteX173" fmla="*/ 1633730 w 3944278"/>
              <a:gd name="connsiteY173" fmla="*/ 0 h 2271324"/>
              <a:gd name="connsiteX174" fmla="*/ 1634158 w 3944278"/>
              <a:gd name="connsiteY174" fmla="*/ 0 h 2271324"/>
              <a:gd name="connsiteX175" fmla="*/ 1644282 w 3944278"/>
              <a:gd name="connsiteY175" fmla="*/ 0 h 2271324"/>
              <a:gd name="connsiteX176" fmla="*/ 1656634 w 3944278"/>
              <a:gd name="connsiteY176" fmla="*/ 0 h 2271324"/>
              <a:gd name="connsiteX177" fmla="*/ 1657977 w 3944278"/>
              <a:gd name="connsiteY177" fmla="*/ 0 h 2271324"/>
              <a:gd name="connsiteX178" fmla="*/ 1672059 w 3944278"/>
              <a:gd name="connsiteY178" fmla="*/ 0 h 2271324"/>
              <a:gd name="connsiteX179" fmla="*/ 1682943 w 3944278"/>
              <a:gd name="connsiteY179" fmla="*/ 0 h 2271324"/>
              <a:gd name="connsiteX180" fmla="*/ 1687798 w 3944278"/>
              <a:gd name="connsiteY180" fmla="*/ 0 h 2271324"/>
              <a:gd name="connsiteX181" fmla="*/ 1689979 w 3944278"/>
              <a:gd name="connsiteY181" fmla="*/ 0 h 2271324"/>
              <a:gd name="connsiteX182" fmla="*/ 1696171 w 3944278"/>
              <a:gd name="connsiteY182" fmla="*/ 0 h 2271324"/>
              <a:gd name="connsiteX183" fmla="*/ 1702779 w 3944278"/>
              <a:gd name="connsiteY183" fmla="*/ 0 h 2271324"/>
              <a:gd name="connsiteX184" fmla="*/ 1706762 w 3944278"/>
              <a:gd name="connsiteY184" fmla="*/ 0 h 2271324"/>
              <a:gd name="connsiteX185" fmla="*/ 1719863 w 3944278"/>
              <a:gd name="connsiteY185" fmla="*/ 0 h 2271324"/>
              <a:gd name="connsiteX186" fmla="*/ 1724261 w 3944278"/>
              <a:gd name="connsiteY186" fmla="*/ 0 h 2271324"/>
              <a:gd name="connsiteX187" fmla="*/ 1733568 w 3944278"/>
              <a:gd name="connsiteY187" fmla="*/ 0 h 2271324"/>
              <a:gd name="connsiteX188" fmla="*/ 1734536 w 3944278"/>
              <a:gd name="connsiteY188" fmla="*/ 0 h 2271324"/>
              <a:gd name="connsiteX189" fmla="*/ 1737983 w 3944278"/>
              <a:gd name="connsiteY189" fmla="*/ 0 h 2271324"/>
              <a:gd name="connsiteX190" fmla="*/ 1741316 w 3944278"/>
              <a:gd name="connsiteY190" fmla="*/ 0 h 2271324"/>
              <a:gd name="connsiteX191" fmla="*/ 1745384 w 3944278"/>
              <a:gd name="connsiteY191" fmla="*/ 0 h 2271324"/>
              <a:gd name="connsiteX192" fmla="*/ 1752420 w 3944278"/>
              <a:gd name="connsiteY192" fmla="*/ 0 h 2271324"/>
              <a:gd name="connsiteX193" fmla="*/ 1757387 w 3944278"/>
              <a:gd name="connsiteY193" fmla="*/ 0 h 2271324"/>
              <a:gd name="connsiteX194" fmla="*/ 1757612 w 3944278"/>
              <a:gd name="connsiteY194" fmla="*/ 0 h 2271324"/>
              <a:gd name="connsiteX195" fmla="*/ 1758485 w 3944278"/>
              <a:gd name="connsiteY195" fmla="*/ 0 h 2271324"/>
              <a:gd name="connsiteX196" fmla="*/ 1759555 w 3944278"/>
              <a:gd name="connsiteY196" fmla="*/ 0 h 2271324"/>
              <a:gd name="connsiteX197" fmla="*/ 1759717 w 3944278"/>
              <a:gd name="connsiteY197" fmla="*/ 0 h 2271324"/>
              <a:gd name="connsiteX198" fmla="*/ 1760656 w 3944278"/>
              <a:gd name="connsiteY198" fmla="*/ 0 h 2271324"/>
              <a:gd name="connsiteX199" fmla="*/ 1765220 w 3944278"/>
              <a:gd name="connsiteY199" fmla="*/ 0 h 2271324"/>
              <a:gd name="connsiteX200" fmla="*/ 1768418 w 3944278"/>
              <a:gd name="connsiteY200" fmla="*/ 0 h 2271324"/>
              <a:gd name="connsiteX201" fmla="*/ 1781077 w 3944278"/>
              <a:gd name="connsiteY201" fmla="*/ 0 h 2271324"/>
              <a:gd name="connsiteX202" fmla="*/ 1782304 w 3944278"/>
              <a:gd name="connsiteY202" fmla="*/ 0 h 2271324"/>
              <a:gd name="connsiteX203" fmla="*/ 1783536 w 3944278"/>
              <a:gd name="connsiteY203" fmla="*/ 0 h 2271324"/>
              <a:gd name="connsiteX204" fmla="*/ 1784870 w 3944278"/>
              <a:gd name="connsiteY204" fmla="*/ 0 h 2271324"/>
              <a:gd name="connsiteX205" fmla="*/ 1786702 w 3944278"/>
              <a:gd name="connsiteY205" fmla="*/ 0 h 2271324"/>
              <a:gd name="connsiteX206" fmla="*/ 1787875 w 3944278"/>
              <a:gd name="connsiteY206" fmla="*/ 0 h 2271324"/>
              <a:gd name="connsiteX207" fmla="*/ 1795550 w 3944278"/>
              <a:gd name="connsiteY207" fmla="*/ 0 h 2271324"/>
              <a:gd name="connsiteX208" fmla="*/ 1796009 w 3944278"/>
              <a:gd name="connsiteY208" fmla="*/ 0 h 2271324"/>
              <a:gd name="connsiteX209" fmla="*/ 1796977 w 3944278"/>
              <a:gd name="connsiteY209" fmla="*/ 0 h 2271324"/>
              <a:gd name="connsiteX210" fmla="*/ 1796996 w 3944278"/>
              <a:gd name="connsiteY210" fmla="*/ 0 h 2271324"/>
              <a:gd name="connsiteX211" fmla="*/ 1800425 w 3944278"/>
              <a:gd name="connsiteY211" fmla="*/ 0 h 2271324"/>
              <a:gd name="connsiteX212" fmla="*/ 1803757 w 3944278"/>
              <a:gd name="connsiteY212" fmla="*/ 0 h 2271324"/>
              <a:gd name="connsiteX213" fmla="*/ 1808459 w 3944278"/>
              <a:gd name="connsiteY213" fmla="*/ 0 h 2271324"/>
              <a:gd name="connsiteX214" fmla="*/ 1809289 w 3944278"/>
              <a:gd name="connsiteY214" fmla="*/ 0 h 2271324"/>
              <a:gd name="connsiteX215" fmla="*/ 1821819 w 3944278"/>
              <a:gd name="connsiteY215" fmla="*/ 0 h 2271324"/>
              <a:gd name="connsiteX216" fmla="*/ 1821996 w 3944278"/>
              <a:gd name="connsiteY216" fmla="*/ 0 h 2271324"/>
              <a:gd name="connsiteX217" fmla="*/ 1822158 w 3944278"/>
              <a:gd name="connsiteY217" fmla="*/ 0 h 2271324"/>
              <a:gd name="connsiteX218" fmla="*/ 1825774 w 3944278"/>
              <a:gd name="connsiteY218" fmla="*/ 0 h 2271324"/>
              <a:gd name="connsiteX219" fmla="*/ 1826496 w 3944278"/>
              <a:gd name="connsiteY219" fmla="*/ 0 h 2271324"/>
              <a:gd name="connsiteX220" fmla="*/ 1835514 w 3944278"/>
              <a:gd name="connsiteY220" fmla="*/ 0 h 2271324"/>
              <a:gd name="connsiteX221" fmla="*/ 1845639 w 3944278"/>
              <a:gd name="connsiteY221" fmla="*/ 0 h 2271324"/>
              <a:gd name="connsiteX222" fmla="*/ 1850316 w 3944278"/>
              <a:gd name="connsiteY222" fmla="*/ 0 h 2271324"/>
              <a:gd name="connsiteX223" fmla="*/ 1854626 w 3944278"/>
              <a:gd name="connsiteY223" fmla="*/ 0 h 2271324"/>
              <a:gd name="connsiteX224" fmla="*/ 1857990 w 3944278"/>
              <a:gd name="connsiteY224" fmla="*/ 0 h 2271324"/>
              <a:gd name="connsiteX225" fmla="*/ 1857991 w 3944278"/>
              <a:gd name="connsiteY225" fmla="*/ 0 h 2271324"/>
              <a:gd name="connsiteX226" fmla="*/ 1884261 w 3944278"/>
              <a:gd name="connsiteY226" fmla="*/ 0 h 2271324"/>
              <a:gd name="connsiteX227" fmla="*/ 1888215 w 3944278"/>
              <a:gd name="connsiteY227" fmla="*/ 0 h 2271324"/>
              <a:gd name="connsiteX228" fmla="*/ 1894697 w 3944278"/>
              <a:gd name="connsiteY228" fmla="*/ 0 h 2271324"/>
              <a:gd name="connsiteX229" fmla="*/ 1896612 w 3944278"/>
              <a:gd name="connsiteY229" fmla="*/ 0 h 2271324"/>
              <a:gd name="connsiteX230" fmla="*/ 1897527 w 3944278"/>
              <a:gd name="connsiteY230" fmla="*/ 0 h 2271324"/>
              <a:gd name="connsiteX231" fmla="*/ 1897955 w 3944278"/>
              <a:gd name="connsiteY231" fmla="*/ 0 h 2271324"/>
              <a:gd name="connsiteX232" fmla="*/ 1902162 w 3944278"/>
              <a:gd name="connsiteY232" fmla="*/ 0 h 2271324"/>
              <a:gd name="connsiteX233" fmla="*/ 1917068 w 3944278"/>
              <a:gd name="connsiteY233" fmla="*/ 0 h 2271324"/>
              <a:gd name="connsiteX234" fmla="*/ 1920431 w 3944278"/>
              <a:gd name="connsiteY234" fmla="*/ 0 h 2271324"/>
              <a:gd name="connsiteX235" fmla="*/ 1942757 w 3944278"/>
              <a:gd name="connsiteY235" fmla="*/ 0 h 2271324"/>
              <a:gd name="connsiteX236" fmla="*/ 1946740 w 3944278"/>
              <a:gd name="connsiteY236" fmla="*/ 0 h 2271324"/>
              <a:gd name="connsiteX237" fmla="*/ 1946910 w 3944278"/>
              <a:gd name="connsiteY237" fmla="*/ 0 h 2271324"/>
              <a:gd name="connsiteX238" fmla="*/ 1957138 w 3944278"/>
              <a:gd name="connsiteY238" fmla="*/ 0 h 2271324"/>
              <a:gd name="connsiteX239" fmla="*/ 1959841 w 3944278"/>
              <a:gd name="connsiteY239" fmla="*/ 0 h 2271324"/>
              <a:gd name="connsiteX240" fmla="*/ 1964603 w 3944278"/>
              <a:gd name="connsiteY240" fmla="*/ 0 h 2271324"/>
              <a:gd name="connsiteX241" fmla="*/ 1966576 w 3944278"/>
              <a:gd name="connsiteY241" fmla="*/ 0 h 2271324"/>
              <a:gd name="connsiteX242" fmla="*/ 1975639 w 3944278"/>
              <a:gd name="connsiteY242" fmla="*/ 0 h 2271324"/>
              <a:gd name="connsiteX243" fmla="*/ 1977197 w 3944278"/>
              <a:gd name="connsiteY243" fmla="*/ 0 h 2271324"/>
              <a:gd name="connsiteX244" fmla="*/ 1977963 w 3944278"/>
              <a:gd name="connsiteY244" fmla="*/ 0 h 2271324"/>
              <a:gd name="connsiteX245" fmla="*/ 1989445 w 3944278"/>
              <a:gd name="connsiteY245" fmla="*/ 0 h 2271324"/>
              <a:gd name="connsiteX246" fmla="*/ 1997366 w 3944278"/>
              <a:gd name="connsiteY246" fmla="*/ 0 h 2271324"/>
              <a:gd name="connsiteX247" fmla="*/ 1997590 w 3944278"/>
              <a:gd name="connsiteY247" fmla="*/ 0 h 2271324"/>
              <a:gd name="connsiteX248" fmla="*/ 1998333 w 3944278"/>
              <a:gd name="connsiteY248" fmla="*/ 0 h 2271324"/>
              <a:gd name="connsiteX249" fmla="*/ 1999533 w 3944278"/>
              <a:gd name="connsiteY249" fmla="*/ 0 h 2271324"/>
              <a:gd name="connsiteX250" fmla="*/ 2001781 w 3944278"/>
              <a:gd name="connsiteY250" fmla="*/ 0 h 2271324"/>
              <a:gd name="connsiteX251" fmla="*/ 2005113 w 3944278"/>
              <a:gd name="connsiteY251" fmla="*/ 0 h 2271324"/>
              <a:gd name="connsiteX252" fmla="*/ 2005198 w 3944278"/>
              <a:gd name="connsiteY252" fmla="*/ 0 h 2271324"/>
              <a:gd name="connsiteX253" fmla="*/ 2010646 w 3944278"/>
              <a:gd name="connsiteY253" fmla="*/ 0 h 2271324"/>
              <a:gd name="connsiteX254" fmla="*/ 2021055 w 3944278"/>
              <a:gd name="connsiteY254" fmla="*/ 0 h 2271324"/>
              <a:gd name="connsiteX255" fmla="*/ 2022282 w 3944278"/>
              <a:gd name="connsiteY255" fmla="*/ 0 h 2271324"/>
              <a:gd name="connsiteX256" fmla="*/ 2023352 w 3944278"/>
              <a:gd name="connsiteY256" fmla="*/ 0 h 2271324"/>
              <a:gd name="connsiteX257" fmla="*/ 2023514 w 3944278"/>
              <a:gd name="connsiteY257" fmla="*/ 0 h 2271324"/>
              <a:gd name="connsiteX258" fmla="*/ 2027853 w 3944278"/>
              <a:gd name="connsiteY258" fmla="*/ 0 h 2271324"/>
              <a:gd name="connsiteX259" fmla="*/ 2036148 w 3944278"/>
              <a:gd name="connsiteY259" fmla="*/ 0 h 2271324"/>
              <a:gd name="connsiteX260" fmla="*/ 2040404 w 3944278"/>
              <a:gd name="connsiteY260" fmla="*/ 0 h 2271324"/>
              <a:gd name="connsiteX261" fmla="*/ 2049267 w 3944278"/>
              <a:gd name="connsiteY261" fmla="*/ 0 h 2271324"/>
              <a:gd name="connsiteX262" fmla="*/ 2051887 w 3944278"/>
              <a:gd name="connsiteY262" fmla="*/ 0 h 2271324"/>
              <a:gd name="connsiteX263" fmla="*/ 2054068 w 3944278"/>
              <a:gd name="connsiteY263" fmla="*/ 0 h 2271324"/>
              <a:gd name="connsiteX264" fmla="*/ 2059347 w 3944278"/>
              <a:gd name="connsiteY264" fmla="*/ 0 h 2271324"/>
              <a:gd name="connsiteX265" fmla="*/ 2061974 w 3944278"/>
              <a:gd name="connsiteY265" fmla="*/ 0 h 2271324"/>
              <a:gd name="connsiteX266" fmla="*/ 2065752 w 3944278"/>
              <a:gd name="connsiteY266" fmla="*/ 0 h 2271324"/>
              <a:gd name="connsiteX267" fmla="*/ 2073087 w 3944278"/>
              <a:gd name="connsiteY267" fmla="*/ 0 h 2271324"/>
              <a:gd name="connsiteX268" fmla="*/ 2085617 w 3944278"/>
              <a:gd name="connsiteY268" fmla="*/ 0 h 2271324"/>
              <a:gd name="connsiteX269" fmla="*/ 2088350 w 3944278"/>
              <a:gd name="connsiteY269" fmla="*/ 0 h 2271324"/>
              <a:gd name="connsiteX270" fmla="*/ 2089571 w 3944278"/>
              <a:gd name="connsiteY270" fmla="*/ 0 h 2271324"/>
              <a:gd name="connsiteX271" fmla="*/ 2090294 w 3944278"/>
              <a:gd name="connsiteY271" fmla="*/ 0 h 2271324"/>
              <a:gd name="connsiteX272" fmla="*/ 2097968 w 3944278"/>
              <a:gd name="connsiteY272" fmla="*/ 0 h 2271324"/>
              <a:gd name="connsiteX273" fmla="*/ 2116509 w 3944278"/>
              <a:gd name="connsiteY273" fmla="*/ 0 h 2271324"/>
              <a:gd name="connsiteX274" fmla="*/ 2118424 w 3944278"/>
              <a:gd name="connsiteY274" fmla="*/ 0 h 2271324"/>
              <a:gd name="connsiteX275" fmla="*/ 2128193 w 3944278"/>
              <a:gd name="connsiteY275" fmla="*/ 0 h 2271324"/>
              <a:gd name="connsiteX276" fmla="*/ 2142140 w 3944278"/>
              <a:gd name="connsiteY276" fmla="*/ 0 h 2271324"/>
              <a:gd name="connsiteX277" fmla="*/ 2148266 w 3944278"/>
              <a:gd name="connsiteY277" fmla="*/ 0 h 2271324"/>
              <a:gd name="connsiteX278" fmla="*/ 2150791 w 3944278"/>
              <a:gd name="connsiteY278" fmla="*/ 0 h 2271324"/>
              <a:gd name="connsiteX279" fmla="*/ 2158494 w 3944278"/>
              <a:gd name="connsiteY279" fmla="*/ 0 h 2271324"/>
              <a:gd name="connsiteX280" fmla="*/ 2160410 w 3944278"/>
              <a:gd name="connsiteY280" fmla="*/ 0 h 2271324"/>
              <a:gd name="connsiteX281" fmla="*/ 2161085 w 3944278"/>
              <a:gd name="connsiteY281" fmla="*/ 0 h 2271324"/>
              <a:gd name="connsiteX282" fmla="*/ 2165959 w 3944278"/>
              <a:gd name="connsiteY282" fmla="*/ 0 h 2271324"/>
              <a:gd name="connsiteX283" fmla="*/ 2178553 w 3944278"/>
              <a:gd name="connsiteY283" fmla="*/ 0 h 2271324"/>
              <a:gd name="connsiteX284" fmla="*/ 2186888 w 3944278"/>
              <a:gd name="connsiteY284" fmla="*/ 0 h 2271324"/>
              <a:gd name="connsiteX285" fmla="*/ 2199603 w 3944278"/>
              <a:gd name="connsiteY285" fmla="*/ 0 h 2271324"/>
              <a:gd name="connsiteX286" fmla="*/ 2204581 w 3944278"/>
              <a:gd name="connsiteY286" fmla="*/ 0 h 2271324"/>
              <a:gd name="connsiteX287" fmla="*/ 2206555 w 3944278"/>
              <a:gd name="connsiteY287" fmla="*/ 0 h 2271324"/>
              <a:gd name="connsiteX288" fmla="*/ 2210708 w 3944278"/>
              <a:gd name="connsiteY288" fmla="*/ 0 h 2271324"/>
              <a:gd name="connsiteX289" fmla="*/ 2211823 w 3944278"/>
              <a:gd name="connsiteY289" fmla="*/ 0 h 2271324"/>
              <a:gd name="connsiteX290" fmla="*/ 2215617 w 3944278"/>
              <a:gd name="connsiteY290" fmla="*/ 0 h 2271324"/>
              <a:gd name="connsiteX291" fmla="*/ 2217175 w 3944278"/>
              <a:gd name="connsiteY291" fmla="*/ 0 h 2271324"/>
              <a:gd name="connsiteX292" fmla="*/ 2229424 w 3944278"/>
              <a:gd name="connsiteY292" fmla="*/ 0 h 2271324"/>
              <a:gd name="connsiteX293" fmla="*/ 2240995 w 3944278"/>
              <a:gd name="connsiteY293" fmla="*/ 0 h 2271324"/>
              <a:gd name="connsiteX294" fmla="*/ 2241760 w 3944278"/>
              <a:gd name="connsiteY294" fmla="*/ 0 h 2271324"/>
              <a:gd name="connsiteX295" fmla="*/ 2250624 w 3944278"/>
              <a:gd name="connsiteY295" fmla="*/ 0 h 2271324"/>
              <a:gd name="connsiteX296" fmla="*/ 2253243 w 3944278"/>
              <a:gd name="connsiteY296" fmla="*/ 0 h 2271324"/>
              <a:gd name="connsiteX297" fmla="*/ 2262044 w 3944278"/>
              <a:gd name="connsiteY297" fmla="*/ 0 h 2271324"/>
              <a:gd name="connsiteX298" fmla="*/ 2263331 w 3944278"/>
              <a:gd name="connsiteY298" fmla="*/ 0 h 2271324"/>
              <a:gd name="connsiteX299" fmla="*/ 2276126 w 3944278"/>
              <a:gd name="connsiteY299" fmla="*/ 0 h 2271324"/>
              <a:gd name="connsiteX300" fmla="*/ 2291865 w 3944278"/>
              <a:gd name="connsiteY300" fmla="*/ 0 h 2271324"/>
              <a:gd name="connsiteX301" fmla="*/ 2294046 w 3944278"/>
              <a:gd name="connsiteY301" fmla="*/ 0 h 2271324"/>
              <a:gd name="connsiteX302" fmla="*/ 2310829 w 3944278"/>
              <a:gd name="connsiteY302" fmla="*/ 0 h 2271324"/>
              <a:gd name="connsiteX303" fmla="*/ 2313065 w 3944278"/>
              <a:gd name="connsiteY303" fmla="*/ 0 h 2271324"/>
              <a:gd name="connsiteX304" fmla="*/ 2317866 w 3944278"/>
              <a:gd name="connsiteY304" fmla="*/ 0 h 2271324"/>
              <a:gd name="connsiteX305" fmla="*/ 2323930 w 3944278"/>
              <a:gd name="connsiteY305" fmla="*/ 0 h 2271324"/>
              <a:gd name="connsiteX306" fmla="*/ 2328328 w 3944278"/>
              <a:gd name="connsiteY306" fmla="*/ 0 h 2271324"/>
              <a:gd name="connsiteX307" fmla="*/ 2329550 w 3944278"/>
              <a:gd name="connsiteY307" fmla="*/ 0 h 2271324"/>
              <a:gd name="connsiteX308" fmla="*/ 2352147 w 3944278"/>
              <a:gd name="connsiteY308" fmla="*/ 0 h 2271324"/>
              <a:gd name="connsiteX309" fmla="*/ 2356488 w 3944278"/>
              <a:gd name="connsiteY309" fmla="*/ 0 h 2271324"/>
              <a:gd name="connsiteX310" fmla="*/ 2361455 w 3944278"/>
              <a:gd name="connsiteY310" fmla="*/ 0 h 2271324"/>
              <a:gd name="connsiteX311" fmla="*/ 2361679 w 3944278"/>
              <a:gd name="connsiteY311" fmla="*/ 0 h 2271324"/>
              <a:gd name="connsiteX312" fmla="*/ 2362442 w 3944278"/>
              <a:gd name="connsiteY312" fmla="*/ 0 h 2271324"/>
              <a:gd name="connsiteX313" fmla="*/ 2364723 w 3944278"/>
              <a:gd name="connsiteY313" fmla="*/ 0 h 2271324"/>
              <a:gd name="connsiteX314" fmla="*/ 2372486 w 3944278"/>
              <a:gd name="connsiteY314" fmla="*/ 0 h 2271324"/>
              <a:gd name="connsiteX315" fmla="*/ 2386371 w 3944278"/>
              <a:gd name="connsiteY315" fmla="*/ 0 h 2271324"/>
              <a:gd name="connsiteX316" fmla="*/ 2387603 w 3944278"/>
              <a:gd name="connsiteY316" fmla="*/ 0 h 2271324"/>
              <a:gd name="connsiteX317" fmla="*/ 2388245 w 3944278"/>
              <a:gd name="connsiteY317" fmla="*/ 0 h 2271324"/>
              <a:gd name="connsiteX318" fmla="*/ 2390769 w 3944278"/>
              <a:gd name="connsiteY318" fmla="*/ 0 h 2271324"/>
              <a:gd name="connsiteX319" fmla="*/ 2391942 w 3944278"/>
              <a:gd name="connsiteY319" fmla="*/ 0 h 2271324"/>
              <a:gd name="connsiteX320" fmla="*/ 2401064 w 3944278"/>
              <a:gd name="connsiteY320" fmla="*/ 0 h 2271324"/>
              <a:gd name="connsiteX321" fmla="*/ 2405938 w 3944278"/>
              <a:gd name="connsiteY321" fmla="*/ 0 h 2271324"/>
              <a:gd name="connsiteX322" fmla="*/ 2412526 w 3944278"/>
              <a:gd name="connsiteY322" fmla="*/ 0 h 2271324"/>
              <a:gd name="connsiteX323" fmla="*/ 2424883 w 3944278"/>
              <a:gd name="connsiteY323" fmla="*/ 0 h 2271324"/>
              <a:gd name="connsiteX324" fmla="*/ 2439581 w 3944278"/>
              <a:gd name="connsiteY324" fmla="*/ 0 h 2271324"/>
              <a:gd name="connsiteX325" fmla="*/ 2449706 w 3944278"/>
              <a:gd name="connsiteY325" fmla="*/ 0 h 2271324"/>
              <a:gd name="connsiteX326" fmla="*/ 2450686 w 3944278"/>
              <a:gd name="connsiteY326" fmla="*/ 0 h 2271324"/>
              <a:gd name="connsiteX327" fmla="*/ 2454383 w 3944278"/>
              <a:gd name="connsiteY327" fmla="*/ 0 h 2271324"/>
              <a:gd name="connsiteX328" fmla="*/ 2462057 w 3944278"/>
              <a:gd name="connsiteY328" fmla="*/ 0 h 2271324"/>
              <a:gd name="connsiteX329" fmla="*/ 2463401 w 3944278"/>
              <a:gd name="connsiteY329" fmla="*/ 0 h 2271324"/>
              <a:gd name="connsiteX330" fmla="*/ 2480973 w 3944278"/>
              <a:gd name="connsiteY330" fmla="*/ 0 h 2271324"/>
              <a:gd name="connsiteX331" fmla="*/ 2493221 w 3944278"/>
              <a:gd name="connsiteY331" fmla="*/ 0 h 2271324"/>
              <a:gd name="connsiteX332" fmla="*/ 2501595 w 3944278"/>
              <a:gd name="connsiteY332" fmla="*/ 0 h 2271324"/>
              <a:gd name="connsiteX333" fmla="*/ 2502023 w 3944278"/>
              <a:gd name="connsiteY333" fmla="*/ 0 h 2271324"/>
              <a:gd name="connsiteX334" fmla="*/ 2524499 w 3944278"/>
              <a:gd name="connsiteY334" fmla="*/ 0 h 2271324"/>
              <a:gd name="connsiteX335" fmla="*/ 2550808 w 3944278"/>
              <a:gd name="connsiteY335" fmla="*/ 0 h 2271324"/>
              <a:gd name="connsiteX336" fmla="*/ 2557844 w 3944278"/>
              <a:gd name="connsiteY336" fmla="*/ 0 h 2271324"/>
              <a:gd name="connsiteX337" fmla="*/ 2563908 w 3944278"/>
              <a:gd name="connsiteY337" fmla="*/ 0 h 2271324"/>
              <a:gd name="connsiteX338" fmla="*/ 2570644 w 3944278"/>
              <a:gd name="connsiteY338" fmla="*/ 0 h 2271324"/>
              <a:gd name="connsiteX339" fmla="*/ 2579706 w 3944278"/>
              <a:gd name="connsiteY339" fmla="*/ 0 h 2271324"/>
              <a:gd name="connsiteX340" fmla="*/ 2587728 w 3944278"/>
              <a:gd name="connsiteY340" fmla="*/ 0 h 2271324"/>
              <a:gd name="connsiteX341" fmla="*/ 2592126 w 3944278"/>
              <a:gd name="connsiteY341" fmla="*/ 0 h 2271324"/>
              <a:gd name="connsiteX342" fmla="*/ 2601433 w 3944278"/>
              <a:gd name="connsiteY342" fmla="*/ 0 h 2271324"/>
              <a:gd name="connsiteX343" fmla="*/ 2601658 w 3944278"/>
              <a:gd name="connsiteY343" fmla="*/ 0 h 2271324"/>
              <a:gd name="connsiteX344" fmla="*/ 2602401 w 3944278"/>
              <a:gd name="connsiteY344" fmla="*/ 0 h 2271324"/>
              <a:gd name="connsiteX345" fmla="*/ 2605848 w 3944278"/>
              <a:gd name="connsiteY345" fmla="*/ 0 h 2271324"/>
              <a:gd name="connsiteX346" fmla="*/ 2609181 w 3944278"/>
              <a:gd name="connsiteY346" fmla="*/ 0 h 2271324"/>
              <a:gd name="connsiteX347" fmla="*/ 2614713 w 3944278"/>
              <a:gd name="connsiteY347" fmla="*/ 0 h 2271324"/>
              <a:gd name="connsiteX348" fmla="*/ 2625477 w 3944278"/>
              <a:gd name="connsiteY348" fmla="*/ 0 h 2271324"/>
              <a:gd name="connsiteX349" fmla="*/ 2626349 w 3944278"/>
              <a:gd name="connsiteY349" fmla="*/ 0 h 2271324"/>
              <a:gd name="connsiteX350" fmla="*/ 2627420 w 3944278"/>
              <a:gd name="connsiteY350" fmla="*/ 0 h 2271324"/>
              <a:gd name="connsiteX351" fmla="*/ 2627582 w 3944278"/>
              <a:gd name="connsiteY351" fmla="*/ 0 h 2271324"/>
              <a:gd name="connsiteX352" fmla="*/ 2631920 w 3944278"/>
              <a:gd name="connsiteY352" fmla="*/ 0 h 2271324"/>
              <a:gd name="connsiteX353" fmla="*/ 2655739 w 3944278"/>
              <a:gd name="connsiteY353" fmla="*/ 0 h 2271324"/>
              <a:gd name="connsiteX354" fmla="*/ 2663415 w 3944278"/>
              <a:gd name="connsiteY354" fmla="*/ 0 h 2271324"/>
              <a:gd name="connsiteX355" fmla="*/ 2664861 w 3944278"/>
              <a:gd name="connsiteY355" fmla="*/ 0 h 2271324"/>
              <a:gd name="connsiteX356" fmla="*/ 2677154 w 3944278"/>
              <a:gd name="connsiteY356" fmla="*/ 0 h 2271324"/>
              <a:gd name="connsiteX357" fmla="*/ 2689684 w 3944278"/>
              <a:gd name="connsiteY357" fmla="*/ 0 h 2271324"/>
              <a:gd name="connsiteX358" fmla="*/ 2693639 w 3944278"/>
              <a:gd name="connsiteY358" fmla="*/ 0 h 2271324"/>
              <a:gd name="connsiteX359" fmla="*/ 2694361 w 3944278"/>
              <a:gd name="connsiteY359" fmla="*/ 0 h 2271324"/>
              <a:gd name="connsiteX360" fmla="*/ 2702036 w 3944278"/>
              <a:gd name="connsiteY360" fmla="*/ 0 h 2271324"/>
              <a:gd name="connsiteX361" fmla="*/ 2703379 w 3944278"/>
              <a:gd name="connsiteY361" fmla="*/ 0 h 2271324"/>
              <a:gd name="connsiteX362" fmla="*/ 2722491 w 3944278"/>
              <a:gd name="connsiteY362" fmla="*/ 0 h 2271324"/>
              <a:gd name="connsiteX363" fmla="*/ 2725855 w 3944278"/>
              <a:gd name="connsiteY363" fmla="*/ 0 h 2271324"/>
              <a:gd name="connsiteX364" fmla="*/ 2752334 w 3944278"/>
              <a:gd name="connsiteY364" fmla="*/ 0 h 2271324"/>
              <a:gd name="connsiteX365" fmla="*/ 2762561 w 3944278"/>
              <a:gd name="connsiteY365" fmla="*/ 0 h 2271324"/>
              <a:gd name="connsiteX366" fmla="*/ 2764477 w 3944278"/>
              <a:gd name="connsiteY366" fmla="*/ 0 h 2271324"/>
              <a:gd name="connsiteX367" fmla="*/ 2770027 w 3944278"/>
              <a:gd name="connsiteY367" fmla="*/ 0 h 2271324"/>
              <a:gd name="connsiteX368" fmla="*/ 2782621 w 3944278"/>
              <a:gd name="connsiteY368" fmla="*/ 0 h 2271324"/>
              <a:gd name="connsiteX369" fmla="*/ 2810622 w 3944278"/>
              <a:gd name="connsiteY369" fmla="*/ 0 h 2271324"/>
              <a:gd name="connsiteX370" fmla="*/ 2814775 w 3944278"/>
              <a:gd name="connsiteY370" fmla="*/ 0 h 2271324"/>
              <a:gd name="connsiteX371" fmla="*/ 2815891 w 3944278"/>
              <a:gd name="connsiteY371" fmla="*/ 0 h 2271324"/>
              <a:gd name="connsiteX372" fmla="*/ 2819684 w 3944278"/>
              <a:gd name="connsiteY372" fmla="*/ 0 h 2271324"/>
              <a:gd name="connsiteX373" fmla="*/ 2827706 w 3944278"/>
              <a:gd name="connsiteY373" fmla="*/ 0 h 2271324"/>
              <a:gd name="connsiteX374" fmla="*/ 2843503 w 3944278"/>
              <a:gd name="connsiteY374" fmla="*/ 0 h 2271324"/>
              <a:gd name="connsiteX375" fmla="*/ 2845062 w 3944278"/>
              <a:gd name="connsiteY375" fmla="*/ 0 h 2271324"/>
              <a:gd name="connsiteX376" fmla="*/ 2845828 w 3944278"/>
              <a:gd name="connsiteY376" fmla="*/ 0 h 2271324"/>
              <a:gd name="connsiteX377" fmla="*/ 2854691 w 3944278"/>
              <a:gd name="connsiteY377" fmla="*/ 0 h 2271324"/>
              <a:gd name="connsiteX378" fmla="*/ 2857310 w 3944278"/>
              <a:gd name="connsiteY378" fmla="*/ 0 h 2271324"/>
              <a:gd name="connsiteX379" fmla="*/ 2865455 w 3944278"/>
              <a:gd name="connsiteY379" fmla="*/ 0 h 2271324"/>
              <a:gd name="connsiteX380" fmla="*/ 2867398 w 3944278"/>
              <a:gd name="connsiteY380" fmla="*/ 0 h 2271324"/>
              <a:gd name="connsiteX381" fmla="*/ 2878510 w 3944278"/>
              <a:gd name="connsiteY381" fmla="*/ 0 h 2271324"/>
              <a:gd name="connsiteX382" fmla="*/ 2895718 w 3944278"/>
              <a:gd name="connsiteY382" fmla="*/ 0 h 2271324"/>
              <a:gd name="connsiteX383" fmla="*/ 2917132 w 3944278"/>
              <a:gd name="connsiteY383" fmla="*/ 0 h 2271324"/>
              <a:gd name="connsiteX384" fmla="*/ 2921933 w 3944278"/>
              <a:gd name="connsiteY384" fmla="*/ 0 h 2271324"/>
              <a:gd name="connsiteX385" fmla="*/ 2933617 w 3944278"/>
              <a:gd name="connsiteY385" fmla="*/ 0 h 2271324"/>
              <a:gd name="connsiteX386" fmla="*/ 2956215 w 3944278"/>
              <a:gd name="connsiteY386" fmla="*/ 0 h 2271324"/>
              <a:gd name="connsiteX387" fmla="*/ 2965833 w 3944278"/>
              <a:gd name="connsiteY387" fmla="*/ 0 h 2271324"/>
              <a:gd name="connsiteX388" fmla="*/ 2966509 w 3944278"/>
              <a:gd name="connsiteY388" fmla="*/ 0 h 2271324"/>
              <a:gd name="connsiteX389" fmla="*/ 2992312 w 3944278"/>
              <a:gd name="connsiteY389" fmla="*/ 0 h 2271324"/>
              <a:gd name="connsiteX390" fmla="*/ 3010005 w 3944278"/>
              <a:gd name="connsiteY390" fmla="*/ 0 h 2271324"/>
              <a:gd name="connsiteX391" fmla="*/ 3016131 w 3944278"/>
              <a:gd name="connsiteY391" fmla="*/ 0 h 2271324"/>
              <a:gd name="connsiteX392" fmla="*/ 3028950 w 3944278"/>
              <a:gd name="connsiteY392" fmla="*/ 0 h 2271324"/>
              <a:gd name="connsiteX393" fmla="*/ 3046418 w 3944278"/>
              <a:gd name="connsiteY393" fmla="*/ 0 h 2271324"/>
              <a:gd name="connsiteX394" fmla="*/ 3054753 w 3944278"/>
              <a:gd name="connsiteY394" fmla="*/ 0 h 2271324"/>
              <a:gd name="connsiteX395" fmla="*/ 3067468 w 3944278"/>
              <a:gd name="connsiteY395" fmla="*/ 0 h 2271324"/>
              <a:gd name="connsiteX396" fmla="*/ 3079688 w 3944278"/>
              <a:gd name="connsiteY396" fmla="*/ 0 h 2271324"/>
              <a:gd name="connsiteX397" fmla="*/ 3083482 w 3944278"/>
              <a:gd name="connsiteY397" fmla="*/ 0 h 2271324"/>
              <a:gd name="connsiteX398" fmla="*/ 3085040 w 3944278"/>
              <a:gd name="connsiteY398" fmla="*/ 0 h 2271324"/>
              <a:gd name="connsiteX399" fmla="*/ 3097288 w 3944278"/>
              <a:gd name="connsiteY399" fmla="*/ 0 h 2271324"/>
              <a:gd name="connsiteX400" fmla="*/ 3118489 w 3944278"/>
              <a:gd name="connsiteY400" fmla="*/ 0 h 2271324"/>
              <a:gd name="connsiteX401" fmla="*/ 3161911 w 3944278"/>
              <a:gd name="connsiteY401" fmla="*/ 0 h 2271324"/>
              <a:gd name="connsiteX402" fmla="*/ 3191795 w 3944278"/>
              <a:gd name="connsiteY402" fmla="*/ 0 h 2271324"/>
              <a:gd name="connsiteX403" fmla="*/ 3196193 w 3944278"/>
              <a:gd name="connsiteY403" fmla="*/ 0 h 2271324"/>
              <a:gd name="connsiteX404" fmla="*/ 3229544 w 3944278"/>
              <a:gd name="connsiteY404" fmla="*/ 0 h 2271324"/>
              <a:gd name="connsiteX405" fmla="*/ 3230306 w 3944278"/>
              <a:gd name="connsiteY405" fmla="*/ 0 h 2271324"/>
              <a:gd name="connsiteX406" fmla="*/ 3256109 w 3944278"/>
              <a:gd name="connsiteY406" fmla="*/ 0 h 2271324"/>
              <a:gd name="connsiteX407" fmla="*/ 3259807 w 3944278"/>
              <a:gd name="connsiteY407" fmla="*/ 0 h 2271324"/>
              <a:gd name="connsiteX408" fmla="*/ 3268928 w 3944278"/>
              <a:gd name="connsiteY408" fmla="*/ 0 h 2271324"/>
              <a:gd name="connsiteX409" fmla="*/ 3307446 w 3944278"/>
              <a:gd name="connsiteY409" fmla="*/ 0 h 2271324"/>
              <a:gd name="connsiteX410" fmla="*/ 3329922 w 3944278"/>
              <a:gd name="connsiteY410" fmla="*/ 0 h 2271324"/>
              <a:gd name="connsiteX411" fmla="*/ 3431773 w 3944278"/>
              <a:gd name="connsiteY411" fmla="*/ 0 h 2271324"/>
              <a:gd name="connsiteX412" fmla="*/ 3447571 w 3944278"/>
              <a:gd name="connsiteY412" fmla="*/ 0 h 2271324"/>
              <a:gd name="connsiteX413" fmla="*/ 3469523 w 3944278"/>
              <a:gd name="connsiteY413" fmla="*/ 0 h 2271324"/>
              <a:gd name="connsiteX414" fmla="*/ 3482578 w 3944278"/>
              <a:gd name="connsiteY414" fmla="*/ 0 h 2271324"/>
              <a:gd name="connsiteX415" fmla="*/ 3499785 w 3944278"/>
              <a:gd name="connsiteY415" fmla="*/ 0 h 2271324"/>
              <a:gd name="connsiteX416" fmla="*/ 3569901 w 3944278"/>
              <a:gd name="connsiteY416" fmla="*/ 0 h 2271324"/>
              <a:gd name="connsiteX417" fmla="*/ 3620199 w 3944278"/>
              <a:gd name="connsiteY417" fmla="*/ 0 h 2271324"/>
              <a:gd name="connsiteX418" fmla="*/ 3650485 w 3944278"/>
              <a:gd name="connsiteY418" fmla="*/ 0 h 2271324"/>
              <a:gd name="connsiteX419" fmla="*/ 3683756 w 3944278"/>
              <a:gd name="connsiteY419" fmla="*/ 0 h 2271324"/>
              <a:gd name="connsiteX420" fmla="*/ 3687549 w 3944278"/>
              <a:gd name="connsiteY420" fmla="*/ 0 h 2271324"/>
              <a:gd name="connsiteX421" fmla="*/ 3722556 w 3944278"/>
              <a:gd name="connsiteY421" fmla="*/ 0 h 2271324"/>
              <a:gd name="connsiteX422" fmla="*/ 3834374 w 3944278"/>
              <a:gd name="connsiteY422" fmla="*/ 0 h 2271324"/>
              <a:gd name="connsiteX423" fmla="*/ 3860177 w 3944278"/>
              <a:gd name="connsiteY423" fmla="*/ 0 h 2271324"/>
              <a:gd name="connsiteX424" fmla="*/ 3942965 w 3944278"/>
              <a:gd name="connsiteY424" fmla="*/ 70879 h 2271324"/>
              <a:gd name="connsiteX425" fmla="*/ 3944278 w 3944278"/>
              <a:gd name="connsiteY425" fmla="*/ 83987 h 2271324"/>
              <a:gd name="connsiteX426" fmla="*/ 3944278 w 3944278"/>
              <a:gd name="connsiteY426" fmla="*/ 2187333 h 2271324"/>
              <a:gd name="connsiteX427" fmla="*/ 3940665 w 3944278"/>
              <a:gd name="connsiteY427" fmla="*/ 2215048 h 2271324"/>
              <a:gd name="connsiteX428" fmla="*/ 3860177 w 3944278"/>
              <a:gd name="connsiteY428" fmla="*/ 2271324 h 2271324"/>
              <a:gd name="connsiteX429" fmla="*/ 3856908 w 3944278"/>
              <a:gd name="connsiteY429" fmla="*/ 2271324 h 2271324"/>
              <a:gd name="connsiteX430" fmla="*/ 3849364 w 3944278"/>
              <a:gd name="connsiteY430" fmla="*/ 2271324 h 2271324"/>
              <a:gd name="connsiteX431" fmla="*/ 3849145 w 3944278"/>
              <a:gd name="connsiteY431" fmla="*/ 2271324 h 2271324"/>
              <a:gd name="connsiteX432" fmla="*/ 3834028 w 3944278"/>
              <a:gd name="connsiteY432" fmla="*/ 2271324 h 2271324"/>
              <a:gd name="connsiteX433" fmla="*/ 3809105 w 3944278"/>
              <a:gd name="connsiteY433" fmla="*/ 2271324 h 2271324"/>
              <a:gd name="connsiteX434" fmla="*/ 3771925 w 3944278"/>
              <a:gd name="connsiteY434" fmla="*/ 2271324 h 2271324"/>
              <a:gd name="connsiteX435" fmla="*/ 3720037 w 3944278"/>
              <a:gd name="connsiteY435" fmla="*/ 2271324 h 2271324"/>
              <a:gd name="connsiteX436" fmla="*/ 3670823 w 3944278"/>
              <a:gd name="connsiteY436" fmla="*/ 2271324 h 2271324"/>
              <a:gd name="connsiteX437" fmla="*/ 3650988 w 3944278"/>
              <a:gd name="connsiteY437" fmla="*/ 2271324 h 2271324"/>
              <a:gd name="connsiteX438" fmla="*/ 3635131 w 3944278"/>
              <a:gd name="connsiteY438" fmla="*/ 2271324 h 2271324"/>
              <a:gd name="connsiteX439" fmla="*/ 3631337 w 3944278"/>
              <a:gd name="connsiteY439" fmla="*/ 2271324 h 2271324"/>
              <a:gd name="connsiteX440" fmla="*/ 3620199 w 3944278"/>
              <a:gd name="connsiteY440" fmla="*/ 2271324 h 2271324"/>
              <a:gd name="connsiteX441" fmla="*/ 3619230 w 3944278"/>
              <a:gd name="connsiteY441" fmla="*/ 2271324 h 2271324"/>
              <a:gd name="connsiteX442" fmla="*/ 3615782 w 3944278"/>
              <a:gd name="connsiteY442" fmla="*/ 2271324 h 2271324"/>
              <a:gd name="connsiteX443" fmla="*/ 3612451 w 3944278"/>
              <a:gd name="connsiteY443" fmla="*/ 2271324 h 2271324"/>
              <a:gd name="connsiteX444" fmla="*/ 3594211 w 3944278"/>
              <a:gd name="connsiteY444" fmla="*/ 2271324 h 2271324"/>
              <a:gd name="connsiteX445" fmla="*/ 3594050 w 3944278"/>
              <a:gd name="connsiteY445" fmla="*/ 2271324 h 2271324"/>
              <a:gd name="connsiteX446" fmla="*/ 3569126 w 3944278"/>
              <a:gd name="connsiteY446" fmla="*/ 2271324 h 2271324"/>
              <a:gd name="connsiteX447" fmla="*/ 3531946 w 3944278"/>
              <a:gd name="connsiteY447" fmla="*/ 2271324 h 2271324"/>
              <a:gd name="connsiteX448" fmla="*/ 3527992 w 3944278"/>
              <a:gd name="connsiteY448" fmla="*/ 2271324 h 2271324"/>
              <a:gd name="connsiteX449" fmla="*/ 3499140 w 3944278"/>
              <a:gd name="connsiteY449" fmla="*/ 2271324 h 2271324"/>
              <a:gd name="connsiteX450" fmla="*/ 3459069 w 3944278"/>
              <a:gd name="connsiteY450" fmla="*/ 2271324 h 2271324"/>
              <a:gd name="connsiteX451" fmla="*/ 3451604 w 3944278"/>
              <a:gd name="connsiteY451" fmla="*/ 2271324 h 2271324"/>
              <a:gd name="connsiteX452" fmla="*/ 3411009 w 3944278"/>
              <a:gd name="connsiteY452" fmla="*/ 2271324 h 2271324"/>
              <a:gd name="connsiteX453" fmla="*/ 3395152 w 3944278"/>
              <a:gd name="connsiteY453" fmla="*/ 2271324 h 2271324"/>
              <a:gd name="connsiteX454" fmla="*/ 3380060 w 3944278"/>
              <a:gd name="connsiteY454" fmla="*/ 2271324 h 2271324"/>
              <a:gd name="connsiteX455" fmla="*/ 3375804 w 3944278"/>
              <a:gd name="connsiteY455" fmla="*/ 2271324 h 2271324"/>
              <a:gd name="connsiteX456" fmla="*/ 3364321 w 3944278"/>
              <a:gd name="connsiteY456" fmla="*/ 2271324 h 2271324"/>
              <a:gd name="connsiteX457" fmla="*/ 3354232 w 3944278"/>
              <a:gd name="connsiteY457" fmla="*/ 2271324 h 2271324"/>
              <a:gd name="connsiteX458" fmla="*/ 3299698 w 3944278"/>
              <a:gd name="connsiteY458" fmla="*/ 2271324 h 2271324"/>
              <a:gd name="connsiteX459" fmla="*/ 3288014 w 3944278"/>
              <a:gd name="connsiteY459" fmla="*/ 2271324 h 2271324"/>
              <a:gd name="connsiteX460" fmla="*/ 3265416 w 3944278"/>
              <a:gd name="connsiteY460" fmla="*/ 2271324 h 2271324"/>
              <a:gd name="connsiteX461" fmla="*/ 3256109 w 3944278"/>
              <a:gd name="connsiteY461" fmla="*/ 2271324 h 2271324"/>
              <a:gd name="connsiteX462" fmla="*/ 3252841 w 3944278"/>
              <a:gd name="connsiteY462" fmla="*/ 2271324 h 2271324"/>
              <a:gd name="connsiteX463" fmla="*/ 3245296 w 3944278"/>
              <a:gd name="connsiteY463" fmla="*/ 2271324 h 2271324"/>
              <a:gd name="connsiteX464" fmla="*/ 3245078 w 3944278"/>
              <a:gd name="connsiteY464" fmla="*/ 2271324 h 2271324"/>
              <a:gd name="connsiteX465" fmla="*/ 3229961 w 3944278"/>
              <a:gd name="connsiteY465" fmla="*/ 2271324 h 2271324"/>
              <a:gd name="connsiteX466" fmla="*/ 3211625 w 3944278"/>
              <a:gd name="connsiteY466" fmla="*/ 2271324 h 2271324"/>
              <a:gd name="connsiteX467" fmla="*/ 3205038 w 3944278"/>
              <a:gd name="connsiteY467" fmla="*/ 2271324 h 2271324"/>
              <a:gd name="connsiteX468" fmla="*/ 3167858 w 3944278"/>
              <a:gd name="connsiteY468" fmla="*/ 2271324 h 2271324"/>
              <a:gd name="connsiteX469" fmla="*/ 3154163 w 3944278"/>
              <a:gd name="connsiteY469" fmla="*/ 2271324 h 2271324"/>
              <a:gd name="connsiteX470" fmla="*/ 3140082 w 3944278"/>
              <a:gd name="connsiteY470" fmla="*/ 2271324 h 2271324"/>
              <a:gd name="connsiteX471" fmla="*/ 3124343 w 3944278"/>
              <a:gd name="connsiteY471" fmla="*/ 2271324 h 2271324"/>
              <a:gd name="connsiteX472" fmla="*/ 3115969 w 3944278"/>
              <a:gd name="connsiteY472" fmla="*/ 2271324 h 2271324"/>
              <a:gd name="connsiteX473" fmla="*/ 3105378 w 3944278"/>
              <a:gd name="connsiteY473" fmla="*/ 2271324 h 2271324"/>
              <a:gd name="connsiteX474" fmla="*/ 3066756 w 3944278"/>
              <a:gd name="connsiteY474" fmla="*/ 2271324 h 2271324"/>
              <a:gd name="connsiteX475" fmla="*/ 3059720 w 3944278"/>
              <a:gd name="connsiteY475" fmla="*/ 2271324 h 2271324"/>
              <a:gd name="connsiteX476" fmla="*/ 3054753 w 3944278"/>
              <a:gd name="connsiteY476" fmla="*/ 2271324 h 2271324"/>
              <a:gd name="connsiteX477" fmla="*/ 3053374 w 3944278"/>
              <a:gd name="connsiteY477" fmla="*/ 2271324 h 2271324"/>
              <a:gd name="connsiteX478" fmla="*/ 3046920 w 3944278"/>
              <a:gd name="connsiteY478" fmla="*/ 2271324 h 2271324"/>
              <a:gd name="connsiteX479" fmla="*/ 3043721 w 3944278"/>
              <a:gd name="connsiteY479" fmla="*/ 2271324 h 2271324"/>
              <a:gd name="connsiteX480" fmla="*/ 3031063 w 3944278"/>
              <a:gd name="connsiteY480" fmla="*/ 2271324 h 2271324"/>
              <a:gd name="connsiteX481" fmla="*/ 3029836 w 3944278"/>
              <a:gd name="connsiteY481" fmla="*/ 2271324 h 2271324"/>
              <a:gd name="connsiteX482" fmla="*/ 3028604 w 3944278"/>
              <a:gd name="connsiteY482" fmla="*/ 2271324 h 2271324"/>
              <a:gd name="connsiteX483" fmla="*/ 3027270 w 3944278"/>
              <a:gd name="connsiteY483" fmla="*/ 2271324 h 2271324"/>
              <a:gd name="connsiteX484" fmla="*/ 3025438 w 3944278"/>
              <a:gd name="connsiteY484" fmla="*/ 2271324 h 2271324"/>
              <a:gd name="connsiteX485" fmla="*/ 3016131 w 3944278"/>
              <a:gd name="connsiteY485" fmla="*/ 2271324 h 2271324"/>
              <a:gd name="connsiteX486" fmla="*/ 3015163 w 3944278"/>
              <a:gd name="connsiteY486" fmla="*/ 2271324 h 2271324"/>
              <a:gd name="connsiteX487" fmla="*/ 3011715 w 3944278"/>
              <a:gd name="connsiteY487" fmla="*/ 2271324 h 2271324"/>
              <a:gd name="connsiteX488" fmla="*/ 3008383 w 3944278"/>
              <a:gd name="connsiteY488" fmla="*/ 2271324 h 2271324"/>
              <a:gd name="connsiteX489" fmla="*/ 3003682 w 3944278"/>
              <a:gd name="connsiteY489" fmla="*/ 2271324 h 2271324"/>
              <a:gd name="connsiteX490" fmla="*/ 2992312 w 3944278"/>
              <a:gd name="connsiteY490" fmla="*/ 2271324 h 2271324"/>
              <a:gd name="connsiteX491" fmla="*/ 2990143 w 3944278"/>
              <a:gd name="connsiteY491" fmla="*/ 2271324 h 2271324"/>
              <a:gd name="connsiteX492" fmla="*/ 2989982 w 3944278"/>
              <a:gd name="connsiteY492" fmla="*/ 2271324 h 2271324"/>
              <a:gd name="connsiteX493" fmla="*/ 2989044 w 3944278"/>
              <a:gd name="connsiteY493" fmla="*/ 2271324 h 2271324"/>
              <a:gd name="connsiteX494" fmla="*/ 2981499 w 3944278"/>
              <a:gd name="connsiteY494" fmla="*/ 2271324 h 2271324"/>
              <a:gd name="connsiteX495" fmla="*/ 2981280 w 3944278"/>
              <a:gd name="connsiteY495" fmla="*/ 2271324 h 2271324"/>
              <a:gd name="connsiteX496" fmla="*/ 2966501 w 3944278"/>
              <a:gd name="connsiteY496" fmla="*/ 2271324 h 2271324"/>
              <a:gd name="connsiteX497" fmla="*/ 2966163 w 3944278"/>
              <a:gd name="connsiteY497" fmla="*/ 2271324 h 2271324"/>
              <a:gd name="connsiteX498" fmla="*/ 2965059 w 3944278"/>
              <a:gd name="connsiteY498" fmla="*/ 2271324 h 2271324"/>
              <a:gd name="connsiteX499" fmla="*/ 2961824 w 3944278"/>
              <a:gd name="connsiteY499" fmla="*/ 2271324 h 2271324"/>
              <a:gd name="connsiteX500" fmla="*/ 2941240 w 3944278"/>
              <a:gd name="connsiteY500" fmla="*/ 2271324 h 2271324"/>
              <a:gd name="connsiteX501" fmla="*/ 2927879 w 3944278"/>
              <a:gd name="connsiteY501" fmla="*/ 2271324 h 2271324"/>
              <a:gd name="connsiteX502" fmla="*/ 2923925 w 3944278"/>
              <a:gd name="connsiteY502" fmla="*/ 2271324 h 2271324"/>
              <a:gd name="connsiteX503" fmla="*/ 2914613 w 3944278"/>
              <a:gd name="connsiteY503" fmla="*/ 2271324 h 2271324"/>
              <a:gd name="connsiteX504" fmla="*/ 2914185 w 3944278"/>
              <a:gd name="connsiteY504" fmla="*/ 2271324 h 2271324"/>
              <a:gd name="connsiteX505" fmla="*/ 2904061 w 3944278"/>
              <a:gd name="connsiteY505" fmla="*/ 2271324 h 2271324"/>
              <a:gd name="connsiteX506" fmla="*/ 2895073 w 3944278"/>
              <a:gd name="connsiteY506" fmla="*/ 2271324 h 2271324"/>
              <a:gd name="connsiteX507" fmla="*/ 2891708 w 3944278"/>
              <a:gd name="connsiteY507" fmla="*/ 2271324 h 2271324"/>
              <a:gd name="connsiteX508" fmla="*/ 2865399 w 3944278"/>
              <a:gd name="connsiteY508" fmla="*/ 2271324 h 2271324"/>
              <a:gd name="connsiteX509" fmla="*/ 2855002 w 3944278"/>
              <a:gd name="connsiteY509" fmla="*/ 2271324 h 2271324"/>
              <a:gd name="connsiteX510" fmla="*/ 2852172 w 3944278"/>
              <a:gd name="connsiteY510" fmla="*/ 2271324 h 2271324"/>
              <a:gd name="connsiteX511" fmla="*/ 2847537 w 3944278"/>
              <a:gd name="connsiteY511" fmla="*/ 2271324 h 2271324"/>
              <a:gd name="connsiteX512" fmla="*/ 2845564 w 3944278"/>
              <a:gd name="connsiteY512" fmla="*/ 2271324 h 2271324"/>
              <a:gd name="connsiteX513" fmla="*/ 2814775 w 3944278"/>
              <a:gd name="connsiteY513" fmla="*/ 2271324 h 2271324"/>
              <a:gd name="connsiteX514" fmla="*/ 2813806 w 3944278"/>
              <a:gd name="connsiteY514" fmla="*/ 2271324 h 2271324"/>
              <a:gd name="connsiteX515" fmla="*/ 2810358 w 3944278"/>
              <a:gd name="connsiteY515" fmla="*/ 2271324 h 2271324"/>
              <a:gd name="connsiteX516" fmla="*/ 2807027 w 3944278"/>
              <a:gd name="connsiteY516" fmla="*/ 2271324 h 2271324"/>
              <a:gd name="connsiteX517" fmla="*/ 2806942 w 3944278"/>
              <a:gd name="connsiteY517" fmla="*/ 2271324 h 2271324"/>
              <a:gd name="connsiteX518" fmla="*/ 2802958 w 3944278"/>
              <a:gd name="connsiteY518" fmla="*/ 2271324 h 2271324"/>
              <a:gd name="connsiteX519" fmla="*/ 2791084 w 3944278"/>
              <a:gd name="connsiteY519" fmla="*/ 2271324 h 2271324"/>
              <a:gd name="connsiteX520" fmla="*/ 2789857 w 3944278"/>
              <a:gd name="connsiteY520" fmla="*/ 2271324 h 2271324"/>
              <a:gd name="connsiteX521" fmla="*/ 2788787 w 3944278"/>
              <a:gd name="connsiteY521" fmla="*/ 2271324 h 2271324"/>
              <a:gd name="connsiteX522" fmla="*/ 2788626 w 3944278"/>
              <a:gd name="connsiteY522" fmla="*/ 2271324 h 2271324"/>
              <a:gd name="connsiteX523" fmla="*/ 2783123 w 3944278"/>
              <a:gd name="connsiteY523" fmla="*/ 2271324 h 2271324"/>
              <a:gd name="connsiteX524" fmla="*/ 2775993 w 3944278"/>
              <a:gd name="connsiteY524" fmla="*/ 2271324 h 2271324"/>
              <a:gd name="connsiteX525" fmla="*/ 2771737 w 3944278"/>
              <a:gd name="connsiteY525" fmla="*/ 2271324 h 2271324"/>
              <a:gd name="connsiteX526" fmla="*/ 2767266 w 3944278"/>
              <a:gd name="connsiteY526" fmla="*/ 2271324 h 2271324"/>
              <a:gd name="connsiteX527" fmla="*/ 2763703 w 3944278"/>
              <a:gd name="connsiteY527" fmla="*/ 2271324 h 2271324"/>
              <a:gd name="connsiteX528" fmla="*/ 2763472 w 3944278"/>
              <a:gd name="connsiteY528" fmla="*/ 2271324 h 2271324"/>
              <a:gd name="connsiteX529" fmla="*/ 2760254 w 3944278"/>
              <a:gd name="connsiteY529" fmla="*/ 2271324 h 2271324"/>
              <a:gd name="connsiteX530" fmla="*/ 2752334 w 3944278"/>
              <a:gd name="connsiteY530" fmla="*/ 2271324 h 2271324"/>
              <a:gd name="connsiteX531" fmla="*/ 2751365 w 3944278"/>
              <a:gd name="connsiteY531" fmla="*/ 2271324 h 2271324"/>
              <a:gd name="connsiteX532" fmla="*/ 2750165 w 3944278"/>
              <a:gd name="connsiteY532" fmla="*/ 2271324 h 2271324"/>
              <a:gd name="connsiteX533" fmla="*/ 2747917 w 3944278"/>
              <a:gd name="connsiteY533" fmla="*/ 2271324 h 2271324"/>
              <a:gd name="connsiteX534" fmla="*/ 2744586 w 3944278"/>
              <a:gd name="connsiteY534" fmla="*/ 2271324 h 2271324"/>
              <a:gd name="connsiteX535" fmla="*/ 2739054 w 3944278"/>
              <a:gd name="connsiteY535" fmla="*/ 2271324 h 2271324"/>
              <a:gd name="connsiteX536" fmla="*/ 2726523 w 3944278"/>
              <a:gd name="connsiteY536" fmla="*/ 2271324 h 2271324"/>
              <a:gd name="connsiteX537" fmla="*/ 2726346 w 3944278"/>
              <a:gd name="connsiteY537" fmla="*/ 2271324 h 2271324"/>
              <a:gd name="connsiteX538" fmla="*/ 2726185 w 3944278"/>
              <a:gd name="connsiteY538" fmla="*/ 2271324 h 2271324"/>
              <a:gd name="connsiteX539" fmla="*/ 2722568 w 3944278"/>
              <a:gd name="connsiteY539" fmla="*/ 2271324 h 2271324"/>
              <a:gd name="connsiteX540" fmla="*/ 2721845 w 3944278"/>
              <a:gd name="connsiteY540" fmla="*/ 2271324 h 2271324"/>
              <a:gd name="connsiteX541" fmla="*/ 2701261 w 3944278"/>
              <a:gd name="connsiteY541" fmla="*/ 2271324 h 2271324"/>
              <a:gd name="connsiteX542" fmla="*/ 2695631 w 3944278"/>
              <a:gd name="connsiteY542" fmla="*/ 2271324 h 2271324"/>
              <a:gd name="connsiteX543" fmla="*/ 2693716 w 3944278"/>
              <a:gd name="connsiteY543" fmla="*/ 2271324 h 2271324"/>
              <a:gd name="connsiteX544" fmla="*/ 2683946 w 3944278"/>
              <a:gd name="connsiteY544" fmla="*/ 2271324 h 2271324"/>
              <a:gd name="connsiteX545" fmla="*/ 2664081 w 3944278"/>
              <a:gd name="connsiteY545" fmla="*/ 2271324 h 2271324"/>
              <a:gd name="connsiteX546" fmla="*/ 2661349 w 3944278"/>
              <a:gd name="connsiteY546" fmla="*/ 2271324 h 2271324"/>
              <a:gd name="connsiteX547" fmla="*/ 2660127 w 3944278"/>
              <a:gd name="connsiteY547" fmla="*/ 2271324 h 2271324"/>
              <a:gd name="connsiteX548" fmla="*/ 2653645 w 3944278"/>
              <a:gd name="connsiteY548" fmla="*/ 2271324 h 2271324"/>
              <a:gd name="connsiteX549" fmla="*/ 2651730 w 3944278"/>
              <a:gd name="connsiteY549" fmla="*/ 2271324 h 2271324"/>
              <a:gd name="connsiteX550" fmla="*/ 2646180 w 3944278"/>
              <a:gd name="connsiteY550" fmla="*/ 2271324 h 2271324"/>
              <a:gd name="connsiteX551" fmla="*/ 2631275 w 3944278"/>
              <a:gd name="connsiteY551" fmla="*/ 2271324 h 2271324"/>
              <a:gd name="connsiteX552" fmla="*/ 2607558 w 3944278"/>
              <a:gd name="connsiteY552" fmla="*/ 2271324 h 2271324"/>
              <a:gd name="connsiteX553" fmla="*/ 2605586 w 3944278"/>
              <a:gd name="connsiteY553" fmla="*/ 2271324 h 2271324"/>
              <a:gd name="connsiteX554" fmla="*/ 2601433 w 3944278"/>
              <a:gd name="connsiteY554" fmla="*/ 2271324 h 2271324"/>
              <a:gd name="connsiteX555" fmla="*/ 2591204 w 3944278"/>
              <a:gd name="connsiteY555" fmla="*/ 2271324 h 2271324"/>
              <a:gd name="connsiteX556" fmla="*/ 2583739 w 3944278"/>
              <a:gd name="connsiteY556" fmla="*/ 2271324 h 2271324"/>
              <a:gd name="connsiteX557" fmla="*/ 2571145 w 3944278"/>
              <a:gd name="connsiteY557" fmla="*/ 2271324 h 2271324"/>
              <a:gd name="connsiteX558" fmla="*/ 2570380 w 3944278"/>
              <a:gd name="connsiteY558" fmla="*/ 2271324 h 2271324"/>
              <a:gd name="connsiteX559" fmla="*/ 2558898 w 3944278"/>
              <a:gd name="connsiteY559" fmla="*/ 2271324 h 2271324"/>
              <a:gd name="connsiteX560" fmla="*/ 2550096 w 3944278"/>
              <a:gd name="connsiteY560" fmla="*/ 2271324 h 2271324"/>
              <a:gd name="connsiteX561" fmla="*/ 2548809 w 3944278"/>
              <a:gd name="connsiteY561" fmla="*/ 2271324 h 2271324"/>
              <a:gd name="connsiteX562" fmla="*/ 2543145 w 3944278"/>
              <a:gd name="connsiteY562" fmla="*/ 2271324 h 2271324"/>
              <a:gd name="connsiteX563" fmla="*/ 2536015 w 3944278"/>
              <a:gd name="connsiteY563" fmla="*/ 2271324 h 2271324"/>
              <a:gd name="connsiteX564" fmla="*/ 2527287 w 3944278"/>
              <a:gd name="connsiteY564" fmla="*/ 2271324 h 2271324"/>
              <a:gd name="connsiteX565" fmla="*/ 2520276 w 3944278"/>
              <a:gd name="connsiteY565" fmla="*/ 2271324 h 2271324"/>
              <a:gd name="connsiteX566" fmla="*/ 2512195 w 3944278"/>
              <a:gd name="connsiteY566" fmla="*/ 2271324 h 2271324"/>
              <a:gd name="connsiteX567" fmla="*/ 2507939 w 3944278"/>
              <a:gd name="connsiteY567" fmla="*/ 2271324 h 2271324"/>
              <a:gd name="connsiteX568" fmla="*/ 2501311 w 3944278"/>
              <a:gd name="connsiteY568" fmla="*/ 2271324 h 2271324"/>
              <a:gd name="connsiteX569" fmla="*/ 2499075 w 3944278"/>
              <a:gd name="connsiteY569" fmla="*/ 2271324 h 2271324"/>
              <a:gd name="connsiteX570" fmla="*/ 2496456 w 3944278"/>
              <a:gd name="connsiteY570" fmla="*/ 2271324 h 2271324"/>
              <a:gd name="connsiteX571" fmla="*/ 2494275 w 3944278"/>
              <a:gd name="connsiteY571" fmla="*/ 2271324 h 2271324"/>
              <a:gd name="connsiteX572" fmla="*/ 2486368 w 3944278"/>
              <a:gd name="connsiteY572" fmla="*/ 2271324 h 2271324"/>
              <a:gd name="connsiteX573" fmla="*/ 2482590 w 3944278"/>
              <a:gd name="connsiteY573" fmla="*/ 2271324 h 2271324"/>
              <a:gd name="connsiteX574" fmla="*/ 2459992 w 3944278"/>
              <a:gd name="connsiteY574" fmla="*/ 2271324 h 2271324"/>
              <a:gd name="connsiteX575" fmla="*/ 2455653 w 3944278"/>
              <a:gd name="connsiteY575" fmla="*/ 2271324 h 2271324"/>
              <a:gd name="connsiteX576" fmla="*/ 2450686 w 3944278"/>
              <a:gd name="connsiteY576" fmla="*/ 2271324 h 2271324"/>
              <a:gd name="connsiteX577" fmla="*/ 2449307 w 3944278"/>
              <a:gd name="connsiteY577" fmla="*/ 2271324 h 2271324"/>
              <a:gd name="connsiteX578" fmla="*/ 2439654 w 3944278"/>
              <a:gd name="connsiteY578" fmla="*/ 2271324 h 2271324"/>
              <a:gd name="connsiteX579" fmla="*/ 2431834 w 3944278"/>
              <a:gd name="connsiteY579" fmla="*/ 2271324 h 2271324"/>
              <a:gd name="connsiteX580" fmla="*/ 2425768 w 3944278"/>
              <a:gd name="connsiteY580" fmla="*/ 2271324 h 2271324"/>
              <a:gd name="connsiteX581" fmla="*/ 2424537 w 3944278"/>
              <a:gd name="connsiteY581" fmla="*/ 2271324 h 2271324"/>
              <a:gd name="connsiteX582" fmla="*/ 2421370 w 3944278"/>
              <a:gd name="connsiteY582" fmla="*/ 2271324 h 2271324"/>
              <a:gd name="connsiteX583" fmla="*/ 2420149 w 3944278"/>
              <a:gd name="connsiteY583" fmla="*/ 2271324 h 2271324"/>
              <a:gd name="connsiteX584" fmla="*/ 2406202 w 3944278"/>
              <a:gd name="connsiteY584" fmla="*/ 2271324 h 2271324"/>
              <a:gd name="connsiteX585" fmla="*/ 2399614 w 3944278"/>
              <a:gd name="connsiteY585" fmla="*/ 2271324 h 2271324"/>
              <a:gd name="connsiteX586" fmla="*/ 2397551 w 3944278"/>
              <a:gd name="connsiteY586" fmla="*/ 2271324 h 2271324"/>
              <a:gd name="connsiteX587" fmla="*/ 2388245 w 3944278"/>
              <a:gd name="connsiteY587" fmla="*/ 2271324 h 2271324"/>
              <a:gd name="connsiteX588" fmla="*/ 2387258 w 3944278"/>
              <a:gd name="connsiteY588" fmla="*/ 2271324 h 2271324"/>
              <a:gd name="connsiteX589" fmla="*/ 2384976 w 3944278"/>
              <a:gd name="connsiteY589" fmla="*/ 2271324 h 2271324"/>
              <a:gd name="connsiteX590" fmla="*/ 2377431 w 3944278"/>
              <a:gd name="connsiteY590" fmla="*/ 2271324 h 2271324"/>
              <a:gd name="connsiteX591" fmla="*/ 2377213 w 3944278"/>
              <a:gd name="connsiteY591" fmla="*/ 2271324 h 2271324"/>
              <a:gd name="connsiteX592" fmla="*/ 2362434 w 3944278"/>
              <a:gd name="connsiteY592" fmla="*/ 2271324 h 2271324"/>
              <a:gd name="connsiteX593" fmla="*/ 2362096 w 3944278"/>
              <a:gd name="connsiteY593" fmla="*/ 2271324 h 2271324"/>
              <a:gd name="connsiteX594" fmla="*/ 2361455 w 3944278"/>
              <a:gd name="connsiteY594" fmla="*/ 2271324 h 2271324"/>
              <a:gd name="connsiteX595" fmla="*/ 2357756 w 3944278"/>
              <a:gd name="connsiteY595" fmla="*/ 2271324 h 2271324"/>
              <a:gd name="connsiteX596" fmla="*/ 2348740 w 3944278"/>
              <a:gd name="connsiteY596" fmla="*/ 2271324 h 2271324"/>
              <a:gd name="connsiteX597" fmla="*/ 2343761 w 3944278"/>
              <a:gd name="connsiteY597" fmla="*/ 2271324 h 2271324"/>
              <a:gd name="connsiteX598" fmla="*/ 2337173 w 3944278"/>
              <a:gd name="connsiteY598" fmla="*/ 2271324 h 2271324"/>
              <a:gd name="connsiteX599" fmla="*/ 2331167 w 3944278"/>
              <a:gd name="connsiteY599" fmla="*/ 2271324 h 2271324"/>
              <a:gd name="connsiteX600" fmla="*/ 2318919 w 3944278"/>
              <a:gd name="connsiteY600" fmla="*/ 2271324 h 2271324"/>
              <a:gd name="connsiteX601" fmla="*/ 2310546 w 3944278"/>
              <a:gd name="connsiteY601" fmla="*/ 2271324 h 2271324"/>
              <a:gd name="connsiteX602" fmla="*/ 2310118 w 3944278"/>
              <a:gd name="connsiteY602" fmla="*/ 2271324 h 2271324"/>
              <a:gd name="connsiteX603" fmla="*/ 2299993 w 3944278"/>
              <a:gd name="connsiteY603" fmla="*/ 2271324 h 2271324"/>
              <a:gd name="connsiteX604" fmla="*/ 2287641 w 3944278"/>
              <a:gd name="connsiteY604" fmla="*/ 2271324 h 2271324"/>
              <a:gd name="connsiteX605" fmla="*/ 2286299 w 3944278"/>
              <a:gd name="connsiteY605" fmla="*/ 2271324 h 2271324"/>
              <a:gd name="connsiteX606" fmla="*/ 2272217 w 3944278"/>
              <a:gd name="connsiteY606" fmla="*/ 2271324 h 2271324"/>
              <a:gd name="connsiteX607" fmla="*/ 2261332 w 3944278"/>
              <a:gd name="connsiteY607" fmla="*/ 2271324 h 2271324"/>
              <a:gd name="connsiteX608" fmla="*/ 2256478 w 3944278"/>
              <a:gd name="connsiteY608" fmla="*/ 2271324 h 2271324"/>
              <a:gd name="connsiteX609" fmla="*/ 2254296 w 3944278"/>
              <a:gd name="connsiteY609" fmla="*/ 2271324 h 2271324"/>
              <a:gd name="connsiteX610" fmla="*/ 2248105 w 3944278"/>
              <a:gd name="connsiteY610" fmla="*/ 2271324 h 2271324"/>
              <a:gd name="connsiteX611" fmla="*/ 2241497 w 3944278"/>
              <a:gd name="connsiteY611" fmla="*/ 2271324 h 2271324"/>
              <a:gd name="connsiteX612" fmla="*/ 2237514 w 3944278"/>
              <a:gd name="connsiteY612" fmla="*/ 2271324 h 2271324"/>
              <a:gd name="connsiteX613" fmla="*/ 2224412 w 3944278"/>
              <a:gd name="connsiteY613" fmla="*/ 2271324 h 2271324"/>
              <a:gd name="connsiteX614" fmla="*/ 2220014 w 3944278"/>
              <a:gd name="connsiteY614" fmla="*/ 2271324 h 2271324"/>
              <a:gd name="connsiteX615" fmla="*/ 2210708 w 3944278"/>
              <a:gd name="connsiteY615" fmla="*/ 2271324 h 2271324"/>
              <a:gd name="connsiteX616" fmla="*/ 2209739 w 3944278"/>
              <a:gd name="connsiteY616" fmla="*/ 2271324 h 2271324"/>
              <a:gd name="connsiteX617" fmla="*/ 2206291 w 3944278"/>
              <a:gd name="connsiteY617" fmla="*/ 2271324 h 2271324"/>
              <a:gd name="connsiteX618" fmla="*/ 2202960 w 3944278"/>
              <a:gd name="connsiteY618" fmla="*/ 2271324 h 2271324"/>
              <a:gd name="connsiteX619" fmla="*/ 2198891 w 3944278"/>
              <a:gd name="connsiteY619" fmla="*/ 2271324 h 2271324"/>
              <a:gd name="connsiteX620" fmla="*/ 2191855 w 3944278"/>
              <a:gd name="connsiteY620" fmla="*/ 2271324 h 2271324"/>
              <a:gd name="connsiteX621" fmla="*/ 2186888 w 3944278"/>
              <a:gd name="connsiteY621" fmla="*/ 2271324 h 2271324"/>
              <a:gd name="connsiteX622" fmla="*/ 2186663 w 3944278"/>
              <a:gd name="connsiteY622" fmla="*/ 2271324 h 2271324"/>
              <a:gd name="connsiteX623" fmla="*/ 2185790 w 3944278"/>
              <a:gd name="connsiteY623" fmla="*/ 2271324 h 2271324"/>
              <a:gd name="connsiteX624" fmla="*/ 2185509 w 3944278"/>
              <a:gd name="connsiteY624" fmla="*/ 2271324 h 2271324"/>
              <a:gd name="connsiteX625" fmla="*/ 2184720 w 3944278"/>
              <a:gd name="connsiteY625" fmla="*/ 2271324 h 2271324"/>
              <a:gd name="connsiteX626" fmla="*/ 2184559 w 3944278"/>
              <a:gd name="connsiteY626" fmla="*/ 2271324 h 2271324"/>
              <a:gd name="connsiteX627" fmla="*/ 2179056 w 3944278"/>
              <a:gd name="connsiteY627" fmla="*/ 2271324 h 2271324"/>
              <a:gd name="connsiteX628" fmla="*/ 2175856 w 3944278"/>
              <a:gd name="connsiteY628" fmla="*/ 2271324 h 2271324"/>
              <a:gd name="connsiteX629" fmla="*/ 2163199 w 3944278"/>
              <a:gd name="connsiteY629" fmla="*/ 2271324 h 2271324"/>
              <a:gd name="connsiteX630" fmla="*/ 2161971 w 3944278"/>
              <a:gd name="connsiteY630" fmla="*/ 2271324 h 2271324"/>
              <a:gd name="connsiteX631" fmla="*/ 2160740 w 3944278"/>
              <a:gd name="connsiteY631" fmla="*/ 2271324 h 2271324"/>
              <a:gd name="connsiteX632" fmla="*/ 2159635 w 3944278"/>
              <a:gd name="connsiteY632" fmla="*/ 2271324 h 2271324"/>
              <a:gd name="connsiteX633" fmla="*/ 2159405 w 3944278"/>
              <a:gd name="connsiteY633" fmla="*/ 2271324 h 2271324"/>
              <a:gd name="connsiteX634" fmla="*/ 2157573 w 3944278"/>
              <a:gd name="connsiteY634" fmla="*/ 2271324 h 2271324"/>
              <a:gd name="connsiteX635" fmla="*/ 2156400 w 3944278"/>
              <a:gd name="connsiteY635" fmla="*/ 2271324 h 2271324"/>
              <a:gd name="connsiteX636" fmla="*/ 2148266 w 3944278"/>
              <a:gd name="connsiteY636" fmla="*/ 2271324 h 2271324"/>
              <a:gd name="connsiteX637" fmla="*/ 2147298 w 3944278"/>
              <a:gd name="connsiteY637" fmla="*/ 2271324 h 2271324"/>
              <a:gd name="connsiteX638" fmla="*/ 2147279 w 3944278"/>
              <a:gd name="connsiteY638" fmla="*/ 2271324 h 2271324"/>
              <a:gd name="connsiteX639" fmla="*/ 2143850 w 3944278"/>
              <a:gd name="connsiteY639" fmla="*/ 2271324 h 2271324"/>
              <a:gd name="connsiteX640" fmla="*/ 2140519 w 3944278"/>
              <a:gd name="connsiteY640" fmla="*/ 2271324 h 2271324"/>
              <a:gd name="connsiteX641" fmla="*/ 2135817 w 3944278"/>
              <a:gd name="connsiteY641" fmla="*/ 2271324 h 2271324"/>
              <a:gd name="connsiteX642" fmla="*/ 2134986 w 3944278"/>
              <a:gd name="connsiteY642" fmla="*/ 2271324 h 2271324"/>
              <a:gd name="connsiteX643" fmla="*/ 2122455 w 3944278"/>
              <a:gd name="connsiteY643" fmla="*/ 2271324 h 2271324"/>
              <a:gd name="connsiteX644" fmla="*/ 2122279 w 3944278"/>
              <a:gd name="connsiteY644" fmla="*/ 2271324 h 2271324"/>
              <a:gd name="connsiteX645" fmla="*/ 2122118 w 3944278"/>
              <a:gd name="connsiteY645" fmla="*/ 2271324 h 2271324"/>
              <a:gd name="connsiteX646" fmla="*/ 2118501 w 3944278"/>
              <a:gd name="connsiteY646" fmla="*/ 2271324 h 2271324"/>
              <a:gd name="connsiteX647" fmla="*/ 2117778 w 3944278"/>
              <a:gd name="connsiteY647" fmla="*/ 2271324 h 2271324"/>
              <a:gd name="connsiteX648" fmla="*/ 2108762 w 3944278"/>
              <a:gd name="connsiteY648" fmla="*/ 2271324 h 2271324"/>
              <a:gd name="connsiteX649" fmla="*/ 2098636 w 3944278"/>
              <a:gd name="connsiteY649" fmla="*/ 2271324 h 2271324"/>
              <a:gd name="connsiteX650" fmla="*/ 2097194 w 3944278"/>
              <a:gd name="connsiteY650" fmla="*/ 2271324 h 2271324"/>
              <a:gd name="connsiteX651" fmla="*/ 2093959 w 3944278"/>
              <a:gd name="connsiteY651" fmla="*/ 2271324 h 2271324"/>
              <a:gd name="connsiteX652" fmla="*/ 2089649 w 3944278"/>
              <a:gd name="connsiteY652" fmla="*/ 2271324 h 2271324"/>
              <a:gd name="connsiteX653" fmla="*/ 2086285 w 3944278"/>
              <a:gd name="connsiteY653" fmla="*/ 2271324 h 2271324"/>
              <a:gd name="connsiteX654" fmla="*/ 2060014 w 3944278"/>
              <a:gd name="connsiteY654" fmla="*/ 2271324 h 2271324"/>
              <a:gd name="connsiteX655" fmla="*/ 2056060 w 3944278"/>
              <a:gd name="connsiteY655" fmla="*/ 2271324 h 2271324"/>
              <a:gd name="connsiteX656" fmla="*/ 2049578 w 3944278"/>
              <a:gd name="connsiteY656" fmla="*/ 2271324 h 2271324"/>
              <a:gd name="connsiteX657" fmla="*/ 2047663 w 3944278"/>
              <a:gd name="connsiteY657" fmla="*/ 2271324 h 2271324"/>
              <a:gd name="connsiteX658" fmla="*/ 2046748 w 3944278"/>
              <a:gd name="connsiteY658" fmla="*/ 2271324 h 2271324"/>
              <a:gd name="connsiteX659" fmla="*/ 2046320 w 3944278"/>
              <a:gd name="connsiteY659" fmla="*/ 2271324 h 2271324"/>
              <a:gd name="connsiteX660" fmla="*/ 2042113 w 3944278"/>
              <a:gd name="connsiteY660" fmla="*/ 2271324 h 2271324"/>
              <a:gd name="connsiteX661" fmla="*/ 2027208 w 3944278"/>
              <a:gd name="connsiteY661" fmla="*/ 2271324 h 2271324"/>
              <a:gd name="connsiteX662" fmla="*/ 2023843 w 3944278"/>
              <a:gd name="connsiteY662" fmla="*/ 2271324 h 2271324"/>
              <a:gd name="connsiteX663" fmla="*/ 2001519 w 3944278"/>
              <a:gd name="connsiteY663" fmla="*/ 2271324 h 2271324"/>
              <a:gd name="connsiteX664" fmla="*/ 1997534 w 3944278"/>
              <a:gd name="connsiteY664" fmla="*/ 2271324 h 2271324"/>
              <a:gd name="connsiteX665" fmla="*/ 1997366 w 3944278"/>
              <a:gd name="connsiteY665" fmla="*/ 2271324 h 2271324"/>
              <a:gd name="connsiteX666" fmla="*/ 1987137 w 3944278"/>
              <a:gd name="connsiteY666" fmla="*/ 2271324 h 2271324"/>
              <a:gd name="connsiteX667" fmla="*/ 1984434 w 3944278"/>
              <a:gd name="connsiteY667" fmla="*/ 2271324 h 2271324"/>
              <a:gd name="connsiteX668" fmla="*/ 1979672 w 3944278"/>
              <a:gd name="connsiteY668" fmla="*/ 2271324 h 2271324"/>
              <a:gd name="connsiteX669" fmla="*/ 1977699 w 3944278"/>
              <a:gd name="connsiteY669" fmla="*/ 2271324 h 2271324"/>
              <a:gd name="connsiteX670" fmla="*/ 1968637 w 3944278"/>
              <a:gd name="connsiteY670" fmla="*/ 2271324 h 2271324"/>
              <a:gd name="connsiteX671" fmla="*/ 1967078 w 3944278"/>
              <a:gd name="connsiteY671" fmla="*/ 2271324 h 2271324"/>
              <a:gd name="connsiteX672" fmla="*/ 1966313 w 3944278"/>
              <a:gd name="connsiteY672" fmla="*/ 2271324 h 2271324"/>
              <a:gd name="connsiteX673" fmla="*/ 1954830 w 3944278"/>
              <a:gd name="connsiteY673" fmla="*/ 2271324 h 2271324"/>
              <a:gd name="connsiteX674" fmla="*/ 1946910 w 3944278"/>
              <a:gd name="connsiteY674" fmla="*/ 2271324 h 2271324"/>
              <a:gd name="connsiteX675" fmla="*/ 1946685 w 3944278"/>
              <a:gd name="connsiteY675" fmla="*/ 2271324 h 2271324"/>
              <a:gd name="connsiteX676" fmla="*/ 1945941 w 3944278"/>
              <a:gd name="connsiteY676" fmla="*/ 2271324 h 2271324"/>
              <a:gd name="connsiteX677" fmla="*/ 1944742 w 3944278"/>
              <a:gd name="connsiteY677" fmla="*/ 2271324 h 2271324"/>
              <a:gd name="connsiteX678" fmla="*/ 1942494 w 3944278"/>
              <a:gd name="connsiteY678" fmla="*/ 2271324 h 2271324"/>
              <a:gd name="connsiteX679" fmla="*/ 1939162 w 3944278"/>
              <a:gd name="connsiteY679" fmla="*/ 2271324 h 2271324"/>
              <a:gd name="connsiteX680" fmla="*/ 1939077 w 3944278"/>
              <a:gd name="connsiteY680" fmla="*/ 2271324 h 2271324"/>
              <a:gd name="connsiteX681" fmla="*/ 1933630 w 3944278"/>
              <a:gd name="connsiteY681" fmla="*/ 2271324 h 2271324"/>
              <a:gd name="connsiteX682" fmla="*/ 1923219 w 3944278"/>
              <a:gd name="connsiteY682" fmla="*/ 2271324 h 2271324"/>
              <a:gd name="connsiteX683" fmla="*/ 1921993 w 3944278"/>
              <a:gd name="connsiteY683" fmla="*/ 2271324 h 2271324"/>
              <a:gd name="connsiteX684" fmla="*/ 1920922 w 3944278"/>
              <a:gd name="connsiteY684" fmla="*/ 2271324 h 2271324"/>
              <a:gd name="connsiteX685" fmla="*/ 1920761 w 3944278"/>
              <a:gd name="connsiteY685" fmla="*/ 2271324 h 2271324"/>
              <a:gd name="connsiteX686" fmla="*/ 1916422 w 3944278"/>
              <a:gd name="connsiteY686" fmla="*/ 2271324 h 2271324"/>
              <a:gd name="connsiteX687" fmla="*/ 1908128 w 3944278"/>
              <a:gd name="connsiteY687" fmla="*/ 2271324 h 2271324"/>
              <a:gd name="connsiteX688" fmla="*/ 1903872 w 3944278"/>
              <a:gd name="connsiteY688" fmla="*/ 2271324 h 2271324"/>
              <a:gd name="connsiteX689" fmla="*/ 1895838 w 3944278"/>
              <a:gd name="connsiteY689" fmla="*/ 2271324 h 2271324"/>
              <a:gd name="connsiteX690" fmla="*/ 1895008 w 3944278"/>
              <a:gd name="connsiteY690" fmla="*/ 2271324 h 2271324"/>
              <a:gd name="connsiteX691" fmla="*/ 1892389 w 3944278"/>
              <a:gd name="connsiteY691" fmla="*/ 2271324 h 2271324"/>
              <a:gd name="connsiteX692" fmla="*/ 1890208 w 3944278"/>
              <a:gd name="connsiteY692" fmla="*/ 2271324 h 2271324"/>
              <a:gd name="connsiteX693" fmla="*/ 1882300 w 3944278"/>
              <a:gd name="connsiteY693" fmla="*/ 2271324 h 2271324"/>
              <a:gd name="connsiteX694" fmla="*/ 1878523 w 3944278"/>
              <a:gd name="connsiteY694" fmla="*/ 2271324 h 2271324"/>
              <a:gd name="connsiteX695" fmla="*/ 1871189 w 3944278"/>
              <a:gd name="connsiteY695" fmla="*/ 2271324 h 2271324"/>
              <a:gd name="connsiteX696" fmla="*/ 1858658 w 3944278"/>
              <a:gd name="connsiteY696" fmla="*/ 2271324 h 2271324"/>
              <a:gd name="connsiteX697" fmla="*/ 1855925 w 3944278"/>
              <a:gd name="connsiteY697" fmla="*/ 2271324 h 2271324"/>
              <a:gd name="connsiteX698" fmla="*/ 1854703 w 3944278"/>
              <a:gd name="connsiteY698" fmla="*/ 2271324 h 2271324"/>
              <a:gd name="connsiteX699" fmla="*/ 1853981 w 3944278"/>
              <a:gd name="connsiteY699" fmla="*/ 2271324 h 2271324"/>
              <a:gd name="connsiteX700" fmla="*/ 1846306 w 3944278"/>
              <a:gd name="connsiteY700" fmla="*/ 2271324 h 2271324"/>
              <a:gd name="connsiteX701" fmla="*/ 1827766 w 3944278"/>
              <a:gd name="connsiteY701" fmla="*/ 2271324 h 2271324"/>
              <a:gd name="connsiteX702" fmla="*/ 1825852 w 3944278"/>
              <a:gd name="connsiteY702" fmla="*/ 2271324 h 2271324"/>
              <a:gd name="connsiteX703" fmla="*/ 1816081 w 3944278"/>
              <a:gd name="connsiteY703" fmla="*/ 2271324 h 2271324"/>
              <a:gd name="connsiteX704" fmla="*/ 1802135 w 3944278"/>
              <a:gd name="connsiteY704" fmla="*/ 2271324 h 2271324"/>
              <a:gd name="connsiteX705" fmla="*/ 1796009 w 3944278"/>
              <a:gd name="connsiteY705" fmla="*/ 2271324 h 2271324"/>
              <a:gd name="connsiteX706" fmla="*/ 1793484 w 3944278"/>
              <a:gd name="connsiteY706" fmla="*/ 2271324 h 2271324"/>
              <a:gd name="connsiteX707" fmla="*/ 1785780 w 3944278"/>
              <a:gd name="connsiteY707" fmla="*/ 2271324 h 2271324"/>
              <a:gd name="connsiteX708" fmla="*/ 1783865 w 3944278"/>
              <a:gd name="connsiteY708" fmla="*/ 2271324 h 2271324"/>
              <a:gd name="connsiteX709" fmla="*/ 1783190 w 3944278"/>
              <a:gd name="connsiteY709" fmla="*/ 2271324 h 2271324"/>
              <a:gd name="connsiteX710" fmla="*/ 1778315 w 3944278"/>
              <a:gd name="connsiteY710" fmla="*/ 2271324 h 2271324"/>
              <a:gd name="connsiteX711" fmla="*/ 1765721 w 3944278"/>
              <a:gd name="connsiteY711" fmla="*/ 2271324 h 2271324"/>
              <a:gd name="connsiteX712" fmla="*/ 1757387 w 3944278"/>
              <a:gd name="connsiteY712" fmla="*/ 2271324 h 2271324"/>
              <a:gd name="connsiteX713" fmla="*/ 1744672 w 3944278"/>
              <a:gd name="connsiteY713" fmla="*/ 2271324 h 2271324"/>
              <a:gd name="connsiteX714" fmla="*/ 1739693 w 3944278"/>
              <a:gd name="connsiteY714" fmla="*/ 2271324 h 2271324"/>
              <a:gd name="connsiteX715" fmla="*/ 1737721 w 3944278"/>
              <a:gd name="connsiteY715" fmla="*/ 2271324 h 2271324"/>
              <a:gd name="connsiteX716" fmla="*/ 1733568 w 3944278"/>
              <a:gd name="connsiteY716" fmla="*/ 2271324 h 2271324"/>
              <a:gd name="connsiteX717" fmla="*/ 1732452 w 3944278"/>
              <a:gd name="connsiteY717" fmla="*/ 2271324 h 2271324"/>
              <a:gd name="connsiteX718" fmla="*/ 1728659 w 3944278"/>
              <a:gd name="connsiteY718" fmla="*/ 2271324 h 2271324"/>
              <a:gd name="connsiteX719" fmla="*/ 1727099 w 3944278"/>
              <a:gd name="connsiteY719" fmla="*/ 2271324 h 2271324"/>
              <a:gd name="connsiteX720" fmla="*/ 1714852 w 3944278"/>
              <a:gd name="connsiteY720" fmla="*/ 2271324 h 2271324"/>
              <a:gd name="connsiteX721" fmla="*/ 1703280 w 3944278"/>
              <a:gd name="connsiteY721" fmla="*/ 2271324 h 2271324"/>
              <a:gd name="connsiteX722" fmla="*/ 1702515 w 3944278"/>
              <a:gd name="connsiteY722" fmla="*/ 2271324 h 2271324"/>
              <a:gd name="connsiteX723" fmla="*/ 1693652 w 3944278"/>
              <a:gd name="connsiteY723" fmla="*/ 2271324 h 2271324"/>
              <a:gd name="connsiteX724" fmla="*/ 1691033 w 3944278"/>
              <a:gd name="connsiteY724" fmla="*/ 2271324 h 2271324"/>
              <a:gd name="connsiteX725" fmla="*/ 1682231 w 3944278"/>
              <a:gd name="connsiteY725" fmla="*/ 2271324 h 2271324"/>
              <a:gd name="connsiteX726" fmla="*/ 1680944 w 3944278"/>
              <a:gd name="connsiteY726" fmla="*/ 2271324 h 2271324"/>
              <a:gd name="connsiteX727" fmla="*/ 1668150 w 3944278"/>
              <a:gd name="connsiteY727" fmla="*/ 2271324 h 2271324"/>
              <a:gd name="connsiteX728" fmla="*/ 1652411 w 3944278"/>
              <a:gd name="connsiteY728" fmla="*/ 2271324 h 2271324"/>
              <a:gd name="connsiteX729" fmla="*/ 1650229 w 3944278"/>
              <a:gd name="connsiteY729" fmla="*/ 2271324 h 2271324"/>
              <a:gd name="connsiteX730" fmla="*/ 1633446 w 3944278"/>
              <a:gd name="connsiteY730" fmla="*/ 2271324 h 2271324"/>
              <a:gd name="connsiteX731" fmla="*/ 1631210 w 3944278"/>
              <a:gd name="connsiteY731" fmla="*/ 2271324 h 2271324"/>
              <a:gd name="connsiteX732" fmla="*/ 1626410 w 3944278"/>
              <a:gd name="connsiteY732" fmla="*/ 2271324 h 2271324"/>
              <a:gd name="connsiteX733" fmla="*/ 1620345 w 3944278"/>
              <a:gd name="connsiteY733" fmla="*/ 2271324 h 2271324"/>
              <a:gd name="connsiteX734" fmla="*/ 1615947 w 3944278"/>
              <a:gd name="connsiteY734" fmla="*/ 2271324 h 2271324"/>
              <a:gd name="connsiteX735" fmla="*/ 1614725 w 3944278"/>
              <a:gd name="connsiteY735" fmla="*/ 2271324 h 2271324"/>
              <a:gd name="connsiteX736" fmla="*/ 1592127 w 3944278"/>
              <a:gd name="connsiteY736" fmla="*/ 2271324 h 2271324"/>
              <a:gd name="connsiteX737" fmla="*/ 1587788 w 3944278"/>
              <a:gd name="connsiteY737" fmla="*/ 2271324 h 2271324"/>
              <a:gd name="connsiteX738" fmla="*/ 1582821 w 3944278"/>
              <a:gd name="connsiteY738" fmla="*/ 2271324 h 2271324"/>
              <a:gd name="connsiteX739" fmla="*/ 1582596 w 3944278"/>
              <a:gd name="connsiteY739" fmla="*/ 2271324 h 2271324"/>
              <a:gd name="connsiteX740" fmla="*/ 1581834 w 3944278"/>
              <a:gd name="connsiteY740" fmla="*/ 2271324 h 2271324"/>
              <a:gd name="connsiteX741" fmla="*/ 1581442 w 3944278"/>
              <a:gd name="connsiteY741" fmla="*/ 2271324 h 2271324"/>
              <a:gd name="connsiteX742" fmla="*/ 1571789 w 3944278"/>
              <a:gd name="connsiteY742" fmla="*/ 2271324 h 2271324"/>
              <a:gd name="connsiteX743" fmla="*/ 1557904 w 3944278"/>
              <a:gd name="connsiteY743" fmla="*/ 2271324 h 2271324"/>
              <a:gd name="connsiteX744" fmla="*/ 1556672 w 3944278"/>
              <a:gd name="connsiteY744" fmla="*/ 2271324 h 2271324"/>
              <a:gd name="connsiteX745" fmla="*/ 1556031 w 3944278"/>
              <a:gd name="connsiteY745" fmla="*/ 2271324 h 2271324"/>
              <a:gd name="connsiteX746" fmla="*/ 1553505 w 3944278"/>
              <a:gd name="connsiteY746" fmla="*/ 2271324 h 2271324"/>
              <a:gd name="connsiteX747" fmla="*/ 1552333 w 3944278"/>
              <a:gd name="connsiteY747" fmla="*/ 2271324 h 2271324"/>
              <a:gd name="connsiteX748" fmla="*/ 1543212 w 3944278"/>
              <a:gd name="connsiteY748" fmla="*/ 2271324 h 2271324"/>
              <a:gd name="connsiteX749" fmla="*/ 1538337 w 3944278"/>
              <a:gd name="connsiteY749" fmla="*/ 2271324 h 2271324"/>
              <a:gd name="connsiteX750" fmla="*/ 1531750 w 3944278"/>
              <a:gd name="connsiteY750" fmla="*/ 2271324 h 2271324"/>
              <a:gd name="connsiteX751" fmla="*/ 1519393 w 3944278"/>
              <a:gd name="connsiteY751" fmla="*/ 2271324 h 2271324"/>
              <a:gd name="connsiteX752" fmla="*/ 1504694 w 3944278"/>
              <a:gd name="connsiteY752" fmla="*/ 2271324 h 2271324"/>
              <a:gd name="connsiteX753" fmla="*/ 1494569 w 3944278"/>
              <a:gd name="connsiteY753" fmla="*/ 2271324 h 2271324"/>
              <a:gd name="connsiteX754" fmla="*/ 1493590 w 3944278"/>
              <a:gd name="connsiteY754" fmla="*/ 2271324 h 2271324"/>
              <a:gd name="connsiteX755" fmla="*/ 1489892 w 3944278"/>
              <a:gd name="connsiteY755" fmla="*/ 2271324 h 2271324"/>
              <a:gd name="connsiteX756" fmla="*/ 1482217 w 3944278"/>
              <a:gd name="connsiteY756" fmla="*/ 2271324 h 2271324"/>
              <a:gd name="connsiteX757" fmla="*/ 1480875 w 3944278"/>
              <a:gd name="connsiteY757" fmla="*/ 2271324 h 2271324"/>
              <a:gd name="connsiteX758" fmla="*/ 1463302 w 3944278"/>
              <a:gd name="connsiteY758" fmla="*/ 2271324 h 2271324"/>
              <a:gd name="connsiteX759" fmla="*/ 1451054 w 3944278"/>
              <a:gd name="connsiteY759" fmla="*/ 2271324 h 2271324"/>
              <a:gd name="connsiteX760" fmla="*/ 1442681 w 3944278"/>
              <a:gd name="connsiteY760" fmla="*/ 2271324 h 2271324"/>
              <a:gd name="connsiteX761" fmla="*/ 1442253 w 3944278"/>
              <a:gd name="connsiteY761" fmla="*/ 2271324 h 2271324"/>
              <a:gd name="connsiteX762" fmla="*/ 1419776 w 3944278"/>
              <a:gd name="connsiteY762" fmla="*/ 2271324 h 2271324"/>
              <a:gd name="connsiteX763" fmla="*/ 1393467 w 3944278"/>
              <a:gd name="connsiteY763" fmla="*/ 2271324 h 2271324"/>
              <a:gd name="connsiteX764" fmla="*/ 1386432 w 3944278"/>
              <a:gd name="connsiteY764" fmla="*/ 2271324 h 2271324"/>
              <a:gd name="connsiteX765" fmla="*/ 1380366 w 3944278"/>
              <a:gd name="connsiteY765" fmla="*/ 2271324 h 2271324"/>
              <a:gd name="connsiteX766" fmla="*/ 1373632 w 3944278"/>
              <a:gd name="connsiteY766" fmla="*/ 2271324 h 2271324"/>
              <a:gd name="connsiteX767" fmla="*/ 1364570 w 3944278"/>
              <a:gd name="connsiteY767" fmla="*/ 2271324 h 2271324"/>
              <a:gd name="connsiteX768" fmla="*/ 1356547 w 3944278"/>
              <a:gd name="connsiteY768" fmla="*/ 2271324 h 2271324"/>
              <a:gd name="connsiteX769" fmla="*/ 1352149 w 3944278"/>
              <a:gd name="connsiteY769" fmla="*/ 2271324 h 2271324"/>
              <a:gd name="connsiteX770" fmla="*/ 1342843 w 3944278"/>
              <a:gd name="connsiteY770" fmla="*/ 2271324 h 2271324"/>
              <a:gd name="connsiteX771" fmla="*/ 1342618 w 3944278"/>
              <a:gd name="connsiteY771" fmla="*/ 2271324 h 2271324"/>
              <a:gd name="connsiteX772" fmla="*/ 1341874 w 3944278"/>
              <a:gd name="connsiteY772" fmla="*/ 2271324 h 2271324"/>
              <a:gd name="connsiteX773" fmla="*/ 1338426 w 3944278"/>
              <a:gd name="connsiteY773" fmla="*/ 2271324 h 2271324"/>
              <a:gd name="connsiteX774" fmla="*/ 1335095 w 3944278"/>
              <a:gd name="connsiteY774" fmla="*/ 2271324 h 2271324"/>
              <a:gd name="connsiteX775" fmla="*/ 1329563 w 3944278"/>
              <a:gd name="connsiteY775" fmla="*/ 2271324 h 2271324"/>
              <a:gd name="connsiteX776" fmla="*/ 1318799 w 3944278"/>
              <a:gd name="connsiteY776" fmla="*/ 2271324 h 2271324"/>
              <a:gd name="connsiteX777" fmla="*/ 1317925 w 3944278"/>
              <a:gd name="connsiteY777" fmla="*/ 2271324 h 2271324"/>
              <a:gd name="connsiteX778" fmla="*/ 1316855 w 3944278"/>
              <a:gd name="connsiteY778" fmla="*/ 2271324 h 2271324"/>
              <a:gd name="connsiteX779" fmla="*/ 1316694 w 3944278"/>
              <a:gd name="connsiteY779" fmla="*/ 2271324 h 2271324"/>
              <a:gd name="connsiteX780" fmla="*/ 1312355 w 3944278"/>
              <a:gd name="connsiteY780" fmla="*/ 2271324 h 2271324"/>
              <a:gd name="connsiteX781" fmla="*/ 1291770 w 3944278"/>
              <a:gd name="connsiteY781" fmla="*/ 2271324 h 2271324"/>
              <a:gd name="connsiteX782" fmla="*/ 1288535 w 3944278"/>
              <a:gd name="connsiteY782" fmla="*/ 2271324 h 2271324"/>
              <a:gd name="connsiteX783" fmla="*/ 1279414 w 3944278"/>
              <a:gd name="connsiteY783" fmla="*/ 2271324 h 2271324"/>
              <a:gd name="connsiteX784" fmla="*/ 1267121 w 3944278"/>
              <a:gd name="connsiteY784" fmla="*/ 2271324 h 2271324"/>
              <a:gd name="connsiteX785" fmla="*/ 1254591 w 3944278"/>
              <a:gd name="connsiteY785" fmla="*/ 2271324 h 2271324"/>
              <a:gd name="connsiteX786" fmla="*/ 1250636 w 3944278"/>
              <a:gd name="connsiteY786" fmla="*/ 2271324 h 2271324"/>
              <a:gd name="connsiteX787" fmla="*/ 1249913 w 3944278"/>
              <a:gd name="connsiteY787" fmla="*/ 2271324 h 2271324"/>
              <a:gd name="connsiteX788" fmla="*/ 1242239 w 3944278"/>
              <a:gd name="connsiteY788" fmla="*/ 2271324 h 2271324"/>
              <a:gd name="connsiteX789" fmla="*/ 1240897 w 3944278"/>
              <a:gd name="connsiteY789" fmla="*/ 2271324 h 2271324"/>
              <a:gd name="connsiteX790" fmla="*/ 1221784 w 3944278"/>
              <a:gd name="connsiteY790" fmla="*/ 2271324 h 2271324"/>
              <a:gd name="connsiteX791" fmla="*/ 1218420 w 3944278"/>
              <a:gd name="connsiteY791" fmla="*/ 2271324 h 2271324"/>
              <a:gd name="connsiteX792" fmla="*/ 1191942 w 3944278"/>
              <a:gd name="connsiteY792" fmla="*/ 2271324 h 2271324"/>
              <a:gd name="connsiteX793" fmla="*/ 1181713 w 3944278"/>
              <a:gd name="connsiteY793" fmla="*/ 2271324 h 2271324"/>
              <a:gd name="connsiteX794" fmla="*/ 1179798 w 3944278"/>
              <a:gd name="connsiteY794" fmla="*/ 2271324 h 2271324"/>
              <a:gd name="connsiteX795" fmla="*/ 1174248 w 3944278"/>
              <a:gd name="connsiteY795" fmla="*/ 2271324 h 2271324"/>
              <a:gd name="connsiteX796" fmla="*/ 1161654 w 3944278"/>
              <a:gd name="connsiteY796" fmla="*/ 2271324 h 2271324"/>
              <a:gd name="connsiteX797" fmla="*/ 1133653 w 3944278"/>
              <a:gd name="connsiteY797" fmla="*/ 2271324 h 2271324"/>
              <a:gd name="connsiteX798" fmla="*/ 1129500 w 3944278"/>
              <a:gd name="connsiteY798" fmla="*/ 2271324 h 2271324"/>
              <a:gd name="connsiteX799" fmla="*/ 1128385 w 3944278"/>
              <a:gd name="connsiteY799" fmla="*/ 2271324 h 2271324"/>
              <a:gd name="connsiteX800" fmla="*/ 1124591 w 3944278"/>
              <a:gd name="connsiteY800" fmla="*/ 2271324 h 2271324"/>
              <a:gd name="connsiteX801" fmla="*/ 1116569 w 3944278"/>
              <a:gd name="connsiteY801" fmla="*/ 2271324 h 2271324"/>
              <a:gd name="connsiteX802" fmla="*/ 1100772 w 3944278"/>
              <a:gd name="connsiteY802" fmla="*/ 2271324 h 2271324"/>
              <a:gd name="connsiteX803" fmla="*/ 1099213 w 3944278"/>
              <a:gd name="connsiteY803" fmla="*/ 2271324 h 2271324"/>
              <a:gd name="connsiteX804" fmla="*/ 1098448 w 3944278"/>
              <a:gd name="connsiteY804" fmla="*/ 2271324 h 2271324"/>
              <a:gd name="connsiteX805" fmla="*/ 1089584 w 3944278"/>
              <a:gd name="connsiteY805" fmla="*/ 2271324 h 2271324"/>
              <a:gd name="connsiteX806" fmla="*/ 1086965 w 3944278"/>
              <a:gd name="connsiteY806" fmla="*/ 2271324 h 2271324"/>
              <a:gd name="connsiteX807" fmla="*/ 1078820 w 3944278"/>
              <a:gd name="connsiteY807" fmla="*/ 2271324 h 2271324"/>
              <a:gd name="connsiteX808" fmla="*/ 1076877 w 3944278"/>
              <a:gd name="connsiteY808" fmla="*/ 2271324 h 2271324"/>
              <a:gd name="connsiteX809" fmla="*/ 1065765 w 3944278"/>
              <a:gd name="connsiteY809" fmla="*/ 2271324 h 2271324"/>
              <a:gd name="connsiteX810" fmla="*/ 1048557 w 3944278"/>
              <a:gd name="connsiteY810" fmla="*/ 2271324 h 2271324"/>
              <a:gd name="connsiteX811" fmla="*/ 1027143 w 3944278"/>
              <a:gd name="connsiteY811" fmla="*/ 2271324 h 2271324"/>
              <a:gd name="connsiteX812" fmla="*/ 1022342 w 3944278"/>
              <a:gd name="connsiteY812" fmla="*/ 2271324 h 2271324"/>
              <a:gd name="connsiteX813" fmla="*/ 1010658 w 3944278"/>
              <a:gd name="connsiteY813" fmla="*/ 2271324 h 2271324"/>
              <a:gd name="connsiteX814" fmla="*/ 988060 w 3944278"/>
              <a:gd name="connsiteY814" fmla="*/ 2271324 h 2271324"/>
              <a:gd name="connsiteX815" fmla="*/ 978441 w 3944278"/>
              <a:gd name="connsiteY815" fmla="*/ 2271324 h 2271324"/>
              <a:gd name="connsiteX816" fmla="*/ 977767 w 3944278"/>
              <a:gd name="connsiteY816" fmla="*/ 2271324 h 2271324"/>
              <a:gd name="connsiteX817" fmla="*/ 951963 w 3944278"/>
              <a:gd name="connsiteY817" fmla="*/ 2271324 h 2271324"/>
              <a:gd name="connsiteX818" fmla="*/ 934270 w 3944278"/>
              <a:gd name="connsiteY818" fmla="*/ 2271324 h 2271324"/>
              <a:gd name="connsiteX819" fmla="*/ 928144 w 3944278"/>
              <a:gd name="connsiteY819" fmla="*/ 2271324 h 2271324"/>
              <a:gd name="connsiteX820" fmla="*/ 915325 w 3944278"/>
              <a:gd name="connsiteY820" fmla="*/ 2271324 h 2271324"/>
              <a:gd name="connsiteX821" fmla="*/ 897856 w 3944278"/>
              <a:gd name="connsiteY821" fmla="*/ 2271324 h 2271324"/>
              <a:gd name="connsiteX822" fmla="*/ 889522 w 3944278"/>
              <a:gd name="connsiteY822" fmla="*/ 2271324 h 2271324"/>
              <a:gd name="connsiteX823" fmla="*/ 876808 w 3944278"/>
              <a:gd name="connsiteY823" fmla="*/ 2271324 h 2271324"/>
              <a:gd name="connsiteX824" fmla="*/ 864587 w 3944278"/>
              <a:gd name="connsiteY824" fmla="*/ 2271324 h 2271324"/>
              <a:gd name="connsiteX825" fmla="*/ 860794 w 3944278"/>
              <a:gd name="connsiteY825" fmla="*/ 2271324 h 2271324"/>
              <a:gd name="connsiteX826" fmla="*/ 859235 w 3944278"/>
              <a:gd name="connsiteY826" fmla="*/ 2271324 h 2271324"/>
              <a:gd name="connsiteX827" fmla="*/ 846987 w 3944278"/>
              <a:gd name="connsiteY827" fmla="*/ 2271324 h 2271324"/>
              <a:gd name="connsiteX828" fmla="*/ 825787 w 3944278"/>
              <a:gd name="connsiteY828" fmla="*/ 2271324 h 2271324"/>
              <a:gd name="connsiteX829" fmla="*/ 782364 w 3944278"/>
              <a:gd name="connsiteY829" fmla="*/ 2271324 h 2271324"/>
              <a:gd name="connsiteX830" fmla="*/ 752480 w 3944278"/>
              <a:gd name="connsiteY830" fmla="*/ 2271324 h 2271324"/>
              <a:gd name="connsiteX831" fmla="*/ 748082 w 3944278"/>
              <a:gd name="connsiteY831" fmla="*/ 2271324 h 2271324"/>
              <a:gd name="connsiteX832" fmla="*/ 714731 w 3944278"/>
              <a:gd name="connsiteY832" fmla="*/ 2271324 h 2271324"/>
              <a:gd name="connsiteX833" fmla="*/ 713969 w 3944278"/>
              <a:gd name="connsiteY833" fmla="*/ 2271324 h 2271324"/>
              <a:gd name="connsiteX834" fmla="*/ 688166 w 3944278"/>
              <a:gd name="connsiteY834" fmla="*/ 2271324 h 2271324"/>
              <a:gd name="connsiteX835" fmla="*/ 684468 w 3944278"/>
              <a:gd name="connsiteY835" fmla="*/ 2271324 h 2271324"/>
              <a:gd name="connsiteX836" fmla="*/ 675347 w 3944278"/>
              <a:gd name="connsiteY836" fmla="*/ 2271324 h 2271324"/>
              <a:gd name="connsiteX837" fmla="*/ 636829 w 3944278"/>
              <a:gd name="connsiteY837" fmla="*/ 2271324 h 2271324"/>
              <a:gd name="connsiteX838" fmla="*/ 614352 w 3944278"/>
              <a:gd name="connsiteY838" fmla="*/ 2271324 h 2271324"/>
              <a:gd name="connsiteX839" fmla="*/ 512502 w 3944278"/>
              <a:gd name="connsiteY839" fmla="*/ 2271324 h 2271324"/>
              <a:gd name="connsiteX840" fmla="*/ 496705 w 3944278"/>
              <a:gd name="connsiteY840" fmla="*/ 2271324 h 2271324"/>
              <a:gd name="connsiteX841" fmla="*/ 474753 w 3944278"/>
              <a:gd name="connsiteY841" fmla="*/ 2271324 h 2271324"/>
              <a:gd name="connsiteX842" fmla="*/ 461698 w 3944278"/>
              <a:gd name="connsiteY842" fmla="*/ 2271324 h 2271324"/>
              <a:gd name="connsiteX843" fmla="*/ 444490 w 3944278"/>
              <a:gd name="connsiteY843" fmla="*/ 2271324 h 2271324"/>
              <a:gd name="connsiteX844" fmla="*/ 374374 w 3944278"/>
              <a:gd name="connsiteY844" fmla="*/ 2271324 h 2271324"/>
              <a:gd name="connsiteX845" fmla="*/ 324077 w 3944278"/>
              <a:gd name="connsiteY845" fmla="*/ 2271324 h 2271324"/>
              <a:gd name="connsiteX846" fmla="*/ 293789 w 3944278"/>
              <a:gd name="connsiteY846" fmla="*/ 2271324 h 2271324"/>
              <a:gd name="connsiteX847" fmla="*/ 260520 w 3944278"/>
              <a:gd name="connsiteY847" fmla="*/ 2271324 h 2271324"/>
              <a:gd name="connsiteX848" fmla="*/ 256726 w 3944278"/>
              <a:gd name="connsiteY848" fmla="*/ 2271324 h 2271324"/>
              <a:gd name="connsiteX849" fmla="*/ 221719 w 3944278"/>
              <a:gd name="connsiteY849" fmla="*/ 2271324 h 2271324"/>
              <a:gd name="connsiteX850" fmla="*/ 109902 w 3944278"/>
              <a:gd name="connsiteY850" fmla="*/ 2271324 h 2271324"/>
              <a:gd name="connsiteX851" fmla="*/ 84099 w 3944278"/>
              <a:gd name="connsiteY851" fmla="*/ 2271324 h 2271324"/>
              <a:gd name="connsiteX852" fmla="*/ 161 w 3944278"/>
              <a:gd name="connsiteY852" fmla="*/ 2190930 h 2271324"/>
              <a:gd name="connsiteX853" fmla="*/ 0 w 3944278"/>
              <a:gd name="connsiteY853" fmla="*/ 2187397 h 2271324"/>
              <a:gd name="connsiteX854" fmla="*/ 0 w 3944278"/>
              <a:gd name="connsiteY854" fmla="*/ 83977 h 2271324"/>
              <a:gd name="connsiteX855" fmla="*/ 3610 w 3944278"/>
              <a:gd name="connsiteY855" fmla="*/ 56277 h 2271324"/>
              <a:gd name="connsiteX856" fmla="*/ 84099 w 3944278"/>
              <a:gd name="connsiteY856" fmla="*/ 0 h 227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Lst>
            <a:rect l="l" t="t" r="r" b="b"/>
            <a:pathLst>
              <a:path w="3944278" h="2271324">
                <a:moveTo>
                  <a:pt x="84099" y="0"/>
                </a:moveTo>
                <a:lnTo>
                  <a:pt x="87367" y="0"/>
                </a:lnTo>
                <a:lnTo>
                  <a:pt x="94912" y="0"/>
                </a:lnTo>
                <a:lnTo>
                  <a:pt x="95130" y="0"/>
                </a:lnTo>
                <a:lnTo>
                  <a:pt x="110248" y="0"/>
                </a:lnTo>
                <a:lnTo>
                  <a:pt x="135170" y="0"/>
                </a:lnTo>
                <a:lnTo>
                  <a:pt x="172350" y="0"/>
                </a:lnTo>
                <a:lnTo>
                  <a:pt x="224239" y="0"/>
                </a:lnTo>
                <a:lnTo>
                  <a:pt x="273452" y="0"/>
                </a:lnTo>
                <a:lnTo>
                  <a:pt x="293288" y="0"/>
                </a:lnTo>
                <a:lnTo>
                  <a:pt x="309145" y="0"/>
                </a:lnTo>
                <a:lnTo>
                  <a:pt x="312938" y="0"/>
                </a:lnTo>
                <a:lnTo>
                  <a:pt x="324077" y="0"/>
                </a:lnTo>
                <a:lnTo>
                  <a:pt x="325045" y="0"/>
                </a:lnTo>
                <a:lnTo>
                  <a:pt x="328493" y="0"/>
                </a:lnTo>
                <a:lnTo>
                  <a:pt x="331825" y="0"/>
                </a:lnTo>
                <a:lnTo>
                  <a:pt x="350064" y="0"/>
                </a:lnTo>
                <a:lnTo>
                  <a:pt x="350226" y="0"/>
                </a:lnTo>
                <a:lnTo>
                  <a:pt x="386059" y="0"/>
                </a:lnTo>
                <a:lnTo>
                  <a:pt x="412328" y="0"/>
                </a:lnTo>
                <a:lnTo>
                  <a:pt x="416283" y="0"/>
                </a:lnTo>
                <a:lnTo>
                  <a:pt x="445136" y="0"/>
                </a:lnTo>
                <a:lnTo>
                  <a:pt x="485205" y="0"/>
                </a:lnTo>
                <a:lnTo>
                  <a:pt x="492671" y="0"/>
                </a:lnTo>
                <a:lnTo>
                  <a:pt x="533266" y="0"/>
                </a:lnTo>
                <a:lnTo>
                  <a:pt x="549123" y="0"/>
                </a:lnTo>
                <a:lnTo>
                  <a:pt x="564215" y="0"/>
                </a:lnTo>
                <a:lnTo>
                  <a:pt x="568472" y="0"/>
                </a:lnTo>
                <a:lnTo>
                  <a:pt x="579954" y="0"/>
                </a:lnTo>
                <a:lnTo>
                  <a:pt x="590042" y="0"/>
                </a:lnTo>
                <a:lnTo>
                  <a:pt x="644577" y="0"/>
                </a:lnTo>
                <a:lnTo>
                  <a:pt x="656261" y="0"/>
                </a:lnTo>
                <a:lnTo>
                  <a:pt x="678859" y="0"/>
                </a:lnTo>
                <a:lnTo>
                  <a:pt x="688166" y="0"/>
                </a:lnTo>
                <a:lnTo>
                  <a:pt x="691434" y="0"/>
                </a:lnTo>
                <a:lnTo>
                  <a:pt x="698979" y="0"/>
                </a:lnTo>
                <a:lnTo>
                  <a:pt x="699197" y="0"/>
                </a:lnTo>
                <a:lnTo>
                  <a:pt x="714315" y="0"/>
                </a:lnTo>
                <a:lnTo>
                  <a:pt x="732649" y="0"/>
                </a:lnTo>
                <a:lnTo>
                  <a:pt x="739238" y="0"/>
                </a:lnTo>
                <a:lnTo>
                  <a:pt x="776417" y="0"/>
                </a:lnTo>
                <a:lnTo>
                  <a:pt x="790112" y="0"/>
                </a:lnTo>
                <a:lnTo>
                  <a:pt x="804193" y="0"/>
                </a:lnTo>
                <a:lnTo>
                  <a:pt x="819932" y="0"/>
                </a:lnTo>
                <a:lnTo>
                  <a:pt x="828306" y="0"/>
                </a:lnTo>
                <a:lnTo>
                  <a:pt x="838897" y="0"/>
                </a:lnTo>
                <a:lnTo>
                  <a:pt x="877519" y="0"/>
                </a:lnTo>
                <a:lnTo>
                  <a:pt x="884555" y="0"/>
                </a:lnTo>
                <a:lnTo>
                  <a:pt x="889522" y="0"/>
                </a:lnTo>
                <a:lnTo>
                  <a:pt x="892790" y="0"/>
                </a:lnTo>
                <a:lnTo>
                  <a:pt x="897355" y="0"/>
                </a:lnTo>
                <a:lnTo>
                  <a:pt x="900553" y="0"/>
                </a:lnTo>
                <a:lnTo>
                  <a:pt x="913212" y="0"/>
                </a:lnTo>
                <a:lnTo>
                  <a:pt x="914439" y="0"/>
                </a:lnTo>
                <a:lnTo>
                  <a:pt x="915671" y="0"/>
                </a:lnTo>
                <a:lnTo>
                  <a:pt x="917005" y="0"/>
                </a:lnTo>
                <a:lnTo>
                  <a:pt x="918837" y="0"/>
                </a:lnTo>
                <a:lnTo>
                  <a:pt x="928144" y="0"/>
                </a:lnTo>
                <a:lnTo>
                  <a:pt x="929112" y="0"/>
                </a:lnTo>
                <a:lnTo>
                  <a:pt x="932560" y="0"/>
                </a:lnTo>
                <a:lnTo>
                  <a:pt x="935892" y="0"/>
                </a:lnTo>
                <a:lnTo>
                  <a:pt x="940594" y="0"/>
                </a:lnTo>
                <a:lnTo>
                  <a:pt x="951963" y="0"/>
                </a:lnTo>
                <a:lnTo>
                  <a:pt x="954131" y="0"/>
                </a:lnTo>
                <a:lnTo>
                  <a:pt x="954293" y="0"/>
                </a:lnTo>
                <a:lnTo>
                  <a:pt x="955232" y="0"/>
                </a:lnTo>
                <a:lnTo>
                  <a:pt x="962777" y="0"/>
                </a:lnTo>
                <a:lnTo>
                  <a:pt x="962995" y="0"/>
                </a:lnTo>
                <a:lnTo>
                  <a:pt x="977774" y="0"/>
                </a:lnTo>
                <a:lnTo>
                  <a:pt x="978112" y="0"/>
                </a:lnTo>
                <a:lnTo>
                  <a:pt x="982451" y="0"/>
                </a:lnTo>
                <a:lnTo>
                  <a:pt x="990126" y="0"/>
                </a:lnTo>
                <a:lnTo>
                  <a:pt x="1003035" y="0"/>
                </a:lnTo>
                <a:lnTo>
                  <a:pt x="1016396" y="0"/>
                </a:lnTo>
                <a:lnTo>
                  <a:pt x="1020350" y="0"/>
                </a:lnTo>
                <a:lnTo>
                  <a:pt x="1029662" y="0"/>
                </a:lnTo>
                <a:lnTo>
                  <a:pt x="1030090" y="0"/>
                </a:lnTo>
                <a:lnTo>
                  <a:pt x="1040215" y="0"/>
                </a:lnTo>
                <a:lnTo>
                  <a:pt x="1049203" y="0"/>
                </a:lnTo>
                <a:lnTo>
                  <a:pt x="1052566" y="0"/>
                </a:lnTo>
                <a:lnTo>
                  <a:pt x="1078875" y="0"/>
                </a:lnTo>
                <a:lnTo>
                  <a:pt x="1089273" y="0"/>
                </a:lnTo>
                <a:lnTo>
                  <a:pt x="1092104" y="0"/>
                </a:lnTo>
                <a:lnTo>
                  <a:pt x="1096738" y="0"/>
                </a:lnTo>
                <a:lnTo>
                  <a:pt x="1098711" y="0"/>
                </a:lnTo>
                <a:lnTo>
                  <a:pt x="1129500" y="0"/>
                </a:lnTo>
                <a:lnTo>
                  <a:pt x="1130468" y="0"/>
                </a:lnTo>
                <a:lnTo>
                  <a:pt x="1133916" y="0"/>
                </a:lnTo>
                <a:lnTo>
                  <a:pt x="1137248" y="0"/>
                </a:lnTo>
                <a:lnTo>
                  <a:pt x="1137333" y="0"/>
                </a:lnTo>
                <a:lnTo>
                  <a:pt x="1141317" y="0"/>
                </a:lnTo>
                <a:lnTo>
                  <a:pt x="1153190" y="0"/>
                </a:lnTo>
                <a:lnTo>
                  <a:pt x="1154417" y="0"/>
                </a:lnTo>
                <a:lnTo>
                  <a:pt x="1155487" y="0"/>
                </a:lnTo>
                <a:lnTo>
                  <a:pt x="1155649" y="0"/>
                </a:lnTo>
                <a:lnTo>
                  <a:pt x="1161153" y="0"/>
                </a:lnTo>
                <a:lnTo>
                  <a:pt x="1168282" y="0"/>
                </a:lnTo>
                <a:lnTo>
                  <a:pt x="1172539" y="0"/>
                </a:lnTo>
                <a:lnTo>
                  <a:pt x="1177010" y="0"/>
                </a:lnTo>
                <a:lnTo>
                  <a:pt x="1180803" y="0"/>
                </a:lnTo>
                <a:lnTo>
                  <a:pt x="1184022" y="0"/>
                </a:lnTo>
                <a:lnTo>
                  <a:pt x="1191482" y="0"/>
                </a:lnTo>
                <a:lnTo>
                  <a:pt x="1191942" y="0"/>
                </a:lnTo>
                <a:lnTo>
                  <a:pt x="1192910" y="0"/>
                </a:lnTo>
                <a:lnTo>
                  <a:pt x="1194109" y="0"/>
                </a:lnTo>
                <a:lnTo>
                  <a:pt x="1196357" y="0"/>
                </a:lnTo>
                <a:lnTo>
                  <a:pt x="1199690" y="0"/>
                </a:lnTo>
                <a:lnTo>
                  <a:pt x="1205222" y="0"/>
                </a:lnTo>
                <a:lnTo>
                  <a:pt x="1217752" y="0"/>
                </a:lnTo>
                <a:lnTo>
                  <a:pt x="1217929" y="0"/>
                </a:lnTo>
                <a:lnTo>
                  <a:pt x="1218091" y="0"/>
                </a:lnTo>
                <a:lnTo>
                  <a:pt x="1221706" y="0"/>
                </a:lnTo>
                <a:lnTo>
                  <a:pt x="1222429" y="0"/>
                </a:lnTo>
                <a:lnTo>
                  <a:pt x="1248644" y="0"/>
                </a:lnTo>
                <a:lnTo>
                  <a:pt x="1250559" y="0"/>
                </a:lnTo>
                <a:lnTo>
                  <a:pt x="1253924" y="0"/>
                </a:lnTo>
                <a:lnTo>
                  <a:pt x="1260328" y="0"/>
                </a:lnTo>
                <a:lnTo>
                  <a:pt x="1280193" y="0"/>
                </a:lnTo>
                <a:lnTo>
                  <a:pt x="1282926" y="0"/>
                </a:lnTo>
                <a:lnTo>
                  <a:pt x="1284148" y="0"/>
                </a:lnTo>
                <a:lnTo>
                  <a:pt x="1290629" y="0"/>
                </a:lnTo>
                <a:lnTo>
                  <a:pt x="1292545" y="0"/>
                </a:lnTo>
                <a:lnTo>
                  <a:pt x="1298094" y="0"/>
                </a:lnTo>
                <a:lnTo>
                  <a:pt x="1313000" y="0"/>
                </a:lnTo>
                <a:lnTo>
                  <a:pt x="1336716" y="0"/>
                </a:lnTo>
                <a:lnTo>
                  <a:pt x="1338690" y="0"/>
                </a:lnTo>
                <a:lnTo>
                  <a:pt x="1342843" y="0"/>
                </a:lnTo>
                <a:lnTo>
                  <a:pt x="1353071" y="0"/>
                </a:lnTo>
                <a:lnTo>
                  <a:pt x="1360536" y="0"/>
                </a:lnTo>
                <a:lnTo>
                  <a:pt x="1373130" y="0"/>
                </a:lnTo>
                <a:lnTo>
                  <a:pt x="1373895" y="0"/>
                </a:lnTo>
                <a:lnTo>
                  <a:pt x="1385378" y="0"/>
                </a:lnTo>
                <a:lnTo>
                  <a:pt x="1394179" y="0"/>
                </a:lnTo>
                <a:lnTo>
                  <a:pt x="1395466" y="0"/>
                </a:lnTo>
                <a:lnTo>
                  <a:pt x="1401131" y="0"/>
                </a:lnTo>
                <a:lnTo>
                  <a:pt x="1408261" y="0"/>
                </a:lnTo>
                <a:lnTo>
                  <a:pt x="1416988" y="0"/>
                </a:lnTo>
                <a:lnTo>
                  <a:pt x="1424000" y="0"/>
                </a:lnTo>
                <a:lnTo>
                  <a:pt x="1432080" y="0"/>
                </a:lnTo>
                <a:lnTo>
                  <a:pt x="1436337" y="0"/>
                </a:lnTo>
                <a:lnTo>
                  <a:pt x="1442964" y="0"/>
                </a:lnTo>
                <a:lnTo>
                  <a:pt x="1445200" y="0"/>
                </a:lnTo>
                <a:lnTo>
                  <a:pt x="1447819" y="0"/>
                </a:lnTo>
                <a:lnTo>
                  <a:pt x="1450001" y="0"/>
                </a:lnTo>
                <a:lnTo>
                  <a:pt x="1457907" y="0"/>
                </a:lnTo>
                <a:lnTo>
                  <a:pt x="1461685" y="0"/>
                </a:lnTo>
                <a:lnTo>
                  <a:pt x="1484282" y="0"/>
                </a:lnTo>
                <a:lnTo>
                  <a:pt x="1488623" y="0"/>
                </a:lnTo>
                <a:lnTo>
                  <a:pt x="1493590" y="0"/>
                </a:lnTo>
                <a:lnTo>
                  <a:pt x="1496858" y="0"/>
                </a:lnTo>
                <a:lnTo>
                  <a:pt x="1504621" y="0"/>
                </a:lnTo>
                <a:lnTo>
                  <a:pt x="1512442" y="0"/>
                </a:lnTo>
                <a:lnTo>
                  <a:pt x="1518506" y="0"/>
                </a:lnTo>
                <a:lnTo>
                  <a:pt x="1519738" y="0"/>
                </a:lnTo>
                <a:lnTo>
                  <a:pt x="1522904" y="0"/>
                </a:lnTo>
                <a:lnTo>
                  <a:pt x="1524126" y="0"/>
                </a:lnTo>
                <a:lnTo>
                  <a:pt x="1538073" y="0"/>
                </a:lnTo>
                <a:lnTo>
                  <a:pt x="1544661" y="0"/>
                </a:lnTo>
                <a:lnTo>
                  <a:pt x="1546724" y="0"/>
                </a:lnTo>
                <a:lnTo>
                  <a:pt x="1556031" y="0"/>
                </a:lnTo>
                <a:lnTo>
                  <a:pt x="1557018" y="0"/>
                </a:lnTo>
                <a:lnTo>
                  <a:pt x="1559299" y="0"/>
                </a:lnTo>
                <a:lnTo>
                  <a:pt x="1566844" y="0"/>
                </a:lnTo>
                <a:lnTo>
                  <a:pt x="1567062" y="0"/>
                </a:lnTo>
                <a:lnTo>
                  <a:pt x="1581841" y="0"/>
                </a:lnTo>
                <a:lnTo>
                  <a:pt x="1582180" y="0"/>
                </a:lnTo>
                <a:lnTo>
                  <a:pt x="1582821" y="0"/>
                </a:lnTo>
                <a:lnTo>
                  <a:pt x="1586518" y="0"/>
                </a:lnTo>
                <a:lnTo>
                  <a:pt x="1595536" y="0"/>
                </a:lnTo>
                <a:lnTo>
                  <a:pt x="1600514" y="0"/>
                </a:lnTo>
                <a:lnTo>
                  <a:pt x="1607102" y="0"/>
                </a:lnTo>
                <a:lnTo>
                  <a:pt x="1613108" y="0"/>
                </a:lnTo>
                <a:lnTo>
                  <a:pt x="1625356" y="0"/>
                </a:lnTo>
                <a:lnTo>
                  <a:pt x="1633730" y="0"/>
                </a:lnTo>
                <a:lnTo>
                  <a:pt x="1634158" y="0"/>
                </a:lnTo>
                <a:lnTo>
                  <a:pt x="1644282" y="0"/>
                </a:lnTo>
                <a:lnTo>
                  <a:pt x="1656634" y="0"/>
                </a:lnTo>
                <a:lnTo>
                  <a:pt x="1657977" y="0"/>
                </a:lnTo>
                <a:lnTo>
                  <a:pt x="1672059" y="0"/>
                </a:lnTo>
                <a:lnTo>
                  <a:pt x="1682943" y="0"/>
                </a:lnTo>
                <a:lnTo>
                  <a:pt x="1687798" y="0"/>
                </a:lnTo>
                <a:lnTo>
                  <a:pt x="1689979" y="0"/>
                </a:lnTo>
                <a:lnTo>
                  <a:pt x="1696171" y="0"/>
                </a:lnTo>
                <a:lnTo>
                  <a:pt x="1702779" y="0"/>
                </a:lnTo>
                <a:lnTo>
                  <a:pt x="1706762" y="0"/>
                </a:lnTo>
                <a:lnTo>
                  <a:pt x="1719863" y="0"/>
                </a:lnTo>
                <a:lnTo>
                  <a:pt x="1724261" y="0"/>
                </a:lnTo>
                <a:lnTo>
                  <a:pt x="1733568" y="0"/>
                </a:lnTo>
                <a:lnTo>
                  <a:pt x="1734536" y="0"/>
                </a:lnTo>
                <a:lnTo>
                  <a:pt x="1737983" y="0"/>
                </a:lnTo>
                <a:lnTo>
                  <a:pt x="1741316" y="0"/>
                </a:lnTo>
                <a:lnTo>
                  <a:pt x="1745384" y="0"/>
                </a:lnTo>
                <a:lnTo>
                  <a:pt x="1752420" y="0"/>
                </a:lnTo>
                <a:lnTo>
                  <a:pt x="1757387" y="0"/>
                </a:lnTo>
                <a:lnTo>
                  <a:pt x="1757612" y="0"/>
                </a:lnTo>
                <a:lnTo>
                  <a:pt x="1758485" y="0"/>
                </a:lnTo>
                <a:lnTo>
                  <a:pt x="1759555" y="0"/>
                </a:lnTo>
                <a:lnTo>
                  <a:pt x="1759717" y="0"/>
                </a:lnTo>
                <a:lnTo>
                  <a:pt x="1760656" y="0"/>
                </a:lnTo>
                <a:lnTo>
                  <a:pt x="1765220" y="0"/>
                </a:lnTo>
                <a:lnTo>
                  <a:pt x="1768418" y="0"/>
                </a:lnTo>
                <a:lnTo>
                  <a:pt x="1781077" y="0"/>
                </a:lnTo>
                <a:lnTo>
                  <a:pt x="1782304" y="0"/>
                </a:lnTo>
                <a:lnTo>
                  <a:pt x="1783536" y="0"/>
                </a:lnTo>
                <a:lnTo>
                  <a:pt x="1784870" y="0"/>
                </a:lnTo>
                <a:lnTo>
                  <a:pt x="1786702" y="0"/>
                </a:lnTo>
                <a:lnTo>
                  <a:pt x="1787875" y="0"/>
                </a:lnTo>
                <a:lnTo>
                  <a:pt x="1795550" y="0"/>
                </a:lnTo>
                <a:lnTo>
                  <a:pt x="1796009" y="0"/>
                </a:lnTo>
                <a:lnTo>
                  <a:pt x="1796977" y="0"/>
                </a:lnTo>
                <a:lnTo>
                  <a:pt x="1796996" y="0"/>
                </a:lnTo>
                <a:lnTo>
                  <a:pt x="1800425" y="0"/>
                </a:lnTo>
                <a:lnTo>
                  <a:pt x="1803757" y="0"/>
                </a:lnTo>
                <a:lnTo>
                  <a:pt x="1808459" y="0"/>
                </a:lnTo>
                <a:lnTo>
                  <a:pt x="1809289" y="0"/>
                </a:lnTo>
                <a:lnTo>
                  <a:pt x="1821819" y="0"/>
                </a:lnTo>
                <a:lnTo>
                  <a:pt x="1821996" y="0"/>
                </a:lnTo>
                <a:lnTo>
                  <a:pt x="1822158" y="0"/>
                </a:lnTo>
                <a:lnTo>
                  <a:pt x="1825774" y="0"/>
                </a:lnTo>
                <a:lnTo>
                  <a:pt x="1826496" y="0"/>
                </a:lnTo>
                <a:lnTo>
                  <a:pt x="1835514" y="0"/>
                </a:lnTo>
                <a:lnTo>
                  <a:pt x="1845639" y="0"/>
                </a:lnTo>
                <a:lnTo>
                  <a:pt x="1850316" y="0"/>
                </a:lnTo>
                <a:lnTo>
                  <a:pt x="1854626" y="0"/>
                </a:lnTo>
                <a:lnTo>
                  <a:pt x="1857990" y="0"/>
                </a:lnTo>
                <a:lnTo>
                  <a:pt x="1857991" y="0"/>
                </a:lnTo>
                <a:lnTo>
                  <a:pt x="1884261" y="0"/>
                </a:lnTo>
                <a:lnTo>
                  <a:pt x="1888215" y="0"/>
                </a:lnTo>
                <a:lnTo>
                  <a:pt x="1894697" y="0"/>
                </a:lnTo>
                <a:lnTo>
                  <a:pt x="1896612" y="0"/>
                </a:lnTo>
                <a:lnTo>
                  <a:pt x="1897527" y="0"/>
                </a:lnTo>
                <a:lnTo>
                  <a:pt x="1897955" y="0"/>
                </a:lnTo>
                <a:lnTo>
                  <a:pt x="1902162" y="0"/>
                </a:lnTo>
                <a:lnTo>
                  <a:pt x="1917068" y="0"/>
                </a:lnTo>
                <a:lnTo>
                  <a:pt x="1920431" y="0"/>
                </a:lnTo>
                <a:lnTo>
                  <a:pt x="1942757" y="0"/>
                </a:lnTo>
                <a:lnTo>
                  <a:pt x="1946740" y="0"/>
                </a:lnTo>
                <a:lnTo>
                  <a:pt x="1946910" y="0"/>
                </a:lnTo>
                <a:lnTo>
                  <a:pt x="1957138" y="0"/>
                </a:lnTo>
                <a:lnTo>
                  <a:pt x="1959841" y="0"/>
                </a:lnTo>
                <a:lnTo>
                  <a:pt x="1964603" y="0"/>
                </a:lnTo>
                <a:lnTo>
                  <a:pt x="1966576" y="0"/>
                </a:lnTo>
                <a:lnTo>
                  <a:pt x="1975639" y="0"/>
                </a:lnTo>
                <a:lnTo>
                  <a:pt x="1977197" y="0"/>
                </a:lnTo>
                <a:lnTo>
                  <a:pt x="1977963" y="0"/>
                </a:lnTo>
                <a:lnTo>
                  <a:pt x="1989445" y="0"/>
                </a:lnTo>
                <a:lnTo>
                  <a:pt x="1997366" y="0"/>
                </a:lnTo>
                <a:lnTo>
                  <a:pt x="1997590" y="0"/>
                </a:lnTo>
                <a:lnTo>
                  <a:pt x="1998333" y="0"/>
                </a:lnTo>
                <a:lnTo>
                  <a:pt x="1999533" y="0"/>
                </a:lnTo>
                <a:lnTo>
                  <a:pt x="2001781" y="0"/>
                </a:lnTo>
                <a:lnTo>
                  <a:pt x="2005113" y="0"/>
                </a:lnTo>
                <a:lnTo>
                  <a:pt x="2005198" y="0"/>
                </a:lnTo>
                <a:lnTo>
                  <a:pt x="2010646" y="0"/>
                </a:lnTo>
                <a:lnTo>
                  <a:pt x="2021055" y="0"/>
                </a:lnTo>
                <a:lnTo>
                  <a:pt x="2022282" y="0"/>
                </a:lnTo>
                <a:lnTo>
                  <a:pt x="2023352" y="0"/>
                </a:lnTo>
                <a:lnTo>
                  <a:pt x="2023514" y="0"/>
                </a:lnTo>
                <a:lnTo>
                  <a:pt x="2027853" y="0"/>
                </a:lnTo>
                <a:lnTo>
                  <a:pt x="2036148" y="0"/>
                </a:lnTo>
                <a:lnTo>
                  <a:pt x="2040404" y="0"/>
                </a:lnTo>
                <a:lnTo>
                  <a:pt x="2049267" y="0"/>
                </a:lnTo>
                <a:lnTo>
                  <a:pt x="2051887" y="0"/>
                </a:lnTo>
                <a:lnTo>
                  <a:pt x="2054068" y="0"/>
                </a:lnTo>
                <a:lnTo>
                  <a:pt x="2059347" y="0"/>
                </a:lnTo>
                <a:lnTo>
                  <a:pt x="2061974" y="0"/>
                </a:lnTo>
                <a:lnTo>
                  <a:pt x="2065752" y="0"/>
                </a:lnTo>
                <a:lnTo>
                  <a:pt x="2073087" y="0"/>
                </a:lnTo>
                <a:lnTo>
                  <a:pt x="2085617" y="0"/>
                </a:lnTo>
                <a:lnTo>
                  <a:pt x="2088350" y="0"/>
                </a:lnTo>
                <a:lnTo>
                  <a:pt x="2089571" y="0"/>
                </a:lnTo>
                <a:lnTo>
                  <a:pt x="2090294" y="0"/>
                </a:lnTo>
                <a:lnTo>
                  <a:pt x="2097968" y="0"/>
                </a:lnTo>
                <a:lnTo>
                  <a:pt x="2116509" y="0"/>
                </a:lnTo>
                <a:lnTo>
                  <a:pt x="2118424" y="0"/>
                </a:lnTo>
                <a:lnTo>
                  <a:pt x="2128193" y="0"/>
                </a:lnTo>
                <a:lnTo>
                  <a:pt x="2142140" y="0"/>
                </a:lnTo>
                <a:lnTo>
                  <a:pt x="2148266" y="0"/>
                </a:lnTo>
                <a:lnTo>
                  <a:pt x="2150791" y="0"/>
                </a:lnTo>
                <a:lnTo>
                  <a:pt x="2158494" y="0"/>
                </a:lnTo>
                <a:lnTo>
                  <a:pt x="2160410" y="0"/>
                </a:lnTo>
                <a:lnTo>
                  <a:pt x="2161085" y="0"/>
                </a:lnTo>
                <a:lnTo>
                  <a:pt x="2165959" y="0"/>
                </a:lnTo>
                <a:lnTo>
                  <a:pt x="2178553" y="0"/>
                </a:lnTo>
                <a:lnTo>
                  <a:pt x="2186888" y="0"/>
                </a:lnTo>
                <a:lnTo>
                  <a:pt x="2199603" y="0"/>
                </a:lnTo>
                <a:lnTo>
                  <a:pt x="2204581" y="0"/>
                </a:lnTo>
                <a:lnTo>
                  <a:pt x="2206555" y="0"/>
                </a:lnTo>
                <a:lnTo>
                  <a:pt x="2210708" y="0"/>
                </a:lnTo>
                <a:lnTo>
                  <a:pt x="2211823" y="0"/>
                </a:lnTo>
                <a:lnTo>
                  <a:pt x="2215617" y="0"/>
                </a:lnTo>
                <a:lnTo>
                  <a:pt x="2217175" y="0"/>
                </a:lnTo>
                <a:lnTo>
                  <a:pt x="2229424" y="0"/>
                </a:lnTo>
                <a:lnTo>
                  <a:pt x="2240995" y="0"/>
                </a:lnTo>
                <a:lnTo>
                  <a:pt x="2241760" y="0"/>
                </a:lnTo>
                <a:lnTo>
                  <a:pt x="2250624" y="0"/>
                </a:lnTo>
                <a:lnTo>
                  <a:pt x="2253243" y="0"/>
                </a:lnTo>
                <a:lnTo>
                  <a:pt x="2262044" y="0"/>
                </a:lnTo>
                <a:lnTo>
                  <a:pt x="2263331" y="0"/>
                </a:lnTo>
                <a:lnTo>
                  <a:pt x="2276126" y="0"/>
                </a:lnTo>
                <a:lnTo>
                  <a:pt x="2291865" y="0"/>
                </a:lnTo>
                <a:lnTo>
                  <a:pt x="2294046" y="0"/>
                </a:lnTo>
                <a:lnTo>
                  <a:pt x="2310829" y="0"/>
                </a:lnTo>
                <a:lnTo>
                  <a:pt x="2313065" y="0"/>
                </a:lnTo>
                <a:lnTo>
                  <a:pt x="2317866" y="0"/>
                </a:lnTo>
                <a:lnTo>
                  <a:pt x="2323930" y="0"/>
                </a:lnTo>
                <a:lnTo>
                  <a:pt x="2328328" y="0"/>
                </a:lnTo>
                <a:lnTo>
                  <a:pt x="2329550" y="0"/>
                </a:lnTo>
                <a:lnTo>
                  <a:pt x="2352147" y="0"/>
                </a:lnTo>
                <a:lnTo>
                  <a:pt x="2356488" y="0"/>
                </a:lnTo>
                <a:lnTo>
                  <a:pt x="2361455" y="0"/>
                </a:lnTo>
                <a:lnTo>
                  <a:pt x="2361679" y="0"/>
                </a:lnTo>
                <a:lnTo>
                  <a:pt x="2362442" y="0"/>
                </a:lnTo>
                <a:lnTo>
                  <a:pt x="2364723" y="0"/>
                </a:lnTo>
                <a:lnTo>
                  <a:pt x="2372486" y="0"/>
                </a:lnTo>
                <a:lnTo>
                  <a:pt x="2386371" y="0"/>
                </a:lnTo>
                <a:lnTo>
                  <a:pt x="2387603" y="0"/>
                </a:lnTo>
                <a:lnTo>
                  <a:pt x="2388245" y="0"/>
                </a:lnTo>
                <a:lnTo>
                  <a:pt x="2390769" y="0"/>
                </a:lnTo>
                <a:lnTo>
                  <a:pt x="2391942" y="0"/>
                </a:lnTo>
                <a:lnTo>
                  <a:pt x="2401064" y="0"/>
                </a:lnTo>
                <a:lnTo>
                  <a:pt x="2405938" y="0"/>
                </a:lnTo>
                <a:lnTo>
                  <a:pt x="2412526" y="0"/>
                </a:lnTo>
                <a:lnTo>
                  <a:pt x="2424883" y="0"/>
                </a:lnTo>
                <a:lnTo>
                  <a:pt x="2439581" y="0"/>
                </a:lnTo>
                <a:lnTo>
                  <a:pt x="2449706" y="0"/>
                </a:lnTo>
                <a:lnTo>
                  <a:pt x="2450686" y="0"/>
                </a:lnTo>
                <a:lnTo>
                  <a:pt x="2454383" y="0"/>
                </a:lnTo>
                <a:lnTo>
                  <a:pt x="2462057" y="0"/>
                </a:lnTo>
                <a:lnTo>
                  <a:pt x="2463401" y="0"/>
                </a:lnTo>
                <a:lnTo>
                  <a:pt x="2480973" y="0"/>
                </a:lnTo>
                <a:lnTo>
                  <a:pt x="2493221" y="0"/>
                </a:lnTo>
                <a:lnTo>
                  <a:pt x="2501595" y="0"/>
                </a:lnTo>
                <a:lnTo>
                  <a:pt x="2502023" y="0"/>
                </a:lnTo>
                <a:lnTo>
                  <a:pt x="2524499" y="0"/>
                </a:lnTo>
                <a:lnTo>
                  <a:pt x="2550808" y="0"/>
                </a:lnTo>
                <a:lnTo>
                  <a:pt x="2557844" y="0"/>
                </a:lnTo>
                <a:lnTo>
                  <a:pt x="2563908" y="0"/>
                </a:lnTo>
                <a:lnTo>
                  <a:pt x="2570644" y="0"/>
                </a:lnTo>
                <a:lnTo>
                  <a:pt x="2579706" y="0"/>
                </a:lnTo>
                <a:lnTo>
                  <a:pt x="2587728" y="0"/>
                </a:lnTo>
                <a:lnTo>
                  <a:pt x="2592126" y="0"/>
                </a:lnTo>
                <a:lnTo>
                  <a:pt x="2601433" y="0"/>
                </a:lnTo>
                <a:lnTo>
                  <a:pt x="2601658" y="0"/>
                </a:lnTo>
                <a:lnTo>
                  <a:pt x="2602401" y="0"/>
                </a:lnTo>
                <a:lnTo>
                  <a:pt x="2605848" y="0"/>
                </a:lnTo>
                <a:lnTo>
                  <a:pt x="2609181" y="0"/>
                </a:lnTo>
                <a:lnTo>
                  <a:pt x="2614713" y="0"/>
                </a:lnTo>
                <a:lnTo>
                  <a:pt x="2625477" y="0"/>
                </a:lnTo>
                <a:lnTo>
                  <a:pt x="2626349" y="0"/>
                </a:lnTo>
                <a:lnTo>
                  <a:pt x="2627420" y="0"/>
                </a:lnTo>
                <a:lnTo>
                  <a:pt x="2627582" y="0"/>
                </a:lnTo>
                <a:lnTo>
                  <a:pt x="2631920" y="0"/>
                </a:lnTo>
                <a:lnTo>
                  <a:pt x="2655739" y="0"/>
                </a:lnTo>
                <a:lnTo>
                  <a:pt x="2663415" y="0"/>
                </a:lnTo>
                <a:lnTo>
                  <a:pt x="2664861" y="0"/>
                </a:lnTo>
                <a:lnTo>
                  <a:pt x="2677154" y="0"/>
                </a:lnTo>
                <a:lnTo>
                  <a:pt x="2689684" y="0"/>
                </a:lnTo>
                <a:lnTo>
                  <a:pt x="2693639" y="0"/>
                </a:lnTo>
                <a:lnTo>
                  <a:pt x="2694361" y="0"/>
                </a:lnTo>
                <a:lnTo>
                  <a:pt x="2702036" y="0"/>
                </a:lnTo>
                <a:lnTo>
                  <a:pt x="2703379" y="0"/>
                </a:lnTo>
                <a:lnTo>
                  <a:pt x="2722491" y="0"/>
                </a:lnTo>
                <a:lnTo>
                  <a:pt x="2725855" y="0"/>
                </a:lnTo>
                <a:lnTo>
                  <a:pt x="2752334" y="0"/>
                </a:lnTo>
                <a:lnTo>
                  <a:pt x="2762561" y="0"/>
                </a:lnTo>
                <a:lnTo>
                  <a:pt x="2764477" y="0"/>
                </a:lnTo>
                <a:lnTo>
                  <a:pt x="2770027" y="0"/>
                </a:lnTo>
                <a:lnTo>
                  <a:pt x="2782621" y="0"/>
                </a:lnTo>
                <a:lnTo>
                  <a:pt x="2810622" y="0"/>
                </a:lnTo>
                <a:lnTo>
                  <a:pt x="2814775" y="0"/>
                </a:lnTo>
                <a:lnTo>
                  <a:pt x="2815891" y="0"/>
                </a:lnTo>
                <a:lnTo>
                  <a:pt x="2819684" y="0"/>
                </a:lnTo>
                <a:lnTo>
                  <a:pt x="2827706" y="0"/>
                </a:lnTo>
                <a:lnTo>
                  <a:pt x="2843503" y="0"/>
                </a:lnTo>
                <a:lnTo>
                  <a:pt x="2845062" y="0"/>
                </a:lnTo>
                <a:lnTo>
                  <a:pt x="2845828" y="0"/>
                </a:lnTo>
                <a:lnTo>
                  <a:pt x="2854691" y="0"/>
                </a:lnTo>
                <a:lnTo>
                  <a:pt x="2857310" y="0"/>
                </a:lnTo>
                <a:lnTo>
                  <a:pt x="2865455" y="0"/>
                </a:lnTo>
                <a:lnTo>
                  <a:pt x="2867398" y="0"/>
                </a:lnTo>
                <a:lnTo>
                  <a:pt x="2878510" y="0"/>
                </a:lnTo>
                <a:lnTo>
                  <a:pt x="2895718" y="0"/>
                </a:lnTo>
                <a:lnTo>
                  <a:pt x="2917132" y="0"/>
                </a:lnTo>
                <a:lnTo>
                  <a:pt x="2921933" y="0"/>
                </a:lnTo>
                <a:lnTo>
                  <a:pt x="2933617" y="0"/>
                </a:lnTo>
                <a:lnTo>
                  <a:pt x="2956215" y="0"/>
                </a:lnTo>
                <a:lnTo>
                  <a:pt x="2965833" y="0"/>
                </a:lnTo>
                <a:lnTo>
                  <a:pt x="2966509" y="0"/>
                </a:lnTo>
                <a:lnTo>
                  <a:pt x="2992312" y="0"/>
                </a:lnTo>
                <a:lnTo>
                  <a:pt x="3010005" y="0"/>
                </a:lnTo>
                <a:lnTo>
                  <a:pt x="3016131" y="0"/>
                </a:lnTo>
                <a:lnTo>
                  <a:pt x="3028950" y="0"/>
                </a:lnTo>
                <a:lnTo>
                  <a:pt x="3046418" y="0"/>
                </a:lnTo>
                <a:lnTo>
                  <a:pt x="3054753" y="0"/>
                </a:lnTo>
                <a:lnTo>
                  <a:pt x="3067468" y="0"/>
                </a:lnTo>
                <a:lnTo>
                  <a:pt x="3079688" y="0"/>
                </a:lnTo>
                <a:lnTo>
                  <a:pt x="3083482" y="0"/>
                </a:lnTo>
                <a:lnTo>
                  <a:pt x="3085040" y="0"/>
                </a:lnTo>
                <a:lnTo>
                  <a:pt x="3097288" y="0"/>
                </a:lnTo>
                <a:lnTo>
                  <a:pt x="3118489" y="0"/>
                </a:lnTo>
                <a:lnTo>
                  <a:pt x="3161911" y="0"/>
                </a:lnTo>
                <a:lnTo>
                  <a:pt x="3191795" y="0"/>
                </a:lnTo>
                <a:lnTo>
                  <a:pt x="3196193" y="0"/>
                </a:lnTo>
                <a:lnTo>
                  <a:pt x="3229544" y="0"/>
                </a:lnTo>
                <a:lnTo>
                  <a:pt x="3230306" y="0"/>
                </a:lnTo>
                <a:lnTo>
                  <a:pt x="3256109" y="0"/>
                </a:lnTo>
                <a:lnTo>
                  <a:pt x="3259807" y="0"/>
                </a:lnTo>
                <a:lnTo>
                  <a:pt x="3268928" y="0"/>
                </a:lnTo>
                <a:lnTo>
                  <a:pt x="3307446" y="0"/>
                </a:lnTo>
                <a:lnTo>
                  <a:pt x="3329922" y="0"/>
                </a:lnTo>
                <a:lnTo>
                  <a:pt x="3431773" y="0"/>
                </a:lnTo>
                <a:lnTo>
                  <a:pt x="3447571" y="0"/>
                </a:lnTo>
                <a:lnTo>
                  <a:pt x="3469523" y="0"/>
                </a:lnTo>
                <a:lnTo>
                  <a:pt x="3482578" y="0"/>
                </a:lnTo>
                <a:lnTo>
                  <a:pt x="3499785" y="0"/>
                </a:lnTo>
                <a:lnTo>
                  <a:pt x="3569901" y="0"/>
                </a:lnTo>
                <a:lnTo>
                  <a:pt x="3620199" y="0"/>
                </a:lnTo>
                <a:lnTo>
                  <a:pt x="3650485" y="0"/>
                </a:lnTo>
                <a:lnTo>
                  <a:pt x="3683756" y="0"/>
                </a:lnTo>
                <a:lnTo>
                  <a:pt x="3687549" y="0"/>
                </a:lnTo>
                <a:lnTo>
                  <a:pt x="3722556" y="0"/>
                </a:lnTo>
                <a:lnTo>
                  <a:pt x="3834374" y="0"/>
                </a:lnTo>
                <a:lnTo>
                  <a:pt x="3860177" y="0"/>
                </a:lnTo>
                <a:cubicBezTo>
                  <a:pt x="3923253" y="0"/>
                  <a:pt x="3939023" y="47253"/>
                  <a:pt x="3942965" y="70879"/>
                </a:cubicBezTo>
                <a:lnTo>
                  <a:pt x="3944278" y="83987"/>
                </a:lnTo>
                <a:lnTo>
                  <a:pt x="3944278" y="2187333"/>
                </a:lnTo>
                <a:lnTo>
                  <a:pt x="3940665" y="2215048"/>
                </a:lnTo>
                <a:cubicBezTo>
                  <a:pt x="3924568" y="2271324"/>
                  <a:pt x="3860177" y="2271324"/>
                  <a:pt x="3860177" y="2271324"/>
                </a:cubicBezTo>
                <a:lnTo>
                  <a:pt x="3856908" y="2271324"/>
                </a:lnTo>
                <a:lnTo>
                  <a:pt x="3849364" y="2271324"/>
                </a:lnTo>
                <a:lnTo>
                  <a:pt x="3849145" y="2271324"/>
                </a:lnTo>
                <a:lnTo>
                  <a:pt x="3834028" y="2271324"/>
                </a:lnTo>
                <a:lnTo>
                  <a:pt x="3809105" y="2271324"/>
                </a:lnTo>
                <a:lnTo>
                  <a:pt x="3771925" y="2271324"/>
                </a:lnTo>
                <a:lnTo>
                  <a:pt x="3720037" y="2271324"/>
                </a:lnTo>
                <a:lnTo>
                  <a:pt x="3670823" y="2271324"/>
                </a:lnTo>
                <a:lnTo>
                  <a:pt x="3650988" y="2271324"/>
                </a:lnTo>
                <a:lnTo>
                  <a:pt x="3635131" y="2271324"/>
                </a:lnTo>
                <a:lnTo>
                  <a:pt x="3631337" y="2271324"/>
                </a:lnTo>
                <a:lnTo>
                  <a:pt x="3620199" y="2271324"/>
                </a:lnTo>
                <a:lnTo>
                  <a:pt x="3619230" y="2271324"/>
                </a:lnTo>
                <a:lnTo>
                  <a:pt x="3615782" y="2271324"/>
                </a:lnTo>
                <a:lnTo>
                  <a:pt x="3612451" y="2271324"/>
                </a:lnTo>
                <a:lnTo>
                  <a:pt x="3594211" y="2271324"/>
                </a:lnTo>
                <a:lnTo>
                  <a:pt x="3594050" y="2271324"/>
                </a:lnTo>
                <a:lnTo>
                  <a:pt x="3569126" y="2271324"/>
                </a:lnTo>
                <a:lnTo>
                  <a:pt x="3531946" y="2271324"/>
                </a:lnTo>
                <a:lnTo>
                  <a:pt x="3527992" y="2271324"/>
                </a:lnTo>
                <a:lnTo>
                  <a:pt x="3499140" y="2271324"/>
                </a:lnTo>
                <a:lnTo>
                  <a:pt x="3459069" y="2271324"/>
                </a:lnTo>
                <a:lnTo>
                  <a:pt x="3451604" y="2271324"/>
                </a:lnTo>
                <a:lnTo>
                  <a:pt x="3411009" y="2271324"/>
                </a:lnTo>
                <a:lnTo>
                  <a:pt x="3395152" y="2271324"/>
                </a:lnTo>
                <a:lnTo>
                  <a:pt x="3380060" y="2271324"/>
                </a:lnTo>
                <a:lnTo>
                  <a:pt x="3375804" y="2271324"/>
                </a:lnTo>
                <a:lnTo>
                  <a:pt x="3364321" y="2271324"/>
                </a:lnTo>
                <a:lnTo>
                  <a:pt x="3354232" y="2271324"/>
                </a:lnTo>
                <a:lnTo>
                  <a:pt x="3299698" y="2271324"/>
                </a:lnTo>
                <a:lnTo>
                  <a:pt x="3288014" y="2271324"/>
                </a:lnTo>
                <a:lnTo>
                  <a:pt x="3265416" y="2271324"/>
                </a:lnTo>
                <a:lnTo>
                  <a:pt x="3256109" y="2271324"/>
                </a:lnTo>
                <a:lnTo>
                  <a:pt x="3252841" y="2271324"/>
                </a:lnTo>
                <a:lnTo>
                  <a:pt x="3245296" y="2271324"/>
                </a:lnTo>
                <a:lnTo>
                  <a:pt x="3245078" y="2271324"/>
                </a:lnTo>
                <a:lnTo>
                  <a:pt x="3229961" y="2271324"/>
                </a:lnTo>
                <a:lnTo>
                  <a:pt x="3211625" y="2271324"/>
                </a:lnTo>
                <a:lnTo>
                  <a:pt x="3205038" y="2271324"/>
                </a:lnTo>
                <a:lnTo>
                  <a:pt x="3167858" y="2271324"/>
                </a:lnTo>
                <a:lnTo>
                  <a:pt x="3154163" y="2271324"/>
                </a:lnTo>
                <a:lnTo>
                  <a:pt x="3140082" y="2271324"/>
                </a:lnTo>
                <a:lnTo>
                  <a:pt x="3124343" y="2271324"/>
                </a:lnTo>
                <a:lnTo>
                  <a:pt x="3115969" y="2271324"/>
                </a:lnTo>
                <a:lnTo>
                  <a:pt x="3105378" y="2271324"/>
                </a:lnTo>
                <a:lnTo>
                  <a:pt x="3066756" y="2271324"/>
                </a:lnTo>
                <a:lnTo>
                  <a:pt x="3059720" y="2271324"/>
                </a:lnTo>
                <a:lnTo>
                  <a:pt x="3054753" y="2271324"/>
                </a:lnTo>
                <a:lnTo>
                  <a:pt x="3053374" y="2271324"/>
                </a:lnTo>
                <a:lnTo>
                  <a:pt x="3046920" y="2271324"/>
                </a:lnTo>
                <a:lnTo>
                  <a:pt x="3043721" y="2271324"/>
                </a:lnTo>
                <a:lnTo>
                  <a:pt x="3031063" y="2271324"/>
                </a:lnTo>
                <a:lnTo>
                  <a:pt x="3029836" y="2271324"/>
                </a:lnTo>
                <a:lnTo>
                  <a:pt x="3028604" y="2271324"/>
                </a:lnTo>
                <a:lnTo>
                  <a:pt x="3027270" y="2271324"/>
                </a:lnTo>
                <a:lnTo>
                  <a:pt x="3025438" y="2271324"/>
                </a:lnTo>
                <a:lnTo>
                  <a:pt x="3016131" y="2271324"/>
                </a:lnTo>
                <a:lnTo>
                  <a:pt x="3015163" y="2271324"/>
                </a:lnTo>
                <a:lnTo>
                  <a:pt x="3011715" y="2271324"/>
                </a:lnTo>
                <a:lnTo>
                  <a:pt x="3008383" y="2271324"/>
                </a:lnTo>
                <a:lnTo>
                  <a:pt x="3003682" y="2271324"/>
                </a:lnTo>
                <a:lnTo>
                  <a:pt x="2992312" y="2271324"/>
                </a:lnTo>
                <a:lnTo>
                  <a:pt x="2990143" y="2271324"/>
                </a:lnTo>
                <a:lnTo>
                  <a:pt x="2989982" y="2271324"/>
                </a:lnTo>
                <a:lnTo>
                  <a:pt x="2989044" y="2271324"/>
                </a:lnTo>
                <a:lnTo>
                  <a:pt x="2981499" y="2271324"/>
                </a:lnTo>
                <a:lnTo>
                  <a:pt x="2981280" y="2271324"/>
                </a:lnTo>
                <a:lnTo>
                  <a:pt x="2966501" y="2271324"/>
                </a:lnTo>
                <a:lnTo>
                  <a:pt x="2966163" y="2271324"/>
                </a:lnTo>
                <a:lnTo>
                  <a:pt x="2965059" y="2271324"/>
                </a:lnTo>
                <a:lnTo>
                  <a:pt x="2961824" y="2271324"/>
                </a:lnTo>
                <a:lnTo>
                  <a:pt x="2941240" y="2271324"/>
                </a:lnTo>
                <a:lnTo>
                  <a:pt x="2927879" y="2271324"/>
                </a:lnTo>
                <a:lnTo>
                  <a:pt x="2923925" y="2271324"/>
                </a:lnTo>
                <a:lnTo>
                  <a:pt x="2914613" y="2271324"/>
                </a:lnTo>
                <a:lnTo>
                  <a:pt x="2914185" y="2271324"/>
                </a:lnTo>
                <a:lnTo>
                  <a:pt x="2904061" y="2271324"/>
                </a:lnTo>
                <a:lnTo>
                  <a:pt x="2895073" y="2271324"/>
                </a:lnTo>
                <a:lnTo>
                  <a:pt x="2891708" y="2271324"/>
                </a:lnTo>
                <a:lnTo>
                  <a:pt x="2865399" y="2271324"/>
                </a:lnTo>
                <a:lnTo>
                  <a:pt x="2855002" y="2271324"/>
                </a:lnTo>
                <a:lnTo>
                  <a:pt x="2852172" y="2271324"/>
                </a:lnTo>
                <a:lnTo>
                  <a:pt x="2847537" y="2271324"/>
                </a:lnTo>
                <a:lnTo>
                  <a:pt x="2845564" y="2271324"/>
                </a:lnTo>
                <a:lnTo>
                  <a:pt x="2814775" y="2271324"/>
                </a:lnTo>
                <a:lnTo>
                  <a:pt x="2813806" y="2271324"/>
                </a:lnTo>
                <a:lnTo>
                  <a:pt x="2810358" y="2271324"/>
                </a:lnTo>
                <a:lnTo>
                  <a:pt x="2807027" y="2271324"/>
                </a:lnTo>
                <a:lnTo>
                  <a:pt x="2806942" y="2271324"/>
                </a:lnTo>
                <a:lnTo>
                  <a:pt x="2802958" y="2271324"/>
                </a:lnTo>
                <a:lnTo>
                  <a:pt x="2791084" y="2271324"/>
                </a:lnTo>
                <a:lnTo>
                  <a:pt x="2789857" y="2271324"/>
                </a:lnTo>
                <a:lnTo>
                  <a:pt x="2788787" y="2271324"/>
                </a:lnTo>
                <a:lnTo>
                  <a:pt x="2788626" y="2271324"/>
                </a:lnTo>
                <a:lnTo>
                  <a:pt x="2783123" y="2271324"/>
                </a:lnTo>
                <a:lnTo>
                  <a:pt x="2775993" y="2271324"/>
                </a:lnTo>
                <a:lnTo>
                  <a:pt x="2771737" y="2271324"/>
                </a:lnTo>
                <a:lnTo>
                  <a:pt x="2767266" y="2271324"/>
                </a:lnTo>
                <a:lnTo>
                  <a:pt x="2763703" y="2271324"/>
                </a:lnTo>
                <a:lnTo>
                  <a:pt x="2763472" y="2271324"/>
                </a:lnTo>
                <a:lnTo>
                  <a:pt x="2760254" y="2271324"/>
                </a:lnTo>
                <a:lnTo>
                  <a:pt x="2752334" y="2271324"/>
                </a:lnTo>
                <a:lnTo>
                  <a:pt x="2751365" y="2271324"/>
                </a:lnTo>
                <a:lnTo>
                  <a:pt x="2750165" y="2271324"/>
                </a:lnTo>
                <a:lnTo>
                  <a:pt x="2747917" y="2271324"/>
                </a:lnTo>
                <a:lnTo>
                  <a:pt x="2744586" y="2271324"/>
                </a:lnTo>
                <a:lnTo>
                  <a:pt x="2739054" y="2271324"/>
                </a:lnTo>
                <a:lnTo>
                  <a:pt x="2726523" y="2271324"/>
                </a:lnTo>
                <a:lnTo>
                  <a:pt x="2726346" y="2271324"/>
                </a:lnTo>
                <a:lnTo>
                  <a:pt x="2726185" y="2271324"/>
                </a:lnTo>
                <a:lnTo>
                  <a:pt x="2722568" y="2271324"/>
                </a:lnTo>
                <a:lnTo>
                  <a:pt x="2721845" y="2271324"/>
                </a:lnTo>
                <a:lnTo>
                  <a:pt x="2701261" y="2271324"/>
                </a:lnTo>
                <a:lnTo>
                  <a:pt x="2695631" y="2271324"/>
                </a:lnTo>
                <a:lnTo>
                  <a:pt x="2693716" y="2271324"/>
                </a:lnTo>
                <a:lnTo>
                  <a:pt x="2683946" y="2271324"/>
                </a:lnTo>
                <a:lnTo>
                  <a:pt x="2664081" y="2271324"/>
                </a:lnTo>
                <a:lnTo>
                  <a:pt x="2661349" y="2271324"/>
                </a:lnTo>
                <a:lnTo>
                  <a:pt x="2660127" y="2271324"/>
                </a:lnTo>
                <a:lnTo>
                  <a:pt x="2653645" y="2271324"/>
                </a:lnTo>
                <a:lnTo>
                  <a:pt x="2651730" y="2271324"/>
                </a:lnTo>
                <a:lnTo>
                  <a:pt x="2646180" y="2271324"/>
                </a:lnTo>
                <a:lnTo>
                  <a:pt x="2631275" y="2271324"/>
                </a:lnTo>
                <a:lnTo>
                  <a:pt x="2607558" y="2271324"/>
                </a:lnTo>
                <a:lnTo>
                  <a:pt x="2605586" y="2271324"/>
                </a:lnTo>
                <a:lnTo>
                  <a:pt x="2601433" y="2271324"/>
                </a:lnTo>
                <a:lnTo>
                  <a:pt x="2591204" y="2271324"/>
                </a:lnTo>
                <a:lnTo>
                  <a:pt x="2583739" y="2271324"/>
                </a:lnTo>
                <a:lnTo>
                  <a:pt x="2571145" y="2271324"/>
                </a:lnTo>
                <a:lnTo>
                  <a:pt x="2570380" y="2271324"/>
                </a:lnTo>
                <a:lnTo>
                  <a:pt x="2558898" y="2271324"/>
                </a:lnTo>
                <a:lnTo>
                  <a:pt x="2550096" y="2271324"/>
                </a:lnTo>
                <a:lnTo>
                  <a:pt x="2548809" y="2271324"/>
                </a:lnTo>
                <a:lnTo>
                  <a:pt x="2543145" y="2271324"/>
                </a:lnTo>
                <a:lnTo>
                  <a:pt x="2536015" y="2271324"/>
                </a:lnTo>
                <a:lnTo>
                  <a:pt x="2527287" y="2271324"/>
                </a:lnTo>
                <a:lnTo>
                  <a:pt x="2520276" y="2271324"/>
                </a:lnTo>
                <a:lnTo>
                  <a:pt x="2512195" y="2271324"/>
                </a:lnTo>
                <a:lnTo>
                  <a:pt x="2507939" y="2271324"/>
                </a:lnTo>
                <a:lnTo>
                  <a:pt x="2501311" y="2271324"/>
                </a:lnTo>
                <a:lnTo>
                  <a:pt x="2499075" y="2271324"/>
                </a:lnTo>
                <a:lnTo>
                  <a:pt x="2496456" y="2271324"/>
                </a:lnTo>
                <a:lnTo>
                  <a:pt x="2494275" y="2271324"/>
                </a:lnTo>
                <a:lnTo>
                  <a:pt x="2486368" y="2271324"/>
                </a:lnTo>
                <a:lnTo>
                  <a:pt x="2482590" y="2271324"/>
                </a:lnTo>
                <a:lnTo>
                  <a:pt x="2459992" y="2271324"/>
                </a:lnTo>
                <a:lnTo>
                  <a:pt x="2455653" y="2271324"/>
                </a:lnTo>
                <a:lnTo>
                  <a:pt x="2450686" y="2271324"/>
                </a:lnTo>
                <a:lnTo>
                  <a:pt x="2449307" y="2271324"/>
                </a:lnTo>
                <a:lnTo>
                  <a:pt x="2439654" y="2271324"/>
                </a:lnTo>
                <a:lnTo>
                  <a:pt x="2431834" y="2271324"/>
                </a:lnTo>
                <a:lnTo>
                  <a:pt x="2425768" y="2271324"/>
                </a:lnTo>
                <a:lnTo>
                  <a:pt x="2424537" y="2271324"/>
                </a:lnTo>
                <a:lnTo>
                  <a:pt x="2421370" y="2271324"/>
                </a:lnTo>
                <a:lnTo>
                  <a:pt x="2420149" y="2271324"/>
                </a:lnTo>
                <a:lnTo>
                  <a:pt x="2406202" y="2271324"/>
                </a:lnTo>
                <a:lnTo>
                  <a:pt x="2399614" y="2271324"/>
                </a:lnTo>
                <a:lnTo>
                  <a:pt x="2397551" y="2271324"/>
                </a:lnTo>
                <a:lnTo>
                  <a:pt x="2388245" y="2271324"/>
                </a:lnTo>
                <a:lnTo>
                  <a:pt x="2387258" y="2271324"/>
                </a:lnTo>
                <a:lnTo>
                  <a:pt x="2384976" y="2271324"/>
                </a:lnTo>
                <a:lnTo>
                  <a:pt x="2377431" y="2271324"/>
                </a:lnTo>
                <a:lnTo>
                  <a:pt x="2377213" y="2271324"/>
                </a:lnTo>
                <a:lnTo>
                  <a:pt x="2362434" y="2271324"/>
                </a:lnTo>
                <a:lnTo>
                  <a:pt x="2362096" y="2271324"/>
                </a:lnTo>
                <a:lnTo>
                  <a:pt x="2361455" y="2271324"/>
                </a:lnTo>
                <a:lnTo>
                  <a:pt x="2357756" y="2271324"/>
                </a:lnTo>
                <a:lnTo>
                  <a:pt x="2348740" y="2271324"/>
                </a:lnTo>
                <a:lnTo>
                  <a:pt x="2343761" y="2271324"/>
                </a:lnTo>
                <a:lnTo>
                  <a:pt x="2337173" y="2271324"/>
                </a:lnTo>
                <a:lnTo>
                  <a:pt x="2331167" y="2271324"/>
                </a:lnTo>
                <a:lnTo>
                  <a:pt x="2318919" y="2271324"/>
                </a:lnTo>
                <a:lnTo>
                  <a:pt x="2310546" y="2271324"/>
                </a:lnTo>
                <a:lnTo>
                  <a:pt x="2310118" y="2271324"/>
                </a:lnTo>
                <a:lnTo>
                  <a:pt x="2299993" y="2271324"/>
                </a:lnTo>
                <a:lnTo>
                  <a:pt x="2287641" y="2271324"/>
                </a:lnTo>
                <a:lnTo>
                  <a:pt x="2286299" y="2271324"/>
                </a:lnTo>
                <a:lnTo>
                  <a:pt x="2272217" y="2271324"/>
                </a:lnTo>
                <a:lnTo>
                  <a:pt x="2261332" y="2271324"/>
                </a:lnTo>
                <a:lnTo>
                  <a:pt x="2256478" y="2271324"/>
                </a:lnTo>
                <a:lnTo>
                  <a:pt x="2254296" y="2271324"/>
                </a:lnTo>
                <a:lnTo>
                  <a:pt x="2248105" y="2271324"/>
                </a:lnTo>
                <a:lnTo>
                  <a:pt x="2241497" y="2271324"/>
                </a:lnTo>
                <a:lnTo>
                  <a:pt x="2237514" y="2271324"/>
                </a:lnTo>
                <a:lnTo>
                  <a:pt x="2224412" y="2271324"/>
                </a:lnTo>
                <a:lnTo>
                  <a:pt x="2220014" y="2271324"/>
                </a:lnTo>
                <a:lnTo>
                  <a:pt x="2210708" y="2271324"/>
                </a:lnTo>
                <a:lnTo>
                  <a:pt x="2209739" y="2271324"/>
                </a:lnTo>
                <a:lnTo>
                  <a:pt x="2206291" y="2271324"/>
                </a:lnTo>
                <a:lnTo>
                  <a:pt x="2202960" y="2271324"/>
                </a:lnTo>
                <a:lnTo>
                  <a:pt x="2198891" y="2271324"/>
                </a:lnTo>
                <a:lnTo>
                  <a:pt x="2191855" y="2271324"/>
                </a:lnTo>
                <a:lnTo>
                  <a:pt x="2186888" y="2271324"/>
                </a:lnTo>
                <a:lnTo>
                  <a:pt x="2186663" y="2271324"/>
                </a:lnTo>
                <a:lnTo>
                  <a:pt x="2185790" y="2271324"/>
                </a:lnTo>
                <a:lnTo>
                  <a:pt x="2185509" y="2271324"/>
                </a:lnTo>
                <a:lnTo>
                  <a:pt x="2184720" y="2271324"/>
                </a:lnTo>
                <a:lnTo>
                  <a:pt x="2184559" y="2271324"/>
                </a:lnTo>
                <a:lnTo>
                  <a:pt x="2179056" y="2271324"/>
                </a:lnTo>
                <a:lnTo>
                  <a:pt x="2175856" y="2271324"/>
                </a:lnTo>
                <a:lnTo>
                  <a:pt x="2163199" y="2271324"/>
                </a:lnTo>
                <a:lnTo>
                  <a:pt x="2161971" y="2271324"/>
                </a:lnTo>
                <a:lnTo>
                  <a:pt x="2160740" y="2271324"/>
                </a:lnTo>
                <a:lnTo>
                  <a:pt x="2159635" y="2271324"/>
                </a:lnTo>
                <a:lnTo>
                  <a:pt x="2159405" y="2271324"/>
                </a:lnTo>
                <a:lnTo>
                  <a:pt x="2157573" y="2271324"/>
                </a:lnTo>
                <a:lnTo>
                  <a:pt x="2156400" y="2271324"/>
                </a:lnTo>
                <a:lnTo>
                  <a:pt x="2148266" y="2271324"/>
                </a:lnTo>
                <a:lnTo>
                  <a:pt x="2147298" y="2271324"/>
                </a:lnTo>
                <a:lnTo>
                  <a:pt x="2147279" y="2271324"/>
                </a:lnTo>
                <a:lnTo>
                  <a:pt x="2143850" y="2271324"/>
                </a:lnTo>
                <a:lnTo>
                  <a:pt x="2140519" y="2271324"/>
                </a:lnTo>
                <a:lnTo>
                  <a:pt x="2135817" y="2271324"/>
                </a:lnTo>
                <a:lnTo>
                  <a:pt x="2134986" y="2271324"/>
                </a:lnTo>
                <a:lnTo>
                  <a:pt x="2122455" y="2271324"/>
                </a:lnTo>
                <a:lnTo>
                  <a:pt x="2122279" y="2271324"/>
                </a:lnTo>
                <a:lnTo>
                  <a:pt x="2122118" y="2271324"/>
                </a:lnTo>
                <a:lnTo>
                  <a:pt x="2118501" y="2271324"/>
                </a:lnTo>
                <a:lnTo>
                  <a:pt x="2117778" y="2271324"/>
                </a:lnTo>
                <a:lnTo>
                  <a:pt x="2108762" y="2271324"/>
                </a:lnTo>
                <a:lnTo>
                  <a:pt x="2098636" y="2271324"/>
                </a:lnTo>
                <a:lnTo>
                  <a:pt x="2097194" y="2271324"/>
                </a:lnTo>
                <a:lnTo>
                  <a:pt x="2093959" y="2271324"/>
                </a:lnTo>
                <a:lnTo>
                  <a:pt x="2089649" y="2271324"/>
                </a:lnTo>
                <a:lnTo>
                  <a:pt x="2086285" y="2271324"/>
                </a:lnTo>
                <a:lnTo>
                  <a:pt x="2060014" y="2271324"/>
                </a:lnTo>
                <a:lnTo>
                  <a:pt x="2056060" y="2271324"/>
                </a:lnTo>
                <a:lnTo>
                  <a:pt x="2049578" y="2271324"/>
                </a:lnTo>
                <a:lnTo>
                  <a:pt x="2047663" y="2271324"/>
                </a:lnTo>
                <a:lnTo>
                  <a:pt x="2046748" y="2271324"/>
                </a:lnTo>
                <a:lnTo>
                  <a:pt x="2046320" y="2271324"/>
                </a:lnTo>
                <a:lnTo>
                  <a:pt x="2042113" y="2271324"/>
                </a:lnTo>
                <a:lnTo>
                  <a:pt x="2027208" y="2271324"/>
                </a:lnTo>
                <a:lnTo>
                  <a:pt x="2023843" y="2271324"/>
                </a:lnTo>
                <a:lnTo>
                  <a:pt x="2001519" y="2271324"/>
                </a:lnTo>
                <a:lnTo>
                  <a:pt x="1997534" y="2271324"/>
                </a:lnTo>
                <a:lnTo>
                  <a:pt x="1997366" y="2271324"/>
                </a:lnTo>
                <a:lnTo>
                  <a:pt x="1987137" y="2271324"/>
                </a:lnTo>
                <a:lnTo>
                  <a:pt x="1984434" y="2271324"/>
                </a:lnTo>
                <a:lnTo>
                  <a:pt x="1979672" y="2271324"/>
                </a:lnTo>
                <a:lnTo>
                  <a:pt x="1977699" y="2271324"/>
                </a:lnTo>
                <a:lnTo>
                  <a:pt x="1968637" y="2271324"/>
                </a:lnTo>
                <a:lnTo>
                  <a:pt x="1967078" y="2271324"/>
                </a:lnTo>
                <a:lnTo>
                  <a:pt x="1966313" y="2271324"/>
                </a:lnTo>
                <a:lnTo>
                  <a:pt x="1954830" y="2271324"/>
                </a:lnTo>
                <a:lnTo>
                  <a:pt x="1946910" y="2271324"/>
                </a:lnTo>
                <a:lnTo>
                  <a:pt x="1946685" y="2271324"/>
                </a:lnTo>
                <a:lnTo>
                  <a:pt x="1945941" y="2271324"/>
                </a:lnTo>
                <a:lnTo>
                  <a:pt x="1944742" y="2271324"/>
                </a:lnTo>
                <a:lnTo>
                  <a:pt x="1942494" y="2271324"/>
                </a:lnTo>
                <a:lnTo>
                  <a:pt x="1939162" y="2271324"/>
                </a:lnTo>
                <a:lnTo>
                  <a:pt x="1939077" y="2271324"/>
                </a:lnTo>
                <a:lnTo>
                  <a:pt x="1933630" y="2271324"/>
                </a:lnTo>
                <a:lnTo>
                  <a:pt x="1923219" y="2271324"/>
                </a:lnTo>
                <a:lnTo>
                  <a:pt x="1921993" y="2271324"/>
                </a:lnTo>
                <a:lnTo>
                  <a:pt x="1920922" y="2271324"/>
                </a:lnTo>
                <a:lnTo>
                  <a:pt x="1920761" y="2271324"/>
                </a:lnTo>
                <a:lnTo>
                  <a:pt x="1916422" y="2271324"/>
                </a:lnTo>
                <a:lnTo>
                  <a:pt x="1908128" y="2271324"/>
                </a:lnTo>
                <a:lnTo>
                  <a:pt x="1903872" y="2271324"/>
                </a:lnTo>
                <a:lnTo>
                  <a:pt x="1895838" y="2271324"/>
                </a:lnTo>
                <a:lnTo>
                  <a:pt x="1895008" y="2271324"/>
                </a:lnTo>
                <a:lnTo>
                  <a:pt x="1892389" y="2271324"/>
                </a:lnTo>
                <a:lnTo>
                  <a:pt x="1890208" y="2271324"/>
                </a:lnTo>
                <a:lnTo>
                  <a:pt x="1882300" y="2271324"/>
                </a:lnTo>
                <a:lnTo>
                  <a:pt x="1878523" y="2271324"/>
                </a:lnTo>
                <a:lnTo>
                  <a:pt x="1871189" y="2271324"/>
                </a:lnTo>
                <a:lnTo>
                  <a:pt x="1858658" y="2271324"/>
                </a:lnTo>
                <a:lnTo>
                  <a:pt x="1855925" y="2271324"/>
                </a:lnTo>
                <a:lnTo>
                  <a:pt x="1854703" y="2271324"/>
                </a:lnTo>
                <a:lnTo>
                  <a:pt x="1853981" y="2271324"/>
                </a:lnTo>
                <a:lnTo>
                  <a:pt x="1846306" y="2271324"/>
                </a:lnTo>
                <a:lnTo>
                  <a:pt x="1827766" y="2271324"/>
                </a:lnTo>
                <a:lnTo>
                  <a:pt x="1825852" y="2271324"/>
                </a:lnTo>
                <a:lnTo>
                  <a:pt x="1816081" y="2271324"/>
                </a:lnTo>
                <a:lnTo>
                  <a:pt x="1802135" y="2271324"/>
                </a:lnTo>
                <a:lnTo>
                  <a:pt x="1796009" y="2271324"/>
                </a:lnTo>
                <a:lnTo>
                  <a:pt x="1793484" y="2271324"/>
                </a:lnTo>
                <a:lnTo>
                  <a:pt x="1785780" y="2271324"/>
                </a:lnTo>
                <a:lnTo>
                  <a:pt x="1783865" y="2271324"/>
                </a:lnTo>
                <a:lnTo>
                  <a:pt x="1783190" y="2271324"/>
                </a:lnTo>
                <a:lnTo>
                  <a:pt x="1778315" y="2271324"/>
                </a:lnTo>
                <a:lnTo>
                  <a:pt x="1765721" y="2271324"/>
                </a:lnTo>
                <a:lnTo>
                  <a:pt x="1757387" y="2271324"/>
                </a:lnTo>
                <a:lnTo>
                  <a:pt x="1744672" y="2271324"/>
                </a:lnTo>
                <a:lnTo>
                  <a:pt x="1739693" y="2271324"/>
                </a:lnTo>
                <a:lnTo>
                  <a:pt x="1737721" y="2271324"/>
                </a:lnTo>
                <a:lnTo>
                  <a:pt x="1733568" y="2271324"/>
                </a:lnTo>
                <a:lnTo>
                  <a:pt x="1732452" y="2271324"/>
                </a:lnTo>
                <a:lnTo>
                  <a:pt x="1728659" y="2271324"/>
                </a:lnTo>
                <a:lnTo>
                  <a:pt x="1727099" y="2271324"/>
                </a:lnTo>
                <a:lnTo>
                  <a:pt x="1714852" y="2271324"/>
                </a:lnTo>
                <a:lnTo>
                  <a:pt x="1703280" y="2271324"/>
                </a:lnTo>
                <a:lnTo>
                  <a:pt x="1702515" y="2271324"/>
                </a:lnTo>
                <a:lnTo>
                  <a:pt x="1693652" y="2271324"/>
                </a:lnTo>
                <a:lnTo>
                  <a:pt x="1691033" y="2271324"/>
                </a:lnTo>
                <a:lnTo>
                  <a:pt x="1682231" y="2271324"/>
                </a:lnTo>
                <a:lnTo>
                  <a:pt x="1680944" y="2271324"/>
                </a:lnTo>
                <a:lnTo>
                  <a:pt x="1668150" y="2271324"/>
                </a:lnTo>
                <a:lnTo>
                  <a:pt x="1652411" y="2271324"/>
                </a:lnTo>
                <a:lnTo>
                  <a:pt x="1650229" y="2271324"/>
                </a:lnTo>
                <a:lnTo>
                  <a:pt x="1633446" y="2271324"/>
                </a:lnTo>
                <a:lnTo>
                  <a:pt x="1631210" y="2271324"/>
                </a:lnTo>
                <a:lnTo>
                  <a:pt x="1626410" y="2271324"/>
                </a:lnTo>
                <a:lnTo>
                  <a:pt x="1620345" y="2271324"/>
                </a:lnTo>
                <a:lnTo>
                  <a:pt x="1615947" y="2271324"/>
                </a:lnTo>
                <a:lnTo>
                  <a:pt x="1614725" y="2271324"/>
                </a:lnTo>
                <a:lnTo>
                  <a:pt x="1592127" y="2271324"/>
                </a:lnTo>
                <a:lnTo>
                  <a:pt x="1587788" y="2271324"/>
                </a:lnTo>
                <a:lnTo>
                  <a:pt x="1582821" y="2271324"/>
                </a:lnTo>
                <a:lnTo>
                  <a:pt x="1582596" y="2271324"/>
                </a:lnTo>
                <a:lnTo>
                  <a:pt x="1581834" y="2271324"/>
                </a:lnTo>
                <a:lnTo>
                  <a:pt x="1581442" y="2271324"/>
                </a:lnTo>
                <a:lnTo>
                  <a:pt x="1571789" y="2271324"/>
                </a:lnTo>
                <a:lnTo>
                  <a:pt x="1557904" y="2271324"/>
                </a:lnTo>
                <a:lnTo>
                  <a:pt x="1556672" y="2271324"/>
                </a:lnTo>
                <a:lnTo>
                  <a:pt x="1556031" y="2271324"/>
                </a:lnTo>
                <a:lnTo>
                  <a:pt x="1553505" y="2271324"/>
                </a:lnTo>
                <a:lnTo>
                  <a:pt x="1552333" y="2271324"/>
                </a:lnTo>
                <a:lnTo>
                  <a:pt x="1543212" y="2271324"/>
                </a:lnTo>
                <a:lnTo>
                  <a:pt x="1538337" y="2271324"/>
                </a:lnTo>
                <a:lnTo>
                  <a:pt x="1531750" y="2271324"/>
                </a:lnTo>
                <a:lnTo>
                  <a:pt x="1519393" y="2271324"/>
                </a:lnTo>
                <a:lnTo>
                  <a:pt x="1504694" y="2271324"/>
                </a:lnTo>
                <a:lnTo>
                  <a:pt x="1494569" y="2271324"/>
                </a:lnTo>
                <a:lnTo>
                  <a:pt x="1493590" y="2271324"/>
                </a:lnTo>
                <a:lnTo>
                  <a:pt x="1489892" y="2271324"/>
                </a:lnTo>
                <a:lnTo>
                  <a:pt x="1482217" y="2271324"/>
                </a:lnTo>
                <a:lnTo>
                  <a:pt x="1480875" y="2271324"/>
                </a:lnTo>
                <a:lnTo>
                  <a:pt x="1463302" y="2271324"/>
                </a:lnTo>
                <a:lnTo>
                  <a:pt x="1451054" y="2271324"/>
                </a:lnTo>
                <a:lnTo>
                  <a:pt x="1442681" y="2271324"/>
                </a:lnTo>
                <a:lnTo>
                  <a:pt x="1442253" y="2271324"/>
                </a:lnTo>
                <a:lnTo>
                  <a:pt x="1419776" y="2271324"/>
                </a:lnTo>
                <a:lnTo>
                  <a:pt x="1393467" y="2271324"/>
                </a:lnTo>
                <a:lnTo>
                  <a:pt x="1386432" y="2271324"/>
                </a:lnTo>
                <a:lnTo>
                  <a:pt x="1380366" y="2271324"/>
                </a:lnTo>
                <a:lnTo>
                  <a:pt x="1373632" y="2271324"/>
                </a:lnTo>
                <a:lnTo>
                  <a:pt x="1364570" y="2271324"/>
                </a:lnTo>
                <a:lnTo>
                  <a:pt x="1356547" y="2271324"/>
                </a:lnTo>
                <a:lnTo>
                  <a:pt x="1352149" y="2271324"/>
                </a:lnTo>
                <a:lnTo>
                  <a:pt x="1342843" y="2271324"/>
                </a:lnTo>
                <a:lnTo>
                  <a:pt x="1342618" y="2271324"/>
                </a:lnTo>
                <a:lnTo>
                  <a:pt x="1341874" y="2271324"/>
                </a:lnTo>
                <a:lnTo>
                  <a:pt x="1338426" y="2271324"/>
                </a:lnTo>
                <a:lnTo>
                  <a:pt x="1335095" y="2271324"/>
                </a:lnTo>
                <a:lnTo>
                  <a:pt x="1329563" y="2271324"/>
                </a:lnTo>
                <a:lnTo>
                  <a:pt x="1318799" y="2271324"/>
                </a:lnTo>
                <a:lnTo>
                  <a:pt x="1317925" y="2271324"/>
                </a:lnTo>
                <a:lnTo>
                  <a:pt x="1316855" y="2271324"/>
                </a:lnTo>
                <a:lnTo>
                  <a:pt x="1316694" y="2271324"/>
                </a:lnTo>
                <a:lnTo>
                  <a:pt x="1312355" y="2271324"/>
                </a:lnTo>
                <a:lnTo>
                  <a:pt x="1291770" y="2271324"/>
                </a:lnTo>
                <a:lnTo>
                  <a:pt x="1288535" y="2271324"/>
                </a:lnTo>
                <a:lnTo>
                  <a:pt x="1279414" y="2271324"/>
                </a:lnTo>
                <a:lnTo>
                  <a:pt x="1267121" y="2271324"/>
                </a:lnTo>
                <a:lnTo>
                  <a:pt x="1254591" y="2271324"/>
                </a:lnTo>
                <a:lnTo>
                  <a:pt x="1250636" y="2271324"/>
                </a:lnTo>
                <a:lnTo>
                  <a:pt x="1249913" y="2271324"/>
                </a:lnTo>
                <a:lnTo>
                  <a:pt x="1242239" y="2271324"/>
                </a:lnTo>
                <a:lnTo>
                  <a:pt x="1240897" y="2271324"/>
                </a:lnTo>
                <a:lnTo>
                  <a:pt x="1221784" y="2271324"/>
                </a:lnTo>
                <a:lnTo>
                  <a:pt x="1218420" y="2271324"/>
                </a:lnTo>
                <a:lnTo>
                  <a:pt x="1191942" y="2271324"/>
                </a:lnTo>
                <a:lnTo>
                  <a:pt x="1181713" y="2271324"/>
                </a:lnTo>
                <a:lnTo>
                  <a:pt x="1179798" y="2271324"/>
                </a:lnTo>
                <a:lnTo>
                  <a:pt x="1174248" y="2271324"/>
                </a:lnTo>
                <a:lnTo>
                  <a:pt x="1161654" y="2271324"/>
                </a:lnTo>
                <a:lnTo>
                  <a:pt x="1133653" y="2271324"/>
                </a:lnTo>
                <a:lnTo>
                  <a:pt x="1129500" y="2271324"/>
                </a:lnTo>
                <a:lnTo>
                  <a:pt x="1128385" y="2271324"/>
                </a:lnTo>
                <a:lnTo>
                  <a:pt x="1124591" y="2271324"/>
                </a:lnTo>
                <a:lnTo>
                  <a:pt x="1116569" y="2271324"/>
                </a:lnTo>
                <a:lnTo>
                  <a:pt x="1100772" y="2271324"/>
                </a:lnTo>
                <a:lnTo>
                  <a:pt x="1099213" y="2271324"/>
                </a:lnTo>
                <a:lnTo>
                  <a:pt x="1098448" y="2271324"/>
                </a:lnTo>
                <a:lnTo>
                  <a:pt x="1089584" y="2271324"/>
                </a:lnTo>
                <a:lnTo>
                  <a:pt x="1086965" y="2271324"/>
                </a:lnTo>
                <a:lnTo>
                  <a:pt x="1078820" y="2271324"/>
                </a:lnTo>
                <a:lnTo>
                  <a:pt x="1076877" y="2271324"/>
                </a:lnTo>
                <a:lnTo>
                  <a:pt x="1065765" y="2271324"/>
                </a:lnTo>
                <a:lnTo>
                  <a:pt x="1048557" y="2271324"/>
                </a:lnTo>
                <a:lnTo>
                  <a:pt x="1027143" y="2271324"/>
                </a:lnTo>
                <a:lnTo>
                  <a:pt x="1022342" y="2271324"/>
                </a:lnTo>
                <a:lnTo>
                  <a:pt x="1010658" y="2271324"/>
                </a:lnTo>
                <a:lnTo>
                  <a:pt x="988060" y="2271324"/>
                </a:lnTo>
                <a:lnTo>
                  <a:pt x="978441" y="2271324"/>
                </a:lnTo>
                <a:lnTo>
                  <a:pt x="977767" y="2271324"/>
                </a:lnTo>
                <a:lnTo>
                  <a:pt x="951963" y="2271324"/>
                </a:lnTo>
                <a:lnTo>
                  <a:pt x="934270" y="2271324"/>
                </a:lnTo>
                <a:lnTo>
                  <a:pt x="928144" y="2271324"/>
                </a:lnTo>
                <a:lnTo>
                  <a:pt x="915325" y="2271324"/>
                </a:lnTo>
                <a:lnTo>
                  <a:pt x="897856" y="2271324"/>
                </a:lnTo>
                <a:lnTo>
                  <a:pt x="889522" y="2271324"/>
                </a:lnTo>
                <a:lnTo>
                  <a:pt x="876808" y="2271324"/>
                </a:lnTo>
                <a:lnTo>
                  <a:pt x="864587" y="2271324"/>
                </a:lnTo>
                <a:lnTo>
                  <a:pt x="860794" y="2271324"/>
                </a:lnTo>
                <a:lnTo>
                  <a:pt x="859235" y="2271324"/>
                </a:lnTo>
                <a:lnTo>
                  <a:pt x="846987" y="2271324"/>
                </a:lnTo>
                <a:lnTo>
                  <a:pt x="825787" y="2271324"/>
                </a:lnTo>
                <a:lnTo>
                  <a:pt x="782364" y="2271324"/>
                </a:lnTo>
                <a:lnTo>
                  <a:pt x="752480" y="2271324"/>
                </a:lnTo>
                <a:lnTo>
                  <a:pt x="748082" y="2271324"/>
                </a:lnTo>
                <a:lnTo>
                  <a:pt x="714731" y="2271324"/>
                </a:lnTo>
                <a:lnTo>
                  <a:pt x="713969" y="2271324"/>
                </a:lnTo>
                <a:lnTo>
                  <a:pt x="688166" y="2271324"/>
                </a:lnTo>
                <a:lnTo>
                  <a:pt x="684468" y="2271324"/>
                </a:lnTo>
                <a:lnTo>
                  <a:pt x="675347" y="2271324"/>
                </a:lnTo>
                <a:lnTo>
                  <a:pt x="636829" y="2271324"/>
                </a:lnTo>
                <a:lnTo>
                  <a:pt x="614352" y="2271324"/>
                </a:lnTo>
                <a:lnTo>
                  <a:pt x="512502" y="2271324"/>
                </a:lnTo>
                <a:lnTo>
                  <a:pt x="496705" y="2271324"/>
                </a:lnTo>
                <a:lnTo>
                  <a:pt x="474753" y="2271324"/>
                </a:lnTo>
                <a:lnTo>
                  <a:pt x="461698" y="2271324"/>
                </a:lnTo>
                <a:lnTo>
                  <a:pt x="444490" y="2271324"/>
                </a:lnTo>
                <a:lnTo>
                  <a:pt x="374374" y="2271324"/>
                </a:lnTo>
                <a:lnTo>
                  <a:pt x="324077" y="2271324"/>
                </a:lnTo>
                <a:lnTo>
                  <a:pt x="293789" y="2271324"/>
                </a:lnTo>
                <a:lnTo>
                  <a:pt x="260520" y="2271324"/>
                </a:lnTo>
                <a:lnTo>
                  <a:pt x="256726" y="2271324"/>
                </a:lnTo>
                <a:lnTo>
                  <a:pt x="221719" y="2271324"/>
                </a:lnTo>
                <a:lnTo>
                  <a:pt x="109902" y="2271324"/>
                </a:lnTo>
                <a:lnTo>
                  <a:pt x="84099" y="2271324"/>
                </a:lnTo>
                <a:cubicBezTo>
                  <a:pt x="10509" y="2271324"/>
                  <a:pt x="1310" y="2207009"/>
                  <a:pt x="161" y="2190930"/>
                </a:cubicBezTo>
                <a:lnTo>
                  <a:pt x="0" y="2187397"/>
                </a:lnTo>
                <a:lnTo>
                  <a:pt x="0" y="83977"/>
                </a:lnTo>
                <a:lnTo>
                  <a:pt x="3610" y="56277"/>
                </a:lnTo>
                <a:cubicBezTo>
                  <a:pt x="19708" y="0"/>
                  <a:pt x="84099" y="0"/>
                  <a:pt x="84099" y="0"/>
                </a:cubicBezTo>
                <a:close/>
              </a:path>
            </a:pathLst>
          </a:custGeom>
          <a:solidFill>
            <a:schemeClr val="bg2">
              <a:lumMod val="20000"/>
              <a:lumOff val="80000"/>
            </a:schemeClr>
          </a:solidFill>
        </p:spPr>
        <p:txBody>
          <a:bodyPr wrap="square" lIns="0" tIns="274320" rIns="0" bIns="0" anchor="t" anchorCtr="0">
            <a:noAutofit/>
          </a:bodyPr>
          <a:lstStyle>
            <a:lvl1pPr algn="ctr">
              <a:lnSpc>
                <a:spcPts val="1600"/>
              </a:lnSpc>
              <a:defRPr sz="1400" b="0"/>
            </a:lvl1pPr>
          </a:lstStyle>
          <a:p>
            <a:r>
              <a:rPr lang="en-GB" noProof="0" dirty="0"/>
              <a:t>(N horizontal) Click icon to add picture</a:t>
            </a:r>
          </a:p>
        </p:txBody>
      </p:sp>
      <p:sp>
        <p:nvSpPr>
          <p:cNvPr id="19" name="Picture Placeholder 18"/>
          <p:cNvSpPr>
            <a:spLocks noGrp="1"/>
          </p:cNvSpPr>
          <p:nvPr>
            <p:ph type="pic" sz="quarter" idx="25" hasCustomPrompt="1"/>
          </p:nvPr>
        </p:nvSpPr>
        <p:spPr bwMode="gray">
          <a:xfrm>
            <a:off x="838200" y="3929476"/>
            <a:ext cx="3340211" cy="2271323"/>
          </a:xfrm>
          <a:custGeom>
            <a:avLst/>
            <a:gdLst>
              <a:gd name="connsiteX0" fmla="*/ 84099 w 3340211"/>
              <a:gd name="connsiteY0" fmla="*/ 0 h 2271323"/>
              <a:gd name="connsiteX1" fmla="*/ 87367 w 3340211"/>
              <a:gd name="connsiteY1" fmla="*/ 0 h 2271323"/>
              <a:gd name="connsiteX2" fmla="*/ 94912 w 3340211"/>
              <a:gd name="connsiteY2" fmla="*/ 0 h 2271323"/>
              <a:gd name="connsiteX3" fmla="*/ 95130 w 3340211"/>
              <a:gd name="connsiteY3" fmla="*/ 0 h 2271323"/>
              <a:gd name="connsiteX4" fmla="*/ 110248 w 3340211"/>
              <a:gd name="connsiteY4" fmla="*/ 0 h 2271323"/>
              <a:gd name="connsiteX5" fmla="*/ 135171 w 3340211"/>
              <a:gd name="connsiteY5" fmla="*/ 0 h 2271323"/>
              <a:gd name="connsiteX6" fmla="*/ 172351 w 3340211"/>
              <a:gd name="connsiteY6" fmla="*/ 0 h 2271323"/>
              <a:gd name="connsiteX7" fmla="*/ 224239 w 3340211"/>
              <a:gd name="connsiteY7" fmla="*/ 0 h 2271323"/>
              <a:gd name="connsiteX8" fmla="*/ 273452 w 3340211"/>
              <a:gd name="connsiteY8" fmla="*/ 0 h 2271323"/>
              <a:gd name="connsiteX9" fmla="*/ 293288 w 3340211"/>
              <a:gd name="connsiteY9" fmla="*/ 0 h 2271323"/>
              <a:gd name="connsiteX10" fmla="*/ 309145 w 3340211"/>
              <a:gd name="connsiteY10" fmla="*/ 0 h 2271323"/>
              <a:gd name="connsiteX11" fmla="*/ 312939 w 3340211"/>
              <a:gd name="connsiteY11" fmla="*/ 0 h 2271323"/>
              <a:gd name="connsiteX12" fmla="*/ 324078 w 3340211"/>
              <a:gd name="connsiteY12" fmla="*/ 0 h 2271323"/>
              <a:gd name="connsiteX13" fmla="*/ 325045 w 3340211"/>
              <a:gd name="connsiteY13" fmla="*/ 0 h 2271323"/>
              <a:gd name="connsiteX14" fmla="*/ 328493 w 3340211"/>
              <a:gd name="connsiteY14" fmla="*/ 0 h 2271323"/>
              <a:gd name="connsiteX15" fmla="*/ 331825 w 3340211"/>
              <a:gd name="connsiteY15" fmla="*/ 0 h 2271323"/>
              <a:gd name="connsiteX16" fmla="*/ 350064 w 3340211"/>
              <a:gd name="connsiteY16" fmla="*/ 0 h 2271323"/>
              <a:gd name="connsiteX17" fmla="*/ 350226 w 3340211"/>
              <a:gd name="connsiteY17" fmla="*/ 0 h 2271323"/>
              <a:gd name="connsiteX18" fmla="*/ 386059 w 3340211"/>
              <a:gd name="connsiteY18" fmla="*/ 0 h 2271323"/>
              <a:gd name="connsiteX19" fmla="*/ 412329 w 3340211"/>
              <a:gd name="connsiteY19" fmla="*/ 0 h 2271323"/>
              <a:gd name="connsiteX20" fmla="*/ 416283 w 3340211"/>
              <a:gd name="connsiteY20" fmla="*/ 0 h 2271323"/>
              <a:gd name="connsiteX21" fmla="*/ 445136 w 3340211"/>
              <a:gd name="connsiteY21" fmla="*/ 0 h 2271323"/>
              <a:gd name="connsiteX22" fmla="*/ 485206 w 3340211"/>
              <a:gd name="connsiteY22" fmla="*/ 0 h 2271323"/>
              <a:gd name="connsiteX23" fmla="*/ 492671 w 3340211"/>
              <a:gd name="connsiteY23" fmla="*/ 0 h 2271323"/>
              <a:gd name="connsiteX24" fmla="*/ 533267 w 3340211"/>
              <a:gd name="connsiteY24" fmla="*/ 0 h 2271323"/>
              <a:gd name="connsiteX25" fmla="*/ 549123 w 3340211"/>
              <a:gd name="connsiteY25" fmla="*/ 0 h 2271323"/>
              <a:gd name="connsiteX26" fmla="*/ 564216 w 3340211"/>
              <a:gd name="connsiteY26" fmla="*/ 0 h 2271323"/>
              <a:gd name="connsiteX27" fmla="*/ 568472 w 3340211"/>
              <a:gd name="connsiteY27" fmla="*/ 0 h 2271323"/>
              <a:gd name="connsiteX28" fmla="*/ 579955 w 3340211"/>
              <a:gd name="connsiteY28" fmla="*/ 0 h 2271323"/>
              <a:gd name="connsiteX29" fmla="*/ 590042 w 3340211"/>
              <a:gd name="connsiteY29" fmla="*/ 0 h 2271323"/>
              <a:gd name="connsiteX30" fmla="*/ 644578 w 3340211"/>
              <a:gd name="connsiteY30" fmla="*/ 0 h 2271323"/>
              <a:gd name="connsiteX31" fmla="*/ 656261 w 3340211"/>
              <a:gd name="connsiteY31" fmla="*/ 0 h 2271323"/>
              <a:gd name="connsiteX32" fmla="*/ 678859 w 3340211"/>
              <a:gd name="connsiteY32" fmla="*/ 0 h 2271323"/>
              <a:gd name="connsiteX33" fmla="*/ 732649 w 3340211"/>
              <a:gd name="connsiteY33" fmla="*/ 0 h 2271323"/>
              <a:gd name="connsiteX34" fmla="*/ 790112 w 3340211"/>
              <a:gd name="connsiteY34" fmla="*/ 0 h 2271323"/>
              <a:gd name="connsiteX35" fmla="*/ 804194 w 3340211"/>
              <a:gd name="connsiteY35" fmla="*/ 0 h 2271323"/>
              <a:gd name="connsiteX36" fmla="*/ 819933 w 3340211"/>
              <a:gd name="connsiteY36" fmla="*/ 0 h 2271323"/>
              <a:gd name="connsiteX37" fmla="*/ 838898 w 3340211"/>
              <a:gd name="connsiteY37" fmla="*/ 0 h 2271323"/>
              <a:gd name="connsiteX38" fmla="*/ 884556 w 3340211"/>
              <a:gd name="connsiteY38" fmla="*/ 0 h 2271323"/>
              <a:gd name="connsiteX39" fmla="*/ 889523 w 3340211"/>
              <a:gd name="connsiteY39" fmla="*/ 0 h 2271323"/>
              <a:gd name="connsiteX40" fmla="*/ 892791 w 3340211"/>
              <a:gd name="connsiteY40" fmla="*/ 0 h 2271323"/>
              <a:gd name="connsiteX41" fmla="*/ 900554 w 3340211"/>
              <a:gd name="connsiteY41" fmla="*/ 0 h 2271323"/>
              <a:gd name="connsiteX42" fmla="*/ 914440 w 3340211"/>
              <a:gd name="connsiteY42" fmla="*/ 0 h 2271323"/>
              <a:gd name="connsiteX43" fmla="*/ 915671 w 3340211"/>
              <a:gd name="connsiteY43" fmla="*/ 0 h 2271323"/>
              <a:gd name="connsiteX44" fmla="*/ 918838 w 3340211"/>
              <a:gd name="connsiteY44" fmla="*/ 0 h 2271323"/>
              <a:gd name="connsiteX45" fmla="*/ 940594 w 3340211"/>
              <a:gd name="connsiteY45" fmla="*/ 0 h 2271323"/>
              <a:gd name="connsiteX46" fmla="*/ 951964 w 3340211"/>
              <a:gd name="connsiteY46" fmla="*/ 0 h 2271323"/>
              <a:gd name="connsiteX47" fmla="*/ 955232 w 3340211"/>
              <a:gd name="connsiteY47" fmla="*/ 0 h 2271323"/>
              <a:gd name="connsiteX48" fmla="*/ 962777 w 3340211"/>
              <a:gd name="connsiteY48" fmla="*/ 0 h 2271323"/>
              <a:gd name="connsiteX49" fmla="*/ 962995 w 3340211"/>
              <a:gd name="connsiteY49" fmla="*/ 0 h 2271323"/>
              <a:gd name="connsiteX50" fmla="*/ 977774 w 3340211"/>
              <a:gd name="connsiteY50" fmla="*/ 0 h 2271323"/>
              <a:gd name="connsiteX51" fmla="*/ 978113 w 3340211"/>
              <a:gd name="connsiteY51" fmla="*/ 0 h 2271323"/>
              <a:gd name="connsiteX52" fmla="*/ 982452 w 3340211"/>
              <a:gd name="connsiteY52" fmla="*/ 0 h 2271323"/>
              <a:gd name="connsiteX53" fmla="*/ 1003035 w 3340211"/>
              <a:gd name="connsiteY53" fmla="*/ 0 h 2271323"/>
              <a:gd name="connsiteX54" fmla="*/ 1029663 w 3340211"/>
              <a:gd name="connsiteY54" fmla="*/ 0 h 2271323"/>
              <a:gd name="connsiteX55" fmla="*/ 1030091 w 3340211"/>
              <a:gd name="connsiteY55" fmla="*/ 0 h 2271323"/>
              <a:gd name="connsiteX56" fmla="*/ 1040215 w 3340211"/>
              <a:gd name="connsiteY56" fmla="*/ 0 h 2271323"/>
              <a:gd name="connsiteX57" fmla="*/ 1052567 w 3340211"/>
              <a:gd name="connsiteY57" fmla="*/ 0 h 2271323"/>
              <a:gd name="connsiteX58" fmla="*/ 1078876 w 3340211"/>
              <a:gd name="connsiteY58" fmla="*/ 0 h 2271323"/>
              <a:gd name="connsiteX59" fmla="*/ 1092104 w 3340211"/>
              <a:gd name="connsiteY59" fmla="*/ 0 h 2271323"/>
              <a:gd name="connsiteX60" fmla="*/ 1098712 w 3340211"/>
              <a:gd name="connsiteY60" fmla="*/ 0 h 2271323"/>
              <a:gd name="connsiteX61" fmla="*/ 1129501 w 3340211"/>
              <a:gd name="connsiteY61" fmla="*/ 0 h 2271323"/>
              <a:gd name="connsiteX62" fmla="*/ 1130469 w 3340211"/>
              <a:gd name="connsiteY62" fmla="*/ 0 h 2271323"/>
              <a:gd name="connsiteX63" fmla="*/ 1133917 w 3340211"/>
              <a:gd name="connsiteY63" fmla="*/ 0 h 2271323"/>
              <a:gd name="connsiteX64" fmla="*/ 1137249 w 3340211"/>
              <a:gd name="connsiteY64" fmla="*/ 0 h 2271323"/>
              <a:gd name="connsiteX65" fmla="*/ 1141317 w 3340211"/>
              <a:gd name="connsiteY65" fmla="*/ 0 h 2271323"/>
              <a:gd name="connsiteX66" fmla="*/ 1154418 w 3340211"/>
              <a:gd name="connsiteY66" fmla="*/ 0 h 2271323"/>
              <a:gd name="connsiteX67" fmla="*/ 1155488 w 3340211"/>
              <a:gd name="connsiteY67" fmla="*/ 0 h 2271323"/>
              <a:gd name="connsiteX68" fmla="*/ 1155650 w 3340211"/>
              <a:gd name="connsiteY68" fmla="*/ 0 h 2271323"/>
              <a:gd name="connsiteX69" fmla="*/ 1161153 w 3340211"/>
              <a:gd name="connsiteY69" fmla="*/ 0 h 2271323"/>
              <a:gd name="connsiteX70" fmla="*/ 1177010 w 3340211"/>
              <a:gd name="connsiteY70" fmla="*/ 0 h 2271323"/>
              <a:gd name="connsiteX71" fmla="*/ 1180804 w 3340211"/>
              <a:gd name="connsiteY71" fmla="*/ 0 h 2271323"/>
              <a:gd name="connsiteX72" fmla="*/ 1191483 w 3340211"/>
              <a:gd name="connsiteY72" fmla="*/ 0 h 2271323"/>
              <a:gd name="connsiteX73" fmla="*/ 1191942 w 3340211"/>
              <a:gd name="connsiteY73" fmla="*/ 0 h 2271323"/>
              <a:gd name="connsiteX74" fmla="*/ 1192910 w 3340211"/>
              <a:gd name="connsiteY74" fmla="*/ 0 h 2271323"/>
              <a:gd name="connsiteX75" fmla="*/ 1196358 w 3340211"/>
              <a:gd name="connsiteY75" fmla="*/ 0 h 2271323"/>
              <a:gd name="connsiteX76" fmla="*/ 1199690 w 3340211"/>
              <a:gd name="connsiteY76" fmla="*/ 0 h 2271323"/>
              <a:gd name="connsiteX77" fmla="*/ 1205222 w 3340211"/>
              <a:gd name="connsiteY77" fmla="*/ 0 h 2271323"/>
              <a:gd name="connsiteX78" fmla="*/ 1217753 w 3340211"/>
              <a:gd name="connsiteY78" fmla="*/ 0 h 2271323"/>
              <a:gd name="connsiteX79" fmla="*/ 1217929 w 3340211"/>
              <a:gd name="connsiteY79" fmla="*/ 0 h 2271323"/>
              <a:gd name="connsiteX80" fmla="*/ 1218091 w 3340211"/>
              <a:gd name="connsiteY80" fmla="*/ 0 h 2271323"/>
              <a:gd name="connsiteX81" fmla="*/ 1221707 w 3340211"/>
              <a:gd name="connsiteY81" fmla="*/ 0 h 2271323"/>
              <a:gd name="connsiteX82" fmla="*/ 1222430 w 3340211"/>
              <a:gd name="connsiteY82" fmla="*/ 0 h 2271323"/>
              <a:gd name="connsiteX83" fmla="*/ 1250560 w 3340211"/>
              <a:gd name="connsiteY83" fmla="*/ 0 h 2271323"/>
              <a:gd name="connsiteX84" fmla="*/ 1253924 w 3340211"/>
              <a:gd name="connsiteY84" fmla="*/ 0 h 2271323"/>
              <a:gd name="connsiteX85" fmla="*/ 1280194 w 3340211"/>
              <a:gd name="connsiteY85" fmla="*/ 0 h 2271323"/>
              <a:gd name="connsiteX86" fmla="*/ 1284148 w 3340211"/>
              <a:gd name="connsiteY86" fmla="*/ 0 h 2271323"/>
              <a:gd name="connsiteX87" fmla="*/ 1290630 w 3340211"/>
              <a:gd name="connsiteY87" fmla="*/ 0 h 2271323"/>
              <a:gd name="connsiteX88" fmla="*/ 1292545 w 3340211"/>
              <a:gd name="connsiteY88" fmla="*/ 0 h 2271323"/>
              <a:gd name="connsiteX89" fmla="*/ 1298095 w 3340211"/>
              <a:gd name="connsiteY89" fmla="*/ 0 h 2271323"/>
              <a:gd name="connsiteX90" fmla="*/ 1313001 w 3340211"/>
              <a:gd name="connsiteY90" fmla="*/ 0 h 2271323"/>
              <a:gd name="connsiteX91" fmla="*/ 1338690 w 3340211"/>
              <a:gd name="connsiteY91" fmla="*/ 0 h 2271323"/>
              <a:gd name="connsiteX92" fmla="*/ 1342843 w 3340211"/>
              <a:gd name="connsiteY92" fmla="*/ 0 h 2271323"/>
              <a:gd name="connsiteX93" fmla="*/ 1353071 w 3340211"/>
              <a:gd name="connsiteY93" fmla="*/ 0 h 2271323"/>
              <a:gd name="connsiteX94" fmla="*/ 1360536 w 3340211"/>
              <a:gd name="connsiteY94" fmla="*/ 0 h 2271323"/>
              <a:gd name="connsiteX95" fmla="*/ 1373130 w 3340211"/>
              <a:gd name="connsiteY95" fmla="*/ 0 h 2271323"/>
              <a:gd name="connsiteX96" fmla="*/ 1373896 w 3340211"/>
              <a:gd name="connsiteY96" fmla="*/ 0 h 2271323"/>
              <a:gd name="connsiteX97" fmla="*/ 1385379 w 3340211"/>
              <a:gd name="connsiteY97" fmla="*/ 0 h 2271323"/>
              <a:gd name="connsiteX98" fmla="*/ 1395466 w 3340211"/>
              <a:gd name="connsiteY98" fmla="*/ 0 h 2271323"/>
              <a:gd name="connsiteX99" fmla="*/ 1401132 w 3340211"/>
              <a:gd name="connsiteY99" fmla="*/ 0 h 2271323"/>
              <a:gd name="connsiteX100" fmla="*/ 1416989 w 3340211"/>
              <a:gd name="connsiteY100" fmla="*/ 0 h 2271323"/>
              <a:gd name="connsiteX101" fmla="*/ 1432081 w 3340211"/>
              <a:gd name="connsiteY101" fmla="*/ 0 h 2271323"/>
              <a:gd name="connsiteX102" fmla="*/ 1436337 w 3340211"/>
              <a:gd name="connsiteY102" fmla="*/ 0 h 2271323"/>
              <a:gd name="connsiteX103" fmla="*/ 1445201 w 3340211"/>
              <a:gd name="connsiteY103" fmla="*/ 0 h 2271323"/>
              <a:gd name="connsiteX104" fmla="*/ 1447820 w 3340211"/>
              <a:gd name="connsiteY104" fmla="*/ 0 h 2271323"/>
              <a:gd name="connsiteX105" fmla="*/ 1450001 w 3340211"/>
              <a:gd name="connsiteY105" fmla="*/ 0 h 2271323"/>
              <a:gd name="connsiteX106" fmla="*/ 1457908 w 3340211"/>
              <a:gd name="connsiteY106" fmla="*/ 0 h 2271323"/>
              <a:gd name="connsiteX107" fmla="*/ 1461685 w 3340211"/>
              <a:gd name="connsiteY107" fmla="*/ 0 h 2271323"/>
              <a:gd name="connsiteX108" fmla="*/ 1484283 w 3340211"/>
              <a:gd name="connsiteY108" fmla="*/ 0 h 2271323"/>
              <a:gd name="connsiteX109" fmla="*/ 1512443 w 3340211"/>
              <a:gd name="connsiteY109" fmla="*/ 0 h 2271323"/>
              <a:gd name="connsiteX110" fmla="*/ 1524127 w 3340211"/>
              <a:gd name="connsiteY110" fmla="*/ 0 h 2271323"/>
              <a:gd name="connsiteX111" fmla="*/ 1538073 w 3340211"/>
              <a:gd name="connsiteY111" fmla="*/ 0 h 2271323"/>
              <a:gd name="connsiteX112" fmla="*/ 1546724 w 3340211"/>
              <a:gd name="connsiteY112" fmla="*/ 0 h 2271323"/>
              <a:gd name="connsiteX113" fmla="*/ 1557019 w 3340211"/>
              <a:gd name="connsiteY113" fmla="*/ 0 h 2271323"/>
              <a:gd name="connsiteX114" fmla="*/ 1582822 w 3340211"/>
              <a:gd name="connsiteY114" fmla="*/ 0 h 2271323"/>
              <a:gd name="connsiteX115" fmla="*/ 1595536 w 3340211"/>
              <a:gd name="connsiteY115" fmla="*/ 0 h 2271323"/>
              <a:gd name="connsiteX116" fmla="*/ 1600515 w 3340211"/>
              <a:gd name="connsiteY116" fmla="*/ 0 h 2271323"/>
              <a:gd name="connsiteX117" fmla="*/ 1613109 w 3340211"/>
              <a:gd name="connsiteY117" fmla="*/ 0 h 2271323"/>
              <a:gd name="connsiteX118" fmla="*/ 1625357 w 3340211"/>
              <a:gd name="connsiteY118" fmla="*/ 0 h 2271323"/>
              <a:gd name="connsiteX119" fmla="*/ 1657978 w 3340211"/>
              <a:gd name="connsiteY119" fmla="*/ 0 h 2271323"/>
              <a:gd name="connsiteX120" fmla="*/ 1672059 w 3340211"/>
              <a:gd name="connsiteY120" fmla="*/ 0 h 2271323"/>
              <a:gd name="connsiteX121" fmla="*/ 1687798 w 3340211"/>
              <a:gd name="connsiteY121" fmla="*/ 0 h 2271323"/>
              <a:gd name="connsiteX122" fmla="*/ 1689980 w 3340211"/>
              <a:gd name="connsiteY122" fmla="*/ 0 h 2271323"/>
              <a:gd name="connsiteX123" fmla="*/ 1706763 w 3340211"/>
              <a:gd name="connsiteY123" fmla="*/ 0 h 2271323"/>
              <a:gd name="connsiteX124" fmla="*/ 1719863 w 3340211"/>
              <a:gd name="connsiteY124" fmla="*/ 0 h 2271323"/>
              <a:gd name="connsiteX125" fmla="*/ 1724261 w 3340211"/>
              <a:gd name="connsiteY125" fmla="*/ 0 h 2271323"/>
              <a:gd name="connsiteX126" fmla="*/ 1752421 w 3340211"/>
              <a:gd name="connsiteY126" fmla="*/ 0 h 2271323"/>
              <a:gd name="connsiteX127" fmla="*/ 1757388 w 3340211"/>
              <a:gd name="connsiteY127" fmla="*/ 0 h 2271323"/>
              <a:gd name="connsiteX128" fmla="*/ 1757613 w 3340211"/>
              <a:gd name="connsiteY128" fmla="*/ 0 h 2271323"/>
              <a:gd name="connsiteX129" fmla="*/ 1760656 w 3340211"/>
              <a:gd name="connsiteY129" fmla="*/ 0 h 2271323"/>
              <a:gd name="connsiteX130" fmla="*/ 1768419 w 3340211"/>
              <a:gd name="connsiteY130" fmla="*/ 0 h 2271323"/>
              <a:gd name="connsiteX131" fmla="*/ 1782305 w 3340211"/>
              <a:gd name="connsiteY131" fmla="*/ 0 h 2271323"/>
              <a:gd name="connsiteX132" fmla="*/ 1783537 w 3340211"/>
              <a:gd name="connsiteY132" fmla="*/ 0 h 2271323"/>
              <a:gd name="connsiteX133" fmla="*/ 1786703 w 3340211"/>
              <a:gd name="connsiteY133" fmla="*/ 0 h 2271323"/>
              <a:gd name="connsiteX134" fmla="*/ 1787875 w 3340211"/>
              <a:gd name="connsiteY134" fmla="*/ 0 h 2271323"/>
              <a:gd name="connsiteX135" fmla="*/ 1796997 w 3340211"/>
              <a:gd name="connsiteY135" fmla="*/ 0 h 2271323"/>
              <a:gd name="connsiteX136" fmla="*/ 1808459 w 3340211"/>
              <a:gd name="connsiteY136" fmla="*/ 0 h 2271323"/>
              <a:gd name="connsiteX137" fmla="*/ 1835515 w 3340211"/>
              <a:gd name="connsiteY137" fmla="*/ 0 h 2271323"/>
              <a:gd name="connsiteX138" fmla="*/ 1845639 w 3340211"/>
              <a:gd name="connsiteY138" fmla="*/ 0 h 2271323"/>
              <a:gd name="connsiteX139" fmla="*/ 1850316 w 3340211"/>
              <a:gd name="connsiteY139" fmla="*/ 0 h 2271323"/>
              <a:gd name="connsiteX140" fmla="*/ 1857991 w 3340211"/>
              <a:gd name="connsiteY140" fmla="*/ 0 h 2271323"/>
              <a:gd name="connsiteX141" fmla="*/ 1897528 w 3340211"/>
              <a:gd name="connsiteY141" fmla="*/ 0 h 2271323"/>
              <a:gd name="connsiteX142" fmla="*/ 1897956 w 3340211"/>
              <a:gd name="connsiteY142" fmla="*/ 0 h 2271323"/>
              <a:gd name="connsiteX143" fmla="*/ 1920432 w 3340211"/>
              <a:gd name="connsiteY143" fmla="*/ 0 h 2271323"/>
              <a:gd name="connsiteX144" fmla="*/ 1946741 w 3340211"/>
              <a:gd name="connsiteY144" fmla="*/ 0 h 2271323"/>
              <a:gd name="connsiteX145" fmla="*/ 1959842 w 3340211"/>
              <a:gd name="connsiteY145" fmla="*/ 0 h 2271323"/>
              <a:gd name="connsiteX146" fmla="*/ 1966577 w 3340211"/>
              <a:gd name="connsiteY146" fmla="*/ 0 h 2271323"/>
              <a:gd name="connsiteX147" fmla="*/ 1975639 w 3340211"/>
              <a:gd name="connsiteY147" fmla="*/ 0 h 2271323"/>
              <a:gd name="connsiteX148" fmla="*/ 1997366 w 3340211"/>
              <a:gd name="connsiteY148" fmla="*/ 0 h 2271323"/>
              <a:gd name="connsiteX149" fmla="*/ 1997591 w 3340211"/>
              <a:gd name="connsiteY149" fmla="*/ 0 h 2271323"/>
              <a:gd name="connsiteX150" fmla="*/ 1998334 w 3340211"/>
              <a:gd name="connsiteY150" fmla="*/ 0 h 2271323"/>
              <a:gd name="connsiteX151" fmla="*/ 2001782 w 3340211"/>
              <a:gd name="connsiteY151" fmla="*/ 0 h 2271323"/>
              <a:gd name="connsiteX152" fmla="*/ 2005114 w 3340211"/>
              <a:gd name="connsiteY152" fmla="*/ 0 h 2271323"/>
              <a:gd name="connsiteX153" fmla="*/ 2010646 w 3340211"/>
              <a:gd name="connsiteY153" fmla="*/ 0 h 2271323"/>
              <a:gd name="connsiteX154" fmla="*/ 2022283 w 3340211"/>
              <a:gd name="connsiteY154" fmla="*/ 0 h 2271323"/>
              <a:gd name="connsiteX155" fmla="*/ 2023353 w 3340211"/>
              <a:gd name="connsiteY155" fmla="*/ 0 h 2271323"/>
              <a:gd name="connsiteX156" fmla="*/ 2023515 w 3340211"/>
              <a:gd name="connsiteY156" fmla="*/ 0 h 2271323"/>
              <a:gd name="connsiteX157" fmla="*/ 2027854 w 3340211"/>
              <a:gd name="connsiteY157" fmla="*/ 0 h 2271323"/>
              <a:gd name="connsiteX158" fmla="*/ 2059348 w 3340211"/>
              <a:gd name="connsiteY158" fmla="*/ 0 h 2271323"/>
              <a:gd name="connsiteX159" fmla="*/ 2073087 w 3340211"/>
              <a:gd name="connsiteY159" fmla="*/ 0 h 2271323"/>
              <a:gd name="connsiteX160" fmla="*/ 2085618 w 3340211"/>
              <a:gd name="connsiteY160" fmla="*/ 0 h 2271323"/>
              <a:gd name="connsiteX161" fmla="*/ 2089572 w 3340211"/>
              <a:gd name="connsiteY161" fmla="*/ 0 h 2271323"/>
              <a:gd name="connsiteX162" fmla="*/ 2090295 w 3340211"/>
              <a:gd name="connsiteY162" fmla="*/ 0 h 2271323"/>
              <a:gd name="connsiteX163" fmla="*/ 2097969 w 3340211"/>
              <a:gd name="connsiteY163" fmla="*/ 0 h 2271323"/>
              <a:gd name="connsiteX164" fmla="*/ 2118425 w 3340211"/>
              <a:gd name="connsiteY164" fmla="*/ 0 h 2271323"/>
              <a:gd name="connsiteX165" fmla="*/ 2148267 w 3340211"/>
              <a:gd name="connsiteY165" fmla="*/ 0 h 2271323"/>
              <a:gd name="connsiteX166" fmla="*/ 2158495 w 3340211"/>
              <a:gd name="connsiteY166" fmla="*/ 0 h 2271323"/>
              <a:gd name="connsiteX167" fmla="*/ 2160410 w 3340211"/>
              <a:gd name="connsiteY167" fmla="*/ 0 h 2271323"/>
              <a:gd name="connsiteX168" fmla="*/ 2165960 w 3340211"/>
              <a:gd name="connsiteY168" fmla="*/ 0 h 2271323"/>
              <a:gd name="connsiteX169" fmla="*/ 2178554 w 3340211"/>
              <a:gd name="connsiteY169" fmla="*/ 0 h 2271323"/>
              <a:gd name="connsiteX170" fmla="*/ 2206555 w 3340211"/>
              <a:gd name="connsiteY170" fmla="*/ 0 h 2271323"/>
              <a:gd name="connsiteX171" fmla="*/ 2210708 w 3340211"/>
              <a:gd name="connsiteY171" fmla="*/ 0 h 2271323"/>
              <a:gd name="connsiteX172" fmla="*/ 2211824 w 3340211"/>
              <a:gd name="connsiteY172" fmla="*/ 0 h 2271323"/>
              <a:gd name="connsiteX173" fmla="*/ 2215617 w 3340211"/>
              <a:gd name="connsiteY173" fmla="*/ 0 h 2271323"/>
              <a:gd name="connsiteX174" fmla="*/ 2240995 w 3340211"/>
              <a:gd name="connsiteY174" fmla="*/ 0 h 2271323"/>
              <a:gd name="connsiteX175" fmla="*/ 2241761 w 3340211"/>
              <a:gd name="connsiteY175" fmla="*/ 0 h 2271323"/>
              <a:gd name="connsiteX176" fmla="*/ 2250625 w 3340211"/>
              <a:gd name="connsiteY176" fmla="*/ 0 h 2271323"/>
              <a:gd name="connsiteX177" fmla="*/ 2253244 w 3340211"/>
              <a:gd name="connsiteY177" fmla="*/ 0 h 2271323"/>
              <a:gd name="connsiteX178" fmla="*/ 2263331 w 3340211"/>
              <a:gd name="connsiteY178" fmla="*/ 0 h 2271323"/>
              <a:gd name="connsiteX179" fmla="*/ 2313066 w 3340211"/>
              <a:gd name="connsiteY179" fmla="*/ 0 h 2271323"/>
              <a:gd name="connsiteX180" fmla="*/ 2317866 w 3340211"/>
              <a:gd name="connsiteY180" fmla="*/ 0 h 2271323"/>
              <a:gd name="connsiteX181" fmla="*/ 2329550 w 3340211"/>
              <a:gd name="connsiteY181" fmla="*/ 0 h 2271323"/>
              <a:gd name="connsiteX182" fmla="*/ 2352148 w 3340211"/>
              <a:gd name="connsiteY182" fmla="*/ 0 h 2271323"/>
              <a:gd name="connsiteX183" fmla="*/ 2362442 w 3340211"/>
              <a:gd name="connsiteY183" fmla="*/ 0 h 2271323"/>
              <a:gd name="connsiteX184" fmla="*/ 2388245 w 3340211"/>
              <a:gd name="connsiteY184" fmla="*/ 0 h 2271323"/>
              <a:gd name="connsiteX185" fmla="*/ 2405938 w 3340211"/>
              <a:gd name="connsiteY185" fmla="*/ 0 h 2271323"/>
              <a:gd name="connsiteX186" fmla="*/ 2424884 w 3340211"/>
              <a:gd name="connsiteY186" fmla="*/ 0 h 2271323"/>
              <a:gd name="connsiteX187" fmla="*/ 2450687 w 3340211"/>
              <a:gd name="connsiteY187" fmla="*/ 0 h 2271323"/>
              <a:gd name="connsiteX188" fmla="*/ 2463401 w 3340211"/>
              <a:gd name="connsiteY188" fmla="*/ 0 h 2271323"/>
              <a:gd name="connsiteX189" fmla="*/ 2480974 w 3340211"/>
              <a:gd name="connsiteY189" fmla="*/ 0 h 2271323"/>
              <a:gd name="connsiteX190" fmla="*/ 2493222 w 3340211"/>
              <a:gd name="connsiteY190" fmla="*/ 0 h 2271323"/>
              <a:gd name="connsiteX191" fmla="*/ 2557845 w 3340211"/>
              <a:gd name="connsiteY191" fmla="*/ 0 h 2271323"/>
              <a:gd name="connsiteX192" fmla="*/ 2587728 w 3340211"/>
              <a:gd name="connsiteY192" fmla="*/ 0 h 2271323"/>
              <a:gd name="connsiteX193" fmla="*/ 2592126 w 3340211"/>
              <a:gd name="connsiteY193" fmla="*/ 0 h 2271323"/>
              <a:gd name="connsiteX194" fmla="*/ 2625478 w 3340211"/>
              <a:gd name="connsiteY194" fmla="*/ 0 h 2271323"/>
              <a:gd name="connsiteX195" fmla="*/ 2655740 w 3340211"/>
              <a:gd name="connsiteY195" fmla="*/ 0 h 2271323"/>
              <a:gd name="connsiteX196" fmla="*/ 2664862 w 3340211"/>
              <a:gd name="connsiteY196" fmla="*/ 0 h 2271323"/>
              <a:gd name="connsiteX197" fmla="*/ 2703380 w 3340211"/>
              <a:gd name="connsiteY197" fmla="*/ 0 h 2271323"/>
              <a:gd name="connsiteX198" fmla="*/ 2725856 w 3340211"/>
              <a:gd name="connsiteY198" fmla="*/ 0 h 2271323"/>
              <a:gd name="connsiteX199" fmla="*/ 2827706 w 3340211"/>
              <a:gd name="connsiteY199" fmla="*/ 0 h 2271323"/>
              <a:gd name="connsiteX200" fmla="*/ 2843504 w 3340211"/>
              <a:gd name="connsiteY200" fmla="*/ 0 h 2271323"/>
              <a:gd name="connsiteX201" fmla="*/ 2865456 w 3340211"/>
              <a:gd name="connsiteY201" fmla="*/ 0 h 2271323"/>
              <a:gd name="connsiteX202" fmla="*/ 2878511 w 3340211"/>
              <a:gd name="connsiteY202" fmla="*/ 0 h 2271323"/>
              <a:gd name="connsiteX203" fmla="*/ 2895718 w 3340211"/>
              <a:gd name="connsiteY203" fmla="*/ 0 h 2271323"/>
              <a:gd name="connsiteX204" fmla="*/ 2965834 w 3340211"/>
              <a:gd name="connsiteY204" fmla="*/ 0 h 2271323"/>
              <a:gd name="connsiteX205" fmla="*/ 3016132 w 3340211"/>
              <a:gd name="connsiteY205" fmla="*/ 0 h 2271323"/>
              <a:gd name="connsiteX206" fmla="*/ 3046419 w 3340211"/>
              <a:gd name="connsiteY206" fmla="*/ 0 h 2271323"/>
              <a:gd name="connsiteX207" fmla="*/ 3079689 w 3340211"/>
              <a:gd name="connsiteY207" fmla="*/ 0 h 2271323"/>
              <a:gd name="connsiteX208" fmla="*/ 3083482 w 3340211"/>
              <a:gd name="connsiteY208" fmla="*/ 0 h 2271323"/>
              <a:gd name="connsiteX209" fmla="*/ 3118489 w 3340211"/>
              <a:gd name="connsiteY209" fmla="*/ 0 h 2271323"/>
              <a:gd name="connsiteX210" fmla="*/ 3230307 w 3340211"/>
              <a:gd name="connsiteY210" fmla="*/ 0 h 2271323"/>
              <a:gd name="connsiteX211" fmla="*/ 3256110 w 3340211"/>
              <a:gd name="connsiteY211" fmla="*/ 0 h 2271323"/>
              <a:gd name="connsiteX212" fmla="*/ 3338899 w 3340211"/>
              <a:gd name="connsiteY212" fmla="*/ 70879 h 2271323"/>
              <a:gd name="connsiteX213" fmla="*/ 3340211 w 3340211"/>
              <a:gd name="connsiteY213" fmla="*/ 83986 h 2271323"/>
              <a:gd name="connsiteX214" fmla="*/ 3340211 w 3340211"/>
              <a:gd name="connsiteY214" fmla="*/ 2187332 h 2271323"/>
              <a:gd name="connsiteX215" fmla="*/ 3336599 w 3340211"/>
              <a:gd name="connsiteY215" fmla="*/ 2215048 h 2271323"/>
              <a:gd name="connsiteX216" fmla="*/ 3256110 w 3340211"/>
              <a:gd name="connsiteY216" fmla="*/ 2271323 h 2271323"/>
              <a:gd name="connsiteX217" fmla="*/ 3252842 w 3340211"/>
              <a:gd name="connsiteY217" fmla="*/ 2271323 h 2271323"/>
              <a:gd name="connsiteX218" fmla="*/ 3245297 w 3340211"/>
              <a:gd name="connsiteY218" fmla="*/ 2271323 h 2271323"/>
              <a:gd name="connsiteX219" fmla="*/ 3245078 w 3340211"/>
              <a:gd name="connsiteY219" fmla="*/ 2271323 h 2271323"/>
              <a:gd name="connsiteX220" fmla="*/ 3229961 w 3340211"/>
              <a:gd name="connsiteY220" fmla="*/ 2271323 h 2271323"/>
              <a:gd name="connsiteX221" fmla="*/ 3205039 w 3340211"/>
              <a:gd name="connsiteY221" fmla="*/ 2271323 h 2271323"/>
              <a:gd name="connsiteX222" fmla="*/ 3167859 w 3340211"/>
              <a:gd name="connsiteY222" fmla="*/ 2271323 h 2271323"/>
              <a:gd name="connsiteX223" fmla="*/ 3115970 w 3340211"/>
              <a:gd name="connsiteY223" fmla="*/ 2271323 h 2271323"/>
              <a:gd name="connsiteX224" fmla="*/ 3066756 w 3340211"/>
              <a:gd name="connsiteY224" fmla="*/ 2271323 h 2271323"/>
              <a:gd name="connsiteX225" fmla="*/ 3046921 w 3340211"/>
              <a:gd name="connsiteY225" fmla="*/ 2271323 h 2271323"/>
              <a:gd name="connsiteX226" fmla="*/ 3031064 w 3340211"/>
              <a:gd name="connsiteY226" fmla="*/ 2271323 h 2271323"/>
              <a:gd name="connsiteX227" fmla="*/ 3027271 w 3340211"/>
              <a:gd name="connsiteY227" fmla="*/ 2271323 h 2271323"/>
              <a:gd name="connsiteX228" fmla="*/ 3016132 w 3340211"/>
              <a:gd name="connsiteY228" fmla="*/ 2271323 h 2271323"/>
              <a:gd name="connsiteX229" fmla="*/ 3015163 w 3340211"/>
              <a:gd name="connsiteY229" fmla="*/ 2271323 h 2271323"/>
              <a:gd name="connsiteX230" fmla="*/ 3011715 w 3340211"/>
              <a:gd name="connsiteY230" fmla="*/ 2271323 h 2271323"/>
              <a:gd name="connsiteX231" fmla="*/ 3008384 w 3340211"/>
              <a:gd name="connsiteY231" fmla="*/ 2271323 h 2271323"/>
              <a:gd name="connsiteX232" fmla="*/ 2990144 w 3340211"/>
              <a:gd name="connsiteY232" fmla="*/ 2271323 h 2271323"/>
              <a:gd name="connsiteX233" fmla="*/ 2989983 w 3340211"/>
              <a:gd name="connsiteY233" fmla="*/ 2271323 h 2271323"/>
              <a:gd name="connsiteX234" fmla="*/ 2965060 w 3340211"/>
              <a:gd name="connsiteY234" fmla="*/ 2271323 h 2271323"/>
              <a:gd name="connsiteX235" fmla="*/ 2927880 w 3340211"/>
              <a:gd name="connsiteY235" fmla="*/ 2271323 h 2271323"/>
              <a:gd name="connsiteX236" fmla="*/ 2923925 w 3340211"/>
              <a:gd name="connsiteY236" fmla="*/ 2271323 h 2271323"/>
              <a:gd name="connsiteX237" fmla="*/ 2895073 w 3340211"/>
              <a:gd name="connsiteY237" fmla="*/ 2271323 h 2271323"/>
              <a:gd name="connsiteX238" fmla="*/ 2855002 w 3340211"/>
              <a:gd name="connsiteY238" fmla="*/ 2271323 h 2271323"/>
              <a:gd name="connsiteX239" fmla="*/ 2847537 w 3340211"/>
              <a:gd name="connsiteY239" fmla="*/ 2271323 h 2271323"/>
              <a:gd name="connsiteX240" fmla="*/ 2806943 w 3340211"/>
              <a:gd name="connsiteY240" fmla="*/ 2271323 h 2271323"/>
              <a:gd name="connsiteX241" fmla="*/ 2791085 w 3340211"/>
              <a:gd name="connsiteY241" fmla="*/ 2271323 h 2271323"/>
              <a:gd name="connsiteX242" fmla="*/ 2775994 w 3340211"/>
              <a:gd name="connsiteY242" fmla="*/ 2271323 h 2271323"/>
              <a:gd name="connsiteX243" fmla="*/ 2771737 w 3340211"/>
              <a:gd name="connsiteY243" fmla="*/ 2271323 h 2271323"/>
              <a:gd name="connsiteX244" fmla="*/ 2760255 w 3340211"/>
              <a:gd name="connsiteY244" fmla="*/ 2271323 h 2271323"/>
              <a:gd name="connsiteX245" fmla="*/ 2750166 w 3340211"/>
              <a:gd name="connsiteY245" fmla="*/ 2271323 h 2271323"/>
              <a:gd name="connsiteX246" fmla="*/ 2695632 w 3340211"/>
              <a:gd name="connsiteY246" fmla="*/ 2271323 h 2271323"/>
              <a:gd name="connsiteX247" fmla="*/ 2683947 w 3340211"/>
              <a:gd name="connsiteY247" fmla="*/ 2271323 h 2271323"/>
              <a:gd name="connsiteX248" fmla="*/ 2661349 w 3340211"/>
              <a:gd name="connsiteY248" fmla="*/ 2271323 h 2271323"/>
              <a:gd name="connsiteX249" fmla="*/ 2607559 w 3340211"/>
              <a:gd name="connsiteY249" fmla="*/ 2271323 h 2271323"/>
              <a:gd name="connsiteX250" fmla="*/ 2550097 w 3340211"/>
              <a:gd name="connsiteY250" fmla="*/ 2271323 h 2271323"/>
              <a:gd name="connsiteX251" fmla="*/ 2536015 w 3340211"/>
              <a:gd name="connsiteY251" fmla="*/ 2271323 h 2271323"/>
              <a:gd name="connsiteX252" fmla="*/ 2520276 w 3340211"/>
              <a:gd name="connsiteY252" fmla="*/ 2271323 h 2271323"/>
              <a:gd name="connsiteX253" fmla="*/ 2501312 w 3340211"/>
              <a:gd name="connsiteY253" fmla="*/ 2271323 h 2271323"/>
              <a:gd name="connsiteX254" fmla="*/ 2455653 w 3340211"/>
              <a:gd name="connsiteY254" fmla="*/ 2271323 h 2271323"/>
              <a:gd name="connsiteX255" fmla="*/ 2450687 w 3340211"/>
              <a:gd name="connsiteY255" fmla="*/ 2271323 h 2271323"/>
              <a:gd name="connsiteX256" fmla="*/ 2449307 w 3340211"/>
              <a:gd name="connsiteY256" fmla="*/ 2271323 h 2271323"/>
              <a:gd name="connsiteX257" fmla="*/ 2439655 w 3340211"/>
              <a:gd name="connsiteY257" fmla="*/ 2271323 h 2271323"/>
              <a:gd name="connsiteX258" fmla="*/ 2425769 w 3340211"/>
              <a:gd name="connsiteY258" fmla="*/ 2271323 h 2271323"/>
              <a:gd name="connsiteX259" fmla="*/ 2424538 w 3340211"/>
              <a:gd name="connsiteY259" fmla="*/ 2271323 h 2271323"/>
              <a:gd name="connsiteX260" fmla="*/ 2421371 w 3340211"/>
              <a:gd name="connsiteY260" fmla="*/ 2271323 h 2271323"/>
              <a:gd name="connsiteX261" fmla="*/ 2399615 w 3340211"/>
              <a:gd name="connsiteY261" fmla="*/ 2271323 h 2271323"/>
              <a:gd name="connsiteX262" fmla="*/ 2388245 w 3340211"/>
              <a:gd name="connsiteY262" fmla="*/ 2271323 h 2271323"/>
              <a:gd name="connsiteX263" fmla="*/ 2384977 w 3340211"/>
              <a:gd name="connsiteY263" fmla="*/ 2271323 h 2271323"/>
              <a:gd name="connsiteX264" fmla="*/ 2377432 w 3340211"/>
              <a:gd name="connsiteY264" fmla="*/ 2271323 h 2271323"/>
              <a:gd name="connsiteX265" fmla="*/ 2377213 w 3340211"/>
              <a:gd name="connsiteY265" fmla="*/ 2271323 h 2271323"/>
              <a:gd name="connsiteX266" fmla="*/ 2362434 w 3340211"/>
              <a:gd name="connsiteY266" fmla="*/ 2271323 h 2271323"/>
              <a:gd name="connsiteX267" fmla="*/ 2362097 w 3340211"/>
              <a:gd name="connsiteY267" fmla="*/ 2271323 h 2271323"/>
              <a:gd name="connsiteX268" fmla="*/ 2357757 w 3340211"/>
              <a:gd name="connsiteY268" fmla="*/ 2271323 h 2271323"/>
              <a:gd name="connsiteX269" fmla="*/ 2337174 w 3340211"/>
              <a:gd name="connsiteY269" fmla="*/ 2271323 h 2271323"/>
              <a:gd name="connsiteX270" fmla="*/ 2310546 w 3340211"/>
              <a:gd name="connsiteY270" fmla="*/ 2271323 h 2271323"/>
              <a:gd name="connsiteX271" fmla="*/ 2310119 w 3340211"/>
              <a:gd name="connsiteY271" fmla="*/ 2271323 h 2271323"/>
              <a:gd name="connsiteX272" fmla="*/ 2299994 w 3340211"/>
              <a:gd name="connsiteY272" fmla="*/ 2271323 h 2271323"/>
              <a:gd name="connsiteX273" fmla="*/ 2287642 w 3340211"/>
              <a:gd name="connsiteY273" fmla="*/ 2271323 h 2271323"/>
              <a:gd name="connsiteX274" fmla="*/ 2261333 w 3340211"/>
              <a:gd name="connsiteY274" fmla="*/ 2271323 h 2271323"/>
              <a:gd name="connsiteX275" fmla="*/ 2248105 w 3340211"/>
              <a:gd name="connsiteY275" fmla="*/ 2271323 h 2271323"/>
              <a:gd name="connsiteX276" fmla="*/ 2241498 w 3340211"/>
              <a:gd name="connsiteY276" fmla="*/ 2271323 h 2271323"/>
              <a:gd name="connsiteX277" fmla="*/ 2210708 w 3340211"/>
              <a:gd name="connsiteY277" fmla="*/ 2271323 h 2271323"/>
              <a:gd name="connsiteX278" fmla="*/ 2209740 w 3340211"/>
              <a:gd name="connsiteY278" fmla="*/ 2271323 h 2271323"/>
              <a:gd name="connsiteX279" fmla="*/ 2206292 w 3340211"/>
              <a:gd name="connsiteY279" fmla="*/ 2271323 h 2271323"/>
              <a:gd name="connsiteX280" fmla="*/ 2202960 w 3340211"/>
              <a:gd name="connsiteY280" fmla="*/ 2271323 h 2271323"/>
              <a:gd name="connsiteX281" fmla="*/ 2198891 w 3340211"/>
              <a:gd name="connsiteY281" fmla="*/ 2271323 h 2271323"/>
              <a:gd name="connsiteX282" fmla="*/ 2185791 w 3340211"/>
              <a:gd name="connsiteY282" fmla="*/ 2271323 h 2271323"/>
              <a:gd name="connsiteX283" fmla="*/ 2184721 w 3340211"/>
              <a:gd name="connsiteY283" fmla="*/ 2271323 h 2271323"/>
              <a:gd name="connsiteX284" fmla="*/ 2184560 w 3340211"/>
              <a:gd name="connsiteY284" fmla="*/ 2271323 h 2271323"/>
              <a:gd name="connsiteX285" fmla="*/ 2179056 w 3340211"/>
              <a:gd name="connsiteY285" fmla="*/ 2271323 h 2271323"/>
              <a:gd name="connsiteX286" fmla="*/ 2163199 w 3340211"/>
              <a:gd name="connsiteY286" fmla="*/ 2271323 h 2271323"/>
              <a:gd name="connsiteX287" fmla="*/ 2159636 w 3340211"/>
              <a:gd name="connsiteY287" fmla="*/ 2271323 h 2271323"/>
              <a:gd name="connsiteX288" fmla="*/ 2159406 w 3340211"/>
              <a:gd name="connsiteY288" fmla="*/ 2271323 h 2271323"/>
              <a:gd name="connsiteX289" fmla="*/ 2148267 w 3340211"/>
              <a:gd name="connsiteY289" fmla="*/ 2271323 h 2271323"/>
              <a:gd name="connsiteX290" fmla="*/ 2147298 w 3340211"/>
              <a:gd name="connsiteY290" fmla="*/ 2271323 h 2271323"/>
              <a:gd name="connsiteX291" fmla="*/ 2143851 w 3340211"/>
              <a:gd name="connsiteY291" fmla="*/ 2271323 h 2271323"/>
              <a:gd name="connsiteX292" fmla="*/ 2140519 w 3340211"/>
              <a:gd name="connsiteY292" fmla="*/ 2271323 h 2271323"/>
              <a:gd name="connsiteX293" fmla="*/ 2134987 w 3340211"/>
              <a:gd name="connsiteY293" fmla="*/ 2271323 h 2271323"/>
              <a:gd name="connsiteX294" fmla="*/ 2122456 w 3340211"/>
              <a:gd name="connsiteY294" fmla="*/ 2271323 h 2271323"/>
              <a:gd name="connsiteX295" fmla="*/ 2122279 w 3340211"/>
              <a:gd name="connsiteY295" fmla="*/ 2271323 h 2271323"/>
              <a:gd name="connsiteX296" fmla="*/ 2122118 w 3340211"/>
              <a:gd name="connsiteY296" fmla="*/ 2271323 h 2271323"/>
              <a:gd name="connsiteX297" fmla="*/ 2118502 w 3340211"/>
              <a:gd name="connsiteY297" fmla="*/ 2271323 h 2271323"/>
              <a:gd name="connsiteX298" fmla="*/ 2117779 w 3340211"/>
              <a:gd name="connsiteY298" fmla="*/ 2271323 h 2271323"/>
              <a:gd name="connsiteX299" fmla="*/ 2097195 w 3340211"/>
              <a:gd name="connsiteY299" fmla="*/ 2271323 h 2271323"/>
              <a:gd name="connsiteX300" fmla="*/ 2089650 w 3340211"/>
              <a:gd name="connsiteY300" fmla="*/ 2271323 h 2271323"/>
              <a:gd name="connsiteX301" fmla="*/ 2060015 w 3340211"/>
              <a:gd name="connsiteY301" fmla="*/ 2271323 h 2271323"/>
              <a:gd name="connsiteX302" fmla="*/ 2056060 w 3340211"/>
              <a:gd name="connsiteY302" fmla="*/ 2271323 h 2271323"/>
              <a:gd name="connsiteX303" fmla="*/ 2049579 w 3340211"/>
              <a:gd name="connsiteY303" fmla="*/ 2271323 h 2271323"/>
              <a:gd name="connsiteX304" fmla="*/ 2047663 w 3340211"/>
              <a:gd name="connsiteY304" fmla="*/ 2271323 h 2271323"/>
              <a:gd name="connsiteX305" fmla="*/ 2042114 w 3340211"/>
              <a:gd name="connsiteY305" fmla="*/ 2271323 h 2271323"/>
              <a:gd name="connsiteX306" fmla="*/ 2027209 w 3340211"/>
              <a:gd name="connsiteY306" fmla="*/ 2271323 h 2271323"/>
              <a:gd name="connsiteX307" fmla="*/ 2001519 w 3340211"/>
              <a:gd name="connsiteY307" fmla="*/ 2271323 h 2271323"/>
              <a:gd name="connsiteX308" fmla="*/ 1997366 w 3340211"/>
              <a:gd name="connsiteY308" fmla="*/ 2271323 h 2271323"/>
              <a:gd name="connsiteX309" fmla="*/ 1987138 w 3340211"/>
              <a:gd name="connsiteY309" fmla="*/ 2271323 h 2271323"/>
              <a:gd name="connsiteX310" fmla="*/ 1979672 w 3340211"/>
              <a:gd name="connsiteY310" fmla="*/ 2271323 h 2271323"/>
              <a:gd name="connsiteX311" fmla="*/ 1967078 w 3340211"/>
              <a:gd name="connsiteY311" fmla="*/ 2271323 h 2271323"/>
              <a:gd name="connsiteX312" fmla="*/ 1966314 w 3340211"/>
              <a:gd name="connsiteY312" fmla="*/ 2271323 h 2271323"/>
              <a:gd name="connsiteX313" fmla="*/ 1954831 w 3340211"/>
              <a:gd name="connsiteY313" fmla="*/ 2271323 h 2271323"/>
              <a:gd name="connsiteX314" fmla="*/ 1944742 w 3340211"/>
              <a:gd name="connsiteY314" fmla="*/ 2271323 h 2271323"/>
              <a:gd name="connsiteX315" fmla="*/ 1939078 w 3340211"/>
              <a:gd name="connsiteY315" fmla="*/ 2271323 h 2271323"/>
              <a:gd name="connsiteX316" fmla="*/ 1923220 w 3340211"/>
              <a:gd name="connsiteY316" fmla="*/ 2271323 h 2271323"/>
              <a:gd name="connsiteX317" fmla="*/ 1908129 w 3340211"/>
              <a:gd name="connsiteY317" fmla="*/ 2271323 h 2271323"/>
              <a:gd name="connsiteX318" fmla="*/ 1903872 w 3340211"/>
              <a:gd name="connsiteY318" fmla="*/ 2271323 h 2271323"/>
              <a:gd name="connsiteX319" fmla="*/ 1895009 w 3340211"/>
              <a:gd name="connsiteY319" fmla="*/ 2271323 h 2271323"/>
              <a:gd name="connsiteX320" fmla="*/ 1892390 w 3340211"/>
              <a:gd name="connsiteY320" fmla="*/ 2271323 h 2271323"/>
              <a:gd name="connsiteX321" fmla="*/ 1890208 w 3340211"/>
              <a:gd name="connsiteY321" fmla="*/ 2271323 h 2271323"/>
              <a:gd name="connsiteX322" fmla="*/ 1882301 w 3340211"/>
              <a:gd name="connsiteY322" fmla="*/ 2271323 h 2271323"/>
              <a:gd name="connsiteX323" fmla="*/ 1878523 w 3340211"/>
              <a:gd name="connsiteY323" fmla="*/ 2271323 h 2271323"/>
              <a:gd name="connsiteX324" fmla="*/ 1855926 w 3340211"/>
              <a:gd name="connsiteY324" fmla="*/ 2271323 h 2271323"/>
              <a:gd name="connsiteX325" fmla="*/ 1827767 w 3340211"/>
              <a:gd name="connsiteY325" fmla="*/ 2271323 h 2271323"/>
              <a:gd name="connsiteX326" fmla="*/ 1816082 w 3340211"/>
              <a:gd name="connsiteY326" fmla="*/ 2271323 h 2271323"/>
              <a:gd name="connsiteX327" fmla="*/ 1802135 w 3340211"/>
              <a:gd name="connsiteY327" fmla="*/ 2271323 h 2271323"/>
              <a:gd name="connsiteX328" fmla="*/ 1793484 w 3340211"/>
              <a:gd name="connsiteY328" fmla="*/ 2271323 h 2271323"/>
              <a:gd name="connsiteX329" fmla="*/ 1783191 w 3340211"/>
              <a:gd name="connsiteY329" fmla="*/ 2271323 h 2271323"/>
              <a:gd name="connsiteX330" fmla="*/ 1757388 w 3340211"/>
              <a:gd name="connsiteY330" fmla="*/ 2271323 h 2271323"/>
              <a:gd name="connsiteX331" fmla="*/ 1744673 w 3340211"/>
              <a:gd name="connsiteY331" fmla="*/ 2271323 h 2271323"/>
              <a:gd name="connsiteX332" fmla="*/ 1739694 w 3340211"/>
              <a:gd name="connsiteY332" fmla="*/ 2271323 h 2271323"/>
              <a:gd name="connsiteX333" fmla="*/ 1727100 w 3340211"/>
              <a:gd name="connsiteY333" fmla="*/ 2271323 h 2271323"/>
              <a:gd name="connsiteX334" fmla="*/ 1714853 w 3340211"/>
              <a:gd name="connsiteY334" fmla="*/ 2271323 h 2271323"/>
              <a:gd name="connsiteX335" fmla="*/ 1682232 w 3340211"/>
              <a:gd name="connsiteY335" fmla="*/ 2271323 h 2271323"/>
              <a:gd name="connsiteX336" fmla="*/ 1668150 w 3340211"/>
              <a:gd name="connsiteY336" fmla="*/ 2271323 h 2271323"/>
              <a:gd name="connsiteX337" fmla="*/ 1652411 w 3340211"/>
              <a:gd name="connsiteY337" fmla="*/ 2271323 h 2271323"/>
              <a:gd name="connsiteX338" fmla="*/ 1650230 w 3340211"/>
              <a:gd name="connsiteY338" fmla="*/ 2271323 h 2271323"/>
              <a:gd name="connsiteX339" fmla="*/ 1633447 w 3340211"/>
              <a:gd name="connsiteY339" fmla="*/ 2271323 h 2271323"/>
              <a:gd name="connsiteX340" fmla="*/ 1620345 w 3340211"/>
              <a:gd name="connsiteY340" fmla="*/ 2271323 h 2271323"/>
              <a:gd name="connsiteX341" fmla="*/ 1615947 w 3340211"/>
              <a:gd name="connsiteY341" fmla="*/ 2271323 h 2271323"/>
              <a:gd name="connsiteX342" fmla="*/ 1587789 w 3340211"/>
              <a:gd name="connsiteY342" fmla="*/ 2271323 h 2271323"/>
              <a:gd name="connsiteX343" fmla="*/ 1582822 w 3340211"/>
              <a:gd name="connsiteY343" fmla="*/ 2271323 h 2271323"/>
              <a:gd name="connsiteX344" fmla="*/ 1582597 w 3340211"/>
              <a:gd name="connsiteY344" fmla="*/ 2271323 h 2271323"/>
              <a:gd name="connsiteX345" fmla="*/ 1581443 w 3340211"/>
              <a:gd name="connsiteY345" fmla="*/ 2271323 h 2271323"/>
              <a:gd name="connsiteX346" fmla="*/ 1571790 w 3340211"/>
              <a:gd name="connsiteY346" fmla="*/ 2271323 h 2271323"/>
              <a:gd name="connsiteX347" fmla="*/ 1557904 w 3340211"/>
              <a:gd name="connsiteY347" fmla="*/ 2271323 h 2271323"/>
              <a:gd name="connsiteX348" fmla="*/ 1556673 w 3340211"/>
              <a:gd name="connsiteY348" fmla="*/ 2271323 h 2271323"/>
              <a:gd name="connsiteX349" fmla="*/ 1553506 w 3340211"/>
              <a:gd name="connsiteY349" fmla="*/ 2271323 h 2271323"/>
              <a:gd name="connsiteX350" fmla="*/ 1552334 w 3340211"/>
              <a:gd name="connsiteY350" fmla="*/ 2271323 h 2271323"/>
              <a:gd name="connsiteX351" fmla="*/ 1543213 w 3340211"/>
              <a:gd name="connsiteY351" fmla="*/ 2271323 h 2271323"/>
              <a:gd name="connsiteX352" fmla="*/ 1531750 w 3340211"/>
              <a:gd name="connsiteY352" fmla="*/ 2271323 h 2271323"/>
              <a:gd name="connsiteX353" fmla="*/ 1504695 w 3340211"/>
              <a:gd name="connsiteY353" fmla="*/ 2271323 h 2271323"/>
              <a:gd name="connsiteX354" fmla="*/ 1494569 w 3340211"/>
              <a:gd name="connsiteY354" fmla="*/ 2271323 h 2271323"/>
              <a:gd name="connsiteX355" fmla="*/ 1489892 w 3340211"/>
              <a:gd name="connsiteY355" fmla="*/ 2271323 h 2271323"/>
              <a:gd name="connsiteX356" fmla="*/ 1482218 w 3340211"/>
              <a:gd name="connsiteY356" fmla="*/ 2271323 h 2271323"/>
              <a:gd name="connsiteX357" fmla="*/ 1442682 w 3340211"/>
              <a:gd name="connsiteY357" fmla="*/ 2271323 h 2271323"/>
              <a:gd name="connsiteX358" fmla="*/ 1442254 w 3340211"/>
              <a:gd name="connsiteY358" fmla="*/ 2271323 h 2271323"/>
              <a:gd name="connsiteX359" fmla="*/ 1419777 w 3340211"/>
              <a:gd name="connsiteY359" fmla="*/ 2271323 h 2271323"/>
              <a:gd name="connsiteX360" fmla="*/ 1393468 w 3340211"/>
              <a:gd name="connsiteY360" fmla="*/ 2271323 h 2271323"/>
              <a:gd name="connsiteX361" fmla="*/ 1380367 w 3340211"/>
              <a:gd name="connsiteY361" fmla="*/ 2271323 h 2271323"/>
              <a:gd name="connsiteX362" fmla="*/ 1373633 w 3340211"/>
              <a:gd name="connsiteY362" fmla="*/ 2271323 h 2271323"/>
              <a:gd name="connsiteX363" fmla="*/ 1364570 w 3340211"/>
              <a:gd name="connsiteY363" fmla="*/ 2271323 h 2271323"/>
              <a:gd name="connsiteX364" fmla="*/ 1342843 w 3340211"/>
              <a:gd name="connsiteY364" fmla="*/ 2271323 h 2271323"/>
              <a:gd name="connsiteX365" fmla="*/ 1342619 w 3340211"/>
              <a:gd name="connsiteY365" fmla="*/ 2271323 h 2271323"/>
              <a:gd name="connsiteX366" fmla="*/ 1341875 w 3340211"/>
              <a:gd name="connsiteY366" fmla="*/ 2271323 h 2271323"/>
              <a:gd name="connsiteX367" fmla="*/ 1338427 w 3340211"/>
              <a:gd name="connsiteY367" fmla="*/ 2271323 h 2271323"/>
              <a:gd name="connsiteX368" fmla="*/ 1335096 w 3340211"/>
              <a:gd name="connsiteY368" fmla="*/ 2271323 h 2271323"/>
              <a:gd name="connsiteX369" fmla="*/ 1329563 w 3340211"/>
              <a:gd name="connsiteY369" fmla="*/ 2271323 h 2271323"/>
              <a:gd name="connsiteX370" fmla="*/ 1317926 w 3340211"/>
              <a:gd name="connsiteY370" fmla="*/ 2271323 h 2271323"/>
              <a:gd name="connsiteX371" fmla="*/ 1316856 w 3340211"/>
              <a:gd name="connsiteY371" fmla="*/ 2271323 h 2271323"/>
              <a:gd name="connsiteX372" fmla="*/ 1316695 w 3340211"/>
              <a:gd name="connsiteY372" fmla="*/ 2271323 h 2271323"/>
              <a:gd name="connsiteX373" fmla="*/ 1312355 w 3340211"/>
              <a:gd name="connsiteY373" fmla="*/ 2271323 h 2271323"/>
              <a:gd name="connsiteX374" fmla="*/ 1291771 w 3340211"/>
              <a:gd name="connsiteY374" fmla="*/ 2271323 h 2271323"/>
              <a:gd name="connsiteX375" fmla="*/ 1267122 w 3340211"/>
              <a:gd name="connsiteY375" fmla="*/ 2271323 h 2271323"/>
              <a:gd name="connsiteX376" fmla="*/ 1254591 w 3340211"/>
              <a:gd name="connsiteY376" fmla="*/ 2271323 h 2271323"/>
              <a:gd name="connsiteX377" fmla="*/ 1250637 w 3340211"/>
              <a:gd name="connsiteY377" fmla="*/ 2271323 h 2271323"/>
              <a:gd name="connsiteX378" fmla="*/ 1249914 w 3340211"/>
              <a:gd name="connsiteY378" fmla="*/ 2271323 h 2271323"/>
              <a:gd name="connsiteX379" fmla="*/ 1242240 w 3340211"/>
              <a:gd name="connsiteY379" fmla="*/ 2271323 h 2271323"/>
              <a:gd name="connsiteX380" fmla="*/ 1221785 w 3340211"/>
              <a:gd name="connsiteY380" fmla="*/ 2271323 h 2271323"/>
              <a:gd name="connsiteX381" fmla="*/ 1191942 w 3340211"/>
              <a:gd name="connsiteY381" fmla="*/ 2271323 h 2271323"/>
              <a:gd name="connsiteX382" fmla="*/ 1181714 w 3340211"/>
              <a:gd name="connsiteY382" fmla="*/ 2271323 h 2271323"/>
              <a:gd name="connsiteX383" fmla="*/ 1179798 w 3340211"/>
              <a:gd name="connsiteY383" fmla="*/ 2271323 h 2271323"/>
              <a:gd name="connsiteX384" fmla="*/ 1174248 w 3340211"/>
              <a:gd name="connsiteY384" fmla="*/ 2271323 h 2271323"/>
              <a:gd name="connsiteX385" fmla="*/ 1161654 w 3340211"/>
              <a:gd name="connsiteY385" fmla="*/ 2271323 h 2271323"/>
              <a:gd name="connsiteX386" fmla="*/ 1133654 w 3340211"/>
              <a:gd name="connsiteY386" fmla="*/ 2271323 h 2271323"/>
              <a:gd name="connsiteX387" fmla="*/ 1129501 w 3340211"/>
              <a:gd name="connsiteY387" fmla="*/ 2271323 h 2271323"/>
              <a:gd name="connsiteX388" fmla="*/ 1128385 w 3340211"/>
              <a:gd name="connsiteY388" fmla="*/ 2271323 h 2271323"/>
              <a:gd name="connsiteX389" fmla="*/ 1124592 w 3340211"/>
              <a:gd name="connsiteY389" fmla="*/ 2271323 h 2271323"/>
              <a:gd name="connsiteX390" fmla="*/ 1099213 w 3340211"/>
              <a:gd name="connsiteY390" fmla="*/ 2271323 h 2271323"/>
              <a:gd name="connsiteX391" fmla="*/ 1098448 w 3340211"/>
              <a:gd name="connsiteY391" fmla="*/ 2271323 h 2271323"/>
              <a:gd name="connsiteX392" fmla="*/ 1089585 w 3340211"/>
              <a:gd name="connsiteY392" fmla="*/ 2271323 h 2271323"/>
              <a:gd name="connsiteX393" fmla="*/ 1086966 w 3340211"/>
              <a:gd name="connsiteY393" fmla="*/ 2271323 h 2271323"/>
              <a:gd name="connsiteX394" fmla="*/ 1076877 w 3340211"/>
              <a:gd name="connsiteY394" fmla="*/ 2271323 h 2271323"/>
              <a:gd name="connsiteX395" fmla="*/ 1027144 w 3340211"/>
              <a:gd name="connsiteY395" fmla="*/ 2271323 h 2271323"/>
              <a:gd name="connsiteX396" fmla="*/ 1022343 w 3340211"/>
              <a:gd name="connsiteY396" fmla="*/ 2271323 h 2271323"/>
              <a:gd name="connsiteX397" fmla="*/ 1010658 w 3340211"/>
              <a:gd name="connsiteY397" fmla="*/ 2271323 h 2271323"/>
              <a:gd name="connsiteX398" fmla="*/ 988060 w 3340211"/>
              <a:gd name="connsiteY398" fmla="*/ 2271323 h 2271323"/>
              <a:gd name="connsiteX399" fmla="*/ 977767 w 3340211"/>
              <a:gd name="connsiteY399" fmla="*/ 2271323 h 2271323"/>
              <a:gd name="connsiteX400" fmla="*/ 951964 w 3340211"/>
              <a:gd name="connsiteY400" fmla="*/ 2271323 h 2271323"/>
              <a:gd name="connsiteX401" fmla="*/ 934270 w 3340211"/>
              <a:gd name="connsiteY401" fmla="*/ 2271323 h 2271323"/>
              <a:gd name="connsiteX402" fmla="*/ 915326 w 3340211"/>
              <a:gd name="connsiteY402" fmla="*/ 2271323 h 2271323"/>
              <a:gd name="connsiteX403" fmla="*/ 889523 w 3340211"/>
              <a:gd name="connsiteY403" fmla="*/ 2271323 h 2271323"/>
              <a:gd name="connsiteX404" fmla="*/ 876808 w 3340211"/>
              <a:gd name="connsiteY404" fmla="*/ 2271323 h 2271323"/>
              <a:gd name="connsiteX405" fmla="*/ 859235 w 3340211"/>
              <a:gd name="connsiteY405" fmla="*/ 2271323 h 2271323"/>
              <a:gd name="connsiteX406" fmla="*/ 846988 w 3340211"/>
              <a:gd name="connsiteY406" fmla="*/ 2271323 h 2271323"/>
              <a:gd name="connsiteX407" fmla="*/ 782365 w 3340211"/>
              <a:gd name="connsiteY407" fmla="*/ 2271323 h 2271323"/>
              <a:gd name="connsiteX408" fmla="*/ 752480 w 3340211"/>
              <a:gd name="connsiteY408" fmla="*/ 2271323 h 2271323"/>
              <a:gd name="connsiteX409" fmla="*/ 748082 w 3340211"/>
              <a:gd name="connsiteY409" fmla="*/ 2271323 h 2271323"/>
              <a:gd name="connsiteX410" fmla="*/ 714732 w 3340211"/>
              <a:gd name="connsiteY410" fmla="*/ 2271323 h 2271323"/>
              <a:gd name="connsiteX411" fmla="*/ 684468 w 3340211"/>
              <a:gd name="connsiteY411" fmla="*/ 2271323 h 2271323"/>
              <a:gd name="connsiteX412" fmla="*/ 675347 w 3340211"/>
              <a:gd name="connsiteY412" fmla="*/ 2271323 h 2271323"/>
              <a:gd name="connsiteX413" fmla="*/ 636830 w 3340211"/>
              <a:gd name="connsiteY413" fmla="*/ 2271323 h 2271323"/>
              <a:gd name="connsiteX414" fmla="*/ 614353 w 3340211"/>
              <a:gd name="connsiteY414" fmla="*/ 2271323 h 2271323"/>
              <a:gd name="connsiteX415" fmla="*/ 512502 w 3340211"/>
              <a:gd name="connsiteY415" fmla="*/ 2271323 h 2271323"/>
              <a:gd name="connsiteX416" fmla="*/ 496705 w 3340211"/>
              <a:gd name="connsiteY416" fmla="*/ 2271323 h 2271323"/>
              <a:gd name="connsiteX417" fmla="*/ 474753 w 3340211"/>
              <a:gd name="connsiteY417" fmla="*/ 2271323 h 2271323"/>
              <a:gd name="connsiteX418" fmla="*/ 461698 w 3340211"/>
              <a:gd name="connsiteY418" fmla="*/ 2271323 h 2271323"/>
              <a:gd name="connsiteX419" fmla="*/ 444490 w 3340211"/>
              <a:gd name="connsiteY419" fmla="*/ 2271323 h 2271323"/>
              <a:gd name="connsiteX420" fmla="*/ 374374 w 3340211"/>
              <a:gd name="connsiteY420" fmla="*/ 2271323 h 2271323"/>
              <a:gd name="connsiteX421" fmla="*/ 324078 w 3340211"/>
              <a:gd name="connsiteY421" fmla="*/ 2271323 h 2271323"/>
              <a:gd name="connsiteX422" fmla="*/ 293790 w 3340211"/>
              <a:gd name="connsiteY422" fmla="*/ 2271323 h 2271323"/>
              <a:gd name="connsiteX423" fmla="*/ 260520 w 3340211"/>
              <a:gd name="connsiteY423" fmla="*/ 2271323 h 2271323"/>
              <a:gd name="connsiteX424" fmla="*/ 256727 w 3340211"/>
              <a:gd name="connsiteY424" fmla="*/ 2271323 h 2271323"/>
              <a:gd name="connsiteX425" fmla="*/ 221720 w 3340211"/>
              <a:gd name="connsiteY425" fmla="*/ 2271323 h 2271323"/>
              <a:gd name="connsiteX426" fmla="*/ 109902 w 3340211"/>
              <a:gd name="connsiteY426" fmla="*/ 2271323 h 2271323"/>
              <a:gd name="connsiteX427" fmla="*/ 84099 w 3340211"/>
              <a:gd name="connsiteY427" fmla="*/ 2271323 h 2271323"/>
              <a:gd name="connsiteX428" fmla="*/ 161 w 3340211"/>
              <a:gd name="connsiteY428" fmla="*/ 2190929 h 2271323"/>
              <a:gd name="connsiteX429" fmla="*/ 0 w 3340211"/>
              <a:gd name="connsiteY429" fmla="*/ 2187396 h 2271323"/>
              <a:gd name="connsiteX430" fmla="*/ 0 w 3340211"/>
              <a:gd name="connsiteY430" fmla="*/ 83977 h 2271323"/>
              <a:gd name="connsiteX431" fmla="*/ 3611 w 3340211"/>
              <a:gd name="connsiteY431" fmla="*/ 56276 h 2271323"/>
              <a:gd name="connsiteX432" fmla="*/ 84099 w 3340211"/>
              <a:gd name="connsiteY432" fmla="*/ 0 h 2271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Lst>
            <a:rect l="l" t="t" r="r" b="b"/>
            <a:pathLst>
              <a:path w="3340211" h="2271323">
                <a:moveTo>
                  <a:pt x="84099" y="0"/>
                </a:moveTo>
                <a:lnTo>
                  <a:pt x="87367" y="0"/>
                </a:lnTo>
                <a:lnTo>
                  <a:pt x="94912" y="0"/>
                </a:lnTo>
                <a:lnTo>
                  <a:pt x="95130" y="0"/>
                </a:lnTo>
                <a:lnTo>
                  <a:pt x="110248" y="0"/>
                </a:lnTo>
                <a:lnTo>
                  <a:pt x="135171" y="0"/>
                </a:lnTo>
                <a:lnTo>
                  <a:pt x="172351" y="0"/>
                </a:lnTo>
                <a:lnTo>
                  <a:pt x="224239" y="0"/>
                </a:lnTo>
                <a:lnTo>
                  <a:pt x="273452" y="0"/>
                </a:lnTo>
                <a:lnTo>
                  <a:pt x="293288" y="0"/>
                </a:lnTo>
                <a:lnTo>
                  <a:pt x="309145" y="0"/>
                </a:lnTo>
                <a:lnTo>
                  <a:pt x="312939" y="0"/>
                </a:lnTo>
                <a:lnTo>
                  <a:pt x="324078" y="0"/>
                </a:lnTo>
                <a:lnTo>
                  <a:pt x="325045" y="0"/>
                </a:lnTo>
                <a:lnTo>
                  <a:pt x="328493" y="0"/>
                </a:lnTo>
                <a:lnTo>
                  <a:pt x="331825" y="0"/>
                </a:lnTo>
                <a:lnTo>
                  <a:pt x="350064" y="0"/>
                </a:lnTo>
                <a:lnTo>
                  <a:pt x="350226" y="0"/>
                </a:lnTo>
                <a:lnTo>
                  <a:pt x="386059" y="0"/>
                </a:lnTo>
                <a:lnTo>
                  <a:pt x="412329" y="0"/>
                </a:lnTo>
                <a:lnTo>
                  <a:pt x="416283" y="0"/>
                </a:lnTo>
                <a:lnTo>
                  <a:pt x="445136" y="0"/>
                </a:lnTo>
                <a:lnTo>
                  <a:pt x="485206" y="0"/>
                </a:lnTo>
                <a:lnTo>
                  <a:pt x="492671" y="0"/>
                </a:lnTo>
                <a:lnTo>
                  <a:pt x="533267" y="0"/>
                </a:lnTo>
                <a:lnTo>
                  <a:pt x="549123" y="0"/>
                </a:lnTo>
                <a:lnTo>
                  <a:pt x="564216" y="0"/>
                </a:lnTo>
                <a:lnTo>
                  <a:pt x="568472" y="0"/>
                </a:lnTo>
                <a:lnTo>
                  <a:pt x="579955" y="0"/>
                </a:lnTo>
                <a:lnTo>
                  <a:pt x="590042" y="0"/>
                </a:lnTo>
                <a:lnTo>
                  <a:pt x="644578" y="0"/>
                </a:lnTo>
                <a:lnTo>
                  <a:pt x="656261" y="0"/>
                </a:lnTo>
                <a:lnTo>
                  <a:pt x="678859" y="0"/>
                </a:lnTo>
                <a:lnTo>
                  <a:pt x="732649" y="0"/>
                </a:lnTo>
                <a:lnTo>
                  <a:pt x="790112" y="0"/>
                </a:lnTo>
                <a:lnTo>
                  <a:pt x="804194" y="0"/>
                </a:lnTo>
                <a:lnTo>
                  <a:pt x="819933" y="0"/>
                </a:lnTo>
                <a:lnTo>
                  <a:pt x="838898" y="0"/>
                </a:lnTo>
                <a:lnTo>
                  <a:pt x="884556" y="0"/>
                </a:lnTo>
                <a:lnTo>
                  <a:pt x="889523" y="0"/>
                </a:lnTo>
                <a:lnTo>
                  <a:pt x="892791" y="0"/>
                </a:lnTo>
                <a:lnTo>
                  <a:pt x="900554" y="0"/>
                </a:lnTo>
                <a:lnTo>
                  <a:pt x="914440" y="0"/>
                </a:lnTo>
                <a:lnTo>
                  <a:pt x="915671" y="0"/>
                </a:lnTo>
                <a:lnTo>
                  <a:pt x="918838" y="0"/>
                </a:lnTo>
                <a:lnTo>
                  <a:pt x="940594" y="0"/>
                </a:lnTo>
                <a:lnTo>
                  <a:pt x="951964" y="0"/>
                </a:lnTo>
                <a:lnTo>
                  <a:pt x="955232" y="0"/>
                </a:lnTo>
                <a:lnTo>
                  <a:pt x="962777" y="0"/>
                </a:lnTo>
                <a:lnTo>
                  <a:pt x="962995" y="0"/>
                </a:lnTo>
                <a:lnTo>
                  <a:pt x="977774" y="0"/>
                </a:lnTo>
                <a:lnTo>
                  <a:pt x="978113" y="0"/>
                </a:lnTo>
                <a:lnTo>
                  <a:pt x="982452" y="0"/>
                </a:lnTo>
                <a:lnTo>
                  <a:pt x="1003035" y="0"/>
                </a:lnTo>
                <a:lnTo>
                  <a:pt x="1029663" y="0"/>
                </a:lnTo>
                <a:lnTo>
                  <a:pt x="1030091" y="0"/>
                </a:lnTo>
                <a:lnTo>
                  <a:pt x="1040215" y="0"/>
                </a:lnTo>
                <a:lnTo>
                  <a:pt x="1052567" y="0"/>
                </a:lnTo>
                <a:lnTo>
                  <a:pt x="1078876" y="0"/>
                </a:lnTo>
                <a:lnTo>
                  <a:pt x="1092104" y="0"/>
                </a:lnTo>
                <a:lnTo>
                  <a:pt x="1098712" y="0"/>
                </a:lnTo>
                <a:lnTo>
                  <a:pt x="1129501" y="0"/>
                </a:lnTo>
                <a:lnTo>
                  <a:pt x="1130469" y="0"/>
                </a:lnTo>
                <a:lnTo>
                  <a:pt x="1133917" y="0"/>
                </a:lnTo>
                <a:lnTo>
                  <a:pt x="1137249" y="0"/>
                </a:lnTo>
                <a:lnTo>
                  <a:pt x="1141317" y="0"/>
                </a:lnTo>
                <a:lnTo>
                  <a:pt x="1154418" y="0"/>
                </a:lnTo>
                <a:lnTo>
                  <a:pt x="1155488" y="0"/>
                </a:lnTo>
                <a:lnTo>
                  <a:pt x="1155650" y="0"/>
                </a:lnTo>
                <a:lnTo>
                  <a:pt x="1161153" y="0"/>
                </a:lnTo>
                <a:lnTo>
                  <a:pt x="1177010" y="0"/>
                </a:lnTo>
                <a:lnTo>
                  <a:pt x="1180804" y="0"/>
                </a:lnTo>
                <a:lnTo>
                  <a:pt x="1191483" y="0"/>
                </a:lnTo>
                <a:lnTo>
                  <a:pt x="1191942" y="0"/>
                </a:lnTo>
                <a:lnTo>
                  <a:pt x="1192910" y="0"/>
                </a:lnTo>
                <a:lnTo>
                  <a:pt x="1196358" y="0"/>
                </a:lnTo>
                <a:lnTo>
                  <a:pt x="1199690" y="0"/>
                </a:lnTo>
                <a:lnTo>
                  <a:pt x="1205222" y="0"/>
                </a:lnTo>
                <a:lnTo>
                  <a:pt x="1217753" y="0"/>
                </a:lnTo>
                <a:lnTo>
                  <a:pt x="1217929" y="0"/>
                </a:lnTo>
                <a:lnTo>
                  <a:pt x="1218091" y="0"/>
                </a:lnTo>
                <a:lnTo>
                  <a:pt x="1221707" y="0"/>
                </a:lnTo>
                <a:lnTo>
                  <a:pt x="1222430" y="0"/>
                </a:lnTo>
                <a:lnTo>
                  <a:pt x="1250560" y="0"/>
                </a:lnTo>
                <a:lnTo>
                  <a:pt x="1253924" y="0"/>
                </a:lnTo>
                <a:lnTo>
                  <a:pt x="1280194" y="0"/>
                </a:lnTo>
                <a:lnTo>
                  <a:pt x="1284148" y="0"/>
                </a:lnTo>
                <a:lnTo>
                  <a:pt x="1290630" y="0"/>
                </a:lnTo>
                <a:lnTo>
                  <a:pt x="1292545" y="0"/>
                </a:lnTo>
                <a:lnTo>
                  <a:pt x="1298095" y="0"/>
                </a:lnTo>
                <a:lnTo>
                  <a:pt x="1313001" y="0"/>
                </a:lnTo>
                <a:lnTo>
                  <a:pt x="1338690" y="0"/>
                </a:lnTo>
                <a:lnTo>
                  <a:pt x="1342843" y="0"/>
                </a:lnTo>
                <a:lnTo>
                  <a:pt x="1353071" y="0"/>
                </a:lnTo>
                <a:lnTo>
                  <a:pt x="1360536" y="0"/>
                </a:lnTo>
                <a:lnTo>
                  <a:pt x="1373130" y="0"/>
                </a:lnTo>
                <a:lnTo>
                  <a:pt x="1373896" y="0"/>
                </a:lnTo>
                <a:lnTo>
                  <a:pt x="1385379" y="0"/>
                </a:lnTo>
                <a:lnTo>
                  <a:pt x="1395466" y="0"/>
                </a:lnTo>
                <a:lnTo>
                  <a:pt x="1401132" y="0"/>
                </a:lnTo>
                <a:lnTo>
                  <a:pt x="1416989" y="0"/>
                </a:lnTo>
                <a:lnTo>
                  <a:pt x="1432081" y="0"/>
                </a:lnTo>
                <a:lnTo>
                  <a:pt x="1436337" y="0"/>
                </a:lnTo>
                <a:lnTo>
                  <a:pt x="1445201" y="0"/>
                </a:lnTo>
                <a:lnTo>
                  <a:pt x="1447820" y="0"/>
                </a:lnTo>
                <a:lnTo>
                  <a:pt x="1450001" y="0"/>
                </a:lnTo>
                <a:lnTo>
                  <a:pt x="1457908" y="0"/>
                </a:lnTo>
                <a:lnTo>
                  <a:pt x="1461685" y="0"/>
                </a:lnTo>
                <a:lnTo>
                  <a:pt x="1484283" y="0"/>
                </a:lnTo>
                <a:lnTo>
                  <a:pt x="1512443" y="0"/>
                </a:lnTo>
                <a:lnTo>
                  <a:pt x="1524127" y="0"/>
                </a:lnTo>
                <a:lnTo>
                  <a:pt x="1538073" y="0"/>
                </a:lnTo>
                <a:lnTo>
                  <a:pt x="1546724" y="0"/>
                </a:lnTo>
                <a:lnTo>
                  <a:pt x="1557019" y="0"/>
                </a:lnTo>
                <a:lnTo>
                  <a:pt x="1582822" y="0"/>
                </a:lnTo>
                <a:lnTo>
                  <a:pt x="1595536" y="0"/>
                </a:lnTo>
                <a:lnTo>
                  <a:pt x="1600515" y="0"/>
                </a:lnTo>
                <a:lnTo>
                  <a:pt x="1613109" y="0"/>
                </a:lnTo>
                <a:lnTo>
                  <a:pt x="1625357" y="0"/>
                </a:lnTo>
                <a:lnTo>
                  <a:pt x="1657978" y="0"/>
                </a:lnTo>
                <a:lnTo>
                  <a:pt x="1672059" y="0"/>
                </a:lnTo>
                <a:lnTo>
                  <a:pt x="1687798" y="0"/>
                </a:lnTo>
                <a:lnTo>
                  <a:pt x="1689980" y="0"/>
                </a:lnTo>
                <a:lnTo>
                  <a:pt x="1706763" y="0"/>
                </a:lnTo>
                <a:lnTo>
                  <a:pt x="1719863" y="0"/>
                </a:lnTo>
                <a:lnTo>
                  <a:pt x="1724261" y="0"/>
                </a:lnTo>
                <a:lnTo>
                  <a:pt x="1752421" y="0"/>
                </a:lnTo>
                <a:lnTo>
                  <a:pt x="1757388" y="0"/>
                </a:lnTo>
                <a:lnTo>
                  <a:pt x="1757613" y="0"/>
                </a:lnTo>
                <a:lnTo>
                  <a:pt x="1760656" y="0"/>
                </a:lnTo>
                <a:lnTo>
                  <a:pt x="1768419" y="0"/>
                </a:lnTo>
                <a:lnTo>
                  <a:pt x="1782305" y="0"/>
                </a:lnTo>
                <a:lnTo>
                  <a:pt x="1783537" y="0"/>
                </a:lnTo>
                <a:lnTo>
                  <a:pt x="1786703" y="0"/>
                </a:lnTo>
                <a:lnTo>
                  <a:pt x="1787875" y="0"/>
                </a:lnTo>
                <a:lnTo>
                  <a:pt x="1796997" y="0"/>
                </a:lnTo>
                <a:lnTo>
                  <a:pt x="1808459" y="0"/>
                </a:lnTo>
                <a:lnTo>
                  <a:pt x="1835515" y="0"/>
                </a:lnTo>
                <a:lnTo>
                  <a:pt x="1845639" y="0"/>
                </a:lnTo>
                <a:lnTo>
                  <a:pt x="1850316" y="0"/>
                </a:lnTo>
                <a:lnTo>
                  <a:pt x="1857991" y="0"/>
                </a:lnTo>
                <a:lnTo>
                  <a:pt x="1897528" y="0"/>
                </a:lnTo>
                <a:lnTo>
                  <a:pt x="1897956" y="0"/>
                </a:lnTo>
                <a:lnTo>
                  <a:pt x="1920432" y="0"/>
                </a:lnTo>
                <a:lnTo>
                  <a:pt x="1946741" y="0"/>
                </a:lnTo>
                <a:lnTo>
                  <a:pt x="1959842" y="0"/>
                </a:lnTo>
                <a:lnTo>
                  <a:pt x="1966577" y="0"/>
                </a:lnTo>
                <a:lnTo>
                  <a:pt x="1975639" y="0"/>
                </a:lnTo>
                <a:lnTo>
                  <a:pt x="1997366" y="0"/>
                </a:lnTo>
                <a:lnTo>
                  <a:pt x="1997591" y="0"/>
                </a:lnTo>
                <a:lnTo>
                  <a:pt x="1998334" y="0"/>
                </a:lnTo>
                <a:lnTo>
                  <a:pt x="2001782" y="0"/>
                </a:lnTo>
                <a:lnTo>
                  <a:pt x="2005114" y="0"/>
                </a:lnTo>
                <a:lnTo>
                  <a:pt x="2010646" y="0"/>
                </a:lnTo>
                <a:lnTo>
                  <a:pt x="2022283" y="0"/>
                </a:lnTo>
                <a:lnTo>
                  <a:pt x="2023353" y="0"/>
                </a:lnTo>
                <a:lnTo>
                  <a:pt x="2023515" y="0"/>
                </a:lnTo>
                <a:lnTo>
                  <a:pt x="2027854" y="0"/>
                </a:lnTo>
                <a:lnTo>
                  <a:pt x="2059348" y="0"/>
                </a:lnTo>
                <a:lnTo>
                  <a:pt x="2073087" y="0"/>
                </a:lnTo>
                <a:lnTo>
                  <a:pt x="2085618" y="0"/>
                </a:lnTo>
                <a:lnTo>
                  <a:pt x="2089572" y="0"/>
                </a:lnTo>
                <a:lnTo>
                  <a:pt x="2090295" y="0"/>
                </a:lnTo>
                <a:lnTo>
                  <a:pt x="2097969" y="0"/>
                </a:lnTo>
                <a:lnTo>
                  <a:pt x="2118425" y="0"/>
                </a:lnTo>
                <a:lnTo>
                  <a:pt x="2148267" y="0"/>
                </a:lnTo>
                <a:lnTo>
                  <a:pt x="2158495" y="0"/>
                </a:lnTo>
                <a:lnTo>
                  <a:pt x="2160410" y="0"/>
                </a:lnTo>
                <a:lnTo>
                  <a:pt x="2165960" y="0"/>
                </a:lnTo>
                <a:lnTo>
                  <a:pt x="2178554" y="0"/>
                </a:lnTo>
                <a:lnTo>
                  <a:pt x="2206555" y="0"/>
                </a:lnTo>
                <a:lnTo>
                  <a:pt x="2210708" y="0"/>
                </a:lnTo>
                <a:lnTo>
                  <a:pt x="2211824" y="0"/>
                </a:lnTo>
                <a:lnTo>
                  <a:pt x="2215617" y="0"/>
                </a:lnTo>
                <a:lnTo>
                  <a:pt x="2240995" y="0"/>
                </a:lnTo>
                <a:lnTo>
                  <a:pt x="2241761" y="0"/>
                </a:lnTo>
                <a:lnTo>
                  <a:pt x="2250625" y="0"/>
                </a:lnTo>
                <a:lnTo>
                  <a:pt x="2253244" y="0"/>
                </a:lnTo>
                <a:lnTo>
                  <a:pt x="2263331" y="0"/>
                </a:lnTo>
                <a:lnTo>
                  <a:pt x="2313066" y="0"/>
                </a:lnTo>
                <a:lnTo>
                  <a:pt x="2317866" y="0"/>
                </a:lnTo>
                <a:lnTo>
                  <a:pt x="2329550" y="0"/>
                </a:lnTo>
                <a:lnTo>
                  <a:pt x="2352148" y="0"/>
                </a:lnTo>
                <a:lnTo>
                  <a:pt x="2362442" y="0"/>
                </a:lnTo>
                <a:lnTo>
                  <a:pt x="2388245" y="0"/>
                </a:lnTo>
                <a:lnTo>
                  <a:pt x="2405938" y="0"/>
                </a:lnTo>
                <a:lnTo>
                  <a:pt x="2424884" y="0"/>
                </a:lnTo>
                <a:lnTo>
                  <a:pt x="2450687" y="0"/>
                </a:lnTo>
                <a:lnTo>
                  <a:pt x="2463401" y="0"/>
                </a:lnTo>
                <a:lnTo>
                  <a:pt x="2480974" y="0"/>
                </a:lnTo>
                <a:lnTo>
                  <a:pt x="2493222" y="0"/>
                </a:lnTo>
                <a:lnTo>
                  <a:pt x="2557845" y="0"/>
                </a:lnTo>
                <a:lnTo>
                  <a:pt x="2587728" y="0"/>
                </a:lnTo>
                <a:lnTo>
                  <a:pt x="2592126" y="0"/>
                </a:lnTo>
                <a:lnTo>
                  <a:pt x="2625478" y="0"/>
                </a:lnTo>
                <a:lnTo>
                  <a:pt x="2655740" y="0"/>
                </a:lnTo>
                <a:lnTo>
                  <a:pt x="2664862" y="0"/>
                </a:lnTo>
                <a:lnTo>
                  <a:pt x="2703380" y="0"/>
                </a:lnTo>
                <a:lnTo>
                  <a:pt x="2725856" y="0"/>
                </a:lnTo>
                <a:lnTo>
                  <a:pt x="2827706" y="0"/>
                </a:lnTo>
                <a:lnTo>
                  <a:pt x="2843504" y="0"/>
                </a:lnTo>
                <a:lnTo>
                  <a:pt x="2865456" y="0"/>
                </a:lnTo>
                <a:lnTo>
                  <a:pt x="2878511" y="0"/>
                </a:lnTo>
                <a:lnTo>
                  <a:pt x="2895718" y="0"/>
                </a:lnTo>
                <a:lnTo>
                  <a:pt x="2965834" y="0"/>
                </a:lnTo>
                <a:lnTo>
                  <a:pt x="3016132" y="0"/>
                </a:lnTo>
                <a:lnTo>
                  <a:pt x="3046419" y="0"/>
                </a:lnTo>
                <a:lnTo>
                  <a:pt x="3079689" y="0"/>
                </a:lnTo>
                <a:lnTo>
                  <a:pt x="3083482" y="0"/>
                </a:lnTo>
                <a:lnTo>
                  <a:pt x="3118489" y="0"/>
                </a:lnTo>
                <a:lnTo>
                  <a:pt x="3230307" y="0"/>
                </a:lnTo>
                <a:lnTo>
                  <a:pt x="3256110" y="0"/>
                </a:lnTo>
                <a:cubicBezTo>
                  <a:pt x="3319187" y="0"/>
                  <a:pt x="3334956" y="47253"/>
                  <a:pt x="3338899" y="70879"/>
                </a:cubicBezTo>
                <a:lnTo>
                  <a:pt x="3340211" y="83986"/>
                </a:lnTo>
                <a:lnTo>
                  <a:pt x="3340211" y="2187332"/>
                </a:lnTo>
                <a:lnTo>
                  <a:pt x="3336599" y="2215048"/>
                </a:lnTo>
                <a:cubicBezTo>
                  <a:pt x="3320501" y="2271323"/>
                  <a:pt x="3256110" y="2271323"/>
                  <a:pt x="3256110" y="2271323"/>
                </a:cubicBezTo>
                <a:lnTo>
                  <a:pt x="3252842" y="2271323"/>
                </a:lnTo>
                <a:lnTo>
                  <a:pt x="3245297" y="2271323"/>
                </a:lnTo>
                <a:lnTo>
                  <a:pt x="3245078" y="2271323"/>
                </a:lnTo>
                <a:lnTo>
                  <a:pt x="3229961" y="2271323"/>
                </a:lnTo>
                <a:lnTo>
                  <a:pt x="3205039" y="2271323"/>
                </a:lnTo>
                <a:lnTo>
                  <a:pt x="3167859" y="2271323"/>
                </a:lnTo>
                <a:lnTo>
                  <a:pt x="3115970" y="2271323"/>
                </a:lnTo>
                <a:lnTo>
                  <a:pt x="3066756" y="2271323"/>
                </a:lnTo>
                <a:lnTo>
                  <a:pt x="3046921" y="2271323"/>
                </a:lnTo>
                <a:lnTo>
                  <a:pt x="3031064" y="2271323"/>
                </a:lnTo>
                <a:lnTo>
                  <a:pt x="3027271" y="2271323"/>
                </a:lnTo>
                <a:lnTo>
                  <a:pt x="3016132" y="2271323"/>
                </a:lnTo>
                <a:lnTo>
                  <a:pt x="3015163" y="2271323"/>
                </a:lnTo>
                <a:lnTo>
                  <a:pt x="3011715" y="2271323"/>
                </a:lnTo>
                <a:lnTo>
                  <a:pt x="3008384" y="2271323"/>
                </a:lnTo>
                <a:lnTo>
                  <a:pt x="2990144" y="2271323"/>
                </a:lnTo>
                <a:lnTo>
                  <a:pt x="2989983" y="2271323"/>
                </a:lnTo>
                <a:lnTo>
                  <a:pt x="2965060" y="2271323"/>
                </a:lnTo>
                <a:lnTo>
                  <a:pt x="2927880" y="2271323"/>
                </a:lnTo>
                <a:lnTo>
                  <a:pt x="2923925" y="2271323"/>
                </a:lnTo>
                <a:lnTo>
                  <a:pt x="2895073" y="2271323"/>
                </a:lnTo>
                <a:lnTo>
                  <a:pt x="2855002" y="2271323"/>
                </a:lnTo>
                <a:lnTo>
                  <a:pt x="2847537" y="2271323"/>
                </a:lnTo>
                <a:lnTo>
                  <a:pt x="2806943" y="2271323"/>
                </a:lnTo>
                <a:lnTo>
                  <a:pt x="2791085" y="2271323"/>
                </a:lnTo>
                <a:lnTo>
                  <a:pt x="2775994" y="2271323"/>
                </a:lnTo>
                <a:lnTo>
                  <a:pt x="2771737" y="2271323"/>
                </a:lnTo>
                <a:lnTo>
                  <a:pt x="2760255" y="2271323"/>
                </a:lnTo>
                <a:lnTo>
                  <a:pt x="2750166" y="2271323"/>
                </a:lnTo>
                <a:lnTo>
                  <a:pt x="2695632" y="2271323"/>
                </a:lnTo>
                <a:lnTo>
                  <a:pt x="2683947" y="2271323"/>
                </a:lnTo>
                <a:lnTo>
                  <a:pt x="2661349" y="2271323"/>
                </a:lnTo>
                <a:lnTo>
                  <a:pt x="2607559" y="2271323"/>
                </a:lnTo>
                <a:lnTo>
                  <a:pt x="2550097" y="2271323"/>
                </a:lnTo>
                <a:lnTo>
                  <a:pt x="2536015" y="2271323"/>
                </a:lnTo>
                <a:lnTo>
                  <a:pt x="2520276" y="2271323"/>
                </a:lnTo>
                <a:lnTo>
                  <a:pt x="2501312" y="2271323"/>
                </a:lnTo>
                <a:lnTo>
                  <a:pt x="2455653" y="2271323"/>
                </a:lnTo>
                <a:lnTo>
                  <a:pt x="2450687" y="2271323"/>
                </a:lnTo>
                <a:lnTo>
                  <a:pt x="2449307" y="2271323"/>
                </a:lnTo>
                <a:lnTo>
                  <a:pt x="2439655" y="2271323"/>
                </a:lnTo>
                <a:lnTo>
                  <a:pt x="2425769" y="2271323"/>
                </a:lnTo>
                <a:lnTo>
                  <a:pt x="2424538" y="2271323"/>
                </a:lnTo>
                <a:lnTo>
                  <a:pt x="2421371" y="2271323"/>
                </a:lnTo>
                <a:lnTo>
                  <a:pt x="2399615" y="2271323"/>
                </a:lnTo>
                <a:lnTo>
                  <a:pt x="2388245" y="2271323"/>
                </a:lnTo>
                <a:lnTo>
                  <a:pt x="2384977" y="2271323"/>
                </a:lnTo>
                <a:lnTo>
                  <a:pt x="2377432" y="2271323"/>
                </a:lnTo>
                <a:lnTo>
                  <a:pt x="2377213" y="2271323"/>
                </a:lnTo>
                <a:lnTo>
                  <a:pt x="2362434" y="2271323"/>
                </a:lnTo>
                <a:lnTo>
                  <a:pt x="2362097" y="2271323"/>
                </a:lnTo>
                <a:lnTo>
                  <a:pt x="2357757" y="2271323"/>
                </a:lnTo>
                <a:lnTo>
                  <a:pt x="2337174" y="2271323"/>
                </a:lnTo>
                <a:lnTo>
                  <a:pt x="2310546" y="2271323"/>
                </a:lnTo>
                <a:lnTo>
                  <a:pt x="2310119" y="2271323"/>
                </a:lnTo>
                <a:lnTo>
                  <a:pt x="2299994" y="2271323"/>
                </a:lnTo>
                <a:lnTo>
                  <a:pt x="2287642" y="2271323"/>
                </a:lnTo>
                <a:lnTo>
                  <a:pt x="2261333" y="2271323"/>
                </a:lnTo>
                <a:lnTo>
                  <a:pt x="2248105" y="2271323"/>
                </a:lnTo>
                <a:lnTo>
                  <a:pt x="2241498" y="2271323"/>
                </a:lnTo>
                <a:lnTo>
                  <a:pt x="2210708" y="2271323"/>
                </a:lnTo>
                <a:lnTo>
                  <a:pt x="2209740" y="2271323"/>
                </a:lnTo>
                <a:lnTo>
                  <a:pt x="2206292" y="2271323"/>
                </a:lnTo>
                <a:lnTo>
                  <a:pt x="2202960" y="2271323"/>
                </a:lnTo>
                <a:lnTo>
                  <a:pt x="2198891" y="2271323"/>
                </a:lnTo>
                <a:lnTo>
                  <a:pt x="2185791" y="2271323"/>
                </a:lnTo>
                <a:lnTo>
                  <a:pt x="2184721" y="2271323"/>
                </a:lnTo>
                <a:lnTo>
                  <a:pt x="2184560" y="2271323"/>
                </a:lnTo>
                <a:lnTo>
                  <a:pt x="2179056" y="2271323"/>
                </a:lnTo>
                <a:lnTo>
                  <a:pt x="2163199" y="2271323"/>
                </a:lnTo>
                <a:lnTo>
                  <a:pt x="2159636" y="2271323"/>
                </a:lnTo>
                <a:lnTo>
                  <a:pt x="2159406" y="2271323"/>
                </a:lnTo>
                <a:lnTo>
                  <a:pt x="2148267" y="2271323"/>
                </a:lnTo>
                <a:lnTo>
                  <a:pt x="2147298" y="2271323"/>
                </a:lnTo>
                <a:lnTo>
                  <a:pt x="2143851" y="2271323"/>
                </a:lnTo>
                <a:lnTo>
                  <a:pt x="2140519" y="2271323"/>
                </a:lnTo>
                <a:lnTo>
                  <a:pt x="2134987" y="2271323"/>
                </a:lnTo>
                <a:lnTo>
                  <a:pt x="2122456" y="2271323"/>
                </a:lnTo>
                <a:lnTo>
                  <a:pt x="2122279" y="2271323"/>
                </a:lnTo>
                <a:lnTo>
                  <a:pt x="2122118" y="2271323"/>
                </a:lnTo>
                <a:lnTo>
                  <a:pt x="2118502" y="2271323"/>
                </a:lnTo>
                <a:lnTo>
                  <a:pt x="2117779" y="2271323"/>
                </a:lnTo>
                <a:lnTo>
                  <a:pt x="2097195" y="2271323"/>
                </a:lnTo>
                <a:lnTo>
                  <a:pt x="2089650" y="2271323"/>
                </a:lnTo>
                <a:lnTo>
                  <a:pt x="2060015" y="2271323"/>
                </a:lnTo>
                <a:lnTo>
                  <a:pt x="2056060" y="2271323"/>
                </a:lnTo>
                <a:lnTo>
                  <a:pt x="2049579" y="2271323"/>
                </a:lnTo>
                <a:lnTo>
                  <a:pt x="2047663" y="2271323"/>
                </a:lnTo>
                <a:lnTo>
                  <a:pt x="2042114" y="2271323"/>
                </a:lnTo>
                <a:lnTo>
                  <a:pt x="2027209" y="2271323"/>
                </a:lnTo>
                <a:lnTo>
                  <a:pt x="2001519" y="2271323"/>
                </a:lnTo>
                <a:lnTo>
                  <a:pt x="1997366" y="2271323"/>
                </a:lnTo>
                <a:lnTo>
                  <a:pt x="1987138" y="2271323"/>
                </a:lnTo>
                <a:lnTo>
                  <a:pt x="1979672" y="2271323"/>
                </a:lnTo>
                <a:lnTo>
                  <a:pt x="1967078" y="2271323"/>
                </a:lnTo>
                <a:lnTo>
                  <a:pt x="1966314" y="2271323"/>
                </a:lnTo>
                <a:lnTo>
                  <a:pt x="1954831" y="2271323"/>
                </a:lnTo>
                <a:lnTo>
                  <a:pt x="1944742" y="2271323"/>
                </a:lnTo>
                <a:lnTo>
                  <a:pt x="1939078" y="2271323"/>
                </a:lnTo>
                <a:lnTo>
                  <a:pt x="1923220" y="2271323"/>
                </a:lnTo>
                <a:lnTo>
                  <a:pt x="1908129" y="2271323"/>
                </a:lnTo>
                <a:lnTo>
                  <a:pt x="1903872" y="2271323"/>
                </a:lnTo>
                <a:lnTo>
                  <a:pt x="1895009" y="2271323"/>
                </a:lnTo>
                <a:lnTo>
                  <a:pt x="1892390" y="2271323"/>
                </a:lnTo>
                <a:lnTo>
                  <a:pt x="1890208" y="2271323"/>
                </a:lnTo>
                <a:lnTo>
                  <a:pt x="1882301" y="2271323"/>
                </a:lnTo>
                <a:lnTo>
                  <a:pt x="1878523" y="2271323"/>
                </a:lnTo>
                <a:lnTo>
                  <a:pt x="1855926" y="2271323"/>
                </a:lnTo>
                <a:lnTo>
                  <a:pt x="1827767" y="2271323"/>
                </a:lnTo>
                <a:lnTo>
                  <a:pt x="1816082" y="2271323"/>
                </a:lnTo>
                <a:lnTo>
                  <a:pt x="1802135" y="2271323"/>
                </a:lnTo>
                <a:lnTo>
                  <a:pt x="1793484" y="2271323"/>
                </a:lnTo>
                <a:lnTo>
                  <a:pt x="1783191" y="2271323"/>
                </a:lnTo>
                <a:lnTo>
                  <a:pt x="1757388" y="2271323"/>
                </a:lnTo>
                <a:lnTo>
                  <a:pt x="1744673" y="2271323"/>
                </a:lnTo>
                <a:lnTo>
                  <a:pt x="1739694" y="2271323"/>
                </a:lnTo>
                <a:lnTo>
                  <a:pt x="1727100" y="2271323"/>
                </a:lnTo>
                <a:lnTo>
                  <a:pt x="1714853" y="2271323"/>
                </a:lnTo>
                <a:lnTo>
                  <a:pt x="1682232" y="2271323"/>
                </a:lnTo>
                <a:lnTo>
                  <a:pt x="1668150" y="2271323"/>
                </a:lnTo>
                <a:lnTo>
                  <a:pt x="1652411" y="2271323"/>
                </a:lnTo>
                <a:lnTo>
                  <a:pt x="1650230" y="2271323"/>
                </a:lnTo>
                <a:lnTo>
                  <a:pt x="1633447" y="2271323"/>
                </a:lnTo>
                <a:lnTo>
                  <a:pt x="1620345" y="2271323"/>
                </a:lnTo>
                <a:lnTo>
                  <a:pt x="1615947" y="2271323"/>
                </a:lnTo>
                <a:lnTo>
                  <a:pt x="1587789" y="2271323"/>
                </a:lnTo>
                <a:lnTo>
                  <a:pt x="1582822" y="2271323"/>
                </a:lnTo>
                <a:lnTo>
                  <a:pt x="1582597" y="2271323"/>
                </a:lnTo>
                <a:lnTo>
                  <a:pt x="1581443" y="2271323"/>
                </a:lnTo>
                <a:lnTo>
                  <a:pt x="1571790" y="2271323"/>
                </a:lnTo>
                <a:lnTo>
                  <a:pt x="1557904" y="2271323"/>
                </a:lnTo>
                <a:lnTo>
                  <a:pt x="1556673" y="2271323"/>
                </a:lnTo>
                <a:lnTo>
                  <a:pt x="1553506" y="2271323"/>
                </a:lnTo>
                <a:lnTo>
                  <a:pt x="1552334" y="2271323"/>
                </a:lnTo>
                <a:lnTo>
                  <a:pt x="1543213" y="2271323"/>
                </a:lnTo>
                <a:lnTo>
                  <a:pt x="1531750" y="2271323"/>
                </a:lnTo>
                <a:lnTo>
                  <a:pt x="1504695" y="2271323"/>
                </a:lnTo>
                <a:lnTo>
                  <a:pt x="1494569" y="2271323"/>
                </a:lnTo>
                <a:lnTo>
                  <a:pt x="1489892" y="2271323"/>
                </a:lnTo>
                <a:lnTo>
                  <a:pt x="1482218" y="2271323"/>
                </a:lnTo>
                <a:lnTo>
                  <a:pt x="1442682" y="2271323"/>
                </a:lnTo>
                <a:lnTo>
                  <a:pt x="1442254" y="2271323"/>
                </a:lnTo>
                <a:lnTo>
                  <a:pt x="1419777" y="2271323"/>
                </a:lnTo>
                <a:lnTo>
                  <a:pt x="1393468" y="2271323"/>
                </a:lnTo>
                <a:lnTo>
                  <a:pt x="1380367" y="2271323"/>
                </a:lnTo>
                <a:lnTo>
                  <a:pt x="1373633" y="2271323"/>
                </a:lnTo>
                <a:lnTo>
                  <a:pt x="1364570" y="2271323"/>
                </a:lnTo>
                <a:lnTo>
                  <a:pt x="1342843" y="2271323"/>
                </a:lnTo>
                <a:lnTo>
                  <a:pt x="1342619" y="2271323"/>
                </a:lnTo>
                <a:lnTo>
                  <a:pt x="1341875" y="2271323"/>
                </a:lnTo>
                <a:lnTo>
                  <a:pt x="1338427" y="2271323"/>
                </a:lnTo>
                <a:lnTo>
                  <a:pt x="1335096" y="2271323"/>
                </a:lnTo>
                <a:lnTo>
                  <a:pt x="1329563" y="2271323"/>
                </a:lnTo>
                <a:lnTo>
                  <a:pt x="1317926" y="2271323"/>
                </a:lnTo>
                <a:lnTo>
                  <a:pt x="1316856" y="2271323"/>
                </a:lnTo>
                <a:lnTo>
                  <a:pt x="1316695" y="2271323"/>
                </a:lnTo>
                <a:lnTo>
                  <a:pt x="1312355" y="2271323"/>
                </a:lnTo>
                <a:lnTo>
                  <a:pt x="1291771" y="2271323"/>
                </a:lnTo>
                <a:lnTo>
                  <a:pt x="1267122" y="2271323"/>
                </a:lnTo>
                <a:lnTo>
                  <a:pt x="1254591" y="2271323"/>
                </a:lnTo>
                <a:lnTo>
                  <a:pt x="1250637" y="2271323"/>
                </a:lnTo>
                <a:lnTo>
                  <a:pt x="1249914" y="2271323"/>
                </a:lnTo>
                <a:lnTo>
                  <a:pt x="1242240" y="2271323"/>
                </a:lnTo>
                <a:lnTo>
                  <a:pt x="1221785" y="2271323"/>
                </a:lnTo>
                <a:lnTo>
                  <a:pt x="1191942" y="2271323"/>
                </a:lnTo>
                <a:lnTo>
                  <a:pt x="1181714" y="2271323"/>
                </a:lnTo>
                <a:lnTo>
                  <a:pt x="1179798" y="2271323"/>
                </a:lnTo>
                <a:lnTo>
                  <a:pt x="1174248" y="2271323"/>
                </a:lnTo>
                <a:lnTo>
                  <a:pt x="1161654" y="2271323"/>
                </a:lnTo>
                <a:lnTo>
                  <a:pt x="1133654" y="2271323"/>
                </a:lnTo>
                <a:lnTo>
                  <a:pt x="1129501" y="2271323"/>
                </a:lnTo>
                <a:lnTo>
                  <a:pt x="1128385" y="2271323"/>
                </a:lnTo>
                <a:lnTo>
                  <a:pt x="1124592" y="2271323"/>
                </a:lnTo>
                <a:lnTo>
                  <a:pt x="1099213" y="2271323"/>
                </a:lnTo>
                <a:lnTo>
                  <a:pt x="1098448" y="2271323"/>
                </a:lnTo>
                <a:lnTo>
                  <a:pt x="1089585" y="2271323"/>
                </a:lnTo>
                <a:lnTo>
                  <a:pt x="1086966" y="2271323"/>
                </a:lnTo>
                <a:lnTo>
                  <a:pt x="1076877" y="2271323"/>
                </a:lnTo>
                <a:lnTo>
                  <a:pt x="1027144" y="2271323"/>
                </a:lnTo>
                <a:lnTo>
                  <a:pt x="1022343" y="2271323"/>
                </a:lnTo>
                <a:lnTo>
                  <a:pt x="1010658" y="2271323"/>
                </a:lnTo>
                <a:lnTo>
                  <a:pt x="988060" y="2271323"/>
                </a:lnTo>
                <a:lnTo>
                  <a:pt x="977767" y="2271323"/>
                </a:lnTo>
                <a:lnTo>
                  <a:pt x="951964" y="2271323"/>
                </a:lnTo>
                <a:lnTo>
                  <a:pt x="934270" y="2271323"/>
                </a:lnTo>
                <a:lnTo>
                  <a:pt x="915326" y="2271323"/>
                </a:lnTo>
                <a:lnTo>
                  <a:pt x="889523" y="2271323"/>
                </a:lnTo>
                <a:lnTo>
                  <a:pt x="876808" y="2271323"/>
                </a:lnTo>
                <a:lnTo>
                  <a:pt x="859235" y="2271323"/>
                </a:lnTo>
                <a:lnTo>
                  <a:pt x="846988" y="2271323"/>
                </a:lnTo>
                <a:lnTo>
                  <a:pt x="782365" y="2271323"/>
                </a:lnTo>
                <a:lnTo>
                  <a:pt x="752480" y="2271323"/>
                </a:lnTo>
                <a:lnTo>
                  <a:pt x="748082" y="2271323"/>
                </a:lnTo>
                <a:lnTo>
                  <a:pt x="714732" y="2271323"/>
                </a:lnTo>
                <a:lnTo>
                  <a:pt x="684468" y="2271323"/>
                </a:lnTo>
                <a:lnTo>
                  <a:pt x="675347" y="2271323"/>
                </a:lnTo>
                <a:lnTo>
                  <a:pt x="636830" y="2271323"/>
                </a:lnTo>
                <a:lnTo>
                  <a:pt x="614353" y="2271323"/>
                </a:lnTo>
                <a:lnTo>
                  <a:pt x="512502" y="2271323"/>
                </a:lnTo>
                <a:lnTo>
                  <a:pt x="496705" y="2271323"/>
                </a:lnTo>
                <a:lnTo>
                  <a:pt x="474753" y="2271323"/>
                </a:lnTo>
                <a:lnTo>
                  <a:pt x="461698" y="2271323"/>
                </a:lnTo>
                <a:lnTo>
                  <a:pt x="444490" y="2271323"/>
                </a:lnTo>
                <a:lnTo>
                  <a:pt x="374374" y="2271323"/>
                </a:lnTo>
                <a:lnTo>
                  <a:pt x="324078" y="2271323"/>
                </a:lnTo>
                <a:lnTo>
                  <a:pt x="293790" y="2271323"/>
                </a:lnTo>
                <a:lnTo>
                  <a:pt x="260520" y="2271323"/>
                </a:lnTo>
                <a:lnTo>
                  <a:pt x="256727" y="2271323"/>
                </a:lnTo>
                <a:lnTo>
                  <a:pt x="221720" y="2271323"/>
                </a:lnTo>
                <a:lnTo>
                  <a:pt x="109902" y="2271323"/>
                </a:lnTo>
                <a:lnTo>
                  <a:pt x="84099" y="2271323"/>
                </a:lnTo>
                <a:cubicBezTo>
                  <a:pt x="10510" y="2271323"/>
                  <a:pt x="1311" y="2207008"/>
                  <a:pt x="161" y="2190929"/>
                </a:cubicBezTo>
                <a:lnTo>
                  <a:pt x="0" y="2187396"/>
                </a:lnTo>
                <a:lnTo>
                  <a:pt x="0" y="83977"/>
                </a:lnTo>
                <a:lnTo>
                  <a:pt x="3611" y="56276"/>
                </a:lnTo>
                <a:cubicBezTo>
                  <a:pt x="19708" y="0"/>
                  <a:pt x="84099" y="0"/>
                  <a:pt x="84099" y="0"/>
                </a:cubicBezTo>
                <a:close/>
              </a:path>
            </a:pathLst>
          </a:custGeom>
          <a:solidFill>
            <a:schemeClr val="bg2">
              <a:lumMod val="20000"/>
              <a:lumOff val="80000"/>
            </a:schemeClr>
          </a:solidFill>
        </p:spPr>
        <p:txBody>
          <a:bodyPr wrap="square" lIns="0" tIns="274320" rIns="0" bIns="0" anchor="t" anchorCtr="0">
            <a:noAutofit/>
          </a:bodyPr>
          <a:lstStyle>
            <a:lvl1pPr algn="ctr">
              <a:lnSpc>
                <a:spcPts val="1600"/>
              </a:lnSpc>
              <a:defRPr sz="1400" b="0"/>
            </a:lvl1pPr>
          </a:lstStyle>
          <a:p>
            <a:r>
              <a:rPr lang="en-GB" noProof="0" dirty="0"/>
              <a:t>(Q horizontal) Click icon to add picture</a:t>
            </a:r>
          </a:p>
        </p:txBody>
      </p:sp>
      <p:sp>
        <p:nvSpPr>
          <p:cNvPr id="20" name="Picture Placeholder 19"/>
          <p:cNvSpPr>
            <a:spLocks noGrp="1"/>
          </p:cNvSpPr>
          <p:nvPr>
            <p:ph type="pic" sz="quarter" idx="26" hasCustomPrompt="1"/>
          </p:nvPr>
        </p:nvSpPr>
        <p:spPr bwMode="gray">
          <a:xfrm>
            <a:off x="4581156" y="3929476"/>
            <a:ext cx="2736145" cy="2271324"/>
          </a:xfrm>
          <a:custGeom>
            <a:avLst/>
            <a:gdLst>
              <a:gd name="connsiteX0" fmla="*/ 84100 w 2736145"/>
              <a:gd name="connsiteY0" fmla="*/ 0 h 2271324"/>
              <a:gd name="connsiteX1" fmla="*/ 87368 w 2736145"/>
              <a:gd name="connsiteY1" fmla="*/ 0 h 2271324"/>
              <a:gd name="connsiteX2" fmla="*/ 94913 w 2736145"/>
              <a:gd name="connsiteY2" fmla="*/ 0 h 2271324"/>
              <a:gd name="connsiteX3" fmla="*/ 95131 w 2736145"/>
              <a:gd name="connsiteY3" fmla="*/ 0 h 2271324"/>
              <a:gd name="connsiteX4" fmla="*/ 110248 w 2736145"/>
              <a:gd name="connsiteY4" fmla="*/ 0 h 2271324"/>
              <a:gd name="connsiteX5" fmla="*/ 135171 w 2736145"/>
              <a:gd name="connsiteY5" fmla="*/ 0 h 2271324"/>
              <a:gd name="connsiteX6" fmla="*/ 172351 w 2736145"/>
              <a:gd name="connsiteY6" fmla="*/ 0 h 2271324"/>
              <a:gd name="connsiteX7" fmla="*/ 224240 w 2736145"/>
              <a:gd name="connsiteY7" fmla="*/ 0 h 2271324"/>
              <a:gd name="connsiteX8" fmla="*/ 273453 w 2736145"/>
              <a:gd name="connsiteY8" fmla="*/ 0 h 2271324"/>
              <a:gd name="connsiteX9" fmla="*/ 293289 w 2736145"/>
              <a:gd name="connsiteY9" fmla="*/ 0 h 2271324"/>
              <a:gd name="connsiteX10" fmla="*/ 309146 w 2736145"/>
              <a:gd name="connsiteY10" fmla="*/ 0 h 2271324"/>
              <a:gd name="connsiteX11" fmla="*/ 312939 w 2736145"/>
              <a:gd name="connsiteY11" fmla="*/ 0 h 2271324"/>
              <a:gd name="connsiteX12" fmla="*/ 324078 w 2736145"/>
              <a:gd name="connsiteY12" fmla="*/ 0 h 2271324"/>
              <a:gd name="connsiteX13" fmla="*/ 325046 w 2736145"/>
              <a:gd name="connsiteY13" fmla="*/ 0 h 2271324"/>
              <a:gd name="connsiteX14" fmla="*/ 328493 w 2736145"/>
              <a:gd name="connsiteY14" fmla="*/ 0 h 2271324"/>
              <a:gd name="connsiteX15" fmla="*/ 331826 w 2736145"/>
              <a:gd name="connsiteY15" fmla="*/ 0 h 2271324"/>
              <a:gd name="connsiteX16" fmla="*/ 347897 w 2736145"/>
              <a:gd name="connsiteY16" fmla="*/ 0 h 2271324"/>
              <a:gd name="connsiteX17" fmla="*/ 350065 w 2736145"/>
              <a:gd name="connsiteY17" fmla="*/ 0 h 2271324"/>
              <a:gd name="connsiteX18" fmla="*/ 350227 w 2736145"/>
              <a:gd name="connsiteY18" fmla="*/ 0 h 2271324"/>
              <a:gd name="connsiteX19" fmla="*/ 351166 w 2736145"/>
              <a:gd name="connsiteY19" fmla="*/ 0 h 2271324"/>
              <a:gd name="connsiteX20" fmla="*/ 358710 w 2736145"/>
              <a:gd name="connsiteY20" fmla="*/ 0 h 2271324"/>
              <a:gd name="connsiteX21" fmla="*/ 358928 w 2736145"/>
              <a:gd name="connsiteY21" fmla="*/ 0 h 2271324"/>
              <a:gd name="connsiteX22" fmla="*/ 374046 w 2736145"/>
              <a:gd name="connsiteY22" fmla="*/ 0 h 2271324"/>
              <a:gd name="connsiteX23" fmla="*/ 386060 w 2736145"/>
              <a:gd name="connsiteY23" fmla="*/ 0 h 2271324"/>
              <a:gd name="connsiteX24" fmla="*/ 398969 w 2736145"/>
              <a:gd name="connsiteY24" fmla="*/ 0 h 2271324"/>
              <a:gd name="connsiteX25" fmla="*/ 412329 w 2736145"/>
              <a:gd name="connsiteY25" fmla="*/ 0 h 2271324"/>
              <a:gd name="connsiteX26" fmla="*/ 416284 w 2736145"/>
              <a:gd name="connsiteY26" fmla="*/ 0 h 2271324"/>
              <a:gd name="connsiteX27" fmla="*/ 436149 w 2736145"/>
              <a:gd name="connsiteY27" fmla="*/ 0 h 2271324"/>
              <a:gd name="connsiteX28" fmla="*/ 445136 w 2736145"/>
              <a:gd name="connsiteY28" fmla="*/ 0 h 2271324"/>
              <a:gd name="connsiteX29" fmla="*/ 485207 w 2736145"/>
              <a:gd name="connsiteY29" fmla="*/ 0 h 2271324"/>
              <a:gd name="connsiteX30" fmla="*/ 488037 w 2736145"/>
              <a:gd name="connsiteY30" fmla="*/ 0 h 2271324"/>
              <a:gd name="connsiteX31" fmla="*/ 492672 w 2736145"/>
              <a:gd name="connsiteY31" fmla="*/ 0 h 2271324"/>
              <a:gd name="connsiteX32" fmla="*/ 533267 w 2736145"/>
              <a:gd name="connsiteY32" fmla="*/ 0 h 2271324"/>
              <a:gd name="connsiteX33" fmla="*/ 537250 w 2736145"/>
              <a:gd name="connsiteY33" fmla="*/ 0 h 2271324"/>
              <a:gd name="connsiteX34" fmla="*/ 549124 w 2736145"/>
              <a:gd name="connsiteY34" fmla="*/ 0 h 2271324"/>
              <a:gd name="connsiteX35" fmla="*/ 557087 w 2736145"/>
              <a:gd name="connsiteY35" fmla="*/ 0 h 2271324"/>
              <a:gd name="connsiteX36" fmla="*/ 564217 w 2736145"/>
              <a:gd name="connsiteY36" fmla="*/ 0 h 2271324"/>
              <a:gd name="connsiteX37" fmla="*/ 568473 w 2736145"/>
              <a:gd name="connsiteY37" fmla="*/ 0 h 2271324"/>
              <a:gd name="connsiteX38" fmla="*/ 572944 w 2736145"/>
              <a:gd name="connsiteY38" fmla="*/ 0 h 2271324"/>
              <a:gd name="connsiteX39" fmla="*/ 576737 w 2736145"/>
              <a:gd name="connsiteY39" fmla="*/ 0 h 2271324"/>
              <a:gd name="connsiteX40" fmla="*/ 579956 w 2736145"/>
              <a:gd name="connsiteY40" fmla="*/ 0 h 2271324"/>
              <a:gd name="connsiteX41" fmla="*/ 587876 w 2736145"/>
              <a:gd name="connsiteY41" fmla="*/ 0 h 2271324"/>
              <a:gd name="connsiteX42" fmla="*/ 588844 w 2736145"/>
              <a:gd name="connsiteY42" fmla="*/ 0 h 2271324"/>
              <a:gd name="connsiteX43" fmla="*/ 590043 w 2736145"/>
              <a:gd name="connsiteY43" fmla="*/ 0 h 2271324"/>
              <a:gd name="connsiteX44" fmla="*/ 592291 w 2736145"/>
              <a:gd name="connsiteY44" fmla="*/ 0 h 2271324"/>
              <a:gd name="connsiteX45" fmla="*/ 595624 w 2736145"/>
              <a:gd name="connsiteY45" fmla="*/ 0 h 2271324"/>
              <a:gd name="connsiteX46" fmla="*/ 613863 w 2736145"/>
              <a:gd name="connsiteY46" fmla="*/ 0 h 2271324"/>
              <a:gd name="connsiteX47" fmla="*/ 614024 w 2736145"/>
              <a:gd name="connsiteY47" fmla="*/ 0 h 2271324"/>
              <a:gd name="connsiteX48" fmla="*/ 644578 w 2736145"/>
              <a:gd name="connsiteY48" fmla="*/ 0 h 2271324"/>
              <a:gd name="connsiteX49" fmla="*/ 649858 w 2736145"/>
              <a:gd name="connsiteY49" fmla="*/ 0 h 2271324"/>
              <a:gd name="connsiteX50" fmla="*/ 656262 w 2736145"/>
              <a:gd name="connsiteY50" fmla="*/ 0 h 2271324"/>
              <a:gd name="connsiteX51" fmla="*/ 676127 w 2736145"/>
              <a:gd name="connsiteY51" fmla="*/ 0 h 2271324"/>
              <a:gd name="connsiteX52" fmla="*/ 678860 w 2736145"/>
              <a:gd name="connsiteY52" fmla="*/ 0 h 2271324"/>
              <a:gd name="connsiteX53" fmla="*/ 680082 w 2736145"/>
              <a:gd name="connsiteY53" fmla="*/ 0 h 2271324"/>
              <a:gd name="connsiteX54" fmla="*/ 708934 w 2736145"/>
              <a:gd name="connsiteY54" fmla="*/ 0 h 2271324"/>
              <a:gd name="connsiteX55" fmla="*/ 732650 w 2736145"/>
              <a:gd name="connsiteY55" fmla="*/ 0 h 2271324"/>
              <a:gd name="connsiteX56" fmla="*/ 749004 w 2736145"/>
              <a:gd name="connsiteY56" fmla="*/ 0 h 2271324"/>
              <a:gd name="connsiteX57" fmla="*/ 756470 w 2736145"/>
              <a:gd name="connsiteY57" fmla="*/ 0 h 2271324"/>
              <a:gd name="connsiteX58" fmla="*/ 790113 w 2736145"/>
              <a:gd name="connsiteY58" fmla="*/ 0 h 2271324"/>
              <a:gd name="connsiteX59" fmla="*/ 797065 w 2736145"/>
              <a:gd name="connsiteY59" fmla="*/ 0 h 2271324"/>
              <a:gd name="connsiteX60" fmla="*/ 804195 w 2736145"/>
              <a:gd name="connsiteY60" fmla="*/ 0 h 2271324"/>
              <a:gd name="connsiteX61" fmla="*/ 812922 w 2736145"/>
              <a:gd name="connsiteY61" fmla="*/ 0 h 2271324"/>
              <a:gd name="connsiteX62" fmla="*/ 819934 w 2736145"/>
              <a:gd name="connsiteY62" fmla="*/ 0 h 2271324"/>
              <a:gd name="connsiteX63" fmla="*/ 828014 w 2736145"/>
              <a:gd name="connsiteY63" fmla="*/ 0 h 2271324"/>
              <a:gd name="connsiteX64" fmla="*/ 832271 w 2736145"/>
              <a:gd name="connsiteY64" fmla="*/ 0 h 2271324"/>
              <a:gd name="connsiteX65" fmla="*/ 838898 w 2736145"/>
              <a:gd name="connsiteY65" fmla="*/ 0 h 2271324"/>
              <a:gd name="connsiteX66" fmla="*/ 843753 w 2736145"/>
              <a:gd name="connsiteY66" fmla="*/ 0 h 2271324"/>
              <a:gd name="connsiteX67" fmla="*/ 853841 w 2736145"/>
              <a:gd name="connsiteY67" fmla="*/ 0 h 2271324"/>
              <a:gd name="connsiteX68" fmla="*/ 884557 w 2736145"/>
              <a:gd name="connsiteY68" fmla="*/ 0 h 2271324"/>
              <a:gd name="connsiteX69" fmla="*/ 889524 w 2736145"/>
              <a:gd name="connsiteY69" fmla="*/ 0 h 2271324"/>
              <a:gd name="connsiteX70" fmla="*/ 892792 w 2736145"/>
              <a:gd name="connsiteY70" fmla="*/ 0 h 2271324"/>
              <a:gd name="connsiteX71" fmla="*/ 900555 w 2736145"/>
              <a:gd name="connsiteY71" fmla="*/ 0 h 2271324"/>
              <a:gd name="connsiteX72" fmla="*/ 908376 w 2736145"/>
              <a:gd name="connsiteY72" fmla="*/ 0 h 2271324"/>
              <a:gd name="connsiteX73" fmla="*/ 914440 w 2736145"/>
              <a:gd name="connsiteY73" fmla="*/ 0 h 2271324"/>
              <a:gd name="connsiteX74" fmla="*/ 915672 w 2736145"/>
              <a:gd name="connsiteY74" fmla="*/ 0 h 2271324"/>
              <a:gd name="connsiteX75" fmla="*/ 918838 w 2736145"/>
              <a:gd name="connsiteY75" fmla="*/ 0 h 2271324"/>
              <a:gd name="connsiteX76" fmla="*/ 920060 w 2736145"/>
              <a:gd name="connsiteY76" fmla="*/ 0 h 2271324"/>
              <a:gd name="connsiteX77" fmla="*/ 940595 w 2736145"/>
              <a:gd name="connsiteY77" fmla="*/ 0 h 2271324"/>
              <a:gd name="connsiteX78" fmla="*/ 942658 w 2736145"/>
              <a:gd name="connsiteY78" fmla="*/ 0 h 2271324"/>
              <a:gd name="connsiteX79" fmla="*/ 977775 w 2736145"/>
              <a:gd name="connsiteY79" fmla="*/ 0 h 2271324"/>
              <a:gd name="connsiteX80" fmla="*/ 982452 w 2736145"/>
              <a:gd name="connsiteY80" fmla="*/ 0 h 2271324"/>
              <a:gd name="connsiteX81" fmla="*/ 996448 w 2736145"/>
              <a:gd name="connsiteY81" fmla="*/ 0 h 2271324"/>
              <a:gd name="connsiteX82" fmla="*/ 1029664 w 2736145"/>
              <a:gd name="connsiteY82" fmla="*/ 0 h 2271324"/>
              <a:gd name="connsiteX83" fmla="*/ 1030092 w 2736145"/>
              <a:gd name="connsiteY83" fmla="*/ 0 h 2271324"/>
              <a:gd name="connsiteX84" fmla="*/ 1052568 w 2736145"/>
              <a:gd name="connsiteY84" fmla="*/ 0 h 2271324"/>
              <a:gd name="connsiteX85" fmla="*/ 1053911 w 2736145"/>
              <a:gd name="connsiteY85" fmla="*/ 0 h 2271324"/>
              <a:gd name="connsiteX86" fmla="*/ 1067993 w 2736145"/>
              <a:gd name="connsiteY86" fmla="*/ 0 h 2271324"/>
              <a:gd name="connsiteX87" fmla="*/ 1078877 w 2736145"/>
              <a:gd name="connsiteY87" fmla="*/ 0 h 2271324"/>
              <a:gd name="connsiteX88" fmla="*/ 1083732 w 2736145"/>
              <a:gd name="connsiteY88" fmla="*/ 0 h 2271324"/>
              <a:gd name="connsiteX89" fmla="*/ 1098713 w 2736145"/>
              <a:gd name="connsiteY89" fmla="*/ 0 h 2271324"/>
              <a:gd name="connsiteX90" fmla="*/ 1102696 w 2736145"/>
              <a:gd name="connsiteY90" fmla="*/ 0 h 2271324"/>
              <a:gd name="connsiteX91" fmla="*/ 1129502 w 2736145"/>
              <a:gd name="connsiteY91" fmla="*/ 0 h 2271324"/>
              <a:gd name="connsiteX92" fmla="*/ 1130470 w 2736145"/>
              <a:gd name="connsiteY92" fmla="*/ 0 h 2271324"/>
              <a:gd name="connsiteX93" fmla="*/ 1133917 w 2736145"/>
              <a:gd name="connsiteY93" fmla="*/ 0 h 2271324"/>
              <a:gd name="connsiteX94" fmla="*/ 1137250 w 2736145"/>
              <a:gd name="connsiteY94" fmla="*/ 0 h 2271324"/>
              <a:gd name="connsiteX95" fmla="*/ 1148354 w 2736145"/>
              <a:gd name="connsiteY95" fmla="*/ 0 h 2271324"/>
              <a:gd name="connsiteX96" fmla="*/ 1153321 w 2736145"/>
              <a:gd name="connsiteY96" fmla="*/ 0 h 2271324"/>
              <a:gd name="connsiteX97" fmla="*/ 1154419 w 2736145"/>
              <a:gd name="connsiteY97" fmla="*/ 0 h 2271324"/>
              <a:gd name="connsiteX98" fmla="*/ 1155489 w 2736145"/>
              <a:gd name="connsiteY98" fmla="*/ 0 h 2271324"/>
              <a:gd name="connsiteX99" fmla="*/ 1155651 w 2736145"/>
              <a:gd name="connsiteY99" fmla="*/ 0 h 2271324"/>
              <a:gd name="connsiteX100" fmla="*/ 1156590 w 2736145"/>
              <a:gd name="connsiteY100" fmla="*/ 0 h 2271324"/>
              <a:gd name="connsiteX101" fmla="*/ 1164352 w 2736145"/>
              <a:gd name="connsiteY101" fmla="*/ 0 h 2271324"/>
              <a:gd name="connsiteX102" fmla="*/ 1178238 w 2736145"/>
              <a:gd name="connsiteY102" fmla="*/ 0 h 2271324"/>
              <a:gd name="connsiteX103" fmla="*/ 1179470 w 2736145"/>
              <a:gd name="connsiteY103" fmla="*/ 0 h 2271324"/>
              <a:gd name="connsiteX104" fmla="*/ 1182636 w 2736145"/>
              <a:gd name="connsiteY104" fmla="*/ 0 h 2271324"/>
              <a:gd name="connsiteX105" fmla="*/ 1191484 w 2736145"/>
              <a:gd name="connsiteY105" fmla="*/ 0 h 2271324"/>
              <a:gd name="connsiteX106" fmla="*/ 1204393 w 2736145"/>
              <a:gd name="connsiteY106" fmla="*/ 0 h 2271324"/>
              <a:gd name="connsiteX107" fmla="*/ 1205223 w 2736145"/>
              <a:gd name="connsiteY107" fmla="*/ 0 h 2271324"/>
              <a:gd name="connsiteX108" fmla="*/ 1217753 w 2736145"/>
              <a:gd name="connsiteY108" fmla="*/ 0 h 2271324"/>
              <a:gd name="connsiteX109" fmla="*/ 1221708 w 2736145"/>
              <a:gd name="connsiteY109" fmla="*/ 0 h 2271324"/>
              <a:gd name="connsiteX110" fmla="*/ 1222431 w 2736145"/>
              <a:gd name="connsiteY110" fmla="*/ 0 h 2271324"/>
              <a:gd name="connsiteX111" fmla="*/ 1241573 w 2736145"/>
              <a:gd name="connsiteY111" fmla="*/ 0 h 2271324"/>
              <a:gd name="connsiteX112" fmla="*/ 1246250 w 2736145"/>
              <a:gd name="connsiteY112" fmla="*/ 0 h 2271324"/>
              <a:gd name="connsiteX113" fmla="*/ 1250560 w 2736145"/>
              <a:gd name="connsiteY113" fmla="*/ 0 h 2271324"/>
              <a:gd name="connsiteX114" fmla="*/ 1290631 w 2736145"/>
              <a:gd name="connsiteY114" fmla="*/ 0 h 2271324"/>
              <a:gd name="connsiteX115" fmla="*/ 1292546 w 2736145"/>
              <a:gd name="connsiteY115" fmla="*/ 0 h 2271324"/>
              <a:gd name="connsiteX116" fmla="*/ 1293461 w 2736145"/>
              <a:gd name="connsiteY116" fmla="*/ 0 h 2271324"/>
              <a:gd name="connsiteX117" fmla="*/ 1293889 w 2736145"/>
              <a:gd name="connsiteY117" fmla="*/ 0 h 2271324"/>
              <a:gd name="connsiteX118" fmla="*/ 1298096 w 2736145"/>
              <a:gd name="connsiteY118" fmla="*/ 0 h 2271324"/>
              <a:gd name="connsiteX119" fmla="*/ 1316365 w 2736145"/>
              <a:gd name="connsiteY119" fmla="*/ 0 h 2271324"/>
              <a:gd name="connsiteX120" fmla="*/ 1338691 w 2736145"/>
              <a:gd name="connsiteY120" fmla="*/ 0 h 2271324"/>
              <a:gd name="connsiteX121" fmla="*/ 1342674 w 2736145"/>
              <a:gd name="connsiteY121" fmla="*/ 0 h 2271324"/>
              <a:gd name="connsiteX122" fmla="*/ 1342844 w 2736145"/>
              <a:gd name="connsiteY122" fmla="*/ 0 h 2271324"/>
              <a:gd name="connsiteX123" fmla="*/ 1362510 w 2736145"/>
              <a:gd name="connsiteY123" fmla="*/ 0 h 2271324"/>
              <a:gd name="connsiteX124" fmla="*/ 1373131 w 2736145"/>
              <a:gd name="connsiteY124" fmla="*/ 0 h 2271324"/>
              <a:gd name="connsiteX125" fmla="*/ 1373897 w 2736145"/>
              <a:gd name="connsiteY125" fmla="*/ 0 h 2271324"/>
              <a:gd name="connsiteX126" fmla="*/ 1385379 w 2736145"/>
              <a:gd name="connsiteY126" fmla="*/ 0 h 2271324"/>
              <a:gd name="connsiteX127" fmla="*/ 1393300 w 2736145"/>
              <a:gd name="connsiteY127" fmla="*/ 0 h 2271324"/>
              <a:gd name="connsiteX128" fmla="*/ 1394267 w 2736145"/>
              <a:gd name="connsiteY128" fmla="*/ 0 h 2271324"/>
              <a:gd name="connsiteX129" fmla="*/ 1395467 w 2736145"/>
              <a:gd name="connsiteY129" fmla="*/ 0 h 2271324"/>
              <a:gd name="connsiteX130" fmla="*/ 1397715 w 2736145"/>
              <a:gd name="connsiteY130" fmla="*/ 0 h 2271324"/>
              <a:gd name="connsiteX131" fmla="*/ 1401047 w 2736145"/>
              <a:gd name="connsiteY131" fmla="*/ 0 h 2271324"/>
              <a:gd name="connsiteX132" fmla="*/ 1418216 w 2736145"/>
              <a:gd name="connsiteY132" fmla="*/ 0 h 2271324"/>
              <a:gd name="connsiteX133" fmla="*/ 1419286 w 2736145"/>
              <a:gd name="connsiteY133" fmla="*/ 0 h 2271324"/>
              <a:gd name="connsiteX134" fmla="*/ 1419448 w 2736145"/>
              <a:gd name="connsiteY134" fmla="*/ 0 h 2271324"/>
              <a:gd name="connsiteX135" fmla="*/ 1445202 w 2736145"/>
              <a:gd name="connsiteY135" fmla="*/ 0 h 2271324"/>
              <a:gd name="connsiteX136" fmla="*/ 1450002 w 2736145"/>
              <a:gd name="connsiteY136" fmla="*/ 0 h 2271324"/>
              <a:gd name="connsiteX137" fmla="*/ 1455281 w 2736145"/>
              <a:gd name="connsiteY137" fmla="*/ 0 h 2271324"/>
              <a:gd name="connsiteX138" fmla="*/ 1461686 w 2736145"/>
              <a:gd name="connsiteY138" fmla="*/ 0 h 2271324"/>
              <a:gd name="connsiteX139" fmla="*/ 1469021 w 2736145"/>
              <a:gd name="connsiteY139" fmla="*/ 0 h 2271324"/>
              <a:gd name="connsiteX140" fmla="*/ 1481551 w 2736145"/>
              <a:gd name="connsiteY140" fmla="*/ 0 h 2271324"/>
              <a:gd name="connsiteX141" fmla="*/ 1484284 w 2736145"/>
              <a:gd name="connsiteY141" fmla="*/ 0 h 2271324"/>
              <a:gd name="connsiteX142" fmla="*/ 1485505 w 2736145"/>
              <a:gd name="connsiteY142" fmla="*/ 0 h 2271324"/>
              <a:gd name="connsiteX143" fmla="*/ 1486228 w 2736145"/>
              <a:gd name="connsiteY143" fmla="*/ 0 h 2271324"/>
              <a:gd name="connsiteX144" fmla="*/ 1514358 w 2736145"/>
              <a:gd name="connsiteY144" fmla="*/ 0 h 2271324"/>
              <a:gd name="connsiteX145" fmla="*/ 1538074 w 2736145"/>
              <a:gd name="connsiteY145" fmla="*/ 0 h 2271324"/>
              <a:gd name="connsiteX146" fmla="*/ 1554428 w 2736145"/>
              <a:gd name="connsiteY146" fmla="*/ 0 h 2271324"/>
              <a:gd name="connsiteX147" fmla="*/ 1556344 w 2736145"/>
              <a:gd name="connsiteY147" fmla="*/ 0 h 2271324"/>
              <a:gd name="connsiteX148" fmla="*/ 1557019 w 2736145"/>
              <a:gd name="connsiteY148" fmla="*/ 0 h 2271324"/>
              <a:gd name="connsiteX149" fmla="*/ 1561893 w 2736145"/>
              <a:gd name="connsiteY149" fmla="*/ 0 h 2271324"/>
              <a:gd name="connsiteX150" fmla="*/ 1582822 w 2736145"/>
              <a:gd name="connsiteY150" fmla="*/ 0 h 2271324"/>
              <a:gd name="connsiteX151" fmla="*/ 1595537 w 2736145"/>
              <a:gd name="connsiteY151" fmla="*/ 0 h 2271324"/>
              <a:gd name="connsiteX152" fmla="*/ 1602489 w 2736145"/>
              <a:gd name="connsiteY152" fmla="*/ 0 h 2271324"/>
              <a:gd name="connsiteX153" fmla="*/ 1606642 w 2736145"/>
              <a:gd name="connsiteY153" fmla="*/ 0 h 2271324"/>
              <a:gd name="connsiteX154" fmla="*/ 1613109 w 2736145"/>
              <a:gd name="connsiteY154" fmla="*/ 0 h 2271324"/>
              <a:gd name="connsiteX155" fmla="*/ 1625358 w 2736145"/>
              <a:gd name="connsiteY155" fmla="*/ 0 h 2271324"/>
              <a:gd name="connsiteX156" fmla="*/ 1636929 w 2736145"/>
              <a:gd name="connsiteY156" fmla="*/ 0 h 2271324"/>
              <a:gd name="connsiteX157" fmla="*/ 1637694 w 2736145"/>
              <a:gd name="connsiteY157" fmla="*/ 0 h 2271324"/>
              <a:gd name="connsiteX158" fmla="*/ 1649177 w 2736145"/>
              <a:gd name="connsiteY158" fmla="*/ 0 h 2271324"/>
              <a:gd name="connsiteX159" fmla="*/ 1659265 w 2736145"/>
              <a:gd name="connsiteY159" fmla="*/ 0 h 2271324"/>
              <a:gd name="connsiteX160" fmla="*/ 1689980 w 2736145"/>
              <a:gd name="connsiteY160" fmla="*/ 0 h 2271324"/>
              <a:gd name="connsiteX161" fmla="*/ 1708999 w 2736145"/>
              <a:gd name="connsiteY161" fmla="*/ 0 h 2271324"/>
              <a:gd name="connsiteX162" fmla="*/ 1713800 w 2736145"/>
              <a:gd name="connsiteY162" fmla="*/ 0 h 2271324"/>
              <a:gd name="connsiteX163" fmla="*/ 1719864 w 2736145"/>
              <a:gd name="connsiteY163" fmla="*/ 0 h 2271324"/>
              <a:gd name="connsiteX164" fmla="*/ 1724262 w 2736145"/>
              <a:gd name="connsiteY164" fmla="*/ 0 h 2271324"/>
              <a:gd name="connsiteX165" fmla="*/ 1725484 w 2736145"/>
              <a:gd name="connsiteY165" fmla="*/ 0 h 2271324"/>
              <a:gd name="connsiteX166" fmla="*/ 1748081 w 2736145"/>
              <a:gd name="connsiteY166" fmla="*/ 0 h 2271324"/>
              <a:gd name="connsiteX167" fmla="*/ 1757614 w 2736145"/>
              <a:gd name="connsiteY167" fmla="*/ 0 h 2271324"/>
              <a:gd name="connsiteX168" fmla="*/ 1787876 w 2736145"/>
              <a:gd name="connsiteY168" fmla="*/ 0 h 2271324"/>
              <a:gd name="connsiteX169" fmla="*/ 1796998 w 2736145"/>
              <a:gd name="connsiteY169" fmla="*/ 0 h 2271324"/>
              <a:gd name="connsiteX170" fmla="*/ 1801872 w 2736145"/>
              <a:gd name="connsiteY170" fmla="*/ 0 h 2271324"/>
              <a:gd name="connsiteX171" fmla="*/ 1820817 w 2736145"/>
              <a:gd name="connsiteY171" fmla="*/ 0 h 2271324"/>
              <a:gd name="connsiteX172" fmla="*/ 1835515 w 2736145"/>
              <a:gd name="connsiteY172" fmla="*/ 0 h 2271324"/>
              <a:gd name="connsiteX173" fmla="*/ 1846620 w 2736145"/>
              <a:gd name="connsiteY173" fmla="*/ 0 h 2271324"/>
              <a:gd name="connsiteX174" fmla="*/ 1857992 w 2736145"/>
              <a:gd name="connsiteY174" fmla="*/ 0 h 2271324"/>
              <a:gd name="connsiteX175" fmla="*/ 1859335 w 2736145"/>
              <a:gd name="connsiteY175" fmla="*/ 0 h 2271324"/>
              <a:gd name="connsiteX176" fmla="*/ 1876907 w 2736145"/>
              <a:gd name="connsiteY176" fmla="*/ 0 h 2271324"/>
              <a:gd name="connsiteX177" fmla="*/ 1889155 w 2736145"/>
              <a:gd name="connsiteY177" fmla="*/ 0 h 2271324"/>
              <a:gd name="connsiteX178" fmla="*/ 1953778 w 2736145"/>
              <a:gd name="connsiteY178" fmla="*/ 0 h 2271324"/>
              <a:gd name="connsiteX179" fmla="*/ 1959842 w 2736145"/>
              <a:gd name="connsiteY179" fmla="*/ 0 h 2271324"/>
              <a:gd name="connsiteX180" fmla="*/ 1975640 w 2736145"/>
              <a:gd name="connsiteY180" fmla="*/ 0 h 2271324"/>
              <a:gd name="connsiteX181" fmla="*/ 1983662 w 2736145"/>
              <a:gd name="connsiteY181" fmla="*/ 0 h 2271324"/>
              <a:gd name="connsiteX182" fmla="*/ 1988060 w 2736145"/>
              <a:gd name="connsiteY182" fmla="*/ 0 h 2271324"/>
              <a:gd name="connsiteX183" fmla="*/ 1997592 w 2736145"/>
              <a:gd name="connsiteY183" fmla="*/ 0 h 2271324"/>
              <a:gd name="connsiteX184" fmla="*/ 2010647 w 2736145"/>
              <a:gd name="connsiteY184" fmla="*/ 0 h 2271324"/>
              <a:gd name="connsiteX185" fmla="*/ 2021411 w 2736145"/>
              <a:gd name="connsiteY185" fmla="*/ 0 h 2271324"/>
              <a:gd name="connsiteX186" fmla="*/ 2027854 w 2736145"/>
              <a:gd name="connsiteY186" fmla="*/ 0 h 2271324"/>
              <a:gd name="connsiteX187" fmla="*/ 2051674 w 2736145"/>
              <a:gd name="connsiteY187" fmla="*/ 0 h 2271324"/>
              <a:gd name="connsiteX188" fmla="*/ 2060795 w 2736145"/>
              <a:gd name="connsiteY188" fmla="*/ 0 h 2271324"/>
              <a:gd name="connsiteX189" fmla="*/ 2097970 w 2736145"/>
              <a:gd name="connsiteY189" fmla="*/ 0 h 2271324"/>
              <a:gd name="connsiteX190" fmla="*/ 2099313 w 2736145"/>
              <a:gd name="connsiteY190" fmla="*/ 0 h 2271324"/>
              <a:gd name="connsiteX191" fmla="*/ 2121789 w 2736145"/>
              <a:gd name="connsiteY191" fmla="*/ 0 h 2271324"/>
              <a:gd name="connsiteX192" fmla="*/ 2148268 w 2736145"/>
              <a:gd name="connsiteY192" fmla="*/ 0 h 2271324"/>
              <a:gd name="connsiteX193" fmla="*/ 2178555 w 2736145"/>
              <a:gd name="connsiteY193" fmla="*/ 0 h 2271324"/>
              <a:gd name="connsiteX194" fmla="*/ 2211825 w 2736145"/>
              <a:gd name="connsiteY194" fmla="*/ 0 h 2271324"/>
              <a:gd name="connsiteX195" fmla="*/ 2215618 w 2736145"/>
              <a:gd name="connsiteY195" fmla="*/ 0 h 2271324"/>
              <a:gd name="connsiteX196" fmla="*/ 2223640 w 2736145"/>
              <a:gd name="connsiteY196" fmla="*/ 0 h 2271324"/>
              <a:gd name="connsiteX197" fmla="*/ 2239438 w 2736145"/>
              <a:gd name="connsiteY197" fmla="*/ 0 h 2271324"/>
              <a:gd name="connsiteX198" fmla="*/ 2250625 w 2736145"/>
              <a:gd name="connsiteY198" fmla="*/ 0 h 2271324"/>
              <a:gd name="connsiteX199" fmla="*/ 2261389 w 2736145"/>
              <a:gd name="connsiteY199" fmla="*/ 0 h 2271324"/>
              <a:gd name="connsiteX200" fmla="*/ 2274445 w 2736145"/>
              <a:gd name="connsiteY200" fmla="*/ 0 h 2271324"/>
              <a:gd name="connsiteX201" fmla="*/ 2291652 w 2736145"/>
              <a:gd name="connsiteY201" fmla="*/ 0 h 2271324"/>
              <a:gd name="connsiteX202" fmla="*/ 2361768 w 2736145"/>
              <a:gd name="connsiteY202" fmla="*/ 0 h 2271324"/>
              <a:gd name="connsiteX203" fmla="*/ 2362443 w 2736145"/>
              <a:gd name="connsiteY203" fmla="*/ 0 h 2271324"/>
              <a:gd name="connsiteX204" fmla="*/ 2388246 w 2736145"/>
              <a:gd name="connsiteY204" fmla="*/ 0 h 2271324"/>
              <a:gd name="connsiteX205" fmla="*/ 2412065 w 2736145"/>
              <a:gd name="connsiteY205" fmla="*/ 0 h 2271324"/>
              <a:gd name="connsiteX206" fmla="*/ 2442352 w 2736145"/>
              <a:gd name="connsiteY206" fmla="*/ 0 h 2271324"/>
              <a:gd name="connsiteX207" fmla="*/ 2475622 w 2736145"/>
              <a:gd name="connsiteY207" fmla="*/ 0 h 2271324"/>
              <a:gd name="connsiteX208" fmla="*/ 2479416 w 2736145"/>
              <a:gd name="connsiteY208" fmla="*/ 0 h 2271324"/>
              <a:gd name="connsiteX209" fmla="*/ 2514423 w 2736145"/>
              <a:gd name="connsiteY209" fmla="*/ 0 h 2271324"/>
              <a:gd name="connsiteX210" fmla="*/ 2626241 w 2736145"/>
              <a:gd name="connsiteY210" fmla="*/ 0 h 2271324"/>
              <a:gd name="connsiteX211" fmla="*/ 2652044 w 2736145"/>
              <a:gd name="connsiteY211" fmla="*/ 0 h 2271324"/>
              <a:gd name="connsiteX212" fmla="*/ 2734832 w 2736145"/>
              <a:gd name="connsiteY212" fmla="*/ 70879 h 2271324"/>
              <a:gd name="connsiteX213" fmla="*/ 2736145 w 2736145"/>
              <a:gd name="connsiteY213" fmla="*/ 83987 h 2271324"/>
              <a:gd name="connsiteX214" fmla="*/ 2736145 w 2736145"/>
              <a:gd name="connsiteY214" fmla="*/ 2187333 h 2271324"/>
              <a:gd name="connsiteX215" fmla="*/ 2732532 w 2736145"/>
              <a:gd name="connsiteY215" fmla="*/ 2215048 h 2271324"/>
              <a:gd name="connsiteX216" fmla="*/ 2652044 w 2736145"/>
              <a:gd name="connsiteY216" fmla="*/ 2271324 h 2271324"/>
              <a:gd name="connsiteX217" fmla="*/ 2648775 w 2736145"/>
              <a:gd name="connsiteY217" fmla="*/ 2271324 h 2271324"/>
              <a:gd name="connsiteX218" fmla="*/ 2641231 w 2736145"/>
              <a:gd name="connsiteY218" fmla="*/ 2271324 h 2271324"/>
              <a:gd name="connsiteX219" fmla="*/ 2641012 w 2736145"/>
              <a:gd name="connsiteY219" fmla="*/ 2271324 h 2271324"/>
              <a:gd name="connsiteX220" fmla="*/ 2625895 w 2736145"/>
              <a:gd name="connsiteY220" fmla="*/ 2271324 h 2271324"/>
              <a:gd name="connsiteX221" fmla="*/ 2600972 w 2736145"/>
              <a:gd name="connsiteY221" fmla="*/ 2271324 h 2271324"/>
              <a:gd name="connsiteX222" fmla="*/ 2563792 w 2736145"/>
              <a:gd name="connsiteY222" fmla="*/ 2271324 h 2271324"/>
              <a:gd name="connsiteX223" fmla="*/ 2511904 w 2736145"/>
              <a:gd name="connsiteY223" fmla="*/ 2271324 h 2271324"/>
              <a:gd name="connsiteX224" fmla="*/ 2462690 w 2736145"/>
              <a:gd name="connsiteY224" fmla="*/ 2271324 h 2271324"/>
              <a:gd name="connsiteX225" fmla="*/ 2442855 w 2736145"/>
              <a:gd name="connsiteY225" fmla="*/ 2271324 h 2271324"/>
              <a:gd name="connsiteX226" fmla="*/ 2426998 w 2736145"/>
              <a:gd name="connsiteY226" fmla="*/ 2271324 h 2271324"/>
              <a:gd name="connsiteX227" fmla="*/ 2423204 w 2736145"/>
              <a:gd name="connsiteY227" fmla="*/ 2271324 h 2271324"/>
              <a:gd name="connsiteX228" fmla="*/ 2412065 w 2736145"/>
              <a:gd name="connsiteY228" fmla="*/ 2271324 h 2271324"/>
              <a:gd name="connsiteX229" fmla="*/ 2411097 w 2736145"/>
              <a:gd name="connsiteY229" fmla="*/ 2271324 h 2271324"/>
              <a:gd name="connsiteX230" fmla="*/ 2407649 w 2736145"/>
              <a:gd name="connsiteY230" fmla="*/ 2271324 h 2271324"/>
              <a:gd name="connsiteX231" fmla="*/ 2404318 w 2736145"/>
              <a:gd name="connsiteY231" fmla="*/ 2271324 h 2271324"/>
              <a:gd name="connsiteX232" fmla="*/ 2388246 w 2736145"/>
              <a:gd name="connsiteY232" fmla="*/ 2271324 h 2271324"/>
              <a:gd name="connsiteX233" fmla="*/ 2386078 w 2736145"/>
              <a:gd name="connsiteY233" fmla="*/ 2271324 h 2271324"/>
              <a:gd name="connsiteX234" fmla="*/ 2385917 w 2736145"/>
              <a:gd name="connsiteY234" fmla="*/ 2271324 h 2271324"/>
              <a:gd name="connsiteX235" fmla="*/ 2384978 w 2736145"/>
              <a:gd name="connsiteY235" fmla="*/ 2271324 h 2271324"/>
              <a:gd name="connsiteX236" fmla="*/ 2377433 w 2736145"/>
              <a:gd name="connsiteY236" fmla="*/ 2271324 h 2271324"/>
              <a:gd name="connsiteX237" fmla="*/ 2377214 w 2736145"/>
              <a:gd name="connsiteY237" fmla="*/ 2271324 h 2271324"/>
              <a:gd name="connsiteX238" fmla="*/ 2362097 w 2736145"/>
              <a:gd name="connsiteY238" fmla="*/ 2271324 h 2271324"/>
              <a:gd name="connsiteX239" fmla="*/ 2360993 w 2736145"/>
              <a:gd name="connsiteY239" fmla="*/ 2271324 h 2271324"/>
              <a:gd name="connsiteX240" fmla="*/ 2337175 w 2736145"/>
              <a:gd name="connsiteY240" fmla="*/ 2271324 h 2271324"/>
              <a:gd name="connsiteX241" fmla="*/ 2323813 w 2736145"/>
              <a:gd name="connsiteY241" fmla="*/ 2271324 h 2271324"/>
              <a:gd name="connsiteX242" fmla="*/ 2319859 w 2736145"/>
              <a:gd name="connsiteY242" fmla="*/ 2271324 h 2271324"/>
              <a:gd name="connsiteX243" fmla="*/ 2299995 w 2736145"/>
              <a:gd name="connsiteY243" fmla="*/ 2271324 h 2271324"/>
              <a:gd name="connsiteX244" fmla="*/ 2291007 w 2736145"/>
              <a:gd name="connsiteY244" fmla="*/ 2271324 h 2271324"/>
              <a:gd name="connsiteX245" fmla="*/ 2250936 w 2736145"/>
              <a:gd name="connsiteY245" fmla="*/ 2271324 h 2271324"/>
              <a:gd name="connsiteX246" fmla="*/ 2248106 w 2736145"/>
              <a:gd name="connsiteY246" fmla="*/ 2271324 h 2271324"/>
              <a:gd name="connsiteX247" fmla="*/ 2243471 w 2736145"/>
              <a:gd name="connsiteY247" fmla="*/ 2271324 h 2271324"/>
              <a:gd name="connsiteX248" fmla="*/ 2202876 w 2736145"/>
              <a:gd name="connsiteY248" fmla="*/ 2271324 h 2271324"/>
              <a:gd name="connsiteX249" fmla="*/ 2198892 w 2736145"/>
              <a:gd name="connsiteY249" fmla="*/ 2271324 h 2271324"/>
              <a:gd name="connsiteX250" fmla="*/ 2187018 w 2736145"/>
              <a:gd name="connsiteY250" fmla="*/ 2271324 h 2271324"/>
              <a:gd name="connsiteX251" fmla="*/ 2179057 w 2736145"/>
              <a:gd name="connsiteY251" fmla="*/ 2271324 h 2271324"/>
              <a:gd name="connsiteX252" fmla="*/ 2171927 w 2736145"/>
              <a:gd name="connsiteY252" fmla="*/ 2271324 h 2271324"/>
              <a:gd name="connsiteX253" fmla="*/ 2167671 w 2736145"/>
              <a:gd name="connsiteY253" fmla="*/ 2271324 h 2271324"/>
              <a:gd name="connsiteX254" fmla="*/ 2163200 w 2736145"/>
              <a:gd name="connsiteY254" fmla="*/ 2271324 h 2271324"/>
              <a:gd name="connsiteX255" fmla="*/ 2159407 w 2736145"/>
              <a:gd name="connsiteY255" fmla="*/ 2271324 h 2271324"/>
              <a:gd name="connsiteX256" fmla="*/ 2156188 w 2736145"/>
              <a:gd name="connsiteY256" fmla="*/ 2271324 h 2271324"/>
              <a:gd name="connsiteX257" fmla="*/ 2148268 w 2736145"/>
              <a:gd name="connsiteY257" fmla="*/ 2271324 h 2271324"/>
              <a:gd name="connsiteX258" fmla="*/ 2147299 w 2736145"/>
              <a:gd name="connsiteY258" fmla="*/ 2271324 h 2271324"/>
              <a:gd name="connsiteX259" fmla="*/ 2146099 w 2736145"/>
              <a:gd name="connsiteY259" fmla="*/ 2271324 h 2271324"/>
              <a:gd name="connsiteX260" fmla="*/ 2143851 w 2736145"/>
              <a:gd name="connsiteY260" fmla="*/ 2271324 h 2271324"/>
              <a:gd name="connsiteX261" fmla="*/ 2140520 w 2736145"/>
              <a:gd name="connsiteY261" fmla="*/ 2271324 h 2271324"/>
              <a:gd name="connsiteX262" fmla="*/ 2122280 w 2736145"/>
              <a:gd name="connsiteY262" fmla="*/ 2271324 h 2271324"/>
              <a:gd name="connsiteX263" fmla="*/ 2122119 w 2736145"/>
              <a:gd name="connsiteY263" fmla="*/ 2271324 h 2271324"/>
              <a:gd name="connsiteX264" fmla="*/ 2097195 w 2736145"/>
              <a:gd name="connsiteY264" fmla="*/ 2271324 h 2271324"/>
              <a:gd name="connsiteX265" fmla="*/ 2091565 w 2736145"/>
              <a:gd name="connsiteY265" fmla="*/ 2271324 h 2271324"/>
              <a:gd name="connsiteX266" fmla="*/ 2079880 w 2736145"/>
              <a:gd name="connsiteY266" fmla="*/ 2271324 h 2271324"/>
              <a:gd name="connsiteX267" fmla="*/ 2060016 w 2736145"/>
              <a:gd name="connsiteY267" fmla="*/ 2271324 h 2271324"/>
              <a:gd name="connsiteX268" fmla="*/ 2057283 w 2736145"/>
              <a:gd name="connsiteY268" fmla="*/ 2271324 h 2271324"/>
              <a:gd name="connsiteX269" fmla="*/ 2056061 w 2736145"/>
              <a:gd name="connsiteY269" fmla="*/ 2271324 h 2271324"/>
              <a:gd name="connsiteX270" fmla="*/ 2027209 w 2736145"/>
              <a:gd name="connsiteY270" fmla="*/ 2271324 h 2271324"/>
              <a:gd name="connsiteX271" fmla="*/ 2003492 w 2736145"/>
              <a:gd name="connsiteY271" fmla="*/ 2271324 h 2271324"/>
              <a:gd name="connsiteX272" fmla="*/ 1987138 w 2736145"/>
              <a:gd name="connsiteY272" fmla="*/ 2271324 h 2271324"/>
              <a:gd name="connsiteX273" fmla="*/ 1979673 w 2736145"/>
              <a:gd name="connsiteY273" fmla="*/ 2271324 h 2271324"/>
              <a:gd name="connsiteX274" fmla="*/ 1946030 w 2736145"/>
              <a:gd name="connsiteY274" fmla="*/ 2271324 h 2271324"/>
              <a:gd name="connsiteX275" fmla="*/ 1939079 w 2736145"/>
              <a:gd name="connsiteY275" fmla="*/ 2271324 h 2271324"/>
              <a:gd name="connsiteX276" fmla="*/ 1931949 w 2736145"/>
              <a:gd name="connsiteY276" fmla="*/ 2271324 h 2271324"/>
              <a:gd name="connsiteX277" fmla="*/ 1923221 w 2736145"/>
              <a:gd name="connsiteY277" fmla="*/ 2271324 h 2271324"/>
              <a:gd name="connsiteX278" fmla="*/ 1916210 w 2736145"/>
              <a:gd name="connsiteY278" fmla="*/ 2271324 h 2271324"/>
              <a:gd name="connsiteX279" fmla="*/ 1908129 w 2736145"/>
              <a:gd name="connsiteY279" fmla="*/ 2271324 h 2271324"/>
              <a:gd name="connsiteX280" fmla="*/ 1903873 w 2736145"/>
              <a:gd name="connsiteY280" fmla="*/ 2271324 h 2271324"/>
              <a:gd name="connsiteX281" fmla="*/ 1897245 w 2736145"/>
              <a:gd name="connsiteY281" fmla="*/ 2271324 h 2271324"/>
              <a:gd name="connsiteX282" fmla="*/ 1892390 w 2736145"/>
              <a:gd name="connsiteY282" fmla="*/ 2271324 h 2271324"/>
              <a:gd name="connsiteX283" fmla="*/ 1882302 w 2736145"/>
              <a:gd name="connsiteY283" fmla="*/ 2271324 h 2271324"/>
              <a:gd name="connsiteX284" fmla="*/ 1851587 w 2736145"/>
              <a:gd name="connsiteY284" fmla="*/ 2271324 h 2271324"/>
              <a:gd name="connsiteX285" fmla="*/ 1846620 w 2736145"/>
              <a:gd name="connsiteY285" fmla="*/ 2271324 h 2271324"/>
              <a:gd name="connsiteX286" fmla="*/ 1845241 w 2736145"/>
              <a:gd name="connsiteY286" fmla="*/ 2271324 h 2271324"/>
              <a:gd name="connsiteX287" fmla="*/ 1835588 w 2736145"/>
              <a:gd name="connsiteY287" fmla="*/ 2271324 h 2271324"/>
              <a:gd name="connsiteX288" fmla="*/ 1827768 w 2736145"/>
              <a:gd name="connsiteY288" fmla="*/ 2271324 h 2271324"/>
              <a:gd name="connsiteX289" fmla="*/ 1821703 w 2736145"/>
              <a:gd name="connsiteY289" fmla="*/ 2271324 h 2271324"/>
              <a:gd name="connsiteX290" fmla="*/ 1820471 w 2736145"/>
              <a:gd name="connsiteY290" fmla="*/ 2271324 h 2271324"/>
              <a:gd name="connsiteX291" fmla="*/ 1817304 w 2736145"/>
              <a:gd name="connsiteY291" fmla="*/ 2271324 h 2271324"/>
              <a:gd name="connsiteX292" fmla="*/ 1816083 w 2736145"/>
              <a:gd name="connsiteY292" fmla="*/ 2271324 h 2271324"/>
              <a:gd name="connsiteX293" fmla="*/ 1795549 w 2736145"/>
              <a:gd name="connsiteY293" fmla="*/ 2271324 h 2271324"/>
              <a:gd name="connsiteX294" fmla="*/ 1793485 w 2736145"/>
              <a:gd name="connsiteY294" fmla="*/ 2271324 h 2271324"/>
              <a:gd name="connsiteX295" fmla="*/ 1758368 w 2736145"/>
              <a:gd name="connsiteY295" fmla="*/ 2271324 h 2271324"/>
              <a:gd name="connsiteX296" fmla="*/ 1753691 w 2736145"/>
              <a:gd name="connsiteY296" fmla="*/ 2271324 h 2271324"/>
              <a:gd name="connsiteX297" fmla="*/ 1739695 w 2736145"/>
              <a:gd name="connsiteY297" fmla="*/ 2271324 h 2271324"/>
              <a:gd name="connsiteX298" fmla="*/ 1706480 w 2736145"/>
              <a:gd name="connsiteY298" fmla="*/ 2271324 h 2271324"/>
              <a:gd name="connsiteX299" fmla="*/ 1706052 w 2736145"/>
              <a:gd name="connsiteY299" fmla="*/ 2271324 h 2271324"/>
              <a:gd name="connsiteX300" fmla="*/ 1683575 w 2736145"/>
              <a:gd name="connsiteY300" fmla="*/ 2271324 h 2271324"/>
              <a:gd name="connsiteX301" fmla="*/ 1682233 w 2736145"/>
              <a:gd name="connsiteY301" fmla="*/ 2271324 h 2271324"/>
              <a:gd name="connsiteX302" fmla="*/ 1668151 w 2736145"/>
              <a:gd name="connsiteY302" fmla="*/ 2271324 h 2271324"/>
              <a:gd name="connsiteX303" fmla="*/ 1657266 w 2736145"/>
              <a:gd name="connsiteY303" fmla="*/ 2271324 h 2271324"/>
              <a:gd name="connsiteX304" fmla="*/ 1652412 w 2736145"/>
              <a:gd name="connsiteY304" fmla="*/ 2271324 h 2271324"/>
              <a:gd name="connsiteX305" fmla="*/ 1637431 w 2736145"/>
              <a:gd name="connsiteY305" fmla="*/ 2271324 h 2271324"/>
              <a:gd name="connsiteX306" fmla="*/ 1633448 w 2736145"/>
              <a:gd name="connsiteY306" fmla="*/ 2271324 h 2271324"/>
              <a:gd name="connsiteX307" fmla="*/ 1606642 w 2736145"/>
              <a:gd name="connsiteY307" fmla="*/ 2271324 h 2271324"/>
              <a:gd name="connsiteX308" fmla="*/ 1605673 w 2736145"/>
              <a:gd name="connsiteY308" fmla="*/ 2271324 h 2271324"/>
              <a:gd name="connsiteX309" fmla="*/ 1602225 w 2736145"/>
              <a:gd name="connsiteY309" fmla="*/ 2271324 h 2271324"/>
              <a:gd name="connsiteX310" fmla="*/ 1598894 w 2736145"/>
              <a:gd name="connsiteY310" fmla="*/ 2271324 h 2271324"/>
              <a:gd name="connsiteX311" fmla="*/ 1587789 w 2736145"/>
              <a:gd name="connsiteY311" fmla="*/ 2271324 h 2271324"/>
              <a:gd name="connsiteX312" fmla="*/ 1582822 w 2736145"/>
              <a:gd name="connsiteY312" fmla="*/ 2271324 h 2271324"/>
              <a:gd name="connsiteX313" fmla="*/ 1581724 w 2736145"/>
              <a:gd name="connsiteY313" fmla="*/ 2271324 h 2271324"/>
              <a:gd name="connsiteX314" fmla="*/ 1581443 w 2736145"/>
              <a:gd name="connsiteY314" fmla="*/ 2271324 h 2271324"/>
              <a:gd name="connsiteX315" fmla="*/ 1580654 w 2736145"/>
              <a:gd name="connsiteY315" fmla="*/ 2271324 h 2271324"/>
              <a:gd name="connsiteX316" fmla="*/ 1580493 w 2736145"/>
              <a:gd name="connsiteY316" fmla="*/ 2271324 h 2271324"/>
              <a:gd name="connsiteX317" fmla="*/ 1571790 w 2736145"/>
              <a:gd name="connsiteY317" fmla="*/ 2271324 h 2271324"/>
              <a:gd name="connsiteX318" fmla="*/ 1557905 w 2736145"/>
              <a:gd name="connsiteY318" fmla="*/ 2271324 h 2271324"/>
              <a:gd name="connsiteX319" fmla="*/ 1556674 w 2736145"/>
              <a:gd name="connsiteY319" fmla="*/ 2271324 h 2271324"/>
              <a:gd name="connsiteX320" fmla="*/ 1555569 w 2736145"/>
              <a:gd name="connsiteY320" fmla="*/ 2271324 h 2271324"/>
              <a:gd name="connsiteX321" fmla="*/ 1553507 w 2736145"/>
              <a:gd name="connsiteY321" fmla="*/ 2271324 h 2271324"/>
              <a:gd name="connsiteX322" fmla="*/ 1531751 w 2736145"/>
              <a:gd name="connsiteY322" fmla="*/ 2271324 h 2271324"/>
              <a:gd name="connsiteX323" fmla="*/ 1530920 w 2736145"/>
              <a:gd name="connsiteY323" fmla="*/ 2271324 h 2271324"/>
              <a:gd name="connsiteX324" fmla="*/ 1518389 w 2736145"/>
              <a:gd name="connsiteY324" fmla="*/ 2271324 h 2271324"/>
              <a:gd name="connsiteX325" fmla="*/ 1514435 w 2736145"/>
              <a:gd name="connsiteY325" fmla="*/ 2271324 h 2271324"/>
              <a:gd name="connsiteX326" fmla="*/ 1513712 w 2736145"/>
              <a:gd name="connsiteY326" fmla="*/ 2271324 h 2271324"/>
              <a:gd name="connsiteX327" fmla="*/ 1494570 w 2736145"/>
              <a:gd name="connsiteY327" fmla="*/ 2271324 h 2271324"/>
              <a:gd name="connsiteX328" fmla="*/ 1489893 w 2736145"/>
              <a:gd name="connsiteY328" fmla="*/ 2271324 h 2271324"/>
              <a:gd name="connsiteX329" fmla="*/ 1485583 w 2736145"/>
              <a:gd name="connsiteY329" fmla="*/ 2271324 h 2271324"/>
              <a:gd name="connsiteX330" fmla="*/ 1445512 w 2736145"/>
              <a:gd name="connsiteY330" fmla="*/ 2271324 h 2271324"/>
              <a:gd name="connsiteX331" fmla="*/ 1443597 w 2736145"/>
              <a:gd name="connsiteY331" fmla="*/ 2271324 h 2271324"/>
              <a:gd name="connsiteX332" fmla="*/ 1442682 w 2736145"/>
              <a:gd name="connsiteY332" fmla="*/ 2271324 h 2271324"/>
              <a:gd name="connsiteX333" fmla="*/ 1442254 w 2736145"/>
              <a:gd name="connsiteY333" fmla="*/ 2271324 h 2271324"/>
              <a:gd name="connsiteX334" fmla="*/ 1438047 w 2736145"/>
              <a:gd name="connsiteY334" fmla="*/ 2271324 h 2271324"/>
              <a:gd name="connsiteX335" fmla="*/ 1419777 w 2736145"/>
              <a:gd name="connsiteY335" fmla="*/ 2271324 h 2271324"/>
              <a:gd name="connsiteX336" fmla="*/ 1397453 w 2736145"/>
              <a:gd name="connsiteY336" fmla="*/ 2271324 h 2271324"/>
              <a:gd name="connsiteX337" fmla="*/ 1393468 w 2736145"/>
              <a:gd name="connsiteY337" fmla="*/ 2271324 h 2271324"/>
              <a:gd name="connsiteX338" fmla="*/ 1393300 w 2736145"/>
              <a:gd name="connsiteY338" fmla="*/ 2271324 h 2271324"/>
              <a:gd name="connsiteX339" fmla="*/ 1373633 w 2736145"/>
              <a:gd name="connsiteY339" fmla="*/ 2271324 h 2271324"/>
              <a:gd name="connsiteX340" fmla="*/ 1363012 w 2736145"/>
              <a:gd name="connsiteY340" fmla="*/ 2271324 h 2271324"/>
              <a:gd name="connsiteX341" fmla="*/ 1362247 w 2736145"/>
              <a:gd name="connsiteY341" fmla="*/ 2271324 h 2271324"/>
              <a:gd name="connsiteX342" fmla="*/ 1350764 w 2736145"/>
              <a:gd name="connsiteY342" fmla="*/ 2271324 h 2271324"/>
              <a:gd name="connsiteX343" fmla="*/ 1342844 w 2736145"/>
              <a:gd name="connsiteY343" fmla="*/ 2271324 h 2271324"/>
              <a:gd name="connsiteX344" fmla="*/ 1341875 w 2736145"/>
              <a:gd name="connsiteY344" fmla="*/ 2271324 h 2271324"/>
              <a:gd name="connsiteX345" fmla="*/ 1340676 w 2736145"/>
              <a:gd name="connsiteY345" fmla="*/ 2271324 h 2271324"/>
              <a:gd name="connsiteX346" fmla="*/ 1338428 w 2736145"/>
              <a:gd name="connsiteY346" fmla="*/ 2271324 h 2271324"/>
              <a:gd name="connsiteX347" fmla="*/ 1335096 w 2736145"/>
              <a:gd name="connsiteY347" fmla="*/ 2271324 h 2271324"/>
              <a:gd name="connsiteX348" fmla="*/ 1317927 w 2736145"/>
              <a:gd name="connsiteY348" fmla="*/ 2271324 h 2271324"/>
              <a:gd name="connsiteX349" fmla="*/ 1316856 w 2736145"/>
              <a:gd name="connsiteY349" fmla="*/ 2271324 h 2271324"/>
              <a:gd name="connsiteX350" fmla="*/ 1316695 w 2736145"/>
              <a:gd name="connsiteY350" fmla="*/ 2271324 h 2271324"/>
              <a:gd name="connsiteX351" fmla="*/ 1291772 w 2736145"/>
              <a:gd name="connsiteY351" fmla="*/ 2271324 h 2271324"/>
              <a:gd name="connsiteX352" fmla="*/ 1290942 w 2736145"/>
              <a:gd name="connsiteY352" fmla="*/ 2271324 h 2271324"/>
              <a:gd name="connsiteX353" fmla="*/ 1286141 w 2736145"/>
              <a:gd name="connsiteY353" fmla="*/ 2271324 h 2271324"/>
              <a:gd name="connsiteX354" fmla="*/ 1274457 w 2736145"/>
              <a:gd name="connsiteY354" fmla="*/ 2271324 h 2271324"/>
              <a:gd name="connsiteX355" fmla="*/ 1267123 w 2736145"/>
              <a:gd name="connsiteY355" fmla="*/ 2271324 h 2271324"/>
              <a:gd name="connsiteX356" fmla="*/ 1254592 w 2736145"/>
              <a:gd name="connsiteY356" fmla="*/ 2271324 h 2271324"/>
              <a:gd name="connsiteX357" fmla="*/ 1251859 w 2736145"/>
              <a:gd name="connsiteY357" fmla="*/ 2271324 h 2271324"/>
              <a:gd name="connsiteX358" fmla="*/ 1250637 w 2736145"/>
              <a:gd name="connsiteY358" fmla="*/ 2271324 h 2271324"/>
              <a:gd name="connsiteX359" fmla="*/ 1249915 w 2736145"/>
              <a:gd name="connsiteY359" fmla="*/ 2271324 h 2271324"/>
              <a:gd name="connsiteX360" fmla="*/ 1221786 w 2736145"/>
              <a:gd name="connsiteY360" fmla="*/ 2271324 h 2271324"/>
              <a:gd name="connsiteX361" fmla="*/ 1198069 w 2736145"/>
              <a:gd name="connsiteY361" fmla="*/ 2271324 h 2271324"/>
              <a:gd name="connsiteX362" fmla="*/ 1181715 w 2736145"/>
              <a:gd name="connsiteY362" fmla="*/ 2271324 h 2271324"/>
              <a:gd name="connsiteX363" fmla="*/ 1179799 w 2736145"/>
              <a:gd name="connsiteY363" fmla="*/ 2271324 h 2271324"/>
              <a:gd name="connsiteX364" fmla="*/ 1179124 w 2736145"/>
              <a:gd name="connsiteY364" fmla="*/ 2271324 h 2271324"/>
              <a:gd name="connsiteX365" fmla="*/ 1174249 w 2736145"/>
              <a:gd name="connsiteY365" fmla="*/ 2271324 h 2271324"/>
              <a:gd name="connsiteX366" fmla="*/ 1153321 w 2736145"/>
              <a:gd name="connsiteY366" fmla="*/ 2271324 h 2271324"/>
              <a:gd name="connsiteX367" fmla="*/ 1140607 w 2736145"/>
              <a:gd name="connsiteY367" fmla="*/ 2271324 h 2271324"/>
              <a:gd name="connsiteX368" fmla="*/ 1133655 w 2736145"/>
              <a:gd name="connsiteY368" fmla="*/ 2271324 h 2271324"/>
              <a:gd name="connsiteX369" fmla="*/ 1129502 w 2736145"/>
              <a:gd name="connsiteY369" fmla="*/ 2271324 h 2271324"/>
              <a:gd name="connsiteX370" fmla="*/ 1123033 w 2736145"/>
              <a:gd name="connsiteY370" fmla="*/ 2271324 h 2271324"/>
              <a:gd name="connsiteX371" fmla="*/ 1110786 w 2736145"/>
              <a:gd name="connsiteY371" fmla="*/ 2271324 h 2271324"/>
              <a:gd name="connsiteX372" fmla="*/ 1099214 w 2736145"/>
              <a:gd name="connsiteY372" fmla="*/ 2271324 h 2271324"/>
              <a:gd name="connsiteX373" fmla="*/ 1098449 w 2736145"/>
              <a:gd name="connsiteY373" fmla="*/ 2271324 h 2271324"/>
              <a:gd name="connsiteX374" fmla="*/ 1086967 w 2736145"/>
              <a:gd name="connsiteY374" fmla="*/ 2271324 h 2271324"/>
              <a:gd name="connsiteX375" fmla="*/ 1076878 w 2736145"/>
              <a:gd name="connsiteY375" fmla="*/ 2271324 h 2271324"/>
              <a:gd name="connsiteX376" fmla="*/ 1046163 w 2736145"/>
              <a:gd name="connsiteY376" fmla="*/ 2271324 h 2271324"/>
              <a:gd name="connsiteX377" fmla="*/ 1027144 w 2736145"/>
              <a:gd name="connsiteY377" fmla="*/ 2271324 h 2271324"/>
              <a:gd name="connsiteX378" fmla="*/ 1022344 w 2736145"/>
              <a:gd name="connsiteY378" fmla="*/ 2271324 h 2271324"/>
              <a:gd name="connsiteX379" fmla="*/ 1016279 w 2736145"/>
              <a:gd name="connsiteY379" fmla="*/ 2271324 h 2271324"/>
              <a:gd name="connsiteX380" fmla="*/ 1011881 w 2736145"/>
              <a:gd name="connsiteY380" fmla="*/ 2271324 h 2271324"/>
              <a:gd name="connsiteX381" fmla="*/ 1010659 w 2736145"/>
              <a:gd name="connsiteY381" fmla="*/ 2271324 h 2271324"/>
              <a:gd name="connsiteX382" fmla="*/ 988061 w 2736145"/>
              <a:gd name="connsiteY382" fmla="*/ 2271324 h 2271324"/>
              <a:gd name="connsiteX383" fmla="*/ 978530 w 2736145"/>
              <a:gd name="connsiteY383" fmla="*/ 2271324 h 2271324"/>
              <a:gd name="connsiteX384" fmla="*/ 948267 w 2736145"/>
              <a:gd name="connsiteY384" fmla="*/ 2271324 h 2271324"/>
              <a:gd name="connsiteX385" fmla="*/ 939146 w 2736145"/>
              <a:gd name="connsiteY385" fmla="*/ 2271324 h 2271324"/>
              <a:gd name="connsiteX386" fmla="*/ 934271 w 2736145"/>
              <a:gd name="connsiteY386" fmla="*/ 2271324 h 2271324"/>
              <a:gd name="connsiteX387" fmla="*/ 915327 w 2736145"/>
              <a:gd name="connsiteY387" fmla="*/ 2271324 h 2271324"/>
              <a:gd name="connsiteX388" fmla="*/ 900628 w 2736145"/>
              <a:gd name="connsiteY388" fmla="*/ 2271324 h 2271324"/>
              <a:gd name="connsiteX389" fmla="*/ 889524 w 2736145"/>
              <a:gd name="connsiteY389" fmla="*/ 2271324 h 2271324"/>
              <a:gd name="connsiteX390" fmla="*/ 878151 w 2736145"/>
              <a:gd name="connsiteY390" fmla="*/ 2271324 h 2271324"/>
              <a:gd name="connsiteX391" fmla="*/ 876809 w 2736145"/>
              <a:gd name="connsiteY391" fmla="*/ 2271324 h 2271324"/>
              <a:gd name="connsiteX392" fmla="*/ 859236 w 2736145"/>
              <a:gd name="connsiteY392" fmla="*/ 2271324 h 2271324"/>
              <a:gd name="connsiteX393" fmla="*/ 846988 w 2736145"/>
              <a:gd name="connsiteY393" fmla="*/ 2271324 h 2271324"/>
              <a:gd name="connsiteX394" fmla="*/ 782366 w 2736145"/>
              <a:gd name="connsiteY394" fmla="*/ 2271324 h 2271324"/>
              <a:gd name="connsiteX395" fmla="*/ 776300 w 2736145"/>
              <a:gd name="connsiteY395" fmla="*/ 2271324 h 2271324"/>
              <a:gd name="connsiteX396" fmla="*/ 760504 w 2736145"/>
              <a:gd name="connsiteY396" fmla="*/ 2271324 h 2271324"/>
              <a:gd name="connsiteX397" fmla="*/ 752481 w 2736145"/>
              <a:gd name="connsiteY397" fmla="*/ 2271324 h 2271324"/>
              <a:gd name="connsiteX398" fmla="*/ 748083 w 2736145"/>
              <a:gd name="connsiteY398" fmla="*/ 2271324 h 2271324"/>
              <a:gd name="connsiteX399" fmla="*/ 738552 w 2736145"/>
              <a:gd name="connsiteY399" fmla="*/ 2271324 h 2271324"/>
              <a:gd name="connsiteX400" fmla="*/ 725497 w 2736145"/>
              <a:gd name="connsiteY400" fmla="*/ 2271324 h 2271324"/>
              <a:gd name="connsiteX401" fmla="*/ 714732 w 2736145"/>
              <a:gd name="connsiteY401" fmla="*/ 2271324 h 2271324"/>
              <a:gd name="connsiteX402" fmla="*/ 708289 w 2736145"/>
              <a:gd name="connsiteY402" fmla="*/ 2271324 h 2271324"/>
              <a:gd name="connsiteX403" fmla="*/ 684469 w 2736145"/>
              <a:gd name="connsiteY403" fmla="*/ 2271324 h 2271324"/>
              <a:gd name="connsiteX404" fmla="*/ 675348 w 2736145"/>
              <a:gd name="connsiteY404" fmla="*/ 2271324 h 2271324"/>
              <a:gd name="connsiteX405" fmla="*/ 638173 w 2736145"/>
              <a:gd name="connsiteY405" fmla="*/ 2271324 h 2271324"/>
              <a:gd name="connsiteX406" fmla="*/ 636830 w 2736145"/>
              <a:gd name="connsiteY406" fmla="*/ 2271324 h 2271324"/>
              <a:gd name="connsiteX407" fmla="*/ 614354 w 2736145"/>
              <a:gd name="connsiteY407" fmla="*/ 2271324 h 2271324"/>
              <a:gd name="connsiteX408" fmla="*/ 587876 w 2736145"/>
              <a:gd name="connsiteY408" fmla="*/ 2271324 h 2271324"/>
              <a:gd name="connsiteX409" fmla="*/ 557588 w 2736145"/>
              <a:gd name="connsiteY409" fmla="*/ 2271324 h 2271324"/>
              <a:gd name="connsiteX410" fmla="*/ 524319 w 2736145"/>
              <a:gd name="connsiteY410" fmla="*/ 2271324 h 2271324"/>
              <a:gd name="connsiteX411" fmla="*/ 520525 w 2736145"/>
              <a:gd name="connsiteY411" fmla="*/ 2271324 h 2271324"/>
              <a:gd name="connsiteX412" fmla="*/ 512502 w 2736145"/>
              <a:gd name="connsiteY412" fmla="*/ 2271324 h 2271324"/>
              <a:gd name="connsiteX413" fmla="*/ 496706 w 2736145"/>
              <a:gd name="connsiteY413" fmla="*/ 2271324 h 2271324"/>
              <a:gd name="connsiteX414" fmla="*/ 485518 w 2736145"/>
              <a:gd name="connsiteY414" fmla="*/ 2271324 h 2271324"/>
              <a:gd name="connsiteX415" fmla="*/ 474754 w 2736145"/>
              <a:gd name="connsiteY415" fmla="*/ 2271324 h 2271324"/>
              <a:gd name="connsiteX416" fmla="*/ 461699 w 2736145"/>
              <a:gd name="connsiteY416" fmla="*/ 2271324 h 2271324"/>
              <a:gd name="connsiteX417" fmla="*/ 444491 w 2736145"/>
              <a:gd name="connsiteY417" fmla="*/ 2271324 h 2271324"/>
              <a:gd name="connsiteX418" fmla="*/ 374375 w 2736145"/>
              <a:gd name="connsiteY418" fmla="*/ 2271324 h 2271324"/>
              <a:gd name="connsiteX419" fmla="*/ 373700 w 2736145"/>
              <a:gd name="connsiteY419" fmla="*/ 2271324 h 2271324"/>
              <a:gd name="connsiteX420" fmla="*/ 347897 w 2736145"/>
              <a:gd name="connsiteY420" fmla="*/ 2271324 h 2271324"/>
              <a:gd name="connsiteX421" fmla="*/ 324078 w 2736145"/>
              <a:gd name="connsiteY421" fmla="*/ 2271324 h 2271324"/>
              <a:gd name="connsiteX422" fmla="*/ 293790 w 2736145"/>
              <a:gd name="connsiteY422" fmla="*/ 2271324 h 2271324"/>
              <a:gd name="connsiteX423" fmla="*/ 260521 w 2736145"/>
              <a:gd name="connsiteY423" fmla="*/ 2271324 h 2271324"/>
              <a:gd name="connsiteX424" fmla="*/ 256727 w 2736145"/>
              <a:gd name="connsiteY424" fmla="*/ 2271324 h 2271324"/>
              <a:gd name="connsiteX425" fmla="*/ 221720 w 2736145"/>
              <a:gd name="connsiteY425" fmla="*/ 2271324 h 2271324"/>
              <a:gd name="connsiteX426" fmla="*/ 109903 w 2736145"/>
              <a:gd name="connsiteY426" fmla="*/ 2271324 h 2271324"/>
              <a:gd name="connsiteX427" fmla="*/ 84100 w 2736145"/>
              <a:gd name="connsiteY427" fmla="*/ 2271324 h 2271324"/>
              <a:gd name="connsiteX428" fmla="*/ 161 w 2736145"/>
              <a:gd name="connsiteY428" fmla="*/ 2190930 h 2271324"/>
              <a:gd name="connsiteX429" fmla="*/ 0 w 2736145"/>
              <a:gd name="connsiteY429" fmla="*/ 2187397 h 2271324"/>
              <a:gd name="connsiteX430" fmla="*/ 0 w 2736145"/>
              <a:gd name="connsiteY430" fmla="*/ 83977 h 2271324"/>
              <a:gd name="connsiteX431" fmla="*/ 3611 w 2736145"/>
              <a:gd name="connsiteY431" fmla="*/ 56277 h 2271324"/>
              <a:gd name="connsiteX432" fmla="*/ 84100 w 2736145"/>
              <a:gd name="connsiteY432" fmla="*/ 0 h 227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Lst>
            <a:rect l="l" t="t" r="r" b="b"/>
            <a:pathLst>
              <a:path w="2736145" h="2271324">
                <a:moveTo>
                  <a:pt x="84100" y="0"/>
                </a:moveTo>
                <a:lnTo>
                  <a:pt x="87368" y="0"/>
                </a:lnTo>
                <a:lnTo>
                  <a:pt x="94913" y="0"/>
                </a:lnTo>
                <a:lnTo>
                  <a:pt x="95131" y="0"/>
                </a:lnTo>
                <a:lnTo>
                  <a:pt x="110248" y="0"/>
                </a:lnTo>
                <a:lnTo>
                  <a:pt x="135171" y="0"/>
                </a:lnTo>
                <a:lnTo>
                  <a:pt x="172351" y="0"/>
                </a:lnTo>
                <a:lnTo>
                  <a:pt x="224240" y="0"/>
                </a:lnTo>
                <a:lnTo>
                  <a:pt x="273453" y="0"/>
                </a:lnTo>
                <a:lnTo>
                  <a:pt x="293289" y="0"/>
                </a:lnTo>
                <a:lnTo>
                  <a:pt x="309146" y="0"/>
                </a:lnTo>
                <a:lnTo>
                  <a:pt x="312939" y="0"/>
                </a:lnTo>
                <a:lnTo>
                  <a:pt x="324078" y="0"/>
                </a:lnTo>
                <a:lnTo>
                  <a:pt x="325046" y="0"/>
                </a:lnTo>
                <a:lnTo>
                  <a:pt x="328493" y="0"/>
                </a:lnTo>
                <a:lnTo>
                  <a:pt x="331826" y="0"/>
                </a:lnTo>
                <a:lnTo>
                  <a:pt x="347897" y="0"/>
                </a:lnTo>
                <a:lnTo>
                  <a:pt x="350065" y="0"/>
                </a:lnTo>
                <a:lnTo>
                  <a:pt x="350227" y="0"/>
                </a:lnTo>
                <a:lnTo>
                  <a:pt x="351166" y="0"/>
                </a:lnTo>
                <a:lnTo>
                  <a:pt x="358710" y="0"/>
                </a:lnTo>
                <a:lnTo>
                  <a:pt x="358928" y="0"/>
                </a:lnTo>
                <a:lnTo>
                  <a:pt x="374046" y="0"/>
                </a:lnTo>
                <a:lnTo>
                  <a:pt x="386060" y="0"/>
                </a:lnTo>
                <a:lnTo>
                  <a:pt x="398969" y="0"/>
                </a:lnTo>
                <a:lnTo>
                  <a:pt x="412329" y="0"/>
                </a:lnTo>
                <a:lnTo>
                  <a:pt x="416284" y="0"/>
                </a:lnTo>
                <a:lnTo>
                  <a:pt x="436149" y="0"/>
                </a:lnTo>
                <a:lnTo>
                  <a:pt x="445136" y="0"/>
                </a:lnTo>
                <a:lnTo>
                  <a:pt x="485207" y="0"/>
                </a:lnTo>
                <a:lnTo>
                  <a:pt x="488037" y="0"/>
                </a:lnTo>
                <a:lnTo>
                  <a:pt x="492672" y="0"/>
                </a:lnTo>
                <a:lnTo>
                  <a:pt x="533267" y="0"/>
                </a:lnTo>
                <a:lnTo>
                  <a:pt x="537250" y="0"/>
                </a:lnTo>
                <a:lnTo>
                  <a:pt x="549124" y="0"/>
                </a:lnTo>
                <a:lnTo>
                  <a:pt x="557087" y="0"/>
                </a:lnTo>
                <a:lnTo>
                  <a:pt x="564217" y="0"/>
                </a:lnTo>
                <a:lnTo>
                  <a:pt x="568473" y="0"/>
                </a:lnTo>
                <a:lnTo>
                  <a:pt x="572944" y="0"/>
                </a:lnTo>
                <a:lnTo>
                  <a:pt x="576737" y="0"/>
                </a:lnTo>
                <a:lnTo>
                  <a:pt x="579956" y="0"/>
                </a:lnTo>
                <a:lnTo>
                  <a:pt x="587876" y="0"/>
                </a:lnTo>
                <a:lnTo>
                  <a:pt x="588844" y="0"/>
                </a:lnTo>
                <a:lnTo>
                  <a:pt x="590043" y="0"/>
                </a:lnTo>
                <a:lnTo>
                  <a:pt x="592291" y="0"/>
                </a:lnTo>
                <a:lnTo>
                  <a:pt x="595624" y="0"/>
                </a:lnTo>
                <a:lnTo>
                  <a:pt x="613863" y="0"/>
                </a:lnTo>
                <a:lnTo>
                  <a:pt x="614024" y="0"/>
                </a:lnTo>
                <a:lnTo>
                  <a:pt x="644578" y="0"/>
                </a:lnTo>
                <a:lnTo>
                  <a:pt x="649858" y="0"/>
                </a:lnTo>
                <a:lnTo>
                  <a:pt x="656262" y="0"/>
                </a:lnTo>
                <a:lnTo>
                  <a:pt x="676127" y="0"/>
                </a:lnTo>
                <a:lnTo>
                  <a:pt x="678860" y="0"/>
                </a:lnTo>
                <a:lnTo>
                  <a:pt x="680082" y="0"/>
                </a:lnTo>
                <a:lnTo>
                  <a:pt x="708934" y="0"/>
                </a:lnTo>
                <a:lnTo>
                  <a:pt x="732650" y="0"/>
                </a:lnTo>
                <a:lnTo>
                  <a:pt x="749004" y="0"/>
                </a:lnTo>
                <a:lnTo>
                  <a:pt x="756470" y="0"/>
                </a:lnTo>
                <a:lnTo>
                  <a:pt x="790113" y="0"/>
                </a:lnTo>
                <a:lnTo>
                  <a:pt x="797065" y="0"/>
                </a:lnTo>
                <a:lnTo>
                  <a:pt x="804195" y="0"/>
                </a:lnTo>
                <a:lnTo>
                  <a:pt x="812922" y="0"/>
                </a:lnTo>
                <a:lnTo>
                  <a:pt x="819934" y="0"/>
                </a:lnTo>
                <a:lnTo>
                  <a:pt x="828014" y="0"/>
                </a:lnTo>
                <a:lnTo>
                  <a:pt x="832271" y="0"/>
                </a:lnTo>
                <a:lnTo>
                  <a:pt x="838898" y="0"/>
                </a:lnTo>
                <a:lnTo>
                  <a:pt x="843753" y="0"/>
                </a:lnTo>
                <a:lnTo>
                  <a:pt x="853841" y="0"/>
                </a:lnTo>
                <a:lnTo>
                  <a:pt x="884557" y="0"/>
                </a:lnTo>
                <a:lnTo>
                  <a:pt x="889524" y="0"/>
                </a:lnTo>
                <a:lnTo>
                  <a:pt x="892792" y="0"/>
                </a:lnTo>
                <a:lnTo>
                  <a:pt x="900555" y="0"/>
                </a:lnTo>
                <a:lnTo>
                  <a:pt x="908376" y="0"/>
                </a:lnTo>
                <a:lnTo>
                  <a:pt x="914440" y="0"/>
                </a:lnTo>
                <a:lnTo>
                  <a:pt x="915672" y="0"/>
                </a:lnTo>
                <a:lnTo>
                  <a:pt x="918838" y="0"/>
                </a:lnTo>
                <a:lnTo>
                  <a:pt x="920060" y="0"/>
                </a:lnTo>
                <a:lnTo>
                  <a:pt x="940595" y="0"/>
                </a:lnTo>
                <a:lnTo>
                  <a:pt x="942658" y="0"/>
                </a:lnTo>
                <a:lnTo>
                  <a:pt x="977775" y="0"/>
                </a:lnTo>
                <a:lnTo>
                  <a:pt x="982452" y="0"/>
                </a:lnTo>
                <a:lnTo>
                  <a:pt x="996448" y="0"/>
                </a:lnTo>
                <a:lnTo>
                  <a:pt x="1029664" y="0"/>
                </a:lnTo>
                <a:lnTo>
                  <a:pt x="1030092" y="0"/>
                </a:lnTo>
                <a:lnTo>
                  <a:pt x="1052568" y="0"/>
                </a:lnTo>
                <a:lnTo>
                  <a:pt x="1053911" y="0"/>
                </a:lnTo>
                <a:lnTo>
                  <a:pt x="1067993" y="0"/>
                </a:lnTo>
                <a:lnTo>
                  <a:pt x="1078877" y="0"/>
                </a:lnTo>
                <a:lnTo>
                  <a:pt x="1083732" y="0"/>
                </a:lnTo>
                <a:lnTo>
                  <a:pt x="1098713" y="0"/>
                </a:lnTo>
                <a:lnTo>
                  <a:pt x="1102696" y="0"/>
                </a:lnTo>
                <a:lnTo>
                  <a:pt x="1129502" y="0"/>
                </a:lnTo>
                <a:lnTo>
                  <a:pt x="1130470" y="0"/>
                </a:lnTo>
                <a:lnTo>
                  <a:pt x="1133917" y="0"/>
                </a:lnTo>
                <a:lnTo>
                  <a:pt x="1137250" y="0"/>
                </a:lnTo>
                <a:lnTo>
                  <a:pt x="1148354" y="0"/>
                </a:lnTo>
                <a:lnTo>
                  <a:pt x="1153321" y="0"/>
                </a:lnTo>
                <a:lnTo>
                  <a:pt x="1154419" y="0"/>
                </a:lnTo>
                <a:lnTo>
                  <a:pt x="1155489" y="0"/>
                </a:lnTo>
                <a:lnTo>
                  <a:pt x="1155651" y="0"/>
                </a:lnTo>
                <a:lnTo>
                  <a:pt x="1156590" y="0"/>
                </a:lnTo>
                <a:lnTo>
                  <a:pt x="1164352" y="0"/>
                </a:lnTo>
                <a:lnTo>
                  <a:pt x="1178238" y="0"/>
                </a:lnTo>
                <a:lnTo>
                  <a:pt x="1179470" y="0"/>
                </a:lnTo>
                <a:lnTo>
                  <a:pt x="1182636" y="0"/>
                </a:lnTo>
                <a:lnTo>
                  <a:pt x="1191484" y="0"/>
                </a:lnTo>
                <a:lnTo>
                  <a:pt x="1204393" y="0"/>
                </a:lnTo>
                <a:lnTo>
                  <a:pt x="1205223" y="0"/>
                </a:lnTo>
                <a:lnTo>
                  <a:pt x="1217753" y="0"/>
                </a:lnTo>
                <a:lnTo>
                  <a:pt x="1221708" y="0"/>
                </a:lnTo>
                <a:lnTo>
                  <a:pt x="1222431" y="0"/>
                </a:lnTo>
                <a:lnTo>
                  <a:pt x="1241573" y="0"/>
                </a:lnTo>
                <a:lnTo>
                  <a:pt x="1246250" y="0"/>
                </a:lnTo>
                <a:lnTo>
                  <a:pt x="1250560" y="0"/>
                </a:lnTo>
                <a:lnTo>
                  <a:pt x="1290631" y="0"/>
                </a:lnTo>
                <a:lnTo>
                  <a:pt x="1292546" y="0"/>
                </a:lnTo>
                <a:lnTo>
                  <a:pt x="1293461" y="0"/>
                </a:lnTo>
                <a:lnTo>
                  <a:pt x="1293889" y="0"/>
                </a:lnTo>
                <a:lnTo>
                  <a:pt x="1298096" y="0"/>
                </a:lnTo>
                <a:lnTo>
                  <a:pt x="1316365" y="0"/>
                </a:lnTo>
                <a:lnTo>
                  <a:pt x="1338691" y="0"/>
                </a:lnTo>
                <a:lnTo>
                  <a:pt x="1342674" y="0"/>
                </a:lnTo>
                <a:lnTo>
                  <a:pt x="1342844" y="0"/>
                </a:lnTo>
                <a:lnTo>
                  <a:pt x="1362510" y="0"/>
                </a:lnTo>
                <a:lnTo>
                  <a:pt x="1373131" y="0"/>
                </a:lnTo>
                <a:lnTo>
                  <a:pt x="1373897" y="0"/>
                </a:lnTo>
                <a:lnTo>
                  <a:pt x="1385379" y="0"/>
                </a:lnTo>
                <a:lnTo>
                  <a:pt x="1393300" y="0"/>
                </a:lnTo>
                <a:lnTo>
                  <a:pt x="1394267" y="0"/>
                </a:lnTo>
                <a:lnTo>
                  <a:pt x="1395467" y="0"/>
                </a:lnTo>
                <a:lnTo>
                  <a:pt x="1397715" y="0"/>
                </a:lnTo>
                <a:lnTo>
                  <a:pt x="1401047" y="0"/>
                </a:lnTo>
                <a:lnTo>
                  <a:pt x="1418216" y="0"/>
                </a:lnTo>
                <a:lnTo>
                  <a:pt x="1419286" y="0"/>
                </a:lnTo>
                <a:lnTo>
                  <a:pt x="1419448" y="0"/>
                </a:lnTo>
                <a:lnTo>
                  <a:pt x="1445202" y="0"/>
                </a:lnTo>
                <a:lnTo>
                  <a:pt x="1450002" y="0"/>
                </a:lnTo>
                <a:lnTo>
                  <a:pt x="1455281" y="0"/>
                </a:lnTo>
                <a:lnTo>
                  <a:pt x="1461686" y="0"/>
                </a:lnTo>
                <a:lnTo>
                  <a:pt x="1469021" y="0"/>
                </a:lnTo>
                <a:lnTo>
                  <a:pt x="1481551" y="0"/>
                </a:lnTo>
                <a:lnTo>
                  <a:pt x="1484284" y="0"/>
                </a:lnTo>
                <a:lnTo>
                  <a:pt x="1485505" y="0"/>
                </a:lnTo>
                <a:lnTo>
                  <a:pt x="1486228" y="0"/>
                </a:lnTo>
                <a:lnTo>
                  <a:pt x="1514358" y="0"/>
                </a:lnTo>
                <a:lnTo>
                  <a:pt x="1538074" y="0"/>
                </a:lnTo>
                <a:lnTo>
                  <a:pt x="1554428" y="0"/>
                </a:lnTo>
                <a:lnTo>
                  <a:pt x="1556344" y="0"/>
                </a:lnTo>
                <a:lnTo>
                  <a:pt x="1557019" y="0"/>
                </a:lnTo>
                <a:lnTo>
                  <a:pt x="1561893" y="0"/>
                </a:lnTo>
                <a:lnTo>
                  <a:pt x="1582822" y="0"/>
                </a:lnTo>
                <a:lnTo>
                  <a:pt x="1595537" y="0"/>
                </a:lnTo>
                <a:lnTo>
                  <a:pt x="1602489" y="0"/>
                </a:lnTo>
                <a:lnTo>
                  <a:pt x="1606642" y="0"/>
                </a:lnTo>
                <a:lnTo>
                  <a:pt x="1613109" y="0"/>
                </a:lnTo>
                <a:lnTo>
                  <a:pt x="1625358" y="0"/>
                </a:lnTo>
                <a:lnTo>
                  <a:pt x="1636929" y="0"/>
                </a:lnTo>
                <a:lnTo>
                  <a:pt x="1637694" y="0"/>
                </a:lnTo>
                <a:lnTo>
                  <a:pt x="1649177" y="0"/>
                </a:lnTo>
                <a:lnTo>
                  <a:pt x="1659265" y="0"/>
                </a:lnTo>
                <a:lnTo>
                  <a:pt x="1689980" y="0"/>
                </a:lnTo>
                <a:lnTo>
                  <a:pt x="1708999" y="0"/>
                </a:lnTo>
                <a:lnTo>
                  <a:pt x="1713800" y="0"/>
                </a:lnTo>
                <a:lnTo>
                  <a:pt x="1719864" y="0"/>
                </a:lnTo>
                <a:lnTo>
                  <a:pt x="1724262" y="0"/>
                </a:lnTo>
                <a:lnTo>
                  <a:pt x="1725484" y="0"/>
                </a:lnTo>
                <a:lnTo>
                  <a:pt x="1748081" y="0"/>
                </a:lnTo>
                <a:lnTo>
                  <a:pt x="1757614" y="0"/>
                </a:lnTo>
                <a:lnTo>
                  <a:pt x="1787876" y="0"/>
                </a:lnTo>
                <a:lnTo>
                  <a:pt x="1796998" y="0"/>
                </a:lnTo>
                <a:lnTo>
                  <a:pt x="1801872" y="0"/>
                </a:lnTo>
                <a:lnTo>
                  <a:pt x="1820817" y="0"/>
                </a:lnTo>
                <a:lnTo>
                  <a:pt x="1835515" y="0"/>
                </a:lnTo>
                <a:lnTo>
                  <a:pt x="1846620" y="0"/>
                </a:lnTo>
                <a:lnTo>
                  <a:pt x="1857992" y="0"/>
                </a:lnTo>
                <a:lnTo>
                  <a:pt x="1859335" y="0"/>
                </a:lnTo>
                <a:lnTo>
                  <a:pt x="1876907" y="0"/>
                </a:lnTo>
                <a:lnTo>
                  <a:pt x="1889155" y="0"/>
                </a:lnTo>
                <a:lnTo>
                  <a:pt x="1953778" y="0"/>
                </a:lnTo>
                <a:lnTo>
                  <a:pt x="1959842" y="0"/>
                </a:lnTo>
                <a:lnTo>
                  <a:pt x="1975640" y="0"/>
                </a:lnTo>
                <a:lnTo>
                  <a:pt x="1983662" y="0"/>
                </a:lnTo>
                <a:lnTo>
                  <a:pt x="1988060" y="0"/>
                </a:lnTo>
                <a:lnTo>
                  <a:pt x="1997592" y="0"/>
                </a:lnTo>
                <a:lnTo>
                  <a:pt x="2010647" y="0"/>
                </a:lnTo>
                <a:lnTo>
                  <a:pt x="2021411" y="0"/>
                </a:lnTo>
                <a:lnTo>
                  <a:pt x="2027854" y="0"/>
                </a:lnTo>
                <a:lnTo>
                  <a:pt x="2051674" y="0"/>
                </a:lnTo>
                <a:lnTo>
                  <a:pt x="2060795" y="0"/>
                </a:lnTo>
                <a:lnTo>
                  <a:pt x="2097970" y="0"/>
                </a:lnTo>
                <a:lnTo>
                  <a:pt x="2099313" y="0"/>
                </a:lnTo>
                <a:lnTo>
                  <a:pt x="2121789" y="0"/>
                </a:lnTo>
                <a:lnTo>
                  <a:pt x="2148268" y="0"/>
                </a:lnTo>
                <a:lnTo>
                  <a:pt x="2178555" y="0"/>
                </a:lnTo>
                <a:lnTo>
                  <a:pt x="2211825" y="0"/>
                </a:lnTo>
                <a:lnTo>
                  <a:pt x="2215618" y="0"/>
                </a:lnTo>
                <a:lnTo>
                  <a:pt x="2223640" y="0"/>
                </a:lnTo>
                <a:lnTo>
                  <a:pt x="2239438" y="0"/>
                </a:lnTo>
                <a:lnTo>
                  <a:pt x="2250625" y="0"/>
                </a:lnTo>
                <a:lnTo>
                  <a:pt x="2261389" y="0"/>
                </a:lnTo>
                <a:lnTo>
                  <a:pt x="2274445" y="0"/>
                </a:lnTo>
                <a:lnTo>
                  <a:pt x="2291652" y="0"/>
                </a:lnTo>
                <a:lnTo>
                  <a:pt x="2361768" y="0"/>
                </a:lnTo>
                <a:lnTo>
                  <a:pt x="2362443" y="0"/>
                </a:lnTo>
                <a:lnTo>
                  <a:pt x="2388246" y="0"/>
                </a:lnTo>
                <a:lnTo>
                  <a:pt x="2412065" y="0"/>
                </a:lnTo>
                <a:lnTo>
                  <a:pt x="2442352" y="0"/>
                </a:lnTo>
                <a:lnTo>
                  <a:pt x="2475622" y="0"/>
                </a:lnTo>
                <a:lnTo>
                  <a:pt x="2479416" y="0"/>
                </a:lnTo>
                <a:lnTo>
                  <a:pt x="2514423" y="0"/>
                </a:lnTo>
                <a:lnTo>
                  <a:pt x="2626241" y="0"/>
                </a:lnTo>
                <a:lnTo>
                  <a:pt x="2652044" y="0"/>
                </a:lnTo>
                <a:cubicBezTo>
                  <a:pt x="2715120" y="0"/>
                  <a:pt x="2730890" y="47253"/>
                  <a:pt x="2734832" y="70879"/>
                </a:cubicBezTo>
                <a:lnTo>
                  <a:pt x="2736145" y="83987"/>
                </a:lnTo>
                <a:lnTo>
                  <a:pt x="2736145" y="2187333"/>
                </a:lnTo>
                <a:lnTo>
                  <a:pt x="2732532" y="2215048"/>
                </a:lnTo>
                <a:cubicBezTo>
                  <a:pt x="2716435" y="2271324"/>
                  <a:pt x="2652044" y="2271324"/>
                  <a:pt x="2652044" y="2271324"/>
                </a:cubicBezTo>
                <a:lnTo>
                  <a:pt x="2648775" y="2271324"/>
                </a:lnTo>
                <a:lnTo>
                  <a:pt x="2641231" y="2271324"/>
                </a:lnTo>
                <a:lnTo>
                  <a:pt x="2641012" y="2271324"/>
                </a:lnTo>
                <a:lnTo>
                  <a:pt x="2625895" y="2271324"/>
                </a:lnTo>
                <a:lnTo>
                  <a:pt x="2600972" y="2271324"/>
                </a:lnTo>
                <a:lnTo>
                  <a:pt x="2563792" y="2271324"/>
                </a:lnTo>
                <a:lnTo>
                  <a:pt x="2511904" y="2271324"/>
                </a:lnTo>
                <a:lnTo>
                  <a:pt x="2462690" y="2271324"/>
                </a:lnTo>
                <a:lnTo>
                  <a:pt x="2442855" y="2271324"/>
                </a:lnTo>
                <a:lnTo>
                  <a:pt x="2426998" y="2271324"/>
                </a:lnTo>
                <a:lnTo>
                  <a:pt x="2423204" y="2271324"/>
                </a:lnTo>
                <a:lnTo>
                  <a:pt x="2412065" y="2271324"/>
                </a:lnTo>
                <a:lnTo>
                  <a:pt x="2411097" y="2271324"/>
                </a:lnTo>
                <a:lnTo>
                  <a:pt x="2407649" y="2271324"/>
                </a:lnTo>
                <a:lnTo>
                  <a:pt x="2404318" y="2271324"/>
                </a:lnTo>
                <a:lnTo>
                  <a:pt x="2388246" y="2271324"/>
                </a:lnTo>
                <a:lnTo>
                  <a:pt x="2386078" y="2271324"/>
                </a:lnTo>
                <a:lnTo>
                  <a:pt x="2385917" y="2271324"/>
                </a:lnTo>
                <a:lnTo>
                  <a:pt x="2384978" y="2271324"/>
                </a:lnTo>
                <a:lnTo>
                  <a:pt x="2377433" y="2271324"/>
                </a:lnTo>
                <a:lnTo>
                  <a:pt x="2377214" y="2271324"/>
                </a:lnTo>
                <a:lnTo>
                  <a:pt x="2362097" y="2271324"/>
                </a:lnTo>
                <a:lnTo>
                  <a:pt x="2360993" y="2271324"/>
                </a:lnTo>
                <a:lnTo>
                  <a:pt x="2337175" y="2271324"/>
                </a:lnTo>
                <a:lnTo>
                  <a:pt x="2323813" y="2271324"/>
                </a:lnTo>
                <a:lnTo>
                  <a:pt x="2319859" y="2271324"/>
                </a:lnTo>
                <a:lnTo>
                  <a:pt x="2299995" y="2271324"/>
                </a:lnTo>
                <a:lnTo>
                  <a:pt x="2291007" y="2271324"/>
                </a:lnTo>
                <a:lnTo>
                  <a:pt x="2250936" y="2271324"/>
                </a:lnTo>
                <a:lnTo>
                  <a:pt x="2248106" y="2271324"/>
                </a:lnTo>
                <a:lnTo>
                  <a:pt x="2243471" y="2271324"/>
                </a:lnTo>
                <a:lnTo>
                  <a:pt x="2202876" y="2271324"/>
                </a:lnTo>
                <a:lnTo>
                  <a:pt x="2198892" y="2271324"/>
                </a:lnTo>
                <a:lnTo>
                  <a:pt x="2187018" y="2271324"/>
                </a:lnTo>
                <a:lnTo>
                  <a:pt x="2179057" y="2271324"/>
                </a:lnTo>
                <a:lnTo>
                  <a:pt x="2171927" y="2271324"/>
                </a:lnTo>
                <a:lnTo>
                  <a:pt x="2167671" y="2271324"/>
                </a:lnTo>
                <a:lnTo>
                  <a:pt x="2163200" y="2271324"/>
                </a:lnTo>
                <a:lnTo>
                  <a:pt x="2159407" y="2271324"/>
                </a:lnTo>
                <a:lnTo>
                  <a:pt x="2156188" y="2271324"/>
                </a:lnTo>
                <a:lnTo>
                  <a:pt x="2148268" y="2271324"/>
                </a:lnTo>
                <a:lnTo>
                  <a:pt x="2147299" y="2271324"/>
                </a:lnTo>
                <a:lnTo>
                  <a:pt x="2146099" y="2271324"/>
                </a:lnTo>
                <a:lnTo>
                  <a:pt x="2143851" y="2271324"/>
                </a:lnTo>
                <a:lnTo>
                  <a:pt x="2140520" y="2271324"/>
                </a:lnTo>
                <a:lnTo>
                  <a:pt x="2122280" y="2271324"/>
                </a:lnTo>
                <a:lnTo>
                  <a:pt x="2122119" y="2271324"/>
                </a:lnTo>
                <a:lnTo>
                  <a:pt x="2097195" y="2271324"/>
                </a:lnTo>
                <a:lnTo>
                  <a:pt x="2091565" y="2271324"/>
                </a:lnTo>
                <a:lnTo>
                  <a:pt x="2079880" y="2271324"/>
                </a:lnTo>
                <a:lnTo>
                  <a:pt x="2060016" y="2271324"/>
                </a:lnTo>
                <a:lnTo>
                  <a:pt x="2057283" y="2271324"/>
                </a:lnTo>
                <a:lnTo>
                  <a:pt x="2056061" y="2271324"/>
                </a:lnTo>
                <a:lnTo>
                  <a:pt x="2027209" y="2271324"/>
                </a:lnTo>
                <a:lnTo>
                  <a:pt x="2003492" y="2271324"/>
                </a:lnTo>
                <a:lnTo>
                  <a:pt x="1987138" y="2271324"/>
                </a:lnTo>
                <a:lnTo>
                  <a:pt x="1979673" y="2271324"/>
                </a:lnTo>
                <a:lnTo>
                  <a:pt x="1946030" y="2271324"/>
                </a:lnTo>
                <a:lnTo>
                  <a:pt x="1939079" y="2271324"/>
                </a:lnTo>
                <a:lnTo>
                  <a:pt x="1931949" y="2271324"/>
                </a:lnTo>
                <a:lnTo>
                  <a:pt x="1923221" y="2271324"/>
                </a:lnTo>
                <a:lnTo>
                  <a:pt x="1916210" y="2271324"/>
                </a:lnTo>
                <a:lnTo>
                  <a:pt x="1908129" y="2271324"/>
                </a:lnTo>
                <a:lnTo>
                  <a:pt x="1903873" y="2271324"/>
                </a:lnTo>
                <a:lnTo>
                  <a:pt x="1897245" y="2271324"/>
                </a:lnTo>
                <a:lnTo>
                  <a:pt x="1892390" y="2271324"/>
                </a:lnTo>
                <a:lnTo>
                  <a:pt x="1882302" y="2271324"/>
                </a:lnTo>
                <a:lnTo>
                  <a:pt x="1851587" y="2271324"/>
                </a:lnTo>
                <a:lnTo>
                  <a:pt x="1846620" y="2271324"/>
                </a:lnTo>
                <a:lnTo>
                  <a:pt x="1845241" y="2271324"/>
                </a:lnTo>
                <a:lnTo>
                  <a:pt x="1835588" y="2271324"/>
                </a:lnTo>
                <a:lnTo>
                  <a:pt x="1827768" y="2271324"/>
                </a:lnTo>
                <a:lnTo>
                  <a:pt x="1821703" y="2271324"/>
                </a:lnTo>
                <a:lnTo>
                  <a:pt x="1820471" y="2271324"/>
                </a:lnTo>
                <a:lnTo>
                  <a:pt x="1817304" y="2271324"/>
                </a:lnTo>
                <a:lnTo>
                  <a:pt x="1816083" y="2271324"/>
                </a:lnTo>
                <a:lnTo>
                  <a:pt x="1795549" y="2271324"/>
                </a:lnTo>
                <a:lnTo>
                  <a:pt x="1793485" y="2271324"/>
                </a:lnTo>
                <a:lnTo>
                  <a:pt x="1758368" y="2271324"/>
                </a:lnTo>
                <a:lnTo>
                  <a:pt x="1753691" y="2271324"/>
                </a:lnTo>
                <a:lnTo>
                  <a:pt x="1739695" y="2271324"/>
                </a:lnTo>
                <a:lnTo>
                  <a:pt x="1706480" y="2271324"/>
                </a:lnTo>
                <a:lnTo>
                  <a:pt x="1706052" y="2271324"/>
                </a:lnTo>
                <a:lnTo>
                  <a:pt x="1683575" y="2271324"/>
                </a:lnTo>
                <a:lnTo>
                  <a:pt x="1682233" y="2271324"/>
                </a:lnTo>
                <a:lnTo>
                  <a:pt x="1668151" y="2271324"/>
                </a:lnTo>
                <a:lnTo>
                  <a:pt x="1657266" y="2271324"/>
                </a:lnTo>
                <a:lnTo>
                  <a:pt x="1652412" y="2271324"/>
                </a:lnTo>
                <a:lnTo>
                  <a:pt x="1637431" y="2271324"/>
                </a:lnTo>
                <a:lnTo>
                  <a:pt x="1633448" y="2271324"/>
                </a:lnTo>
                <a:lnTo>
                  <a:pt x="1606642" y="2271324"/>
                </a:lnTo>
                <a:lnTo>
                  <a:pt x="1605673" y="2271324"/>
                </a:lnTo>
                <a:lnTo>
                  <a:pt x="1602225" y="2271324"/>
                </a:lnTo>
                <a:lnTo>
                  <a:pt x="1598894" y="2271324"/>
                </a:lnTo>
                <a:lnTo>
                  <a:pt x="1587789" y="2271324"/>
                </a:lnTo>
                <a:lnTo>
                  <a:pt x="1582822" y="2271324"/>
                </a:lnTo>
                <a:lnTo>
                  <a:pt x="1581724" y="2271324"/>
                </a:lnTo>
                <a:lnTo>
                  <a:pt x="1581443" y="2271324"/>
                </a:lnTo>
                <a:lnTo>
                  <a:pt x="1580654" y="2271324"/>
                </a:lnTo>
                <a:lnTo>
                  <a:pt x="1580493" y="2271324"/>
                </a:lnTo>
                <a:lnTo>
                  <a:pt x="1571790" y="2271324"/>
                </a:lnTo>
                <a:lnTo>
                  <a:pt x="1557905" y="2271324"/>
                </a:lnTo>
                <a:lnTo>
                  <a:pt x="1556674" y="2271324"/>
                </a:lnTo>
                <a:lnTo>
                  <a:pt x="1555569" y="2271324"/>
                </a:lnTo>
                <a:lnTo>
                  <a:pt x="1553507" y="2271324"/>
                </a:lnTo>
                <a:lnTo>
                  <a:pt x="1531751" y="2271324"/>
                </a:lnTo>
                <a:lnTo>
                  <a:pt x="1530920" y="2271324"/>
                </a:lnTo>
                <a:lnTo>
                  <a:pt x="1518389" y="2271324"/>
                </a:lnTo>
                <a:lnTo>
                  <a:pt x="1514435" y="2271324"/>
                </a:lnTo>
                <a:lnTo>
                  <a:pt x="1513712" y="2271324"/>
                </a:lnTo>
                <a:lnTo>
                  <a:pt x="1494570" y="2271324"/>
                </a:lnTo>
                <a:lnTo>
                  <a:pt x="1489893" y="2271324"/>
                </a:lnTo>
                <a:lnTo>
                  <a:pt x="1485583" y="2271324"/>
                </a:lnTo>
                <a:lnTo>
                  <a:pt x="1445512" y="2271324"/>
                </a:lnTo>
                <a:lnTo>
                  <a:pt x="1443597" y="2271324"/>
                </a:lnTo>
                <a:lnTo>
                  <a:pt x="1442682" y="2271324"/>
                </a:lnTo>
                <a:lnTo>
                  <a:pt x="1442254" y="2271324"/>
                </a:lnTo>
                <a:lnTo>
                  <a:pt x="1438047" y="2271324"/>
                </a:lnTo>
                <a:lnTo>
                  <a:pt x="1419777" y="2271324"/>
                </a:lnTo>
                <a:lnTo>
                  <a:pt x="1397453" y="2271324"/>
                </a:lnTo>
                <a:lnTo>
                  <a:pt x="1393468" y="2271324"/>
                </a:lnTo>
                <a:lnTo>
                  <a:pt x="1393300" y="2271324"/>
                </a:lnTo>
                <a:lnTo>
                  <a:pt x="1373633" y="2271324"/>
                </a:lnTo>
                <a:lnTo>
                  <a:pt x="1363012" y="2271324"/>
                </a:lnTo>
                <a:lnTo>
                  <a:pt x="1362247" y="2271324"/>
                </a:lnTo>
                <a:lnTo>
                  <a:pt x="1350764" y="2271324"/>
                </a:lnTo>
                <a:lnTo>
                  <a:pt x="1342844" y="2271324"/>
                </a:lnTo>
                <a:lnTo>
                  <a:pt x="1341875" y="2271324"/>
                </a:lnTo>
                <a:lnTo>
                  <a:pt x="1340676" y="2271324"/>
                </a:lnTo>
                <a:lnTo>
                  <a:pt x="1338428" y="2271324"/>
                </a:lnTo>
                <a:lnTo>
                  <a:pt x="1335096" y="2271324"/>
                </a:lnTo>
                <a:lnTo>
                  <a:pt x="1317927" y="2271324"/>
                </a:lnTo>
                <a:lnTo>
                  <a:pt x="1316856" y="2271324"/>
                </a:lnTo>
                <a:lnTo>
                  <a:pt x="1316695" y="2271324"/>
                </a:lnTo>
                <a:lnTo>
                  <a:pt x="1291772" y="2271324"/>
                </a:lnTo>
                <a:lnTo>
                  <a:pt x="1290942" y="2271324"/>
                </a:lnTo>
                <a:lnTo>
                  <a:pt x="1286141" y="2271324"/>
                </a:lnTo>
                <a:lnTo>
                  <a:pt x="1274457" y="2271324"/>
                </a:lnTo>
                <a:lnTo>
                  <a:pt x="1267123" y="2271324"/>
                </a:lnTo>
                <a:lnTo>
                  <a:pt x="1254592" y="2271324"/>
                </a:lnTo>
                <a:lnTo>
                  <a:pt x="1251859" y="2271324"/>
                </a:lnTo>
                <a:lnTo>
                  <a:pt x="1250637" y="2271324"/>
                </a:lnTo>
                <a:lnTo>
                  <a:pt x="1249915" y="2271324"/>
                </a:lnTo>
                <a:lnTo>
                  <a:pt x="1221786" y="2271324"/>
                </a:lnTo>
                <a:lnTo>
                  <a:pt x="1198069" y="2271324"/>
                </a:lnTo>
                <a:lnTo>
                  <a:pt x="1181715" y="2271324"/>
                </a:lnTo>
                <a:lnTo>
                  <a:pt x="1179799" y="2271324"/>
                </a:lnTo>
                <a:lnTo>
                  <a:pt x="1179124" y="2271324"/>
                </a:lnTo>
                <a:lnTo>
                  <a:pt x="1174249" y="2271324"/>
                </a:lnTo>
                <a:lnTo>
                  <a:pt x="1153321" y="2271324"/>
                </a:lnTo>
                <a:lnTo>
                  <a:pt x="1140607" y="2271324"/>
                </a:lnTo>
                <a:lnTo>
                  <a:pt x="1133655" y="2271324"/>
                </a:lnTo>
                <a:lnTo>
                  <a:pt x="1129502" y="2271324"/>
                </a:lnTo>
                <a:lnTo>
                  <a:pt x="1123033" y="2271324"/>
                </a:lnTo>
                <a:lnTo>
                  <a:pt x="1110786" y="2271324"/>
                </a:lnTo>
                <a:lnTo>
                  <a:pt x="1099214" y="2271324"/>
                </a:lnTo>
                <a:lnTo>
                  <a:pt x="1098449" y="2271324"/>
                </a:lnTo>
                <a:lnTo>
                  <a:pt x="1086967" y="2271324"/>
                </a:lnTo>
                <a:lnTo>
                  <a:pt x="1076878" y="2271324"/>
                </a:lnTo>
                <a:lnTo>
                  <a:pt x="1046163" y="2271324"/>
                </a:lnTo>
                <a:lnTo>
                  <a:pt x="1027144" y="2271324"/>
                </a:lnTo>
                <a:lnTo>
                  <a:pt x="1022344" y="2271324"/>
                </a:lnTo>
                <a:lnTo>
                  <a:pt x="1016279" y="2271324"/>
                </a:lnTo>
                <a:lnTo>
                  <a:pt x="1011881" y="2271324"/>
                </a:lnTo>
                <a:lnTo>
                  <a:pt x="1010659" y="2271324"/>
                </a:lnTo>
                <a:lnTo>
                  <a:pt x="988061" y="2271324"/>
                </a:lnTo>
                <a:lnTo>
                  <a:pt x="978530" y="2271324"/>
                </a:lnTo>
                <a:lnTo>
                  <a:pt x="948267" y="2271324"/>
                </a:lnTo>
                <a:lnTo>
                  <a:pt x="939146" y="2271324"/>
                </a:lnTo>
                <a:lnTo>
                  <a:pt x="934271" y="2271324"/>
                </a:lnTo>
                <a:lnTo>
                  <a:pt x="915327" y="2271324"/>
                </a:lnTo>
                <a:lnTo>
                  <a:pt x="900628" y="2271324"/>
                </a:lnTo>
                <a:lnTo>
                  <a:pt x="889524" y="2271324"/>
                </a:lnTo>
                <a:lnTo>
                  <a:pt x="878151" y="2271324"/>
                </a:lnTo>
                <a:lnTo>
                  <a:pt x="876809" y="2271324"/>
                </a:lnTo>
                <a:lnTo>
                  <a:pt x="859236" y="2271324"/>
                </a:lnTo>
                <a:lnTo>
                  <a:pt x="846988" y="2271324"/>
                </a:lnTo>
                <a:lnTo>
                  <a:pt x="782366" y="2271324"/>
                </a:lnTo>
                <a:lnTo>
                  <a:pt x="776300" y="2271324"/>
                </a:lnTo>
                <a:lnTo>
                  <a:pt x="760504" y="2271324"/>
                </a:lnTo>
                <a:lnTo>
                  <a:pt x="752481" y="2271324"/>
                </a:lnTo>
                <a:lnTo>
                  <a:pt x="748083" y="2271324"/>
                </a:lnTo>
                <a:lnTo>
                  <a:pt x="738552" y="2271324"/>
                </a:lnTo>
                <a:lnTo>
                  <a:pt x="725497" y="2271324"/>
                </a:lnTo>
                <a:lnTo>
                  <a:pt x="714732" y="2271324"/>
                </a:lnTo>
                <a:lnTo>
                  <a:pt x="708289" y="2271324"/>
                </a:lnTo>
                <a:lnTo>
                  <a:pt x="684469" y="2271324"/>
                </a:lnTo>
                <a:lnTo>
                  <a:pt x="675348" y="2271324"/>
                </a:lnTo>
                <a:lnTo>
                  <a:pt x="638173" y="2271324"/>
                </a:lnTo>
                <a:lnTo>
                  <a:pt x="636830" y="2271324"/>
                </a:lnTo>
                <a:lnTo>
                  <a:pt x="614354" y="2271324"/>
                </a:lnTo>
                <a:lnTo>
                  <a:pt x="587876" y="2271324"/>
                </a:lnTo>
                <a:lnTo>
                  <a:pt x="557588" y="2271324"/>
                </a:lnTo>
                <a:lnTo>
                  <a:pt x="524319" y="2271324"/>
                </a:lnTo>
                <a:lnTo>
                  <a:pt x="520525" y="2271324"/>
                </a:lnTo>
                <a:lnTo>
                  <a:pt x="512502" y="2271324"/>
                </a:lnTo>
                <a:lnTo>
                  <a:pt x="496706" y="2271324"/>
                </a:lnTo>
                <a:lnTo>
                  <a:pt x="485518" y="2271324"/>
                </a:lnTo>
                <a:lnTo>
                  <a:pt x="474754" y="2271324"/>
                </a:lnTo>
                <a:lnTo>
                  <a:pt x="461699" y="2271324"/>
                </a:lnTo>
                <a:lnTo>
                  <a:pt x="444491" y="2271324"/>
                </a:lnTo>
                <a:lnTo>
                  <a:pt x="374375" y="2271324"/>
                </a:lnTo>
                <a:lnTo>
                  <a:pt x="373700" y="2271324"/>
                </a:lnTo>
                <a:lnTo>
                  <a:pt x="347897" y="2271324"/>
                </a:lnTo>
                <a:lnTo>
                  <a:pt x="324078" y="2271324"/>
                </a:lnTo>
                <a:lnTo>
                  <a:pt x="293790" y="2271324"/>
                </a:lnTo>
                <a:lnTo>
                  <a:pt x="260521" y="2271324"/>
                </a:lnTo>
                <a:lnTo>
                  <a:pt x="256727" y="2271324"/>
                </a:lnTo>
                <a:lnTo>
                  <a:pt x="221720" y="2271324"/>
                </a:lnTo>
                <a:lnTo>
                  <a:pt x="109903" y="2271324"/>
                </a:lnTo>
                <a:lnTo>
                  <a:pt x="84100" y="2271324"/>
                </a:lnTo>
                <a:cubicBezTo>
                  <a:pt x="10510" y="2271324"/>
                  <a:pt x="1311" y="2207009"/>
                  <a:pt x="161" y="2190930"/>
                </a:cubicBezTo>
                <a:lnTo>
                  <a:pt x="0" y="2187397"/>
                </a:lnTo>
                <a:lnTo>
                  <a:pt x="0" y="83977"/>
                </a:lnTo>
                <a:lnTo>
                  <a:pt x="3611" y="56277"/>
                </a:lnTo>
                <a:cubicBezTo>
                  <a:pt x="19709" y="0"/>
                  <a:pt x="84100" y="0"/>
                  <a:pt x="84100" y="0"/>
                </a:cubicBezTo>
                <a:close/>
              </a:path>
            </a:pathLst>
          </a:custGeom>
          <a:solidFill>
            <a:schemeClr val="bg2">
              <a:lumMod val="20000"/>
              <a:lumOff val="80000"/>
            </a:schemeClr>
          </a:solidFill>
        </p:spPr>
        <p:txBody>
          <a:bodyPr wrap="square" lIns="0" tIns="274320" rIns="0" bIns="0" anchor="t" anchorCtr="0">
            <a:noAutofit/>
          </a:bodyPr>
          <a:lstStyle>
            <a:lvl1pPr algn="ctr">
              <a:lnSpc>
                <a:spcPts val="1600"/>
              </a:lnSpc>
              <a:defRPr sz="1400" b="0"/>
            </a:lvl1pPr>
          </a:lstStyle>
          <a:p>
            <a:r>
              <a:rPr lang="en-GB" noProof="0" dirty="0"/>
              <a:t>(P horizontal) Click icon to add picture</a:t>
            </a:r>
          </a:p>
        </p:txBody>
      </p:sp>
      <p:grpSp>
        <p:nvGrpSpPr>
          <p:cNvPr id="14" name="Group 13"/>
          <p:cNvGrpSpPr/>
          <p:nvPr userDrawn="1"/>
        </p:nvGrpSpPr>
        <p:grpSpPr>
          <a:xfrm>
            <a:off x="-2025698" y="0"/>
            <a:ext cx="1872000" cy="6858000"/>
            <a:chOff x="-2025698" y="0"/>
            <a:chExt cx="1872000" cy="5722452"/>
          </a:xfrm>
        </p:grpSpPr>
        <p:sp>
          <p:nvSpPr>
            <p:cNvPr id="15" name="Rectangle 104"/>
            <p:cNvSpPr>
              <a:spLocks noChangeArrowheads="1"/>
            </p:cNvSpPr>
            <p:nvPr/>
          </p:nvSpPr>
          <p:spPr bwMode="gray">
            <a:xfrm>
              <a:off x="-2025698" y="0"/>
              <a:ext cx="1872000" cy="5722452"/>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06"/>
            <p:cNvSpPr>
              <a:spLocks noChangeArrowheads="1"/>
            </p:cNvSpPr>
            <p:nvPr userDrawn="1"/>
          </p:nvSpPr>
          <p:spPr bwMode="gray">
            <a:xfrm>
              <a:off x="-1899839" y="643895"/>
              <a:ext cx="1658513" cy="479418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marL="0" indent="0">
                <a:lnSpc>
                  <a:spcPct val="95000"/>
                </a:lnSpc>
                <a:spcBef>
                  <a:spcPts val="600"/>
                </a:spcBef>
                <a:tabLst>
                  <a:tab pos="1141413" algn="l"/>
                </a:tabLst>
              </a:pPr>
              <a:r>
                <a:rPr lang="en-GB" altLang="en-US" sz="1000" b="1" spc="-10" baseline="0" noProof="0" dirty="0">
                  <a:solidFill>
                    <a:srgbClr val="333333"/>
                  </a:solidFill>
                </a:rPr>
                <a:t>Step 1. </a:t>
              </a:r>
              <a:br>
                <a:rPr lang="en-GB" altLang="en-US" sz="1000" spc="-10" baseline="0" noProof="0" dirty="0">
                  <a:solidFill>
                    <a:srgbClr val="333333"/>
                  </a:solidFill>
                </a:rPr>
              </a:br>
              <a:r>
                <a:rPr lang="en-GB" altLang="en-US" sz="1000" spc="-10" baseline="0" noProof="0" dirty="0">
                  <a:solidFill>
                    <a:srgbClr val="333333"/>
                  </a:solidFill>
                </a:rPr>
                <a:t>Choose one image mask with rounded corners (e.g. B1,C2, G, H) or multiple combined masks with inner square corners (e.g. A1/A2 or D1,D2,D3,D4) to use on your slide</a:t>
              </a:r>
            </a:p>
            <a:p>
              <a:pPr marL="0" indent="0">
                <a:lnSpc>
                  <a:spcPct val="95000"/>
                </a:lnSpc>
                <a:spcBef>
                  <a:spcPts val="600"/>
                </a:spcBef>
                <a:tabLst>
                  <a:tab pos="361950" algn="l"/>
                </a:tabLst>
              </a:pPr>
              <a:r>
                <a:rPr lang="en-GB" altLang="en-US" sz="1000" b="1" spc="-10" baseline="0" noProof="0" dirty="0">
                  <a:solidFill>
                    <a:srgbClr val="333333"/>
                  </a:solidFill>
                </a:rPr>
                <a:t>Step 2. </a:t>
              </a:r>
              <a:br>
                <a:rPr lang="en-GB" altLang="en-US" sz="1000" spc="-10" baseline="0" noProof="0" dirty="0">
                  <a:solidFill>
                    <a:srgbClr val="333333"/>
                  </a:solidFill>
                </a:rPr>
              </a:br>
              <a:r>
                <a:rPr lang="en-GB" altLang="en-US" sz="1000" spc="-10" baseline="0" noProof="0" dirty="0">
                  <a:solidFill>
                    <a:srgbClr val="333333"/>
                  </a:solidFill>
                </a:rPr>
                <a:t>Click the icon, browse to the images on your system, select an image and click ‘Insert’</a:t>
              </a:r>
            </a:p>
            <a:p>
              <a:pPr marL="0" indent="0">
                <a:lnSpc>
                  <a:spcPct val="95000"/>
                </a:lnSpc>
                <a:spcBef>
                  <a:spcPts val="600"/>
                </a:spcBef>
                <a:tabLst>
                  <a:tab pos="361950" algn="l"/>
                </a:tabLst>
              </a:pPr>
              <a:r>
                <a:rPr lang="en-GB" altLang="en-US" sz="1000" b="1" spc="-10" baseline="0" noProof="0" dirty="0">
                  <a:solidFill>
                    <a:srgbClr val="333333"/>
                  </a:solidFill>
                </a:rPr>
                <a:t>Step 3. </a:t>
              </a:r>
              <a:br>
                <a:rPr lang="en-GB" altLang="en-US" sz="1000" spc="-10" baseline="0" noProof="0" dirty="0">
                  <a:solidFill>
                    <a:srgbClr val="333333"/>
                  </a:solidFill>
                </a:rPr>
              </a:br>
              <a:r>
                <a:rPr lang="en-GB" altLang="en-US" sz="1000" spc="-10" baseline="0" noProof="0" dirty="0">
                  <a:solidFill>
                    <a:srgbClr val="333333"/>
                  </a:solidFill>
                </a:rPr>
                <a:t>The image is placed. With the ‘crop’ function in PowerPoint, you can adjust the cropping</a:t>
              </a:r>
            </a:p>
            <a:p>
              <a:pPr marL="0" indent="0">
                <a:lnSpc>
                  <a:spcPct val="95000"/>
                </a:lnSpc>
                <a:spcBef>
                  <a:spcPts val="600"/>
                </a:spcBef>
                <a:tabLst>
                  <a:tab pos="361950" algn="l"/>
                </a:tabLst>
              </a:pPr>
              <a:r>
                <a:rPr lang="en-GB" altLang="en-US" sz="1000" b="1" spc="-10" baseline="0" noProof="0" dirty="0">
                  <a:solidFill>
                    <a:srgbClr val="333333"/>
                  </a:solidFill>
                </a:rPr>
                <a:t>Step 4. </a:t>
              </a:r>
              <a:br>
                <a:rPr lang="en-GB" altLang="en-US" sz="1000" spc="-10" baseline="0" noProof="0" dirty="0">
                  <a:solidFill>
                    <a:srgbClr val="333333"/>
                  </a:solidFill>
                </a:rPr>
              </a:br>
              <a:r>
                <a:rPr lang="en-GB" altLang="en-US" sz="1000" spc="-10" baseline="0" noProof="0" dirty="0">
                  <a:solidFill>
                    <a:srgbClr val="333333"/>
                  </a:solidFill>
                </a:rPr>
                <a:t>Copy the image and paste it in the slide of your own presentation</a:t>
              </a:r>
            </a:p>
            <a:p>
              <a:pPr marL="0" indent="0">
                <a:lnSpc>
                  <a:spcPct val="95000"/>
                </a:lnSpc>
                <a:spcBef>
                  <a:spcPts val="600"/>
                </a:spcBef>
                <a:tabLst>
                  <a:tab pos="361950" algn="l"/>
                </a:tabLst>
              </a:pPr>
              <a:r>
                <a:rPr lang="en-GB" altLang="en-US" sz="1000" b="1" spc="-10" baseline="0" noProof="0" dirty="0">
                  <a:solidFill>
                    <a:srgbClr val="333333"/>
                  </a:solidFill>
                </a:rPr>
                <a:t>Step 5. </a:t>
              </a:r>
              <a:br>
                <a:rPr lang="en-GB" altLang="en-US" sz="1000" spc="-10" baseline="0" noProof="0" dirty="0">
                  <a:solidFill>
                    <a:srgbClr val="333333"/>
                  </a:solidFill>
                </a:rPr>
              </a:br>
              <a:r>
                <a:rPr lang="en-GB" altLang="en-US" sz="1000" spc="-10" baseline="0" noProof="0" dirty="0">
                  <a:solidFill>
                    <a:srgbClr val="333333"/>
                  </a:solidFill>
                </a:rPr>
                <a:t>If needed, you can scale the image without losing the round corners. Select the image, click on one of the corner’s circles. Arrows appear. Attention: Only by using the angled arrows (in one of the corners), the image can be scaled without deforming it.</a:t>
              </a:r>
            </a:p>
            <a:p>
              <a:pPr marL="0" indent="0">
                <a:lnSpc>
                  <a:spcPct val="95000"/>
                </a:lnSpc>
                <a:spcBef>
                  <a:spcPts val="600"/>
                </a:spcBef>
                <a:tabLst>
                  <a:tab pos="361950" algn="l"/>
                </a:tabLst>
              </a:pPr>
              <a:r>
                <a:rPr lang="en-GB" altLang="en-US" sz="1000" b="1" spc="-10" baseline="0" noProof="0" dirty="0">
                  <a:solidFill>
                    <a:srgbClr val="333333"/>
                  </a:solidFill>
                </a:rPr>
                <a:t>Step 6. </a:t>
              </a:r>
              <a:br>
                <a:rPr lang="en-GB" altLang="en-US" sz="1000" spc="-10" baseline="0" noProof="0" dirty="0">
                  <a:solidFill>
                    <a:srgbClr val="333333"/>
                  </a:solidFill>
                </a:rPr>
              </a:br>
              <a:r>
                <a:rPr lang="en-GB" altLang="en-US" sz="1000" spc="-10" baseline="0" noProof="0" dirty="0">
                  <a:solidFill>
                    <a:srgbClr val="333333"/>
                  </a:solidFill>
                </a:rPr>
                <a:t>Close the example presentation and </a:t>
              </a:r>
              <a:r>
                <a:rPr lang="en-GB" altLang="en-US" sz="1000" b="1" u="sng" spc="-10" baseline="0" noProof="0" dirty="0">
                  <a:solidFill>
                    <a:srgbClr val="333333"/>
                  </a:solidFill>
                </a:rPr>
                <a:t>do not</a:t>
              </a:r>
              <a:r>
                <a:rPr lang="en-GB" altLang="en-US" sz="1000" spc="-10" baseline="0" noProof="0" dirty="0">
                  <a:solidFill>
                    <a:srgbClr val="333333"/>
                  </a:solidFill>
                </a:rPr>
                <a:t> save to keep it intact</a:t>
              </a:r>
            </a:p>
          </p:txBody>
        </p:sp>
        <p:sp>
          <p:nvSpPr>
            <p:cNvPr id="21" name="Rectangle 113"/>
            <p:cNvSpPr>
              <a:spLocks noChangeArrowheads="1"/>
            </p:cNvSpPr>
            <p:nvPr userDrawn="1"/>
          </p:nvSpPr>
          <p:spPr bwMode="gray">
            <a:xfrm>
              <a:off x="-1893936" y="139251"/>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lvl="0">
                <a:lnSpc>
                  <a:spcPct val="90000"/>
                </a:lnSpc>
                <a:spcBef>
                  <a:spcPct val="20000"/>
                </a:spcBef>
                <a:spcAft>
                  <a:spcPct val="20000"/>
                </a:spcAft>
              </a:pPr>
              <a:r>
                <a:rPr lang="en-GB" altLang="en-US" sz="1200" b="1" noProof="0" dirty="0">
                  <a:solidFill>
                    <a:srgbClr val="333333"/>
                  </a:solidFill>
                </a:rPr>
                <a:t>Create rounded corner images with ‘image masks’</a:t>
              </a:r>
              <a:endParaRPr lang="en-GB" altLang="en-US" sz="1200" noProof="0" dirty="0">
                <a:solidFill>
                  <a:srgbClr val="333333"/>
                </a:solidFill>
              </a:endParaRPr>
            </a:p>
          </p:txBody>
        </p:sp>
      </p:grpSp>
    </p:spTree>
    <p:extLst>
      <p:ext uri="{BB962C8B-B14F-4D97-AF65-F5344CB8AC3E}">
        <p14:creationId xmlns:p14="http://schemas.microsoft.com/office/powerpoint/2010/main" val="597238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Content Slide with Titl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795636"/>
            <a:ext cx="10479024" cy="4405139"/>
          </a:xfrm>
          <a:prstGeom prst="rect">
            <a:avLst/>
          </a:prstGeom>
        </p:spPr>
        <p:txBody>
          <a:bodyPr vert="horz" lIns="0" tIns="0" rIns="0" bIns="0" rtlCol="0">
            <a:noAutofit/>
          </a:bodyPr>
          <a:lstStyle>
            <a:lvl2pPr marL="268288" indent="-268288">
              <a:buClr>
                <a:schemeClr val="accent1"/>
              </a:buClr>
              <a:buFont typeface="ING Me" pitchFamily="2" charset="0"/>
              <a:buChar char="•"/>
              <a:defRPr/>
            </a:lvl2pPr>
            <a:lvl3pPr marL="536575" indent="-266700">
              <a:buClr>
                <a:schemeClr val="accent2"/>
              </a:buClr>
              <a:defRPr/>
            </a:lvl3pPr>
            <a:lvl4pPr marL="808038" indent="-260350">
              <a:buClr>
                <a:schemeClr val="accent3"/>
              </a:buClr>
              <a:defRPr/>
            </a:lvl4pPr>
            <a:lvl5pPr marL="1071563" indent="-252413">
              <a:buClr>
                <a:schemeClr val="accent4"/>
              </a:buClr>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2" name="Title 1"/>
          <p:cNvSpPr>
            <a:spLocks noGrp="1"/>
          </p:cNvSpPr>
          <p:nvPr>
            <p:ph type="title"/>
          </p:nvPr>
        </p:nvSpPr>
        <p:spPr/>
        <p:txBody>
          <a:bodyPr/>
          <a:lstStyle/>
          <a:p>
            <a:r>
              <a:rPr lang="en-GB"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7" name="Text Placeholder 10"/>
          <p:cNvSpPr>
            <a:spLocks noGrp="1"/>
          </p:cNvSpPr>
          <p:nvPr>
            <p:ph type="body" sz="quarter" idx="12" hasCustomPrompt="1"/>
          </p:nvPr>
        </p:nvSpPr>
        <p:spPr>
          <a:xfrm>
            <a:off x="845574" y="1277982"/>
            <a:ext cx="10479024"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1999866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GB" noProof="0"/>
              <a:t>Click to edit Master title style</a:t>
            </a:r>
            <a:endParaRPr lang="en-US" noProof="0" dirty="0"/>
          </a:p>
        </p:txBody>
      </p:sp>
      <p:sp>
        <p:nvSpPr>
          <p:cNvPr id="7" name="Slide Number Placeholder 4"/>
          <p:cNvSpPr>
            <a:spLocks noGrp="1"/>
          </p:cNvSpPr>
          <p:nvPr>
            <p:ph type="sldNum" sz="quarter" idx="11"/>
          </p:nvPr>
        </p:nvSpPr>
        <p:spPr>
          <a:xfrm>
            <a:off x="838200" y="6498000"/>
            <a:ext cx="495300" cy="188119"/>
          </a:xfrm>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155949699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Content Slid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79024" cy="4922391"/>
          </a:xfrm>
          <a:prstGeom prst="rect">
            <a:avLst/>
          </a:prstGeom>
        </p:spPr>
        <p:txBody>
          <a:bodyPr vert="horz" lIns="0" tIns="0" rIns="0" bIns="0" rtlCol="0">
            <a:noAutofit/>
          </a:bodyPr>
          <a:lstStyle>
            <a:lvl1pPr marL="268288" indent="-268288">
              <a:buClr>
                <a:schemeClr val="accent1"/>
              </a:buClr>
              <a:buFont typeface="ING Me" pitchFamily="2" charset="0"/>
              <a:buChar char="•"/>
              <a:defRPr/>
            </a:lvl1pPr>
            <a:lvl2pPr marL="538163" indent="-268288">
              <a:buClr>
                <a:schemeClr val="accent2"/>
              </a:buClr>
              <a:buFont typeface="ING Me" pitchFamily="2" charset="0"/>
              <a:buChar char="•"/>
              <a:defRPr/>
            </a:lvl2pPr>
            <a:lvl3pPr marL="804863" indent="-266700">
              <a:buClr>
                <a:schemeClr val="accent3"/>
              </a:buClr>
              <a:defRPr/>
            </a:lvl3pPr>
            <a:lvl4pPr marL="1077913" indent="-260350">
              <a:buClr>
                <a:schemeClr val="accent4"/>
              </a:buClr>
              <a:defRPr/>
            </a:lvl4pPr>
            <a:lvl5pPr marL="1341438" indent="-252413">
              <a:buClr>
                <a:schemeClr val="accent5"/>
              </a:buClr>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2" name="Title 1"/>
          <p:cNvSpPr>
            <a:spLocks noGrp="1"/>
          </p:cNvSpPr>
          <p:nvPr>
            <p:ph type="title"/>
          </p:nvPr>
        </p:nvSpPr>
        <p:spPr/>
        <p:txBody>
          <a:bodyPr/>
          <a:lstStyle/>
          <a:p>
            <a:r>
              <a:rPr lang="en-GB"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1199510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Confidential">
    <p:bg bwMode="gray">
      <p:bgRef idx="1001">
        <a:schemeClr val="bg1"/>
      </p:bgRef>
    </p:bg>
    <p:spTree>
      <p:nvGrpSpPr>
        <p:cNvPr id="1" name=""/>
        <p:cNvGrpSpPr/>
        <p:nvPr/>
      </p:nvGrpSpPr>
      <p:grpSpPr>
        <a:xfrm>
          <a:off x="0" y="0"/>
          <a:ext cx="0" cy="0"/>
          <a:chOff x="0" y="0"/>
          <a:chExt cx="0" cy="0"/>
        </a:xfrm>
      </p:grpSpPr>
      <p:grpSp>
        <p:nvGrpSpPr>
          <p:cNvPr id="50" name="Group 49"/>
          <p:cNvGrpSpPr/>
          <p:nvPr userDrawn="1"/>
        </p:nvGrpSpPr>
        <p:grpSpPr bwMode="gray">
          <a:xfrm>
            <a:off x="0" y="1643199"/>
            <a:ext cx="11339513" cy="3055937"/>
            <a:chOff x="409575" y="3144838"/>
            <a:chExt cx="11339513" cy="3055937"/>
          </a:xfrm>
        </p:grpSpPr>
        <p:sp>
          <p:nvSpPr>
            <p:cNvPr id="51"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GB"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GB" noProof="0"/>
              <a:t>Click to edit Master text styles</a:t>
            </a:r>
          </a:p>
        </p:txBody>
      </p:sp>
      <p:sp>
        <p:nvSpPr>
          <p:cNvPr id="28" name="Picture Placeholder 2"/>
          <p:cNvSpPr>
            <a:spLocks noGrp="1"/>
          </p:cNvSpPr>
          <p:nvPr>
            <p:ph type="pic" sz="quarter" idx="13" hasCustomPrompt="1"/>
          </p:nvPr>
        </p:nvSpPr>
        <p:spPr>
          <a:xfrm>
            <a:off x="838200" y="5242062"/>
            <a:ext cx="2196000" cy="1317138"/>
          </a:xfrm>
        </p:spPr>
        <p:txBody>
          <a:bodyPr lIns="0" anchor="ctr" anchorCtr="0"/>
          <a:lstStyle>
            <a:lvl1pPr algn="l">
              <a:lnSpc>
                <a:spcPct val="100000"/>
              </a:lnSpc>
              <a:defRPr sz="900" b="0"/>
            </a:lvl1pPr>
          </a:lstStyle>
          <a:p>
            <a:r>
              <a:rPr lang="en-GB" dirty="0"/>
              <a:t>Click to insert project logo</a:t>
            </a:r>
          </a:p>
        </p:txBody>
      </p:sp>
      <p:pic>
        <p:nvPicPr>
          <p:cNvPr id="30" name="Picture 2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cxnSp>
        <p:nvCxnSpPr>
          <p:cNvPr id="16" name="Straight Connector 15"/>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426676" y="6200775"/>
            <a:ext cx="36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a:t>Max.</a:t>
            </a:r>
            <a:r>
              <a:rPr lang="en-GB" sz="1000" baseline="0"/>
              <a:t> width</a:t>
            </a:r>
            <a:endParaRPr lang="en-GB" sz="1000"/>
          </a:p>
        </p:txBody>
      </p:sp>
      <p:sp>
        <p:nvSpPr>
          <p:cNvPr id="22" name="TextBox 21"/>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a:t>Min.</a:t>
            </a:r>
            <a:r>
              <a:rPr lang="en-GB" sz="1000" baseline="0"/>
              <a:t> height</a:t>
            </a:r>
            <a:endParaRPr lang="en-GB" sz="1000"/>
          </a:p>
        </p:txBody>
      </p:sp>
      <p:sp>
        <p:nvSpPr>
          <p:cNvPr id="32" name="TextBox 31"/>
          <p:cNvSpPr txBox="1"/>
          <p:nvPr userDrawn="1"/>
        </p:nvSpPr>
        <p:spPr>
          <a:xfrm>
            <a:off x="-1506676" y="5297118"/>
            <a:ext cx="1440000" cy="226591"/>
          </a:xfrm>
          <a:prstGeom prst="rect">
            <a:avLst/>
          </a:prstGeom>
          <a:noFill/>
        </p:spPr>
        <p:txBody>
          <a:bodyPr wrap="square" lIns="36000" tIns="36000" rIns="36000" bIns="36000" rtlCol="0">
            <a:spAutoFit/>
          </a:bodyPr>
          <a:lstStyle/>
          <a:p>
            <a:pPr algn="r"/>
            <a:r>
              <a:rPr lang="en-GB" sz="1000"/>
              <a:t>Max.</a:t>
            </a:r>
            <a:r>
              <a:rPr lang="en-GB" sz="1000" baseline="0"/>
              <a:t> height</a:t>
            </a:r>
            <a:endParaRPr lang="en-GB" sz="1000"/>
          </a:p>
        </p:txBody>
      </p:sp>
      <p:cxnSp>
        <p:nvCxnSpPr>
          <p:cNvPr id="33" name="Straight Connector 32"/>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56" name="Group 55"/>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grpSp>
        <p:nvGrpSpPr>
          <p:cNvPr id="53" name="Group 52"/>
          <p:cNvGrpSpPr/>
          <p:nvPr userDrawn="1"/>
        </p:nvGrpSpPr>
        <p:grpSpPr>
          <a:xfrm>
            <a:off x="-2035175" y="0"/>
            <a:ext cx="1881477" cy="5176145"/>
            <a:chOff x="-2035175" y="0"/>
            <a:chExt cx="1881477" cy="5176145"/>
          </a:xfrm>
        </p:grpSpPr>
        <p:sp>
          <p:nvSpPr>
            <p:cNvPr id="54"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5" name="Group 54"/>
            <p:cNvGrpSpPr/>
            <p:nvPr userDrawn="1"/>
          </p:nvGrpSpPr>
          <p:grpSpPr>
            <a:xfrm>
              <a:off x="-2035175" y="0"/>
              <a:ext cx="1872000" cy="5176145"/>
              <a:chOff x="-2035175" y="0"/>
              <a:chExt cx="1872000" cy="5730106"/>
            </a:xfrm>
          </p:grpSpPr>
          <p:sp>
            <p:nvSpPr>
              <p:cNvPr id="81" name="Rectangle 104"/>
              <p:cNvSpPr>
                <a:spLocks noChangeArrowheads="1"/>
              </p:cNvSpPr>
              <p:nvPr/>
            </p:nvSpPr>
            <p:spPr bwMode="gray">
              <a:xfrm>
                <a:off x="-2035175" y="4672310"/>
                <a:ext cx="1872000" cy="1057796"/>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82"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83"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84"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Orange</a:t>
                </a:r>
              </a:p>
              <a:p>
                <a:pPr>
                  <a:lnSpc>
                    <a:spcPct val="65000"/>
                  </a:lnSpc>
                  <a:spcBef>
                    <a:spcPct val="20000"/>
                  </a:spcBef>
                  <a:spcAft>
                    <a:spcPct val="20000"/>
                  </a:spcAft>
                </a:pPr>
                <a:r>
                  <a:rPr lang="en-GB" altLang="en-US" sz="1000" dirty="0">
                    <a:solidFill>
                      <a:srgbClr val="333333"/>
                    </a:solidFill>
                  </a:rPr>
                  <a:t>RGB= 255, 98, 0</a:t>
                </a:r>
              </a:p>
            </p:txBody>
          </p:sp>
          <p:sp>
            <p:nvSpPr>
              <p:cNvPr id="85"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86"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Light Grey</a:t>
                </a:r>
              </a:p>
              <a:p>
                <a:pPr>
                  <a:lnSpc>
                    <a:spcPct val="65000"/>
                  </a:lnSpc>
                  <a:spcBef>
                    <a:spcPct val="20000"/>
                  </a:spcBef>
                  <a:spcAft>
                    <a:spcPct val="20000"/>
                  </a:spcAft>
                </a:pPr>
                <a:r>
                  <a:rPr lang="en-GB" altLang="en-US" sz="1000" dirty="0">
                    <a:solidFill>
                      <a:srgbClr val="333333"/>
                    </a:solidFill>
                  </a:rPr>
                  <a:t>RGB= 168, 168, 168</a:t>
                </a:r>
              </a:p>
            </p:txBody>
          </p:sp>
          <p:sp>
            <p:nvSpPr>
              <p:cNvPr id="87"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88"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Indigo</a:t>
                </a:r>
              </a:p>
              <a:p>
                <a:pPr>
                  <a:lnSpc>
                    <a:spcPct val="65000"/>
                  </a:lnSpc>
                  <a:spcBef>
                    <a:spcPct val="20000"/>
                  </a:spcBef>
                  <a:spcAft>
                    <a:spcPct val="20000"/>
                  </a:spcAft>
                </a:pPr>
                <a:r>
                  <a:rPr lang="en-GB" altLang="en-US" sz="1000" dirty="0">
                    <a:solidFill>
                      <a:srgbClr val="333333"/>
                    </a:solidFill>
                  </a:rPr>
                  <a:t>RGB= 82, 81, 153</a:t>
                </a:r>
              </a:p>
            </p:txBody>
          </p:sp>
          <p:sp>
            <p:nvSpPr>
              <p:cNvPr id="89"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90"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Sky</a:t>
                </a:r>
              </a:p>
              <a:p>
                <a:pPr>
                  <a:lnSpc>
                    <a:spcPct val="65000"/>
                  </a:lnSpc>
                  <a:spcBef>
                    <a:spcPct val="20000"/>
                  </a:spcBef>
                  <a:spcAft>
                    <a:spcPct val="20000"/>
                  </a:spcAft>
                </a:pPr>
                <a:r>
                  <a:rPr lang="en-GB" altLang="en-US" sz="1000" dirty="0">
                    <a:solidFill>
                      <a:srgbClr val="333333"/>
                    </a:solidFill>
                  </a:rPr>
                  <a:t>RGB= 96, 166, 218</a:t>
                </a:r>
              </a:p>
            </p:txBody>
          </p:sp>
          <p:sp>
            <p:nvSpPr>
              <p:cNvPr id="91"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rgbClr val="333333"/>
                    </a:solidFill>
                  </a:rPr>
                  <a:t>Colour guidelines</a:t>
                </a:r>
              </a:p>
            </p:txBody>
          </p:sp>
          <p:sp>
            <p:nvSpPr>
              <p:cNvPr id="92"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93"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Fuchsia</a:t>
                </a:r>
              </a:p>
              <a:p>
                <a:pPr>
                  <a:lnSpc>
                    <a:spcPct val="65000"/>
                  </a:lnSpc>
                  <a:spcBef>
                    <a:spcPct val="20000"/>
                  </a:spcBef>
                  <a:spcAft>
                    <a:spcPct val="20000"/>
                  </a:spcAft>
                </a:pPr>
                <a:r>
                  <a:rPr lang="en-GB" altLang="en-US" sz="1000" dirty="0">
                    <a:solidFill>
                      <a:srgbClr val="333333"/>
                    </a:solidFill>
                  </a:rPr>
                  <a:t>RGB= 171, 0, 102</a:t>
                </a:r>
              </a:p>
            </p:txBody>
          </p:sp>
          <p:sp>
            <p:nvSpPr>
              <p:cNvPr id="94"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95"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Lime</a:t>
                </a:r>
              </a:p>
              <a:p>
                <a:pPr>
                  <a:lnSpc>
                    <a:spcPct val="65000"/>
                  </a:lnSpc>
                  <a:spcBef>
                    <a:spcPct val="20000"/>
                  </a:spcBef>
                  <a:spcAft>
                    <a:spcPct val="20000"/>
                  </a:spcAft>
                </a:pPr>
                <a:r>
                  <a:rPr lang="en-GB" altLang="en-US" sz="1000" dirty="0">
                    <a:solidFill>
                      <a:srgbClr val="333333"/>
                    </a:solidFill>
                  </a:rPr>
                  <a:t>RGB= 208, 217, 60</a:t>
                </a:r>
              </a:p>
            </p:txBody>
          </p:sp>
          <p:sp>
            <p:nvSpPr>
              <p:cNvPr id="96"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99"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Leaf</a:t>
                </a:r>
              </a:p>
              <a:p>
                <a:pPr>
                  <a:lnSpc>
                    <a:spcPct val="65000"/>
                  </a:lnSpc>
                  <a:spcBef>
                    <a:spcPct val="20000"/>
                  </a:spcBef>
                  <a:spcAft>
                    <a:spcPct val="20000"/>
                  </a:spcAft>
                </a:pPr>
                <a:r>
                  <a:rPr lang="en-GB" altLang="en-US" sz="1000" dirty="0">
                    <a:solidFill>
                      <a:srgbClr val="333333"/>
                    </a:solidFill>
                  </a:rPr>
                  <a:t>RGB= 52, 150, 81</a:t>
                </a:r>
              </a:p>
            </p:txBody>
          </p:sp>
          <p:sp>
            <p:nvSpPr>
              <p:cNvPr id="100"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101"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Mid Grey</a:t>
                </a:r>
              </a:p>
              <a:p>
                <a:pPr>
                  <a:lnSpc>
                    <a:spcPct val="65000"/>
                  </a:lnSpc>
                  <a:spcBef>
                    <a:spcPct val="20000"/>
                  </a:spcBef>
                  <a:spcAft>
                    <a:spcPct val="20000"/>
                  </a:spcAft>
                </a:pPr>
                <a:r>
                  <a:rPr lang="en-GB" altLang="en-US" sz="1000" dirty="0">
                    <a:solidFill>
                      <a:srgbClr val="333333"/>
                    </a:solidFill>
                  </a:rPr>
                  <a:t>RGB= 105, 105, 105</a:t>
                </a:r>
              </a:p>
            </p:txBody>
          </p:sp>
          <p:sp>
            <p:nvSpPr>
              <p:cNvPr id="10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10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Text Colour</a:t>
                </a:r>
              </a:p>
              <a:p>
                <a:pPr>
                  <a:lnSpc>
                    <a:spcPct val="65000"/>
                  </a:lnSpc>
                  <a:spcBef>
                    <a:spcPct val="20000"/>
                  </a:spcBef>
                  <a:spcAft>
                    <a:spcPct val="20000"/>
                  </a:spcAft>
                </a:pPr>
                <a:r>
                  <a:rPr lang="en-GB" altLang="en-US" sz="1000" dirty="0">
                    <a:solidFill>
                      <a:srgbClr val="333333"/>
                    </a:solidFill>
                  </a:rPr>
                  <a:t>RGB= 51, 51, 51</a:t>
                </a:r>
              </a:p>
            </p:txBody>
          </p:sp>
          <p:pic>
            <p:nvPicPr>
              <p:cNvPr id="110" name="Picture 10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111"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112"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Minus</a:t>
                </a:r>
              </a:p>
              <a:p>
                <a:pPr>
                  <a:lnSpc>
                    <a:spcPct val="65000"/>
                  </a:lnSpc>
                  <a:spcBef>
                    <a:spcPct val="20000"/>
                  </a:spcBef>
                  <a:spcAft>
                    <a:spcPct val="20000"/>
                  </a:spcAft>
                </a:pPr>
                <a:r>
                  <a:rPr lang="en-GB" altLang="en-US" sz="1000" dirty="0">
                    <a:solidFill>
                      <a:srgbClr val="333333"/>
                    </a:solidFill>
                  </a:rPr>
                  <a:t>RGB= 255, 0, 0</a:t>
                </a:r>
              </a:p>
            </p:txBody>
          </p:sp>
          <p:sp>
            <p:nvSpPr>
              <p:cNvPr id="113"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114"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Plus</a:t>
                </a:r>
              </a:p>
              <a:p>
                <a:pPr>
                  <a:lnSpc>
                    <a:spcPct val="65000"/>
                  </a:lnSpc>
                  <a:spcBef>
                    <a:spcPct val="20000"/>
                  </a:spcBef>
                  <a:spcAft>
                    <a:spcPct val="20000"/>
                  </a:spcAft>
                </a:pPr>
                <a:r>
                  <a:rPr lang="en-GB" altLang="en-US" sz="1000" dirty="0">
                    <a:solidFill>
                      <a:srgbClr val="333333"/>
                    </a:solidFill>
                  </a:rPr>
                  <a:t>RGB= 52, 150, 81</a:t>
                </a:r>
              </a:p>
            </p:txBody>
          </p:sp>
          <p:sp>
            <p:nvSpPr>
              <p:cNvPr id="115"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rgbClr val="333333"/>
                    </a:solidFill>
                  </a:rPr>
                  <a:t>Primary colours</a:t>
                </a:r>
              </a:p>
            </p:txBody>
          </p:sp>
          <p:sp>
            <p:nvSpPr>
              <p:cNvPr id="11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rgbClr val="333333"/>
                    </a:solidFill>
                  </a:rPr>
                  <a:t>Secondary colours</a:t>
                </a:r>
              </a:p>
            </p:txBody>
          </p:sp>
          <p:sp>
            <p:nvSpPr>
              <p:cNvPr id="117"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rgbClr val="333333"/>
                    </a:solidFill>
                  </a:rPr>
                  <a:t>Functional colours</a:t>
                </a:r>
              </a:p>
            </p:txBody>
          </p:sp>
        </p:grpSp>
      </p:grpSp>
    </p:spTree>
    <p:extLst>
      <p:ext uri="{BB962C8B-B14F-4D97-AF65-F5344CB8AC3E}">
        <p14:creationId xmlns:p14="http://schemas.microsoft.com/office/powerpoint/2010/main" val="463800200"/>
      </p:ext>
    </p:extLst>
  </p:cSld>
  <p:clrMapOvr>
    <a:masterClrMapping/>
  </p:clrMapOvr>
  <p:extLst>
    <p:ext uri="{DCECCB84-F9BA-43D5-87BE-67443E8EF086}">
      <p15:sldGuideLst xmlns:p15="http://schemas.microsoft.com/office/powerpoint/2012/main">
        <p15:guide id="1" orient="horz" pos="4135" userDrawn="1">
          <p15:clr>
            <a:srgbClr val="FBAE40"/>
          </p15:clr>
        </p15:guide>
        <p15:guide id="2" orient="horz" pos="330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F Title Slide">
    <p:bg bwMode="gray">
      <p:bgRef idx="1001">
        <a:schemeClr val="bg1"/>
      </p:bgRef>
    </p:bg>
    <p:spTree>
      <p:nvGrpSpPr>
        <p:cNvPr id="1" name=""/>
        <p:cNvGrpSpPr/>
        <p:nvPr/>
      </p:nvGrpSpPr>
      <p:grpSpPr>
        <a:xfrm>
          <a:off x="0" y="0"/>
          <a:ext cx="0" cy="0"/>
          <a:chOff x="0" y="0"/>
          <a:chExt cx="0" cy="0"/>
        </a:xfrm>
      </p:grpSpPr>
      <p:grpSp>
        <p:nvGrpSpPr>
          <p:cNvPr id="35" name="Group 34"/>
          <p:cNvGrpSpPr/>
          <p:nvPr userDrawn="1"/>
        </p:nvGrpSpPr>
        <p:grpSpPr bwMode="gray">
          <a:xfrm>
            <a:off x="0" y="1643199"/>
            <a:ext cx="11339513" cy="3055937"/>
            <a:chOff x="409575" y="3144838"/>
            <a:chExt cx="11339513" cy="3055937"/>
          </a:xfrm>
        </p:grpSpPr>
        <p:sp>
          <p:nvSpPr>
            <p:cNvPr id="37"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GB"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GB" noProof="0"/>
              <a:t>Click to edit Master text styles</a:t>
            </a:r>
          </a:p>
        </p:txBody>
      </p:sp>
      <p:pic>
        <p:nvPicPr>
          <p:cNvPr id="38" name="Picture 3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6"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pic>
        <p:nvPicPr>
          <p:cNvPr id="44" name="Picture Placeholder 36"/>
          <p:cNvPicPr>
            <a:picLocks noChangeAspect="1"/>
          </p:cNvPicPr>
          <p:nvPr userDrawn="1"/>
        </p:nvPicPr>
        <p:blipFill rotWithShape="1">
          <a:blip r:embed="rId3"/>
          <a:srcRect/>
          <a:stretch/>
        </p:blipFill>
        <p:spPr bwMode="gray">
          <a:xfrm>
            <a:off x="838200" y="6292800"/>
            <a:ext cx="2188801" cy="286882"/>
          </a:xfrm>
          <a:prstGeom prst="rect">
            <a:avLst/>
          </a:prstGeom>
        </p:spPr>
      </p:pic>
      <p:grpSp>
        <p:nvGrpSpPr>
          <p:cNvPr id="42" name="Group 41"/>
          <p:cNvGrpSpPr/>
          <p:nvPr userDrawn="1"/>
        </p:nvGrpSpPr>
        <p:grpSpPr>
          <a:xfrm>
            <a:off x="-2035175" y="0"/>
            <a:ext cx="1881477" cy="5176147"/>
            <a:chOff x="-2035175" y="0"/>
            <a:chExt cx="1881477" cy="5176147"/>
          </a:xfrm>
        </p:grpSpPr>
        <p:sp>
          <p:nvSpPr>
            <p:cNvPr id="43"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5" name="Group 44"/>
            <p:cNvGrpSpPr/>
            <p:nvPr userDrawn="1"/>
          </p:nvGrpSpPr>
          <p:grpSpPr>
            <a:xfrm>
              <a:off x="-2035175" y="0"/>
              <a:ext cx="1872000" cy="5176147"/>
              <a:chOff x="-2035175" y="0"/>
              <a:chExt cx="1872000" cy="5730108"/>
            </a:xfrm>
          </p:grpSpPr>
          <p:sp>
            <p:nvSpPr>
              <p:cNvPr id="46" name="Rectangle 104"/>
              <p:cNvSpPr>
                <a:spLocks noChangeArrowheads="1"/>
              </p:cNvSpPr>
              <p:nvPr/>
            </p:nvSpPr>
            <p:spPr bwMode="gray">
              <a:xfrm>
                <a:off x="-2035175" y="4653097"/>
                <a:ext cx="1872000" cy="107701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4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Orange</a:t>
                </a:r>
              </a:p>
              <a:p>
                <a:pPr>
                  <a:lnSpc>
                    <a:spcPct val="65000"/>
                  </a:lnSpc>
                  <a:spcBef>
                    <a:spcPct val="20000"/>
                  </a:spcBef>
                  <a:spcAft>
                    <a:spcPct val="20000"/>
                  </a:spcAft>
                </a:pPr>
                <a:r>
                  <a:rPr lang="en-GB" altLang="en-US" sz="1000" dirty="0">
                    <a:solidFill>
                      <a:srgbClr val="333333"/>
                    </a:solidFill>
                  </a:rPr>
                  <a:t>RGB= 255, 98, 0</a:t>
                </a:r>
              </a:p>
            </p:txBody>
          </p:sp>
          <p:sp>
            <p:nvSpPr>
              <p:cNvPr id="5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Light Grey</a:t>
                </a:r>
              </a:p>
              <a:p>
                <a:pPr>
                  <a:lnSpc>
                    <a:spcPct val="65000"/>
                  </a:lnSpc>
                  <a:spcBef>
                    <a:spcPct val="20000"/>
                  </a:spcBef>
                  <a:spcAft>
                    <a:spcPct val="20000"/>
                  </a:spcAft>
                </a:pPr>
                <a:r>
                  <a:rPr lang="en-GB" altLang="en-US" sz="1000" dirty="0">
                    <a:solidFill>
                      <a:srgbClr val="333333"/>
                    </a:solidFill>
                  </a:rPr>
                  <a:t>RGB= 168, 168, 168</a:t>
                </a:r>
              </a:p>
            </p:txBody>
          </p:sp>
          <p:sp>
            <p:nvSpPr>
              <p:cNvPr id="5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Indigo</a:t>
                </a:r>
              </a:p>
              <a:p>
                <a:pPr>
                  <a:lnSpc>
                    <a:spcPct val="65000"/>
                  </a:lnSpc>
                  <a:spcBef>
                    <a:spcPct val="20000"/>
                  </a:spcBef>
                  <a:spcAft>
                    <a:spcPct val="20000"/>
                  </a:spcAft>
                </a:pPr>
                <a:r>
                  <a:rPr lang="en-GB" altLang="en-US" sz="1000" dirty="0">
                    <a:solidFill>
                      <a:srgbClr val="333333"/>
                    </a:solidFill>
                  </a:rPr>
                  <a:t>RGB= 82, 81, 153</a:t>
                </a:r>
              </a:p>
            </p:txBody>
          </p:sp>
          <p:sp>
            <p:nvSpPr>
              <p:cNvPr id="5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Sky</a:t>
                </a:r>
              </a:p>
              <a:p>
                <a:pPr>
                  <a:lnSpc>
                    <a:spcPct val="65000"/>
                  </a:lnSpc>
                  <a:spcBef>
                    <a:spcPct val="20000"/>
                  </a:spcBef>
                  <a:spcAft>
                    <a:spcPct val="20000"/>
                  </a:spcAft>
                </a:pPr>
                <a:r>
                  <a:rPr lang="en-GB" altLang="en-US" sz="1000" dirty="0">
                    <a:solidFill>
                      <a:srgbClr val="333333"/>
                    </a:solidFill>
                  </a:rPr>
                  <a:t>RGB= 96, 166, 218</a:t>
                </a:r>
              </a:p>
            </p:txBody>
          </p:sp>
          <p:sp>
            <p:nvSpPr>
              <p:cNvPr id="5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rgbClr val="333333"/>
                    </a:solidFill>
                  </a:rPr>
                  <a:t>Colour guidelines</a:t>
                </a:r>
              </a:p>
            </p:txBody>
          </p:sp>
          <p:sp>
            <p:nvSpPr>
              <p:cNvPr id="5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5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Fuchsia</a:t>
                </a:r>
              </a:p>
              <a:p>
                <a:pPr>
                  <a:lnSpc>
                    <a:spcPct val="65000"/>
                  </a:lnSpc>
                  <a:spcBef>
                    <a:spcPct val="20000"/>
                  </a:spcBef>
                  <a:spcAft>
                    <a:spcPct val="20000"/>
                  </a:spcAft>
                </a:pPr>
                <a:r>
                  <a:rPr lang="en-GB" altLang="en-US" sz="1000" dirty="0">
                    <a:solidFill>
                      <a:srgbClr val="333333"/>
                    </a:solidFill>
                  </a:rPr>
                  <a:t>RGB= 171, 0, 102</a:t>
                </a:r>
              </a:p>
            </p:txBody>
          </p:sp>
          <p:sp>
            <p:nvSpPr>
              <p:cNvPr id="5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Lime</a:t>
                </a:r>
              </a:p>
              <a:p>
                <a:pPr>
                  <a:lnSpc>
                    <a:spcPct val="65000"/>
                  </a:lnSpc>
                  <a:spcBef>
                    <a:spcPct val="20000"/>
                  </a:spcBef>
                  <a:spcAft>
                    <a:spcPct val="20000"/>
                  </a:spcAft>
                </a:pPr>
                <a:r>
                  <a:rPr lang="en-GB" altLang="en-US" sz="1000" dirty="0">
                    <a:solidFill>
                      <a:srgbClr val="333333"/>
                    </a:solidFill>
                  </a:rPr>
                  <a:t>RGB= 208, 217, 60</a:t>
                </a:r>
              </a:p>
            </p:txBody>
          </p:sp>
          <p:sp>
            <p:nvSpPr>
              <p:cNvPr id="6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Leaf</a:t>
                </a:r>
              </a:p>
              <a:p>
                <a:pPr>
                  <a:lnSpc>
                    <a:spcPct val="65000"/>
                  </a:lnSpc>
                  <a:spcBef>
                    <a:spcPct val="20000"/>
                  </a:spcBef>
                  <a:spcAft>
                    <a:spcPct val="20000"/>
                  </a:spcAft>
                </a:pPr>
                <a:r>
                  <a:rPr lang="en-GB" altLang="en-US" sz="1000" dirty="0">
                    <a:solidFill>
                      <a:srgbClr val="333333"/>
                    </a:solidFill>
                  </a:rPr>
                  <a:t>RGB= 52, 150, 81</a:t>
                </a:r>
              </a:p>
            </p:txBody>
          </p:sp>
          <p:sp>
            <p:nvSpPr>
              <p:cNvPr id="6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64"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Mid Grey</a:t>
                </a:r>
              </a:p>
              <a:p>
                <a:pPr>
                  <a:lnSpc>
                    <a:spcPct val="65000"/>
                  </a:lnSpc>
                  <a:spcBef>
                    <a:spcPct val="20000"/>
                  </a:spcBef>
                  <a:spcAft>
                    <a:spcPct val="20000"/>
                  </a:spcAft>
                </a:pPr>
                <a:r>
                  <a:rPr lang="en-GB" altLang="en-US" sz="1000" dirty="0">
                    <a:solidFill>
                      <a:srgbClr val="333333"/>
                    </a:solidFill>
                  </a:rPr>
                  <a:t>RGB= 105, 105, 105</a:t>
                </a:r>
              </a:p>
            </p:txBody>
          </p:sp>
          <p:sp>
            <p:nvSpPr>
              <p:cNvPr id="65"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84"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Text Colour</a:t>
                </a:r>
              </a:p>
              <a:p>
                <a:pPr>
                  <a:lnSpc>
                    <a:spcPct val="65000"/>
                  </a:lnSpc>
                  <a:spcBef>
                    <a:spcPct val="20000"/>
                  </a:spcBef>
                  <a:spcAft>
                    <a:spcPct val="20000"/>
                  </a:spcAft>
                </a:pPr>
                <a:r>
                  <a:rPr lang="en-GB" altLang="en-US" sz="1000" dirty="0">
                    <a:solidFill>
                      <a:srgbClr val="333333"/>
                    </a:solidFill>
                  </a:rPr>
                  <a:t>RGB= 51, 51, 51</a:t>
                </a:r>
              </a:p>
            </p:txBody>
          </p:sp>
          <p:pic>
            <p:nvPicPr>
              <p:cNvPr id="85" name="Picture 8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88"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89"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Minus</a:t>
                </a:r>
              </a:p>
              <a:p>
                <a:pPr>
                  <a:lnSpc>
                    <a:spcPct val="65000"/>
                  </a:lnSpc>
                  <a:spcBef>
                    <a:spcPct val="20000"/>
                  </a:spcBef>
                  <a:spcAft>
                    <a:spcPct val="20000"/>
                  </a:spcAft>
                </a:pPr>
                <a:r>
                  <a:rPr lang="en-GB" altLang="en-US" sz="1000" dirty="0">
                    <a:solidFill>
                      <a:srgbClr val="333333"/>
                    </a:solidFill>
                  </a:rPr>
                  <a:t>RGB= 255, 0, 0</a:t>
                </a:r>
              </a:p>
            </p:txBody>
          </p:sp>
          <p:sp>
            <p:nvSpPr>
              <p:cNvPr id="90"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1"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Plus</a:t>
                </a:r>
              </a:p>
              <a:p>
                <a:pPr>
                  <a:lnSpc>
                    <a:spcPct val="65000"/>
                  </a:lnSpc>
                  <a:spcBef>
                    <a:spcPct val="20000"/>
                  </a:spcBef>
                  <a:spcAft>
                    <a:spcPct val="20000"/>
                  </a:spcAft>
                </a:pPr>
                <a:r>
                  <a:rPr lang="en-GB" altLang="en-US" sz="1000" dirty="0">
                    <a:solidFill>
                      <a:srgbClr val="333333"/>
                    </a:solidFill>
                  </a:rPr>
                  <a:t>RGB= 52, 150, 81</a:t>
                </a:r>
              </a:p>
            </p:txBody>
          </p:sp>
          <p:sp>
            <p:nvSpPr>
              <p:cNvPr id="92"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rgbClr val="333333"/>
                    </a:solidFill>
                  </a:rPr>
                  <a:t>Primary colours</a:t>
                </a:r>
              </a:p>
            </p:txBody>
          </p:sp>
          <p:sp>
            <p:nvSpPr>
              <p:cNvPr id="93"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rgbClr val="333333"/>
                    </a:solidFill>
                  </a:rPr>
                  <a:t>Secondary colours</a:t>
                </a:r>
              </a:p>
            </p:txBody>
          </p:sp>
          <p:sp>
            <p:nvSpPr>
              <p:cNvPr id="94"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rgbClr val="333333"/>
                    </a:solidFill>
                  </a:rPr>
                  <a:t>Functional colours</a:t>
                </a:r>
              </a:p>
            </p:txBody>
          </p:sp>
        </p:grpSp>
      </p:grpSp>
    </p:spTree>
    <p:extLst>
      <p:ext uri="{BB962C8B-B14F-4D97-AF65-F5344CB8AC3E}">
        <p14:creationId xmlns:p14="http://schemas.microsoft.com/office/powerpoint/2010/main" val="218941820"/>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F Title Slide Full Picture">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gray">
          <a:xfrm>
            <a:off x="0" y="1643199"/>
            <a:ext cx="5909320" cy="3045600"/>
            <a:chOff x="3465513" y="2070100"/>
            <a:chExt cx="5260975" cy="2711450"/>
          </a:xfrm>
        </p:grpSpPr>
        <p:sp>
          <p:nvSpPr>
            <p:cNvPr id="75"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6" name="Freeform 75"/>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GB"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GB" noProof="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7"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38" name="Picture Placeholder 37"/>
          <p:cNvSpPr>
            <a:spLocks noGrp="1"/>
          </p:cNvSpPr>
          <p:nvPr>
            <p:ph type="pic" sz="quarter" idx="12"/>
          </p:nvPr>
        </p:nvSpPr>
        <p:spPr bwMode="gray">
          <a:xfrm>
            <a:off x="-3176" y="1"/>
            <a:ext cx="12195175" cy="6024879"/>
          </a:xfrm>
          <a:custGeom>
            <a:avLst/>
            <a:gdLst>
              <a:gd name="connsiteX0" fmla="*/ 0 w 12195175"/>
              <a:gd name="connsiteY0" fmla="*/ 0 h 6024879"/>
              <a:gd name="connsiteX1" fmla="*/ 12195175 w 12195175"/>
              <a:gd name="connsiteY1" fmla="*/ 0 h 6024879"/>
              <a:gd name="connsiteX2" fmla="*/ 12195175 w 12195175"/>
              <a:gd name="connsiteY2" fmla="*/ 6024879 h 6024879"/>
              <a:gd name="connsiteX3" fmla="*/ 0 w 12195175"/>
              <a:gd name="connsiteY3" fmla="*/ 6024879 h 6024879"/>
              <a:gd name="connsiteX4" fmla="*/ 0 w 12195175"/>
              <a:gd name="connsiteY4" fmla="*/ 4688798 h 6024879"/>
              <a:gd name="connsiteX5" fmla="*/ 3176 w 12195175"/>
              <a:gd name="connsiteY5" fmla="*/ 4688798 h 6024879"/>
              <a:gd name="connsiteX6" fmla="*/ 61412 w 12195175"/>
              <a:gd name="connsiteY6" fmla="*/ 4688798 h 6024879"/>
              <a:gd name="connsiteX7" fmla="*/ 530839 w 12195175"/>
              <a:gd name="connsiteY7" fmla="*/ 4688798 h 6024879"/>
              <a:gd name="connsiteX8" fmla="*/ 5811194 w 12195175"/>
              <a:gd name="connsiteY8" fmla="*/ 4688798 h 6024879"/>
              <a:gd name="connsiteX9" fmla="*/ 5912496 w 12195175"/>
              <a:gd name="connsiteY9" fmla="*/ 4587218 h 6024879"/>
              <a:gd name="connsiteX10" fmla="*/ 5912496 w 12195175"/>
              <a:gd name="connsiteY10" fmla="*/ 3918482 h 6024879"/>
              <a:gd name="connsiteX11" fmla="*/ 5912496 w 12195175"/>
              <a:gd name="connsiteY11" fmla="*/ 1744697 h 6024879"/>
              <a:gd name="connsiteX12" fmla="*/ 5811194 w 12195175"/>
              <a:gd name="connsiteY12" fmla="*/ 1643198 h 6024879"/>
              <a:gd name="connsiteX13" fmla="*/ 61412 w 12195175"/>
              <a:gd name="connsiteY13" fmla="*/ 1643198 h 6024879"/>
              <a:gd name="connsiteX14" fmla="*/ 3176 w 12195175"/>
              <a:gd name="connsiteY14" fmla="*/ 1643198 h 6024879"/>
              <a:gd name="connsiteX15" fmla="*/ 0 w 12195175"/>
              <a:gd name="connsiteY15"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5175" h="6024879">
                <a:moveTo>
                  <a:pt x="0" y="0"/>
                </a:moveTo>
                <a:lnTo>
                  <a:pt x="12195175" y="0"/>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GB" noProof="0"/>
              <a:t>Click icon to add picture</a:t>
            </a:r>
            <a:endParaRPr lang="en-GB" noProof="0" dirty="0"/>
          </a:p>
        </p:txBody>
      </p:sp>
      <p:pic>
        <p:nvPicPr>
          <p:cNvPr id="42" name="Picture Placeholder 36"/>
          <p:cNvPicPr>
            <a:picLocks noChangeAspect="1"/>
          </p:cNvPicPr>
          <p:nvPr userDrawn="1"/>
        </p:nvPicPr>
        <p:blipFill rotWithShape="1">
          <a:blip r:embed="rId3"/>
          <a:srcRect/>
          <a:stretch/>
        </p:blipFill>
        <p:spPr bwMode="gray">
          <a:xfrm>
            <a:off x="838200" y="6292800"/>
            <a:ext cx="2188801" cy="286882"/>
          </a:xfrm>
          <a:prstGeom prst="rect">
            <a:avLst/>
          </a:prstGeom>
        </p:spPr>
      </p:pic>
      <p:grpSp>
        <p:nvGrpSpPr>
          <p:cNvPr id="43" name="Group 42"/>
          <p:cNvGrpSpPr/>
          <p:nvPr userDrawn="1"/>
        </p:nvGrpSpPr>
        <p:grpSpPr>
          <a:xfrm>
            <a:off x="-2035175" y="0"/>
            <a:ext cx="1881477" cy="5176145"/>
            <a:chOff x="-2035175" y="0"/>
            <a:chExt cx="1881477" cy="5176145"/>
          </a:xfrm>
        </p:grpSpPr>
        <p:sp>
          <p:nvSpPr>
            <p:cNvPr id="44"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5" name="Group 44"/>
            <p:cNvGrpSpPr/>
            <p:nvPr userDrawn="1"/>
          </p:nvGrpSpPr>
          <p:grpSpPr>
            <a:xfrm>
              <a:off x="-2035175" y="0"/>
              <a:ext cx="1872000" cy="5176145"/>
              <a:chOff x="-2035175" y="0"/>
              <a:chExt cx="1872000" cy="5730106"/>
            </a:xfrm>
          </p:grpSpPr>
          <p:sp>
            <p:nvSpPr>
              <p:cNvPr id="46" name="Rectangle 104"/>
              <p:cNvSpPr>
                <a:spLocks noChangeArrowheads="1"/>
              </p:cNvSpPr>
              <p:nvPr/>
            </p:nvSpPr>
            <p:spPr bwMode="gray">
              <a:xfrm>
                <a:off x="-2035175" y="4641885"/>
                <a:ext cx="1872000" cy="108822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4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Orange</a:t>
                </a:r>
              </a:p>
              <a:p>
                <a:pPr>
                  <a:lnSpc>
                    <a:spcPct val="65000"/>
                  </a:lnSpc>
                  <a:spcBef>
                    <a:spcPct val="20000"/>
                  </a:spcBef>
                  <a:spcAft>
                    <a:spcPct val="20000"/>
                  </a:spcAft>
                </a:pPr>
                <a:r>
                  <a:rPr lang="en-GB" altLang="en-US" sz="1000" dirty="0">
                    <a:solidFill>
                      <a:srgbClr val="333333"/>
                    </a:solidFill>
                  </a:rPr>
                  <a:t>RGB= 255, 98, 0</a:t>
                </a:r>
              </a:p>
            </p:txBody>
          </p:sp>
          <p:sp>
            <p:nvSpPr>
              <p:cNvPr id="5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Light Grey</a:t>
                </a:r>
              </a:p>
              <a:p>
                <a:pPr>
                  <a:lnSpc>
                    <a:spcPct val="65000"/>
                  </a:lnSpc>
                  <a:spcBef>
                    <a:spcPct val="20000"/>
                  </a:spcBef>
                  <a:spcAft>
                    <a:spcPct val="20000"/>
                  </a:spcAft>
                </a:pPr>
                <a:r>
                  <a:rPr lang="en-GB" altLang="en-US" sz="1000" dirty="0">
                    <a:solidFill>
                      <a:srgbClr val="333333"/>
                    </a:solidFill>
                  </a:rPr>
                  <a:t>RGB= 168, 168, 168</a:t>
                </a:r>
              </a:p>
            </p:txBody>
          </p:sp>
          <p:sp>
            <p:nvSpPr>
              <p:cNvPr id="5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Indigo</a:t>
                </a:r>
              </a:p>
              <a:p>
                <a:pPr>
                  <a:lnSpc>
                    <a:spcPct val="65000"/>
                  </a:lnSpc>
                  <a:spcBef>
                    <a:spcPct val="20000"/>
                  </a:spcBef>
                  <a:spcAft>
                    <a:spcPct val="20000"/>
                  </a:spcAft>
                </a:pPr>
                <a:r>
                  <a:rPr lang="en-GB" altLang="en-US" sz="1000" dirty="0">
                    <a:solidFill>
                      <a:srgbClr val="333333"/>
                    </a:solidFill>
                  </a:rPr>
                  <a:t>RGB= 82, 81, 153</a:t>
                </a:r>
              </a:p>
            </p:txBody>
          </p:sp>
          <p:sp>
            <p:nvSpPr>
              <p:cNvPr id="5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Sky</a:t>
                </a:r>
              </a:p>
              <a:p>
                <a:pPr>
                  <a:lnSpc>
                    <a:spcPct val="65000"/>
                  </a:lnSpc>
                  <a:spcBef>
                    <a:spcPct val="20000"/>
                  </a:spcBef>
                  <a:spcAft>
                    <a:spcPct val="20000"/>
                  </a:spcAft>
                </a:pPr>
                <a:r>
                  <a:rPr lang="en-GB" altLang="en-US" sz="1000" dirty="0">
                    <a:solidFill>
                      <a:srgbClr val="333333"/>
                    </a:solidFill>
                  </a:rPr>
                  <a:t>RGB= 96, 166, 218</a:t>
                </a:r>
              </a:p>
            </p:txBody>
          </p:sp>
          <p:sp>
            <p:nvSpPr>
              <p:cNvPr id="5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rgbClr val="333333"/>
                    </a:solidFill>
                  </a:rPr>
                  <a:t>Colour guidelines</a:t>
                </a:r>
              </a:p>
            </p:txBody>
          </p:sp>
          <p:sp>
            <p:nvSpPr>
              <p:cNvPr id="5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5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Fuchsia</a:t>
                </a:r>
              </a:p>
              <a:p>
                <a:pPr>
                  <a:lnSpc>
                    <a:spcPct val="65000"/>
                  </a:lnSpc>
                  <a:spcBef>
                    <a:spcPct val="20000"/>
                  </a:spcBef>
                  <a:spcAft>
                    <a:spcPct val="20000"/>
                  </a:spcAft>
                </a:pPr>
                <a:r>
                  <a:rPr lang="en-GB" altLang="en-US" sz="1000" dirty="0">
                    <a:solidFill>
                      <a:srgbClr val="333333"/>
                    </a:solidFill>
                  </a:rPr>
                  <a:t>RGB= 171, 0, 102</a:t>
                </a:r>
              </a:p>
            </p:txBody>
          </p:sp>
          <p:sp>
            <p:nvSpPr>
              <p:cNvPr id="5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Lime</a:t>
                </a:r>
              </a:p>
              <a:p>
                <a:pPr>
                  <a:lnSpc>
                    <a:spcPct val="65000"/>
                  </a:lnSpc>
                  <a:spcBef>
                    <a:spcPct val="20000"/>
                  </a:spcBef>
                  <a:spcAft>
                    <a:spcPct val="20000"/>
                  </a:spcAft>
                </a:pPr>
                <a:r>
                  <a:rPr lang="en-GB" altLang="en-US" sz="1000" dirty="0">
                    <a:solidFill>
                      <a:srgbClr val="333333"/>
                    </a:solidFill>
                  </a:rPr>
                  <a:t>RGB= 208, 217, 60</a:t>
                </a:r>
              </a:p>
            </p:txBody>
          </p:sp>
          <p:sp>
            <p:nvSpPr>
              <p:cNvPr id="6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Leaf</a:t>
                </a:r>
              </a:p>
              <a:p>
                <a:pPr>
                  <a:lnSpc>
                    <a:spcPct val="65000"/>
                  </a:lnSpc>
                  <a:spcBef>
                    <a:spcPct val="20000"/>
                  </a:spcBef>
                  <a:spcAft>
                    <a:spcPct val="20000"/>
                  </a:spcAft>
                </a:pPr>
                <a:r>
                  <a:rPr lang="en-GB" altLang="en-US" sz="1000" dirty="0">
                    <a:solidFill>
                      <a:srgbClr val="333333"/>
                    </a:solidFill>
                  </a:rPr>
                  <a:t>RGB= 52, 150, 81</a:t>
                </a:r>
              </a:p>
            </p:txBody>
          </p:sp>
          <p:sp>
            <p:nvSpPr>
              <p:cNvPr id="6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85"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Mid Grey</a:t>
                </a:r>
              </a:p>
              <a:p>
                <a:pPr>
                  <a:lnSpc>
                    <a:spcPct val="65000"/>
                  </a:lnSpc>
                  <a:spcBef>
                    <a:spcPct val="20000"/>
                  </a:spcBef>
                  <a:spcAft>
                    <a:spcPct val="20000"/>
                  </a:spcAft>
                </a:pPr>
                <a:r>
                  <a:rPr lang="en-GB" altLang="en-US" sz="1000" dirty="0">
                    <a:solidFill>
                      <a:srgbClr val="333333"/>
                    </a:solidFill>
                  </a:rPr>
                  <a:t>RGB= 105, 105, 105</a:t>
                </a:r>
              </a:p>
            </p:txBody>
          </p:sp>
          <p:sp>
            <p:nvSpPr>
              <p:cNvPr id="86"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90"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Text Colour</a:t>
                </a:r>
              </a:p>
              <a:p>
                <a:pPr>
                  <a:lnSpc>
                    <a:spcPct val="65000"/>
                  </a:lnSpc>
                  <a:spcBef>
                    <a:spcPct val="20000"/>
                  </a:spcBef>
                  <a:spcAft>
                    <a:spcPct val="20000"/>
                  </a:spcAft>
                </a:pPr>
                <a:r>
                  <a:rPr lang="en-GB" altLang="en-US" sz="1000" dirty="0">
                    <a:solidFill>
                      <a:srgbClr val="333333"/>
                    </a:solidFill>
                  </a:rPr>
                  <a:t>RGB= 51, 51, 51</a:t>
                </a:r>
              </a:p>
            </p:txBody>
          </p:sp>
          <p:pic>
            <p:nvPicPr>
              <p:cNvPr id="91" name="Picture 90"/>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2"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Minus</a:t>
                </a:r>
              </a:p>
              <a:p>
                <a:pPr>
                  <a:lnSpc>
                    <a:spcPct val="65000"/>
                  </a:lnSpc>
                  <a:spcBef>
                    <a:spcPct val="20000"/>
                  </a:spcBef>
                  <a:spcAft>
                    <a:spcPct val="20000"/>
                  </a:spcAft>
                </a:pPr>
                <a:r>
                  <a:rPr lang="en-GB" altLang="en-US" sz="1000" dirty="0">
                    <a:solidFill>
                      <a:srgbClr val="333333"/>
                    </a:solidFill>
                  </a:rPr>
                  <a:t>RGB= 255, 0, 0</a:t>
                </a:r>
              </a:p>
            </p:txBody>
          </p:sp>
          <p:sp>
            <p:nvSpPr>
              <p:cNvPr id="9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Plus</a:t>
                </a:r>
              </a:p>
              <a:p>
                <a:pPr>
                  <a:lnSpc>
                    <a:spcPct val="65000"/>
                  </a:lnSpc>
                  <a:spcBef>
                    <a:spcPct val="20000"/>
                  </a:spcBef>
                  <a:spcAft>
                    <a:spcPct val="20000"/>
                  </a:spcAft>
                </a:pPr>
                <a:r>
                  <a:rPr lang="en-GB" altLang="en-US" sz="1000" dirty="0">
                    <a:solidFill>
                      <a:srgbClr val="333333"/>
                    </a:solidFill>
                  </a:rPr>
                  <a:t>RGB= 52, 150, 81</a:t>
                </a:r>
              </a:p>
            </p:txBody>
          </p:sp>
          <p:sp>
            <p:nvSpPr>
              <p:cNvPr id="9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rgbClr val="333333"/>
                    </a:solidFill>
                  </a:rPr>
                  <a:t>Primary colours</a:t>
                </a:r>
              </a:p>
            </p:txBody>
          </p:sp>
          <p:sp>
            <p:nvSpPr>
              <p:cNvPr id="9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rgbClr val="333333"/>
                    </a:solidFill>
                  </a:rPr>
                  <a:t>Secondary colours</a:t>
                </a:r>
              </a:p>
            </p:txBody>
          </p:sp>
          <p:sp>
            <p:nvSpPr>
              <p:cNvPr id="9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rgbClr val="333333"/>
                    </a:solidFill>
                  </a:rPr>
                  <a:t>Functional colours</a:t>
                </a:r>
              </a:p>
            </p:txBody>
          </p:sp>
        </p:grpSp>
      </p:grpSp>
    </p:spTree>
    <p:extLst>
      <p:ext uri="{BB962C8B-B14F-4D97-AF65-F5344CB8AC3E}">
        <p14:creationId xmlns:p14="http://schemas.microsoft.com/office/powerpoint/2010/main" val="2317490681"/>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F Title Slide Confidential">
    <p:bg bwMode="gray">
      <p:bgRef idx="1001">
        <a:schemeClr val="bg1"/>
      </p:bgRef>
    </p:bg>
    <p:spTree>
      <p:nvGrpSpPr>
        <p:cNvPr id="1" name=""/>
        <p:cNvGrpSpPr/>
        <p:nvPr/>
      </p:nvGrpSpPr>
      <p:grpSpPr>
        <a:xfrm>
          <a:off x="0" y="0"/>
          <a:ext cx="0" cy="0"/>
          <a:chOff x="0" y="0"/>
          <a:chExt cx="0" cy="0"/>
        </a:xfrm>
      </p:grpSpPr>
      <p:grpSp>
        <p:nvGrpSpPr>
          <p:cNvPr id="38" name="Group 37"/>
          <p:cNvGrpSpPr/>
          <p:nvPr userDrawn="1"/>
        </p:nvGrpSpPr>
        <p:grpSpPr bwMode="gray">
          <a:xfrm>
            <a:off x="0" y="1643199"/>
            <a:ext cx="11339513" cy="3055937"/>
            <a:chOff x="409575" y="3144838"/>
            <a:chExt cx="11339513" cy="3055937"/>
          </a:xfrm>
        </p:grpSpPr>
        <p:sp>
          <p:nvSpPr>
            <p:cNvPr id="40"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GB"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GB" noProof="0"/>
              <a:t>Click to edit Master text styles</a:t>
            </a:r>
          </a:p>
        </p:txBody>
      </p:sp>
      <p:pic>
        <p:nvPicPr>
          <p:cNvPr id="30" name="Picture 2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9"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2" name="Group 41"/>
          <p:cNvGrpSpPr/>
          <p:nvPr userDrawn="1"/>
        </p:nvGrpSpPr>
        <p:grpSpPr>
          <a:xfrm>
            <a:off x="10749167" y="-133099"/>
            <a:ext cx="1441027" cy="1565166"/>
            <a:chOff x="5364088" y="4720073"/>
            <a:chExt cx="1441027" cy="1565166"/>
          </a:xfrm>
        </p:grpSpPr>
        <p:sp>
          <p:nvSpPr>
            <p:cNvPr id="43"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4"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pic>
        <p:nvPicPr>
          <p:cNvPr id="48" name="Picture Placeholder 36"/>
          <p:cNvPicPr>
            <a:picLocks noChangeAspect="1"/>
          </p:cNvPicPr>
          <p:nvPr userDrawn="1"/>
        </p:nvPicPr>
        <p:blipFill rotWithShape="1">
          <a:blip r:embed="rId3"/>
          <a:srcRect/>
          <a:stretch/>
        </p:blipFill>
        <p:spPr bwMode="gray">
          <a:xfrm>
            <a:off x="838200" y="6292800"/>
            <a:ext cx="2188801" cy="286882"/>
          </a:xfrm>
          <a:prstGeom prst="rect">
            <a:avLst/>
          </a:prstGeom>
        </p:spPr>
      </p:pic>
      <p:grpSp>
        <p:nvGrpSpPr>
          <p:cNvPr id="45" name="Group 44"/>
          <p:cNvGrpSpPr/>
          <p:nvPr userDrawn="1"/>
        </p:nvGrpSpPr>
        <p:grpSpPr>
          <a:xfrm>
            <a:off x="-2035175" y="0"/>
            <a:ext cx="1881477" cy="5176145"/>
            <a:chOff x="-2035175" y="0"/>
            <a:chExt cx="1881477" cy="5176145"/>
          </a:xfrm>
        </p:grpSpPr>
        <p:sp>
          <p:nvSpPr>
            <p:cNvPr id="46"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7" name="Group 46"/>
            <p:cNvGrpSpPr/>
            <p:nvPr userDrawn="1"/>
          </p:nvGrpSpPr>
          <p:grpSpPr>
            <a:xfrm>
              <a:off x="-2035175" y="0"/>
              <a:ext cx="1872000" cy="5176145"/>
              <a:chOff x="-2035175" y="0"/>
              <a:chExt cx="1872000" cy="5730106"/>
            </a:xfrm>
          </p:grpSpPr>
          <p:sp>
            <p:nvSpPr>
              <p:cNvPr id="49" name="Rectangle 104"/>
              <p:cNvSpPr>
                <a:spLocks noChangeArrowheads="1"/>
              </p:cNvSpPr>
              <p:nvPr/>
            </p:nvSpPr>
            <p:spPr bwMode="gray">
              <a:xfrm>
                <a:off x="-2035175" y="4694552"/>
                <a:ext cx="1872000" cy="1035554"/>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0"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1"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52"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Orange</a:t>
                </a:r>
              </a:p>
              <a:p>
                <a:pPr>
                  <a:lnSpc>
                    <a:spcPct val="65000"/>
                  </a:lnSpc>
                  <a:spcBef>
                    <a:spcPct val="20000"/>
                  </a:spcBef>
                  <a:spcAft>
                    <a:spcPct val="20000"/>
                  </a:spcAft>
                </a:pPr>
                <a:r>
                  <a:rPr lang="en-GB" altLang="en-US" sz="1000" dirty="0">
                    <a:solidFill>
                      <a:srgbClr val="333333"/>
                    </a:solidFill>
                  </a:rPr>
                  <a:t>RGB= 255, 98, 0</a:t>
                </a:r>
              </a:p>
            </p:txBody>
          </p:sp>
          <p:sp>
            <p:nvSpPr>
              <p:cNvPr id="53"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4"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Light Grey</a:t>
                </a:r>
              </a:p>
              <a:p>
                <a:pPr>
                  <a:lnSpc>
                    <a:spcPct val="65000"/>
                  </a:lnSpc>
                  <a:spcBef>
                    <a:spcPct val="20000"/>
                  </a:spcBef>
                  <a:spcAft>
                    <a:spcPct val="20000"/>
                  </a:spcAft>
                </a:pPr>
                <a:r>
                  <a:rPr lang="en-GB" altLang="en-US" sz="1000" dirty="0">
                    <a:solidFill>
                      <a:srgbClr val="333333"/>
                    </a:solidFill>
                  </a:rPr>
                  <a:t>RGB= 168, 168, 168</a:t>
                </a:r>
              </a:p>
            </p:txBody>
          </p:sp>
          <p:sp>
            <p:nvSpPr>
              <p:cNvPr id="55"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6"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Indigo</a:t>
                </a:r>
              </a:p>
              <a:p>
                <a:pPr>
                  <a:lnSpc>
                    <a:spcPct val="65000"/>
                  </a:lnSpc>
                  <a:spcBef>
                    <a:spcPct val="20000"/>
                  </a:spcBef>
                  <a:spcAft>
                    <a:spcPct val="20000"/>
                  </a:spcAft>
                </a:pPr>
                <a:r>
                  <a:rPr lang="en-GB" altLang="en-US" sz="1000" dirty="0">
                    <a:solidFill>
                      <a:srgbClr val="333333"/>
                    </a:solidFill>
                  </a:rPr>
                  <a:t>RGB= 82, 81, 153</a:t>
                </a:r>
              </a:p>
            </p:txBody>
          </p:sp>
          <p:sp>
            <p:nvSpPr>
              <p:cNvPr id="57"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8"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Sky</a:t>
                </a:r>
              </a:p>
              <a:p>
                <a:pPr>
                  <a:lnSpc>
                    <a:spcPct val="65000"/>
                  </a:lnSpc>
                  <a:spcBef>
                    <a:spcPct val="20000"/>
                  </a:spcBef>
                  <a:spcAft>
                    <a:spcPct val="20000"/>
                  </a:spcAft>
                </a:pPr>
                <a:r>
                  <a:rPr lang="en-GB" altLang="en-US" sz="1000" dirty="0">
                    <a:solidFill>
                      <a:srgbClr val="333333"/>
                    </a:solidFill>
                  </a:rPr>
                  <a:t>RGB= 96, 166, 218</a:t>
                </a:r>
              </a:p>
            </p:txBody>
          </p:sp>
          <p:sp>
            <p:nvSpPr>
              <p:cNvPr id="5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rgbClr val="333333"/>
                    </a:solidFill>
                  </a:rPr>
                  <a:t>Colour guidelines</a:t>
                </a:r>
              </a:p>
            </p:txBody>
          </p:sp>
          <p:sp>
            <p:nvSpPr>
              <p:cNvPr id="6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6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Fuchsia</a:t>
                </a:r>
              </a:p>
              <a:p>
                <a:pPr>
                  <a:lnSpc>
                    <a:spcPct val="65000"/>
                  </a:lnSpc>
                  <a:spcBef>
                    <a:spcPct val="20000"/>
                  </a:spcBef>
                  <a:spcAft>
                    <a:spcPct val="20000"/>
                  </a:spcAft>
                </a:pPr>
                <a:r>
                  <a:rPr lang="en-GB" altLang="en-US" sz="1000" dirty="0">
                    <a:solidFill>
                      <a:srgbClr val="333333"/>
                    </a:solidFill>
                  </a:rPr>
                  <a:t>RGB= 171, 0, 102</a:t>
                </a:r>
              </a:p>
            </p:txBody>
          </p:sp>
          <p:sp>
            <p:nvSpPr>
              <p:cNvPr id="6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Lime</a:t>
                </a:r>
              </a:p>
              <a:p>
                <a:pPr>
                  <a:lnSpc>
                    <a:spcPct val="65000"/>
                  </a:lnSpc>
                  <a:spcBef>
                    <a:spcPct val="20000"/>
                  </a:spcBef>
                  <a:spcAft>
                    <a:spcPct val="20000"/>
                  </a:spcAft>
                </a:pPr>
                <a:r>
                  <a:rPr lang="en-GB" altLang="en-US" sz="1000" dirty="0">
                    <a:solidFill>
                      <a:srgbClr val="333333"/>
                    </a:solidFill>
                  </a:rPr>
                  <a:t>RGB= 208, 217, 60</a:t>
                </a:r>
              </a:p>
            </p:txBody>
          </p:sp>
          <p:sp>
            <p:nvSpPr>
              <p:cNvPr id="6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Leaf</a:t>
                </a:r>
              </a:p>
              <a:p>
                <a:pPr>
                  <a:lnSpc>
                    <a:spcPct val="65000"/>
                  </a:lnSpc>
                  <a:spcBef>
                    <a:spcPct val="20000"/>
                  </a:spcBef>
                  <a:spcAft>
                    <a:spcPct val="20000"/>
                  </a:spcAft>
                </a:pPr>
                <a:r>
                  <a:rPr lang="en-GB" altLang="en-US" sz="1000" dirty="0">
                    <a:solidFill>
                      <a:srgbClr val="333333"/>
                    </a:solidFill>
                  </a:rPr>
                  <a:t>RGB= 52, 150, 81</a:t>
                </a:r>
              </a:p>
            </p:txBody>
          </p:sp>
          <p:sp>
            <p:nvSpPr>
              <p:cNvPr id="6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67"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Mid Grey</a:t>
                </a:r>
              </a:p>
              <a:p>
                <a:pPr>
                  <a:lnSpc>
                    <a:spcPct val="65000"/>
                  </a:lnSpc>
                  <a:spcBef>
                    <a:spcPct val="20000"/>
                  </a:spcBef>
                  <a:spcAft>
                    <a:spcPct val="20000"/>
                  </a:spcAft>
                </a:pPr>
                <a:r>
                  <a:rPr lang="en-GB" altLang="en-US" sz="1000" dirty="0">
                    <a:solidFill>
                      <a:srgbClr val="333333"/>
                    </a:solidFill>
                  </a:rPr>
                  <a:t>RGB= 105, 105, 105</a:t>
                </a:r>
              </a:p>
            </p:txBody>
          </p:sp>
          <p:sp>
            <p:nvSpPr>
              <p:cNvPr id="6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6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Text Colour</a:t>
                </a:r>
              </a:p>
              <a:p>
                <a:pPr>
                  <a:lnSpc>
                    <a:spcPct val="65000"/>
                  </a:lnSpc>
                  <a:spcBef>
                    <a:spcPct val="20000"/>
                  </a:spcBef>
                  <a:spcAft>
                    <a:spcPct val="20000"/>
                  </a:spcAft>
                </a:pPr>
                <a:r>
                  <a:rPr lang="en-GB" altLang="en-US" sz="1000" dirty="0">
                    <a:solidFill>
                      <a:srgbClr val="333333"/>
                    </a:solidFill>
                  </a:rPr>
                  <a:t>RGB= 51, 51, 51</a:t>
                </a:r>
              </a:p>
            </p:txBody>
          </p:sp>
          <p:pic>
            <p:nvPicPr>
              <p:cNvPr id="89" name="Picture 8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0"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Minus</a:t>
                </a:r>
              </a:p>
              <a:p>
                <a:pPr>
                  <a:lnSpc>
                    <a:spcPct val="65000"/>
                  </a:lnSpc>
                  <a:spcBef>
                    <a:spcPct val="20000"/>
                  </a:spcBef>
                  <a:spcAft>
                    <a:spcPct val="20000"/>
                  </a:spcAft>
                </a:pPr>
                <a:r>
                  <a:rPr lang="en-GB" altLang="en-US" sz="1000" dirty="0">
                    <a:solidFill>
                      <a:srgbClr val="333333"/>
                    </a:solidFill>
                  </a:rPr>
                  <a:t>RGB= 255, 0, 0</a:t>
                </a:r>
              </a:p>
            </p:txBody>
          </p:sp>
          <p:sp>
            <p:nvSpPr>
              <p:cNvPr id="9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Plus</a:t>
                </a:r>
              </a:p>
              <a:p>
                <a:pPr>
                  <a:lnSpc>
                    <a:spcPct val="65000"/>
                  </a:lnSpc>
                  <a:spcBef>
                    <a:spcPct val="20000"/>
                  </a:spcBef>
                  <a:spcAft>
                    <a:spcPct val="20000"/>
                  </a:spcAft>
                </a:pPr>
                <a:r>
                  <a:rPr lang="en-GB" altLang="en-US" sz="1000" dirty="0">
                    <a:solidFill>
                      <a:srgbClr val="333333"/>
                    </a:solidFill>
                  </a:rPr>
                  <a:t>RGB= 52, 150, 81</a:t>
                </a:r>
              </a:p>
            </p:txBody>
          </p:sp>
          <p:sp>
            <p:nvSpPr>
              <p:cNvPr id="9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rgbClr val="333333"/>
                    </a:solidFill>
                  </a:rPr>
                  <a:t>Primary colours</a:t>
                </a:r>
              </a:p>
            </p:txBody>
          </p:sp>
          <p:sp>
            <p:nvSpPr>
              <p:cNvPr id="9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rgbClr val="333333"/>
                    </a:solidFill>
                  </a:rPr>
                  <a:t>Secondary colours</a:t>
                </a:r>
              </a:p>
            </p:txBody>
          </p:sp>
          <p:sp>
            <p:nvSpPr>
              <p:cNvPr id="9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rgbClr val="333333"/>
                    </a:solidFill>
                  </a:rPr>
                  <a:t>Functional colours</a:t>
                </a:r>
              </a:p>
            </p:txBody>
          </p:sp>
        </p:grpSp>
      </p:grpSp>
    </p:spTree>
    <p:extLst>
      <p:ext uri="{BB962C8B-B14F-4D97-AF65-F5344CB8AC3E}">
        <p14:creationId xmlns:p14="http://schemas.microsoft.com/office/powerpoint/2010/main" val="1710295950"/>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6" name="Freeform 5"/>
          <p:cNvSpPr>
            <a:spLocks noChangeAspect="1"/>
          </p:cNvSpPr>
          <p:nvPr userDrawn="1"/>
        </p:nvSpPr>
        <p:spPr bwMode="gray">
          <a:xfrm>
            <a:off x="696912" y="1201146"/>
            <a:ext cx="11199600" cy="4999653"/>
          </a:xfrm>
          <a:custGeom>
            <a:avLst/>
            <a:gdLst>
              <a:gd name="connsiteX0" fmla="*/ 95997 w 11199600"/>
              <a:gd name="connsiteY0" fmla="*/ 0 h 4999653"/>
              <a:gd name="connsiteX1" fmla="*/ 11103603 w 11199600"/>
              <a:gd name="connsiteY1" fmla="*/ 0 h 4999653"/>
              <a:gd name="connsiteX2" fmla="*/ 11199600 w 11199600"/>
              <a:gd name="connsiteY2" fmla="*/ 96110 h 4999653"/>
              <a:gd name="connsiteX3" fmla="*/ 11199600 w 11199600"/>
              <a:gd name="connsiteY3" fmla="*/ 335165 h 4999653"/>
              <a:gd name="connsiteX4" fmla="*/ 11199600 w 11199600"/>
              <a:gd name="connsiteY4" fmla="*/ 370350 h 4999653"/>
              <a:gd name="connsiteX5" fmla="*/ 11199600 w 11199600"/>
              <a:gd name="connsiteY5" fmla="*/ 379204 h 4999653"/>
              <a:gd name="connsiteX6" fmla="*/ 11199600 w 11199600"/>
              <a:gd name="connsiteY6" fmla="*/ 400048 h 4999653"/>
              <a:gd name="connsiteX7" fmla="*/ 11199600 w 11199600"/>
              <a:gd name="connsiteY7" fmla="*/ 400232 h 4999653"/>
              <a:gd name="connsiteX8" fmla="*/ 11199600 w 11199600"/>
              <a:gd name="connsiteY8" fmla="*/ 471202 h 4999653"/>
              <a:gd name="connsiteX9" fmla="*/ 11199600 w 11199600"/>
              <a:gd name="connsiteY9" fmla="*/ 475721 h 4999653"/>
              <a:gd name="connsiteX10" fmla="*/ 11199600 w 11199600"/>
              <a:gd name="connsiteY10" fmla="*/ 508692 h 4999653"/>
              <a:gd name="connsiteX11" fmla="*/ 11199600 w 11199600"/>
              <a:gd name="connsiteY11" fmla="*/ 554484 h 4999653"/>
              <a:gd name="connsiteX12" fmla="*/ 11199600 w 11199600"/>
              <a:gd name="connsiteY12" fmla="*/ 563015 h 4999653"/>
              <a:gd name="connsiteX13" fmla="*/ 11199600 w 11199600"/>
              <a:gd name="connsiteY13" fmla="*/ 609405 h 4999653"/>
              <a:gd name="connsiteX14" fmla="*/ 11199600 w 11199600"/>
              <a:gd name="connsiteY14" fmla="*/ 662759 h 4999653"/>
              <a:gd name="connsiteX15" fmla="*/ 11199600 w 11199600"/>
              <a:gd name="connsiteY15" fmla="*/ 674288 h 4999653"/>
              <a:gd name="connsiteX16" fmla="*/ 11199600 w 11199600"/>
              <a:gd name="connsiteY16" fmla="*/ 749961 h 4999653"/>
              <a:gd name="connsiteX17" fmla="*/ 11199600 w 11199600"/>
              <a:gd name="connsiteY17" fmla="*/ 775785 h 4999653"/>
              <a:gd name="connsiteX18" fmla="*/ 11199600 w 11199600"/>
              <a:gd name="connsiteY18" fmla="*/ 837255 h 4999653"/>
              <a:gd name="connsiteX19" fmla="*/ 11199600 w 11199600"/>
              <a:gd name="connsiteY19" fmla="*/ 902921 h 4999653"/>
              <a:gd name="connsiteX20" fmla="*/ 11199600 w 11199600"/>
              <a:gd name="connsiteY20" fmla="*/ 936999 h 4999653"/>
              <a:gd name="connsiteX21" fmla="*/ 11199600 w 11199600"/>
              <a:gd name="connsiteY21" fmla="*/ 1044999 h 4999653"/>
              <a:gd name="connsiteX22" fmla="*/ 11199600 w 11199600"/>
              <a:gd name="connsiteY22" fmla="*/ 1050025 h 4999653"/>
              <a:gd name="connsiteX23" fmla="*/ 11199600 w 11199600"/>
              <a:gd name="connsiteY23" fmla="*/ 1177161 h 4999653"/>
              <a:gd name="connsiteX24" fmla="*/ 11199600 w 11199600"/>
              <a:gd name="connsiteY24" fmla="*/ 1202847 h 4999653"/>
              <a:gd name="connsiteX25" fmla="*/ 11199600 w 11199600"/>
              <a:gd name="connsiteY25" fmla="*/ 1319239 h 4999653"/>
              <a:gd name="connsiteX26" fmla="*/ 11199600 w 11199600"/>
              <a:gd name="connsiteY26" fmla="*/ 1377296 h 4999653"/>
              <a:gd name="connsiteX27" fmla="*/ 11199600 w 11199600"/>
              <a:gd name="connsiteY27" fmla="*/ 1477087 h 4999653"/>
              <a:gd name="connsiteX28" fmla="*/ 11199600 w 11199600"/>
              <a:gd name="connsiteY28" fmla="*/ 1569177 h 4999653"/>
              <a:gd name="connsiteX29" fmla="*/ 11199600 w 11199600"/>
              <a:gd name="connsiteY29" fmla="*/ 1651536 h 4999653"/>
              <a:gd name="connsiteX30" fmla="*/ 11199600 w 11199600"/>
              <a:gd name="connsiteY30" fmla="*/ 1779318 h 4999653"/>
              <a:gd name="connsiteX31" fmla="*/ 11199600 w 11199600"/>
              <a:gd name="connsiteY31" fmla="*/ 1843417 h 4999653"/>
              <a:gd name="connsiteX32" fmla="*/ 11199600 w 11199600"/>
              <a:gd name="connsiteY32" fmla="*/ 2008551 h 4999653"/>
              <a:gd name="connsiteX33" fmla="*/ 11199600 w 11199600"/>
              <a:gd name="connsiteY33" fmla="*/ 2053558 h 4999653"/>
              <a:gd name="connsiteX34" fmla="*/ 11199600 w 11199600"/>
              <a:gd name="connsiteY34" fmla="*/ 2257705 h 4999653"/>
              <a:gd name="connsiteX35" fmla="*/ 11199600 w 11199600"/>
              <a:gd name="connsiteY35" fmla="*/ 2282791 h 4999653"/>
              <a:gd name="connsiteX36" fmla="*/ 11199600 w 11199600"/>
              <a:gd name="connsiteY36" fmla="*/ 2527610 h 4999653"/>
              <a:gd name="connsiteX37" fmla="*/ 11199600 w 11199600"/>
              <a:gd name="connsiteY37" fmla="*/ 2531945 h 4999653"/>
              <a:gd name="connsiteX38" fmla="*/ 11199600 w 11199600"/>
              <a:gd name="connsiteY38" fmla="*/ 2801851 h 4999653"/>
              <a:gd name="connsiteX39" fmla="*/ 11199600 w 11199600"/>
              <a:gd name="connsiteY39" fmla="*/ 2819097 h 4999653"/>
              <a:gd name="connsiteX40" fmla="*/ 11199600 w 11199600"/>
              <a:gd name="connsiteY40" fmla="*/ 3093337 h 4999653"/>
              <a:gd name="connsiteX41" fmla="*/ 11199600 w 11199600"/>
              <a:gd name="connsiteY41" fmla="*/ 3132995 h 4999653"/>
              <a:gd name="connsiteX42" fmla="*/ 11199600 w 11199600"/>
              <a:gd name="connsiteY42" fmla="*/ 3407236 h 4999653"/>
              <a:gd name="connsiteX43" fmla="*/ 11199600 w 11199600"/>
              <a:gd name="connsiteY43" fmla="*/ 3470135 h 4999653"/>
              <a:gd name="connsiteX44" fmla="*/ 11199600 w 11199600"/>
              <a:gd name="connsiteY44" fmla="*/ 3744375 h 4999653"/>
              <a:gd name="connsiteX45" fmla="*/ 11199600 w 11199600"/>
              <a:gd name="connsiteY45" fmla="*/ 3831346 h 4999653"/>
              <a:gd name="connsiteX46" fmla="*/ 11199600 w 11199600"/>
              <a:gd name="connsiteY46" fmla="*/ 4105586 h 4999653"/>
              <a:gd name="connsiteX47" fmla="*/ 11199600 w 11199600"/>
              <a:gd name="connsiteY47" fmla="*/ 4217459 h 4999653"/>
              <a:gd name="connsiteX48" fmla="*/ 11199600 w 11199600"/>
              <a:gd name="connsiteY48" fmla="*/ 4491699 h 4999653"/>
              <a:gd name="connsiteX49" fmla="*/ 11199600 w 11199600"/>
              <a:gd name="connsiteY49" fmla="*/ 4629303 h 4999653"/>
              <a:gd name="connsiteX50" fmla="*/ 11199600 w 11199600"/>
              <a:gd name="connsiteY50" fmla="*/ 4903543 h 4999653"/>
              <a:gd name="connsiteX51" fmla="*/ 11103603 w 11199600"/>
              <a:gd name="connsiteY51" fmla="*/ 4999653 h 4999653"/>
              <a:gd name="connsiteX52" fmla="*/ 95997 w 11199600"/>
              <a:gd name="connsiteY52" fmla="*/ 4999653 h 4999653"/>
              <a:gd name="connsiteX53" fmla="*/ 0 w 11199600"/>
              <a:gd name="connsiteY53" fmla="*/ 4903543 h 4999653"/>
              <a:gd name="connsiteX54" fmla="*/ 0 w 11199600"/>
              <a:gd name="connsiteY54" fmla="*/ 4664488 h 4999653"/>
              <a:gd name="connsiteX55" fmla="*/ 0 w 11199600"/>
              <a:gd name="connsiteY55" fmla="*/ 4629303 h 4999653"/>
              <a:gd name="connsiteX56" fmla="*/ 0 w 11199600"/>
              <a:gd name="connsiteY56" fmla="*/ 4628197 h 4999653"/>
              <a:gd name="connsiteX57" fmla="*/ 0 w 11199600"/>
              <a:gd name="connsiteY57" fmla="*/ 4620449 h 4999653"/>
              <a:gd name="connsiteX58" fmla="*/ 0 w 11199600"/>
              <a:gd name="connsiteY58" fmla="*/ 4599606 h 4999653"/>
              <a:gd name="connsiteX59" fmla="*/ 0 w 11199600"/>
              <a:gd name="connsiteY59" fmla="*/ 4599421 h 4999653"/>
              <a:gd name="connsiteX60" fmla="*/ 0 w 11199600"/>
              <a:gd name="connsiteY60" fmla="*/ 4558472 h 4999653"/>
              <a:gd name="connsiteX61" fmla="*/ 0 w 11199600"/>
              <a:gd name="connsiteY61" fmla="*/ 4528452 h 4999653"/>
              <a:gd name="connsiteX62" fmla="*/ 0 w 11199600"/>
              <a:gd name="connsiteY62" fmla="*/ 4523933 h 4999653"/>
              <a:gd name="connsiteX63" fmla="*/ 0 w 11199600"/>
              <a:gd name="connsiteY63" fmla="*/ 4490961 h 4999653"/>
              <a:gd name="connsiteX64" fmla="*/ 0 w 11199600"/>
              <a:gd name="connsiteY64" fmla="*/ 4445170 h 4999653"/>
              <a:gd name="connsiteX65" fmla="*/ 0 w 11199600"/>
              <a:gd name="connsiteY65" fmla="*/ 4436639 h 4999653"/>
              <a:gd name="connsiteX66" fmla="*/ 0 w 11199600"/>
              <a:gd name="connsiteY66" fmla="*/ 4390248 h 4999653"/>
              <a:gd name="connsiteX67" fmla="*/ 0 w 11199600"/>
              <a:gd name="connsiteY67" fmla="*/ 4336894 h 4999653"/>
              <a:gd name="connsiteX68" fmla="*/ 0 w 11199600"/>
              <a:gd name="connsiteY68" fmla="*/ 4325366 h 4999653"/>
              <a:gd name="connsiteX69" fmla="*/ 0 w 11199600"/>
              <a:gd name="connsiteY69" fmla="*/ 4249693 h 4999653"/>
              <a:gd name="connsiteX70" fmla="*/ 0 w 11199600"/>
              <a:gd name="connsiteY70" fmla="*/ 4223869 h 4999653"/>
              <a:gd name="connsiteX71" fmla="*/ 0 w 11199600"/>
              <a:gd name="connsiteY71" fmla="*/ 4162399 h 4999653"/>
              <a:gd name="connsiteX72" fmla="*/ 0 w 11199600"/>
              <a:gd name="connsiteY72" fmla="*/ 4096732 h 4999653"/>
              <a:gd name="connsiteX73" fmla="*/ 0 w 11199600"/>
              <a:gd name="connsiteY73" fmla="*/ 4062654 h 4999653"/>
              <a:gd name="connsiteX74" fmla="*/ 0 w 11199600"/>
              <a:gd name="connsiteY74" fmla="*/ 3954655 h 4999653"/>
              <a:gd name="connsiteX75" fmla="*/ 0 w 11199600"/>
              <a:gd name="connsiteY75" fmla="*/ 3949629 h 4999653"/>
              <a:gd name="connsiteX76" fmla="*/ 0 w 11199600"/>
              <a:gd name="connsiteY76" fmla="*/ 3822492 h 4999653"/>
              <a:gd name="connsiteX77" fmla="*/ 0 w 11199600"/>
              <a:gd name="connsiteY77" fmla="*/ 3796807 h 4999653"/>
              <a:gd name="connsiteX78" fmla="*/ 0 w 11199600"/>
              <a:gd name="connsiteY78" fmla="*/ 3680415 h 4999653"/>
              <a:gd name="connsiteX79" fmla="*/ 0 w 11199600"/>
              <a:gd name="connsiteY79" fmla="*/ 3622357 h 4999653"/>
              <a:gd name="connsiteX80" fmla="*/ 0 w 11199600"/>
              <a:gd name="connsiteY80" fmla="*/ 3522567 h 4999653"/>
              <a:gd name="connsiteX81" fmla="*/ 0 w 11199600"/>
              <a:gd name="connsiteY81" fmla="*/ 3430477 h 4999653"/>
              <a:gd name="connsiteX82" fmla="*/ 0 w 11199600"/>
              <a:gd name="connsiteY82" fmla="*/ 3348117 h 4999653"/>
              <a:gd name="connsiteX83" fmla="*/ 0 w 11199600"/>
              <a:gd name="connsiteY83" fmla="*/ 3220335 h 4999653"/>
              <a:gd name="connsiteX84" fmla="*/ 0 w 11199600"/>
              <a:gd name="connsiteY84" fmla="*/ 3156237 h 4999653"/>
              <a:gd name="connsiteX85" fmla="*/ 0 w 11199600"/>
              <a:gd name="connsiteY85" fmla="*/ 2991102 h 4999653"/>
              <a:gd name="connsiteX86" fmla="*/ 0 w 11199600"/>
              <a:gd name="connsiteY86" fmla="*/ 2946095 h 4999653"/>
              <a:gd name="connsiteX87" fmla="*/ 0 w 11199600"/>
              <a:gd name="connsiteY87" fmla="*/ 2741948 h 4999653"/>
              <a:gd name="connsiteX88" fmla="*/ 0 w 11199600"/>
              <a:gd name="connsiteY88" fmla="*/ 2716862 h 4999653"/>
              <a:gd name="connsiteX89" fmla="*/ 0 w 11199600"/>
              <a:gd name="connsiteY89" fmla="*/ 2472043 h 4999653"/>
              <a:gd name="connsiteX90" fmla="*/ 0 w 11199600"/>
              <a:gd name="connsiteY90" fmla="*/ 2467708 h 4999653"/>
              <a:gd name="connsiteX91" fmla="*/ 0 w 11199600"/>
              <a:gd name="connsiteY91" fmla="*/ 2197803 h 4999653"/>
              <a:gd name="connsiteX92" fmla="*/ 0 w 11199600"/>
              <a:gd name="connsiteY92" fmla="*/ 2180556 h 4999653"/>
              <a:gd name="connsiteX93" fmla="*/ 0 w 11199600"/>
              <a:gd name="connsiteY93" fmla="*/ 1906316 h 4999653"/>
              <a:gd name="connsiteX94" fmla="*/ 0 w 11199600"/>
              <a:gd name="connsiteY94" fmla="*/ 1866658 h 4999653"/>
              <a:gd name="connsiteX95" fmla="*/ 0 w 11199600"/>
              <a:gd name="connsiteY95" fmla="*/ 1592418 h 4999653"/>
              <a:gd name="connsiteX96" fmla="*/ 0 w 11199600"/>
              <a:gd name="connsiteY96" fmla="*/ 1529519 h 4999653"/>
              <a:gd name="connsiteX97" fmla="*/ 0 w 11199600"/>
              <a:gd name="connsiteY97" fmla="*/ 1255278 h 4999653"/>
              <a:gd name="connsiteX98" fmla="*/ 0 w 11199600"/>
              <a:gd name="connsiteY98" fmla="*/ 1168307 h 4999653"/>
              <a:gd name="connsiteX99" fmla="*/ 0 w 11199600"/>
              <a:gd name="connsiteY99" fmla="*/ 894067 h 4999653"/>
              <a:gd name="connsiteX100" fmla="*/ 0 w 11199600"/>
              <a:gd name="connsiteY100" fmla="*/ 782195 h 4999653"/>
              <a:gd name="connsiteX101" fmla="*/ 0 w 11199600"/>
              <a:gd name="connsiteY101" fmla="*/ 507955 h 4999653"/>
              <a:gd name="connsiteX102" fmla="*/ 0 w 11199600"/>
              <a:gd name="connsiteY102" fmla="*/ 370350 h 4999653"/>
              <a:gd name="connsiteX103" fmla="*/ 0 w 11199600"/>
              <a:gd name="connsiteY103" fmla="*/ 96110 h 4999653"/>
              <a:gd name="connsiteX104" fmla="*/ 95997 w 11199600"/>
              <a:gd name="connsiteY104" fmla="*/ 0 h 49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1199600" h="4999653">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51536"/>
                </a:lnTo>
                <a:lnTo>
                  <a:pt x="11199600" y="1779318"/>
                </a:lnTo>
                <a:lnTo>
                  <a:pt x="11199600" y="1843417"/>
                </a:lnTo>
                <a:lnTo>
                  <a:pt x="11199600" y="2008551"/>
                </a:lnTo>
                <a:lnTo>
                  <a:pt x="11199600" y="2053558"/>
                </a:lnTo>
                <a:lnTo>
                  <a:pt x="11199600" y="2257705"/>
                </a:lnTo>
                <a:lnTo>
                  <a:pt x="11199600" y="2282791"/>
                </a:lnTo>
                <a:lnTo>
                  <a:pt x="11199600" y="2527610"/>
                </a:lnTo>
                <a:lnTo>
                  <a:pt x="11199600" y="2531945"/>
                </a:lnTo>
                <a:cubicBezTo>
                  <a:pt x="11199600" y="2618409"/>
                  <a:pt x="11199600" y="2708331"/>
                  <a:pt x="11199600" y="2801851"/>
                </a:cubicBezTo>
                <a:lnTo>
                  <a:pt x="11199600" y="2819097"/>
                </a:lnTo>
                <a:lnTo>
                  <a:pt x="11199600" y="3093337"/>
                </a:lnTo>
                <a:lnTo>
                  <a:pt x="11199600" y="3132995"/>
                </a:lnTo>
                <a:lnTo>
                  <a:pt x="11199600" y="3407236"/>
                </a:lnTo>
                <a:lnTo>
                  <a:pt x="11199600" y="3470135"/>
                </a:lnTo>
                <a:lnTo>
                  <a:pt x="11199600" y="3744375"/>
                </a:lnTo>
                <a:lnTo>
                  <a:pt x="11199600" y="3831346"/>
                </a:lnTo>
                <a:lnTo>
                  <a:pt x="11199600" y="4105586"/>
                </a:lnTo>
                <a:lnTo>
                  <a:pt x="11199600" y="4217459"/>
                </a:lnTo>
                <a:lnTo>
                  <a:pt x="11199600" y="4491699"/>
                </a:lnTo>
                <a:lnTo>
                  <a:pt x="11199600" y="4629303"/>
                </a:lnTo>
                <a:lnTo>
                  <a:pt x="11199600" y="4903543"/>
                </a:lnTo>
                <a:cubicBezTo>
                  <a:pt x="11199600" y="4999653"/>
                  <a:pt x="11103603" y="4999653"/>
                  <a:pt x="11103603" y="4999653"/>
                </a:cubicBezTo>
                <a:cubicBezTo>
                  <a:pt x="11103603" y="4999653"/>
                  <a:pt x="11103603" y="4999653"/>
                  <a:pt x="95997" y="4999653"/>
                </a:cubicBezTo>
                <a:cubicBezTo>
                  <a:pt x="0" y="4999653"/>
                  <a:pt x="0" y="4903543"/>
                  <a:pt x="0" y="4903543"/>
                </a:cubicBezTo>
                <a:cubicBezTo>
                  <a:pt x="0" y="4903543"/>
                  <a:pt x="0" y="4903543"/>
                  <a:pt x="0" y="4664488"/>
                </a:cubicBezTo>
                <a:lnTo>
                  <a:pt x="0" y="4629303"/>
                </a:lnTo>
                <a:lnTo>
                  <a:pt x="0" y="4628197"/>
                </a:lnTo>
                <a:lnTo>
                  <a:pt x="0" y="4620449"/>
                </a:lnTo>
                <a:lnTo>
                  <a:pt x="0" y="4599606"/>
                </a:lnTo>
                <a:lnTo>
                  <a:pt x="0" y="4599421"/>
                </a:lnTo>
                <a:lnTo>
                  <a:pt x="0" y="4558472"/>
                </a:lnTo>
                <a:lnTo>
                  <a:pt x="0" y="4528452"/>
                </a:lnTo>
                <a:lnTo>
                  <a:pt x="0" y="4523933"/>
                </a:lnTo>
                <a:lnTo>
                  <a:pt x="0" y="4490961"/>
                </a:lnTo>
                <a:lnTo>
                  <a:pt x="0" y="4445170"/>
                </a:lnTo>
                <a:lnTo>
                  <a:pt x="0" y="4436639"/>
                </a:lnTo>
                <a:lnTo>
                  <a:pt x="0" y="4390248"/>
                </a:lnTo>
                <a:lnTo>
                  <a:pt x="0" y="4336894"/>
                </a:lnTo>
                <a:lnTo>
                  <a:pt x="0" y="4325366"/>
                </a:lnTo>
                <a:lnTo>
                  <a:pt x="0" y="4249693"/>
                </a:lnTo>
                <a:lnTo>
                  <a:pt x="0" y="4223869"/>
                </a:lnTo>
                <a:lnTo>
                  <a:pt x="0" y="4162399"/>
                </a:lnTo>
                <a:lnTo>
                  <a:pt x="0" y="4096732"/>
                </a:lnTo>
                <a:lnTo>
                  <a:pt x="0" y="4062654"/>
                </a:lnTo>
                <a:lnTo>
                  <a:pt x="0" y="3954655"/>
                </a:lnTo>
                <a:lnTo>
                  <a:pt x="0" y="3949629"/>
                </a:lnTo>
                <a:lnTo>
                  <a:pt x="0" y="3822492"/>
                </a:lnTo>
                <a:lnTo>
                  <a:pt x="0" y="3796807"/>
                </a:lnTo>
                <a:lnTo>
                  <a:pt x="0" y="3680415"/>
                </a:lnTo>
                <a:lnTo>
                  <a:pt x="0" y="3622357"/>
                </a:lnTo>
                <a:lnTo>
                  <a:pt x="0" y="3522567"/>
                </a:lnTo>
                <a:lnTo>
                  <a:pt x="0" y="3430477"/>
                </a:lnTo>
                <a:lnTo>
                  <a:pt x="0" y="3348117"/>
                </a:lnTo>
                <a:lnTo>
                  <a:pt x="0" y="3220335"/>
                </a:lnTo>
                <a:lnTo>
                  <a:pt x="0" y="3156237"/>
                </a:lnTo>
                <a:lnTo>
                  <a:pt x="0" y="2991102"/>
                </a:lnTo>
                <a:lnTo>
                  <a:pt x="0" y="2946095"/>
                </a:lnTo>
                <a:lnTo>
                  <a:pt x="0" y="2741948"/>
                </a:lnTo>
                <a:lnTo>
                  <a:pt x="0" y="2716862"/>
                </a:lnTo>
                <a:lnTo>
                  <a:pt x="0" y="2472043"/>
                </a:lnTo>
                <a:lnTo>
                  <a:pt x="0" y="2467708"/>
                </a:lnTo>
                <a:lnTo>
                  <a:pt x="0" y="2197803"/>
                </a:lnTo>
                <a:lnTo>
                  <a:pt x="0" y="2180556"/>
                </a:lnTo>
                <a:lnTo>
                  <a:pt x="0" y="1906316"/>
                </a:lnTo>
                <a:lnTo>
                  <a:pt x="0" y="186665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a:p>
        </p:txBody>
      </p:sp>
      <p:sp>
        <p:nvSpPr>
          <p:cNvPr id="13" name="Content Placeholder 2"/>
          <p:cNvSpPr>
            <a:spLocks noGrp="1"/>
          </p:cNvSpPr>
          <p:nvPr>
            <p:ph idx="1"/>
          </p:nvPr>
        </p:nvSpPr>
        <p:spPr bwMode="gray">
          <a:xfrm>
            <a:off x="845575" y="1327150"/>
            <a:ext cx="10489176" cy="4752000"/>
          </a:xfrm>
        </p:spPr>
        <p:txBody>
          <a:bodyPr>
            <a:noAutofit/>
          </a:bodyPr>
          <a:lstStyle>
            <a:lvl1pPr marL="432000" marR="0" indent="-432000" algn="l" defTabSz="914377" rtl="0" eaLnBrk="1" fontAlgn="auto" latinLnBrk="0" hangingPunct="1">
              <a:lnSpc>
                <a:spcPts val="2200"/>
              </a:lnSpc>
              <a:spcBef>
                <a:spcPts val="200"/>
              </a:spcBef>
              <a:spcAft>
                <a:spcPts val="800"/>
              </a:spcAft>
              <a:buClrTx/>
              <a:buSzTx/>
              <a:buFont typeface="+mj-lt"/>
              <a:buAutoNum type="arabicPeriod"/>
              <a:tabLst>
                <a:tab pos="355591" algn="l"/>
              </a:tabLst>
              <a:defRPr sz="2000" b="0"/>
            </a:lvl1pPr>
            <a:lvl2pPr>
              <a:defRPr sz="2000" b="0"/>
            </a:lvl2pPr>
            <a:lvl3pPr>
              <a:defRPr b="0"/>
            </a:lvl3pPr>
            <a:lvl4pPr>
              <a:defRPr b="0"/>
            </a:lvl4pPr>
            <a:lvl5pPr>
              <a:defRPr b="0"/>
            </a:lvl5pPr>
          </a:lstStyle>
          <a:p>
            <a:pPr lvl="0"/>
            <a:r>
              <a:rPr lang="en-GB" noProof="0"/>
              <a:t>Click to edit Master text styles</a:t>
            </a:r>
          </a:p>
          <a:p>
            <a:pPr lvl="1"/>
            <a:r>
              <a:rPr lang="en-GB" noProof="0"/>
              <a:t>Second level</a:t>
            </a:r>
          </a:p>
        </p:txBody>
      </p:sp>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p:txBody>
          <a:bodyPr/>
          <a:lstStyle/>
          <a:p>
            <a:r>
              <a:rPr lang="en-GB" noProof="0"/>
              <a:t>Click to edit Master title style</a:t>
            </a:r>
            <a:endParaRPr lang="en-GB" noProof="0" dirty="0"/>
          </a:p>
        </p:txBody>
      </p:sp>
    </p:spTree>
    <p:extLst>
      <p:ext uri="{BB962C8B-B14F-4D97-AF65-F5344CB8AC3E}">
        <p14:creationId xmlns:p14="http://schemas.microsoft.com/office/powerpoint/2010/main" val="228773173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693738" y="6230179"/>
            <a:ext cx="11498262" cy="627821"/>
            <a:chOff x="693738" y="6230179"/>
            <a:chExt cx="11498262" cy="627821"/>
          </a:xfrm>
        </p:grpSpPr>
        <p:sp>
          <p:nvSpPr>
            <p:cNvPr id="41" name="Freeform 9"/>
            <p:cNvSpPr>
              <a:spLocks/>
            </p:cNvSpPr>
            <p:nvPr userDrawn="1"/>
          </p:nvSpPr>
          <p:spPr bwMode="auto">
            <a:xfrm>
              <a:off x="693738" y="6432353"/>
              <a:ext cx="10988675" cy="131762"/>
            </a:xfrm>
            <a:custGeom>
              <a:avLst/>
              <a:gdLst>
                <a:gd name="T0" fmla="*/ 2927 w 2927"/>
                <a:gd name="T1" fmla="*/ 0 h 32"/>
                <a:gd name="T2" fmla="*/ 32 w 2927"/>
                <a:gd name="T3" fmla="*/ 0 h 32"/>
                <a:gd name="T4" fmla="*/ 0 w 2927"/>
                <a:gd name="T5" fmla="*/ 32 h 32"/>
              </a:gdLst>
              <a:ahLst/>
              <a:cxnLst>
                <a:cxn ang="0">
                  <a:pos x="T0" y="T1"/>
                </a:cxn>
                <a:cxn ang="0">
                  <a:pos x="T2" y="T3"/>
                </a:cxn>
                <a:cxn ang="0">
                  <a:pos x="T4" y="T5"/>
                </a:cxn>
              </a:cxnLst>
              <a:rect l="0" t="0" r="r" b="b"/>
              <a:pathLst>
                <a:path w="2927" h="32">
                  <a:moveTo>
                    <a:pt x="2927" y="0"/>
                  </a:moveTo>
                  <a:cubicBezTo>
                    <a:pt x="32" y="0"/>
                    <a:pt x="32" y="0"/>
                    <a:pt x="32" y="0"/>
                  </a:cubicBezTo>
                  <a:cubicBezTo>
                    <a:pt x="0" y="0"/>
                    <a:pt x="0" y="32"/>
                    <a:pt x="0" y="32"/>
                  </a:cubicBezTo>
                </a:path>
              </a:pathLst>
            </a:custGeom>
            <a:noFill/>
            <a:ln w="3175"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 name="Rectangle 38"/>
            <p:cNvSpPr/>
            <p:nvPr userDrawn="1"/>
          </p:nvSpPr>
          <p:spPr bwMode="white">
            <a:xfrm>
              <a:off x="10419789" y="6230179"/>
              <a:ext cx="1772211" cy="627821"/>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a:p>
          </p:txBody>
        </p:sp>
      </p:grpSp>
      <p:sp>
        <p:nvSpPr>
          <p:cNvPr id="2" name="Title Placeholder 1"/>
          <p:cNvSpPr>
            <a:spLocks noGrp="1"/>
          </p:cNvSpPr>
          <p:nvPr>
            <p:ph type="title"/>
          </p:nvPr>
        </p:nvSpPr>
        <p:spPr bwMode="auto">
          <a:xfrm>
            <a:off x="845575" y="280733"/>
            <a:ext cx="10479024" cy="854075"/>
          </a:xfrm>
          <a:prstGeom prst="rect">
            <a:avLst/>
          </a:prstGeom>
        </p:spPr>
        <p:txBody>
          <a:bodyPr vert="horz" lIns="0" tIns="0" rIns="0" bIns="0" rtlCol="0" anchor="ctr">
            <a:noAutofit/>
          </a:bodyPr>
          <a:lstStyle/>
          <a:p>
            <a:r>
              <a:rPr lang="en-GB" noProof="0"/>
              <a:t>Click to edit Master title style</a:t>
            </a:r>
            <a:endParaRPr lang="en-GB" noProof="0" dirty="0"/>
          </a:p>
        </p:txBody>
      </p:sp>
      <p:sp>
        <p:nvSpPr>
          <p:cNvPr id="3" name="Text Placeholder 2"/>
          <p:cNvSpPr>
            <a:spLocks noGrp="1"/>
          </p:cNvSpPr>
          <p:nvPr>
            <p:ph type="body" idx="1"/>
          </p:nvPr>
        </p:nvSpPr>
        <p:spPr bwMode="auto">
          <a:xfrm>
            <a:off x="845575" y="1278000"/>
            <a:ext cx="10479024" cy="4922799"/>
          </a:xfrm>
          <a:prstGeom prst="rect">
            <a:avLst/>
          </a:prstGeom>
        </p:spPr>
        <p:txBody>
          <a:bodyPr vert="horz" lIns="0" tIns="0" rIns="0" bIns="0" rtlCol="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21" name="Slide Number Placeholder 5"/>
          <p:cNvSpPr>
            <a:spLocks noGrp="1"/>
          </p:cNvSpPr>
          <p:nvPr>
            <p:ph type="sldNum" sz="quarter" idx="4"/>
          </p:nvPr>
        </p:nvSpPr>
        <p:spPr bwMode="gray">
          <a:xfrm>
            <a:off x="838200" y="6498000"/>
            <a:ext cx="495300" cy="188119"/>
          </a:xfrm>
          <a:prstGeom prst="rect">
            <a:avLst/>
          </a:prstGeom>
        </p:spPr>
        <p:txBody>
          <a:bodyPr vert="horz" lIns="0" tIns="0" rIns="0" bIns="0" rtlCol="0" anchor="ctr"/>
          <a:lstStyle>
            <a:lvl1pPr algn="l">
              <a:defRPr sz="1000" b="1">
                <a:solidFill>
                  <a:schemeClr val="tx1"/>
                </a:solidFill>
              </a:defRPr>
            </a:lvl1pPr>
          </a:lstStyle>
          <a:p>
            <a:fld id="{DDD2A080-DA64-4F5C-9131-47EB793B4410}" type="slidenum">
              <a:rPr lang="en-GB" noProof="0" smtClean="0"/>
              <a:pPr/>
              <a:t>‹#›</a:t>
            </a:fld>
            <a:endParaRPr lang="en-GB" noProof="0" dirty="0"/>
          </a:p>
        </p:txBody>
      </p:sp>
      <p:grpSp>
        <p:nvGrpSpPr>
          <p:cNvPr id="46" name="Group 45"/>
          <p:cNvGrpSpPr/>
          <p:nvPr userDrawn="1"/>
        </p:nvGrpSpPr>
        <p:grpSpPr>
          <a:xfrm>
            <a:off x="-2035175" y="6362700"/>
            <a:ext cx="1866732" cy="500063"/>
            <a:chOff x="-2035175" y="6445247"/>
            <a:chExt cx="1866732" cy="417516"/>
          </a:xfrm>
        </p:grpSpPr>
        <p:sp>
          <p:nvSpPr>
            <p:cNvPr id="47" name="Rectangle 104"/>
            <p:cNvSpPr>
              <a:spLocks noChangeArrowheads="1"/>
            </p:cNvSpPr>
            <p:nvPr userDrawn="1"/>
          </p:nvSpPr>
          <p:spPr bwMode="gray">
            <a:xfrm>
              <a:off x="-2035175" y="6445247"/>
              <a:ext cx="1457325" cy="417516"/>
            </a:xfrm>
            <a:prstGeom prst="rect">
              <a:avLst/>
            </a:prstGeom>
            <a:solidFill>
              <a:srgbClr val="60A6DA"/>
            </a:solid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rgbClr val="FDFDFD"/>
                  </a:solidFill>
                  <a:effectLst/>
                  <a:uLnTx/>
                  <a:uFillTx/>
                  <a:latin typeface="+mn-lt"/>
                </a:rPr>
                <a:t>No content below </a:t>
              </a:r>
              <a:br>
                <a:rPr kumimoji="0" lang="en-GB" altLang="en-US" sz="1200" b="1" i="0" u="none" strike="noStrike" kern="0" cap="none" spc="0" normalizeH="0" baseline="0" noProof="0" dirty="0">
                  <a:ln>
                    <a:noFill/>
                  </a:ln>
                  <a:solidFill>
                    <a:srgbClr val="FDFDFD"/>
                  </a:solidFill>
                  <a:effectLst/>
                  <a:uLnTx/>
                  <a:uFillTx/>
                  <a:latin typeface="+mn-lt"/>
                </a:rPr>
              </a:br>
              <a:r>
                <a:rPr kumimoji="0" lang="en-GB" altLang="en-US" sz="1200" b="1" i="0" u="none" strike="noStrike" kern="0" cap="none" spc="0" normalizeH="0" baseline="0" noProof="0" dirty="0">
                  <a:ln>
                    <a:noFill/>
                  </a:ln>
                  <a:solidFill>
                    <a:srgbClr val="FDFDFD"/>
                  </a:solidFill>
                  <a:effectLst/>
                  <a:uLnTx/>
                  <a:uFillTx/>
                  <a:latin typeface="+mn-lt"/>
                </a:rPr>
                <a:t>the grey line</a:t>
              </a:r>
            </a:p>
          </p:txBody>
        </p:sp>
        <p:grpSp>
          <p:nvGrpSpPr>
            <p:cNvPr id="48" name="Group 47"/>
            <p:cNvGrpSpPr/>
            <p:nvPr userDrawn="1"/>
          </p:nvGrpSpPr>
          <p:grpSpPr bwMode="gray">
            <a:xfrm>
              <a:off x="-546100" y="6452392"/>
              <a:ext cx="377657" cy="403227"/>
              <a:chOff x="-2035174" y="6454773"/>
              <a:chExt cx="1872000" cy="403227"/>
            </a:xfrm>
          </p:grpSpPr>
          <p:cxnSp>
            <p:nvCxnSpPr>
              <p:cNvPr id="49" name="Straight Connector 48"/>
              <p:cNvCxnSpPr/>
              <p:nvPr userDrawn="1"/>
            </p:nvCxnSpPr>
            <p:spPr bwMode="gray">
              <a:xfrm>
                <a:off x="-2035174" y="6858000"/>
                <a:ext cx="1872000" cy="0"/>
              </a:xfrm>
              <a:prstGeom prst="line">
                <a:avLst/>
              </a:prstGeom>
              <a:noFill/>
              <a:ln w="6350" cap="flat" cmpd="sng" algn="ctr">
                <a:solidFill>
                  <a:srgbClr val="C90068"/>
                </a:solidFill>
                <a:prstDash val="dash"/>
                <a:miter lim="800000"/>
              </a:ln>
              <a:effectLst/>
            </p:spPr>
          </p:cxnSp>
          <p:cxnSp>
            <p:nvCxnSpPr>
              <p:cNvPr id="50" name="Straight Connector 49"/>
              <p:cNvCxnSpPr/>
              <p:nvPr userDrawn="1"/>
            </p:nvCxnSpPr>
            <p:spPr bwMode="gray">
              <a:xfrm>
                <a:off x="-2035174" y="6454773"/>
                <a:ext cx="1872000" cy="0"/>
              </a:xfrm>
              <a:prstGeom prst="line">
                <a:avLst/>
              </a:prstGeom>
              <a:noFill/>
              <a:ln w="6350" cap="flat" cmpd="sng" algn="ctr">
                <a:solidFill>
                  <a:srgbClr val="C90068"/>
                </a:solidFill>
                <a:prstDash val="dash"/>
                <a:miter lim="800000"/>
              </a:ln>
              <a:effectLst/>
            </p:spPr>
          </p:cxnSp>
        </p:grpSp>
      </p:grpSp>
      <p:pic>
        <p:nvPicPr>
          <p:cNvPr id="38" name="Picture 37"/>
          <p:cNvPicPr>
            <a:picLocks noChangeAspect="1"/>
          </p:cNvPicPr>
          <p:nvPr userDrawn="1"/>
        </p:nvPicPr>
        <p:blipFill>
          <a:blip r:embed="rId32" cstate="screen">
            <a:extLst>
              <a:ext uri="{28A0092B-C50C-407E-A947-70E740481C1C}">
                <a14:useLocalDpi xmlns:a14="http://schemas.microsoft.com/office/drawing/2010/main"/>
              </a:ext>
            </a:extLst>
          </a:blip>
          <a:stretch>
            <a:fillRect/>
          </a:stretch>
        </p:blipFill>
        <p:spPr>
          <a:xfrm>
            <a:off x="10723433" y="6358069"/>
            <a:ext cx="1183250" cy="294605"/>
          </a:xfrm>
          <a:prstGeom prst="rect">
            <a:avLst/>
          </a:prstGeom>
        </p:spPr>
      </p:pic>
      <p:grpSp>
        <p:nvGrpSpPr>
          <p:cNvPr id="6" name="Group 5"/>
          <p:cNvGrpSpPr/>
          <p:nvPr userDrawn="1"/>
        </p:nvGrpSpPr>
        <p:grpSpPr>
          <a:xfrm>
            <a:off x="-2035175" y="0"/>
            <a:ext cx="1881477" cy="5176145"/>
            <a:chOff x="-2035175" y="0"/>
            <a:chExt cx="1881477" cy="5176145"/>
          </a:xfrm>
        </p:grpSpPr>
        <p:sp>
          <p:nvSpPr>
            <p:cNvPr id="44"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4" name="Group 53"/>
            <p:cNvGrpSpPr/>
            <p:nvPr userDrawn="1"/>
          </p:nvGrpSpPr>
          <p:grpSpPr>
            <a:xfrm>
              <a:off x="-2035175" y="0"/>
              <a:ext cx="1872000" cy="5176145"/>
              <a:chOff x="-2035175" y="0"/>
              <a:chExt cx="1872000" cy="5730106"/>
            </a:xfrm>
          </p:grpSpPr>
          <p:sp>
            <p:nvSpPr>
              <p:cNvPr id="55" name="Rectangle 104"/>
              <p:cNvSpPr>
                <a:spLocks noChangeArrowheads="1"/>
              </p:cNvSpPr>
              <p:nvPr/>
            </p:nvSpPr>
            <p:spPr bwMode="gray">
              <a:xfrm>
                <a:off x="-2035175" y="4672569"/>
                <a:ext cx="1872000" cy="105753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6"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7"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58"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Orange</a:t>
                </a:r>
              </a:p>
              <a:p>
                <a:pPr>
                  <a:lnSpc>
                    <a:spcPct val="65000"/>
                  </a:lnSpc>
                  <a:spcBef>
                    <a:spcPct val="20000"/>
                  </a:spcBef>
                  <a:spcAft>
                    <a:spcPct val="20000"/>
                  </a:spcAft>
                </a:pPr>
                <a:r>
                  <a:rPr lang="en-GB" altLang="en-US" sz="1000" dirty="0">
                    <a:solidFill>
                      <a:srgbClr val="333333"/>
                    </a:solidFill>
                  </a:rPr>
                  <a:t>RGB= 255, 98, 0</a:t>
                </a:r>
              </a:p>
            </p:txBody>
          </p:sp>
          <p:sp>
            <p:nvSpPr>
              <p:cNvPr id="59"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60"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Light Grey</a:t>
                </a:r>
              </a:p>
              <a:p>
                <a:pPr>
                  <a:lnSpc>
                    <a:spcPct val="65000"/>
                  </a:lnSpc>
                  <a:spcBef>
                    <a:spcPct val="20000"/>
                  </a:spcBef>
                  <a:spcAft>
                    <a:spcPct val="20000"/>
                  </a:spcAft>
                </a:pPr>
                <a:r>
                  <a:rPr lang="en-GB" altLang="en-US" sz="1000" dirty="0">
                    <a:solidFill>
                      <a:srgbClr val="333333"/>
                    </a:solidFill>
                  </a:rPr>
                  <a:t>RGB= 168, 168, 168</a:t>
                </a:r>
              </a:p>
            </p:txBody>
          </p:sp>
          <p:sp>
            <p:nvSpPr>
              <p:cNvPr id="61"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62"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Indigo</a:t>
                </a:r>
              </a:p>
              <a:p>
                <a:pPr>
                  <a:lnSpc>
                    <a:spcPct val="65000"/>
                  </a:lnSpc>
                  <a:spcBef>
                    <a:spcPct val="20000"/>
                  </a:spcBef>
                  <a:spcAft>
                    <a:spcPct val="20000"/>
                  </a:spcAft>
                </a:pPr>
                <a:r>
                  <a:rPr lang="en-GB" altLang="en-US" sz="1000" dirty="0">
                    <a:solidFill>
                      <a:srgbClr val="333333"/>
                    </a:solidFill>
                  </a:rPr>
                  <a:t>RGB= 82, 81, 153</a:t>
                </a:r>
              </a:p>
            </p:txBody>
          </p:sp>
          <p:sp>
            <p:nvSpPr>
              <p:cNvPr id="63"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64"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Sky</a:t>
                </a:r>
              </a:p>
              <a:p>
                <a:pPr>
                  <a:lnSpc>
                    <a:spcPct val="65000"/>
                  </a:lnSpc>
                  <a:spcBef>
                    <a:spcPct val="20000"/>
                  </a:spcBef>
                  <a:spcAft>
                    <a:spcPct val="20000"/>
                  </a:spcAft>
                </a:pPr>
                <a:r>
                  <a:rPr lang="en-GB" altLang="en-US" sz="1000" dirty="0">
                    <a:solidFill>
                      <a:srgbClr val="333333"/>
                    </a:solidFill>
                  </a:rPr>
                  <a:t>RGB= 96, 166, 218</a:t>
                </a:r>
              </a:p>
            </p:txBody>
          </p:sp>
          <p:sp>
            <p:nvSpPr>
              <p:cNvPr id="65"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rgbClr val="333333"/>
                    </a:solidFill>
                  </a:rPr>
                  <a:t>Colour guidelines</a:t>
                </a:r>
              </a:p>
            </p:txBody>
          </p:sp>
          <p:sp>
            <p:nvSpPr>
              <p:cNvPr id="66"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67"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Fuchsia</a:t>
                </a:r>
              </a:p>
              <a:p>
                <a:pPr>
                  <a:lnSpc>
                    <a:spcPct val="65000"/>
                  </a:lnSpc>
                  <a:spcBef>
                    <a:spcPct val="20000"/>
                  </a:spcBef>
                  <a:spcAft>
                    <a:spcPct val="20000"/>
                  </a:spcAft>
                </a:pPr>
                <a:r>
                  <a:rPr lang="en-GB" altLang="en-US" sz="1000" dirty="0">
                    <a:solidFill>
                      <a:srgbClr val="333333"/>
                    </a:solidFill>
                  </a:rPr>
                  <a:t>RGB= 171, 0, 102</a:t>
                </a:r>
              </a:p>
            </p:txBody>
          </p:sp>
          <p:sp>
            <p:nvSpPr>
              <p:cNvPr id="68"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9"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Lime</a:t>
                </a:r>
              </a:p>
              <a:p>
                <a:pPr>
                  <a:lnSpc>
                    <a:spcPct val="65000"/>
                  </a:lnSpc>
                  <a:spcBef>
                    <a:spcPct val="20000"/>
                  </a:spcBef>
                  <a:spcAft>
                    <a:spcPct val="20000"/>
                  </a:spcAft>
                </a:pPr>
                <a:r>
                  <a:rPr lang="en-GB" altLang="en-US" sz="1000" dirty="0">
                    <a:solidFill>
                      <a:srgbClr val="333333"/>
                    </a:solidFill>
                  </a:rPr>
                  <a:t>RGB= 208, 217, 60</a:t>
                </a:r>
              </a:p>
            </p:txBody>
          </p:sp>
          <p:sp>
            <p:nvSpPr>
              <p:cNvPr id="70"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71"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Leaf</a:t>
                </a:r>
              </a:p>
              <a:p>
                <a:pPr>
                  <a:lnSpc>
                    <a:spcPct val="65000"/>
                  </a:lnSpc>
                  <a:spcBef>
                    <a:spcPct val="20000"/>
                  </a:spcBef>
                  <a:spcAft>
                    <a:spcPct val="20000"/>
                  </a:spcAft>
                </a:pPr>
                <a:r>
                  <a:rPr lang="en-GB" altLang="en-US" sz="1000" dirty="0">
                    <a:solidFill>
                      <a:srgbClr val="333333"/>
                    </a:solidFill>
                  </a:rPr>
                  <a:t>RGB= 52, 150, 81</a:t>
                </a:r>
              </a:p>
            </p:txBody>
          </p:sp>
          <p:sp>
            <p:nvSpPr>
              <p:cNvPr id="72"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73"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Mid Grey</a:t>
                </a:r>
              </a:p>
              <a:p>
                <a:pPr>
                  <a:lnSpc>
                    <a:spcPct val="65000"/>
                  </a:lnSpc>
                  <a:spcBef>
                    <a:spcPct val="20000"/>
                  </a:spcBef>
                  <a:spcAft>
                    <a:spcPct val="20000"/>
                  </a:spcAft>
                </a:pPr>
                <a:r>
                  <a:rPr lang="en-GB" altLang="en-US" sz="1000" dirty="0">
                    <a:solidFill>
                      <a:srgbClr val="333333"/>
                    </a:solidFill>
                  </a:rPr>
                  <a:t>RGB= 105, 105, 105</a:t>
                </a:r>
              </a:p>
            </p:txBody>
          </p:sp>
          <p:sp>
            <p:nvSpPr>
              <p:cNvPr id="74"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75"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Text Colour</a:t>
                </a:r>
              </a:p>
              <a:p>
                <a:pPr>
                  <a:lnSpc>
                    <a:spcPct val="65000"/>
                  </a:lnSpc>
                  <a:spcBef>
                    <a:spcPct val="20000"/>
                  </a:spcBef>
                  <a:spcAft>
                    <a:spcPct val="20000"/>
                  </a:spcAft>
                </a:pPr>
                <a:r>
                  <a:rPr lang="en-GB" altLang="en-US" sz="1000" dirty="0">
                    <a:solidFill>
                      <a:srgbClr val="333333"/>
                    </a:solidFill>
                  </a:rPr>
                  <a:t>RGB= 51, 51, 51</a:t>
                </a:r>
              </a:p>
            </p:txBody>
          </p:sp>
          <p:pic>
            <p:nvPicPr>
              <p:cNvPr id="76" name="Picture 75"/>
              <p:cNvPicPr>
                <a:picLocks noChangeAspect="1"/>
              </p:cNvPicPr>
              <p:nvPr userDrawn="1"/>
            </p:nvPicPr>
            <p:blipFill>
              <a:blip r:embed="rId3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77"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78"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Minus</a:t>
                </a:r>
              </a:p>
              <a:p>
                <a:pPr>
                  <a:lnSpc>
                    <a:spcPct val="65000"/>
                  </a:lnSpc>
                  <a:spcBef>
                    <a:spcPct val="20000"/>
                  </a:spcBef>
                  <a:spcAft>
                    <a:spcPct val="20000"/>
                  </a:spcAft>
                </a:pPr>
                <a:r>
                  <a:rPr lang="en-GB" altLang="en-US" sz="1000" dirty="0">
                    <a:solidFill>
                      <a:srgbClr val="333333"/>
                    </a:solidFill>
                  </a:rPr>
                  <a:t>RGB= 255, 0, 0</a:t>
                </a:r>
              </a:p>
            </p:txBody>
          </p:sp>
          <p:sp>
            <p:nvSpPr>
              <p:cNvPr id="79"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80"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dirty="0">
                    <a:solidFill>
                      <a:srgbClr val="333333"/>
                    </a:solidFill>
                  </a:rPr>
                  <a:t>ING Plus</a:t>
                </a:r>
              </a:p>
              <a:p>
                <a:pPr>
                  <a:lnSpc>
                    <a:spcPct val="65000"/>
                  </a:lnSpc>
                  <a:spcBef>
                    <a:spcPct val="20000"/>
                  </a:spcBef>
                  <a:spcAft>
                    <a:spcPct val="20000"/>
                  </a:spcAft>
                </a:pPr>
                <a:r>
                  <a:rPr lang="en-GB" altLang="en-US" sz="1000" dirty="0">
                    <a:solidFill>
                      <a:srgbClr val="333333"/>
                    </a:solidFill>
                  </a:rPr>
                  <a:t>RGB= 52, 150, 81</a:t>
                </a:r>
              </a:p>
            </p:txBody>
          </p:sp>
          <p:sp>
            <p:nvSpPr>
              <p:cNvPr id="81"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rgbClr val="333333"/>
                    </a:solidFill>
                  </a:rPr>
                  <a:t>Primary colours</a:t>
                </a:r>
              </a:p>
            </p:txBody>
          </p:sp>
          <p:sp>
            <p:nvSpPr>
              <p:cNvPr id="82"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rgbClr val="333333"/>
                    </a:solidFill>
                  </a:rPr>
                  <a:t>Secondary colours</a:t>
                </a:r>
              </a:p>
            </p:txBody>
          </p:sp>
          <p:sp>
            <p:nvSpPr>
              <p:cNvPr id="83"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rgbClr val="333333"/>
                    </a:solidFill>
                  </a:rPr>
                  <a:t>Functional colours</a:t>
                </a:r>
              </a:p>
            </p:txBody>
          </p:sp>
        </p:grpSp>
      </p:gr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07" r:id="rId1"/>
    <p:sldLayoutId id="2147483685" r:id="rId2"/>
    <p:sldLayoutId id="2147483737" r:id="rId3"/>
    <p:sldLayoutId id="2147483729" r:id="rId4"/>
    <p:sldLayoutId id="2147483727" r:id="rId5"/>
    <p:sldLayoutId id="2147483732" r:id="rId6"/>
    <p:sldLayoutId id="2147483733" r:id="rId7"/>
    <p:sldLayoutId id="2147483734" r:id="rId8"/>
    <p:sldLayoutId id="2147483692" r:id="rId9"/>
    <p:sldLayoutId id="2147483694" r:id="rId10"/>
    <p:sldLayoutId id="2147483695" r:id="rId11"/>
    <p:sldLayoutId id="2147483696" r:id="rId12"/>
    <p:sldLayoutId id="2147483736" r:id="rId13"/>
    <p:sldLayoutId id="2147483738" r:id="rId14"/>
    <p:sldLayoutId id="2147483739" r:id="rId15"/>
    <p:sldLayoutId id="2147483731" r:id="rId16"/>
    <p:sldLayoutId id="2147483697" r:id="rId17"/>
    <p:sldLayoutId id="2147483740" r:id="rId18"/>
    <p:sldLayoutId id="2147483716" r:id="rId19"/>
    <p:sldLayoutId id="2147483718" r:id="rId20"/>
    <p:sldLayoutId id="2147483719" r:id="rId21"/>
    <p:sldLayoutId id="2147483700" r:id="rId22"/>
    <p:sldLayoutId id="2147483743" r:id="rId23"/>
    <p:sldLayoutId id="2147483742" r:id="rId24"/>
    <p:sldLayoutId id="2147483741" r:id="rId25"/>
    <p:sldLayoutId id="2147483702" r:id="rId26"/>
    <p:sldLayoutId id="2147483706" r:id="rId27"/>
    <p:sldLayoutId id="2147483726" r:id="rId28"/>
    <p:sldLayoutId id="2147483755" r:id="rId29"/>
    <p:sldLayoutId id="2147483756" r:id="rId30"/>
  </p:sldLayoutIdLst>
  <p:hf hdr="0" ftr="0" dt="0"/>
  <p:txStyles>
    <p:titleStyle>
      <a:lvl1pPr algn="l" defTabSz="914400" rtl="0" eaLnBrk="1" latinLnBrk="0" hangingPunct="1">
        <a:lnSpc>
          <a:spcPts val="28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kern="1200" baseline="0">
          <a:solidFill>
            <a:schemeClr val="tx1"/>
          </a:solidFill>
          <a:latin typeface="+mn-lt"/>
          <a:ea typeface="+mn-ea"/>
          <a:cs typeface="ING Me" pitchFamily="2" charset="0"/>
        </a:defRPr>
      </a:lvl2pPr>
      <a:lvl3pPr marL="266700" indent="-266700" algn="l" defTabSz="914400" rtl="0" eaLnBrk="1" latinLnBrk="0" hangingPunct="1">
        <a:lnSpc>
          <a:spcPts val="2400"/>
        </a:lnSpc>
        <a:spcBef>
          <a:spcPts val="0"/>
        </a:spcBef>
        <a:spcAft>
          <a:spcPts val="0"/>
        </a:spcAft>
        <a:buClr>
          <a:schemeClr val="tx2"/>
        </a:buClr>
        <a:buFont typeface="ING Me" pitchFamily="2" charset="0"/>
        <a:buChar char="•"/>
        <a:defRPr sz="2000" kern="1200" baseline="0">
          <a:solidFill>
            <a:schemeClr val="tx1"/>
          </a:solidFill>
          <a:latin typeface="+mn-lt"/>
          <a:ea typeface="+mn-ea"/>
          <a:cs typeface="ING Me" pitchFamily="2" charset="0"/>
        </a:defRPr>
      </a:lvl3pPr>
      <a:lvl4pPr marL="512763" indent="-260350" algn="l" defTabSz="914400" rtl="0" eaLnBrk="1" latinLnBrk="0" hangingPunct="1">
        <a:lnSpc>
          <a:spcPts val="2400"/>
        </a:lnSpc>
        <a:spcBef>
          <a:spcPts val="0"/>
        </a:spcBef>
        <a:spcAft>
          <a:spcPts val="0"/>
        </a:spcAft>
        <a:buClr>
          <a:schemeClr val="bg2"/>
        </a:buClr>
        <a:buFont typeface="ING Me" pitchFamily="2" charset="0"/>
        <a:buChar char="•"/>
        <a:defRPr sz="2000" kern="1200" baseline="0">
          <a:solidFill>
            <a:schemeClr val="tx1"/>
          </a:solidFill>
          <a:latin typeface="+mn-lt"/>
          <a:ea typeface="+mn-ea"/>
          <a:cs typeface="ING Me" pitchFamily="2" charset="0"/>
        </a:defRPr>
      </a:lvl4pPr>
      <a:lvl5pPr marL="762000" indent="-252413" algn="l" defTabSz="914400"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userDrawn="1">
          <p15:clr>
            <a:srgbClr val="F26B43"/>
          </p15:clr>
        </p15:guide>
        <p15:guide id="6" pos="7140" userDrawn="1">
          <p15:clr>
            <a:srgbClr val="F26B43"/>
          </p15:clr>
        </p15:guide>
        <p15:guide id="8" pos="528" userDrawn="1">
          <p15:clr>
            <a:srgbClr val="F26B43"/>
          </p15:clr>
        </p15:guide>
        <p15:guide id="9" orient="horz" pos="173" userDrawn="1">
          <p15:clr>
            <a:srgbClr val="F26B43"/>
          </p15:clr>
        </p15:guide>
        <p15:guide id="10" orient="horz" pos="4008" userDrawn="1">
          <p15:clr>
            <a:srgbClr val="F26B43"/>
          </p15:clr>
        </p15:guide>
        <p15:guide id="11" orient="horz" pos="3906" userDrawn="1">
          <p15:clr>
            <a:srgbClr val="F26B43"/>
          </p15:clr>
        </p15:guide>
        <p15:guide id="12" orient="horz" pos="800" userDrawn="1">
          <p15:clr>
            <a:srgbClr val="F26B43"/>
          </p15:clr>
        </p15:guide>
        <p15:guide id="13" pos="7491" userDrawn="1">
          <p15:clr>
            <a:srgbClr val="F26B43"/>
          </p15:clr>
        </p15:guide>
        <p15:guide id="14" pos="437" userDrawn="1">
          <p15:clr>
            <a:srgbClr val="F26B43"/>
          </p15:clr>
        </p15:guide>
        <p15:guide id="15" pos="3834" userDrawn="1">
          <p15:clr>
            <a:srgbClr val="F26B43"/>
          </p15:clr>
        </p15:guide>
        <p15:guide id="16" orient="horz" pos="2358" userDrawn="1">
          <p15:clr>
            <a:srgbClr val="F26B43"/>
          </p15:clr>
        </p15:guide>
        <p15:guide id="17" pos="739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tif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59F47-D00D-FD48-A571-22A20C9A8ED3}"/>
              </a:ext>
            </a:extLst>
          </p:cNvPr>
          <p:cNvSpPr>
            <a:spLocks noGrp="1"/>
          </p:cNvSpPr>
          <p:nvPr>
            <p:ph type="ctrTitle"/>
          </p:nvPr>
        </p:nvSpPr>
        <p:spPr/>
        <p:txBody>
          <a:bodyPr/>
          <a:lstStyle/>
          <a:p>
            <a:r>
              <a:rPr lang="en-GB" dirty="0"/>
              <a:t>Design Patterns</a:t>
            </a:r>
            <a:endParaRPr lang="en-US" dirty="0"/>
          </a:p>
        </p:txBody>
      </p:sp>
      <p:sp>
        <p:nvSpPr>
          <p:cNvPr id="3" name="Subtitle 2">
            <a:extLst>
              <a:ext uri="{FF2B5EF4-FFF2-40B4-BE49-F238E27FC236}">
                <a16:creationId xmlns:a16="http://schemas.microsoft.com/office/drawing/2014/main" id="{5A51C874-3A68-F740-B204-ECBF7AEDBB21}"/>
              </a:ext>
            </a:extLst>
          </p:cNvPr>
          <p:cNvSpPr>
            <a:spLocks noGrp="1"/>
          </p:cNvSpPr>
          <p:nvPr>
            <p:ph type="subTitle" idx="1"/>
          </p:nvPr>
        </p:nvSpPr>
        <p:spPr/>
        <p:txBody>
          <a:bodyPr/>
          <a:lstStyle/>
          <a:p>
            <a:r>
              <a:rPr lang="en-US" dirty="0"/>
              <a:t>{Dev}School Java</a:t>
            </a:r>
          </a:p>
        </p:txBody>
      </p:sp>
      <p:sp>
        <p:nvSpPr>
          <p:cNvPr id="4" name="Text Placeholder 3">
            <a:extLst>
              <a:ext uri="{FF2B5EF4-FFF2-40B4-BE49-F238E27FC236}">
                <a16:creationId xmlns:a16="http://schemas.microsoft.com/office/drawing/2014/main" id="{D2A57BFB-F8D8-7C43-BCF4-C1FA77822A84}"/>
              </a:ext>
            </a:extLst>
          </p:cNvPr>
          <p:cNvSpPr>
            <a:spLocks noGrp="1"/>
          </p:cNvSpPr>
          <p:nvPr>
            <p:ph type="body" sz="quarter" idx="11"/>
          </p:nvPr>
        </p:nvSpPr>
        <p:spPr/>
        <p:txBody>
          <a:bodyPr/>
          <a:lstStyle/>
          <a:p>
            <a:r>
              <a:rPr lang="en-US" dirty="0"/>
              <a:t>Curs 4</a:t>
            </a:r>
          </a:p>
        </p:txBody>
      </p:sp>
      <p:sp>
        <p:nvSpPr>
          <p:cNvPr id="6" name="Text Placeholder 5">
            <a:extLst>
              <a:ext uri="{FF2B5EF4-FFF2-40B4-BE49-F238E27FC236}">
                <a16:creationId xmlns:a16="http://schemas.microsoft.com/office/drawing/2014/main" id="{B58150B9-9C65-BA48-B774-3B4F1D729A63}"/>
              </a:ext>
            </a:extLst>
          </p:cNvPr>
          <p:cNvSpPr>
            <a:spLocks noGrp="1"/>
          </p:cNvSpPr>
          <p:nvPr>
            <p:ph type="body" sz="quarter" idx="14"/>
          </p:nvPr>
        </p:nvSpPr>
        <p:spPr/>
        <p:txBody>
          <a:bodyPr/>
          <a:lstStyle/>
          <a:p>
            <a:r>
              <a:rPr lang="en-US" dirty="0"/>
              <a:t>27.10.2022</a:t>
            </a:r>
          </a:p>
        </p:txBody>
      </p:sp>
      <p:sp>
        <p:nvSpPr>
          <p:cNvPr id="5" name="TextBox 4">
            <a:extLst>
              <a:ext uri="{FF2B5EF4-FFF2-40B4-BE49-F238E27FC236}">
                <a16:creationId xmlns:a16="http://schemas.microsoft.com/office/drawing/2014/main" id="{DD8D4AE8-7A2D-B046-96F2-53FB01641B86}"/>
              </a:ext>
            </a:extLst>
          </p:cNvPr>
          <p:cNvSpPr txBox="1"/>
          <p:nvPr/>
        </p:nvSpPr>
        <p:spPr>
          <a:xfrm>
            <a:off x="1844566" y="3720662"/>
            <a:ext cx="72768" cy="288147"/>
          </a:xfrm>
          <a:prstGeom prst="rect">
            <a:avLst/>
          </a:prstGeom>
          <a:noFill/>
        </p:spPr>
        <p:txBody>
          <a:bodyPr wrap="none" lIns="36000" tIns="36000" rIns="36000" bIns="36000" rtlCol="0">
            <a:spAutoFit/>
          </a:bodyPr>
          <a:lstStyle/>
          <a:p>
            <a:endParaRPr lang="en-RO" sz="1400" dirty="0" err="1"/>
          </a:p>
        </p:txBody>
      </p:sp>
    </p:spTree>
    <p:extLst>
      <p:ext uri="{BB962C8B-B14F-4D97-AF65-F5344CB8AC3E}">
        <p14:creationId xmlns:p14="http://schemas.microsoft.com/office/powerpoint/2010/main" val="3039887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diagram of a pizza&#10;&#10;Description automatically generated with medium confidence">
            <a:extLst>
              <a:ext uri="{FF2B5EF4-FFF2-40B4-BE49-F238E27FC236}">
                <a16:creationId xmlns:a16="http://schemas.microsoft.com/office/drawing/2014/main" id="{E80BEB0A-E361-D5C0-4BB1-F4585E43C75D}"/>
              </a:ext>
            </a:extLst>
          </p:cNvPr>
          <p:cNvPicPr>
            <a:picLocks noGrp="1" noChangeAspect="1"/>
          </p:cNvPicPr>
          <p:nvPr>
            <p:ph idx="1"/>
          </p:nvPr>
        </p:nvPicPr>
        <p:blipFill>
          <a:blip r:embed="rId2"/>
          <a:stretch>
            <a:fillRect/>
          </a:stretch>
        </p:blipFill>
        <p:spPr>
          <a:xfrm>
            <a:off x="4038600" y="1020508"/>
            <a:ext cx="4495799" cy="5242271"/>
          </a:xfrm>
        </p:spPr>
      </p:pic>
      <p:sp>
        <p:nvSpPr>
          <p:cNvPr id="5" name="Title 4">
            <a:extLst>
              <a:ext uri="{FF2B5EF4-FFF2-40B4-BE49-F238E27FC236}">
                <a16:creationId xmlns:a16="http://schemas.microsoft.com/office/drawing/2014/main" id="{78BE0892-BB10-DF4B-63BB-69E18AC2EF58}"/>
              </a:ext>
            </a:extLst>
          </p:cNvPr>
          <p:cNvSpPr>
            <a:spLocks noGrp="1"/>
          </p:cNvSpPr>
          <p:nvPr>
            <p:ph type="title"/>
          </p:nvPr>
        </p:nvSpPr>
        <p:spPr>
          <a:xfrm>
            <a:off x="845575" y="280733"/>
            <a:ext cx="10479024" cy="854075"/>
          </a:xfrm>
        </p:spPr>
        <p:txBody>
          <a:bodyPr anchor="ctr">
            <a:normAutofit/>
          </a:bodyPr>
          <a:lstStyle/>
          <a:p>
            <a:r>
              <a:rPr lang="en-RO" dirty="0"/>
              <a:t>SimpleFactory</a:t>
            </a:r>
          </a:p>
        </p:txBody>
      </p:sp>
      <p:sp>
        <p:nvSpPr>
          <p:cNvPr id="4" name="Slide Number Placeholder 3">
            <a:extLst>
              <a:ext uri="{FF2B5EF4-FFF2-40B4-BE49-F238E27FC236}">
                <a16:creationId xmlns:a16="http://schemas.microsoft.com/office/drawing/2014/main" id="{642B2A12-40AB-C4F9-CDE1-4DCAD56350BA}"/>
              </a:ext>
            </a:extLst>
          </p:cNvPr>
          <p:cNvSpPr>
            <a:spLocks noGrp="1"/>
          </p:cNvSpPr>
          <p:nvPr>
            <p:ph type="sldNum" sz="quarter" idx="11"/>
          </p:nvPr>
        </p:nvSpPr>
        <p:spPr>
          <a:xfrm>
            <a:off x="838200" y="6498000"/>
            <a:ext cx="495300" cy="188119"/>
          </a:xfrm>
        </p:spPr>
        <p:txBody>
          <a:bodyPr anchor="ctr">
            <a:normAutofit/>
          </a:bodyPr>
          <a:lstStyle/>
          <a:p>
            <a:pPr>
              <a:spcAft>
                <a:spcPts val="600"/>
              </a:spcAft>
            </a:pPr>
            <a:fld id="{DDD2A080-DA64-4F5C-9131-47EB793B4410}" type="slidenum">
              <a:rPr lang="en-GB" noProof="0" smtClean="0"/>
              <a:pPr>
                <a:spcAft>
                  <a:spcPts val="600"/>
                </a:spcAft>
              </a:pPr>
              <a:t>10</a:t>
            </a:fld>
            <a:endParaRPr lang="en-GB" noProof="0"/>
          </a:p>
        </p:txBody>
      </p:sp>
    </p:spTree>
    <p:extLst>
      <p:ext uri="{BB962C8B-B14F-4D97-AF65-F5344CB8AC3E}">
        <p14:creationId xmlns:p14="http://schemas.microsoft.com/office/powerpoint/2010/main" val="3447049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lice of pizza with text&#10;&#10;Description automatically generated with medium confidence">
            <a:extLst>
              <a:ext uri="{FF2B5EF4-FFF2-40B4-BE49-F238E27FC236}">
                <a16:creationId xmlns:a16="http://schemas.microsoft.com/office/drawing/2014/main" id="{F719F81D-71F0-7F5D-503E-4525221551D6}"/>
              </a:ext>
            </a:extLst>
          </p:cNvPr>
          <p:cNvPicPr>
            <a:picLocks noChangeAspect="1"/>
          </p:cNvPicPr>
          <p:nvPr/>
        </p:nvPicPr>
        <p:blipFill>
          <a:blip r:embed="rId2"/>
          <a:stretch>
            <a:fillRect/>
          </a:stretch>
        </p:blipFill>
        <p:spPr>
          <a:xfrm>
            <a:off x="6344775" y="1278384"/>
            <a:ext cx="4921200" cy="4921200"/>
          </a:xfrm>
          <a:prstGeom prst="rect">
            <a:avLst/>
          </a:prstGeom>
          <a:noFill/>
        </p:spPr>
      </p:pic>
      <p:sp>
        <p:nvSpPr>
          <p:cNvPr id="2" name="Content Placeholder 1">
            <a:extLst>
              <a:ext uri="{FF2B5EF4-FFF2-40B4-BE49-F238E27FC236}">
                <a16:creationId xmlns:a16="http://schemas.microsoft.com/office/drawing/2014/main" id="{C546102E-A84B-367E-8DAC-1DD7D81BAFAD}"/>
              </a:ext>
            </a:extLst>
          </p:cNvPr>
          <p:cNvSpPr>
            <a:spLocks noGrp="1"/>
          </p:cNvSpPr>
          <p:nvPr>
            <p:ph idx="1"/>
          </p:nvPr>
        </p:nvSpPr>
        <p:spPr>
          <a:xfrm>
            <a:off x="845575" y="1278384"/>
            <a:ext cx="5058000" cy="4921200"/>
          </a:xfrm>
        </p:spPr>
        <p:txBody>
          <a:bodyPr>
            <a:normAutofit/>
          </a:bodyPr>
          <a:lstStyle/>
          <a:p>
            <a:pPr>
              <a:spcAft>
                <a:spcPts val="600"/>
              </a:spcAft>
            </a:pPr>
            <a:r>
              <a:rPr lang="en-GB" dirty="0"/>
              <a:t>Imagine that you want expand and deliver in many cities. You are in Bucharest, you want to franchise in Iasi, Timisoara, Cluj.</a:t>
            </a:r>
          </a:p>
          <a:p>
            <a:pPr>
              <a:spcAft>
                <a:spcPts val="600"/>
              </a:spcAft>
            </a:pPr>
            <a:r>
              <a:rPr lang="en-GB" dirty="0"/>
              <a:t>But, in each city people want to have different type of pizza </a:t>
            </a:r>
          </a:p>
          <a:p>
            <a:pPr marL="0" indent="0">
              <a:spcAft>
                <a:spcPts val="600"/>
              </a:spcAft>
              <a:buNone/>
            </a:pPr>
            <a:endParaRPr lang="en-GB" dirty="0"/>
          </a:p>
          <a:p>
            <a:pPr>
              <a:spcAft>
                <a:spcPts val="600"/>
              </a:spcAft>
            </a:pPr>
            <a:r>
              <a:rPr lang="en-GB" b="1" dirty="0"/>
              <a:t>Great news, right? But how about the code? </a:t>
            </a:r>
            <a:endParaRPr lang="en-RO" b="1" dirty="0"/>
          </a:p>
          <a:p>
            <a:endParaRPr lang="en-RO" dirty="0"/>
          </a:p>
        </p:txBody>
      </p:sp>
      <p:sp>
        <p:nvSpPr>
          <p:cNvPr id="4" name="Slide Number Placeholder 3">
            <a:extLst>
              <a:ext uri="{FF2B5EF4-FFF2-40B4-BE49-F238E27FC236}">
                <a16:creationId xmlns:a16="http://schemas.microsoft.com/office/drawing/2014/main" id="{1BB4DF98-B644-DAF2-994B-37FF03A55773}"/>
              </a:ext>
            </a:extLst>
          </p:cNvPr>
          <p:cNvSpPr>
            <a:spLocks noGrp="1"/>
          </p:cNvSpPr>
          <p:nvPr>
            <p:ph type="sldNum" sz="quarter" idx="11"/>
          </p:nvPr>
        </p:nvSpPr>
        <p:spPr>
          <a:xfrm>
            <a:off x="838200" y="6498000"/>
            <a:ext cx="495300" cy="188119"/>
          </a:xfrm>
        </p:spPr>
        <p:txBody>
          <a:bodyPr anchor="ctr">
            <a:normAutofit/>
          </a:bodyPr>
          <a:lstStyle/>
          <a:p>
            <a:pPr>
              <a:spcAft>
                <a:spcPts val="600"/>
              </a:spcAft>
            </a:pPr>
            <a:fld id="{DDD2A080-DA64-4F5C-9131-47EB793B4410}" type="slidenum">
              <a:rPr lang="en-GB" noProof="0" smtClean="0"/>
              <a:pPr>
                <a:spcAft>
                  <a:spcPts val="600"/>
                </a:spcAft>
              </a:pPr>
              <a:t>11</a:t>
            </a:fld>
            <a:endParaRPr lang="en-GB" noProof="0"/>
          </a:p>
        </p:txBody>
      </p:sp>
      <p:sp>
        <p:nvSpPr>
          <p:cNvPr id="3" name="Title 2">
            <a:extLst>
              <a:ext uri="{FF2B5EF4-FFF2-40B4-BE49-F238E27FC236}">
                <a16:creationId xmlns:a16="http://schemas.microsoft.com/office/drawing/2014/main" id="{07AEE6FB-DC73-6BF5-18F4-4BE781DA918D}"/>
              </a:ext>
            </a:extLst>
          </p:cNvPr>
          <p:cNvSpPr>
            <a:spLocks noGrp="1"/>
          </p:cNvSpPr>
          <p:nvPr>
            <p:ph type="title"/>
          </p:nvPr>
        </p:nvSpPr>
        <p:spPr>
          <a:xfrm>
            <a:off x="845575" y="280733"/>
            <a:ext cx="10489175" cy="854075"/>
          </a:xfrm>
        </p:spPr>
        <p:txBody>
          <a:bodyPr anchor="ctr">
            <a:normAutofit/>
          </a:bodyPr>
          <a:lstStyle/>
          <a:p>
            <a:r>
              <a:rPr lang="en-RO" dirty="0"/>
              <a:t>Huston we have a problem </a:t>
            </a:r>
          </a:p>
        </p:txBody>
      </p:sp>
    </p:spTree>
    <p:extLst>
      <p:ext uri="{BB962C8B-B14F-4D97-AF65-F5344CB8AC3E}">
        <p14:creationId xmlns:p14="http://schemas.microsoft.com/office/powerpoint/2010/main" val="236348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B3F070-6F2B-0A43-94F3-025DD97B2868}"/>
              </a:ext>
            </a:extLst>
          </p:cNvPr>
          <p:cNvSpPr>
            <a:spLocks noGrp="1"/>
          </p:cNvSpPr>
          <p:nvPr>
            <p:ph idx="1"/>
          </p:nvPr>
        </p:nvSpPr>
        <p:spPr>
          <a:xfrm>
            <a:off x="845575" y="1278384"/>
            <a:ext cx="5058000" cy="4921200"/>
          </a:xfrm>
        </p:spPr>
        <p:txBody>
          <a:bodyPr>
            <a:normAutofit/>
          </a:bodyPr>
          <a:lstStyle/>
          <a:p>
            <a:pPr>
              <a:spcAft>
                <a:spcPts val="600"/>
              </a:spcAft>
            </a:pPr>
            <a:r>
              <a:rPr lang="en-GB" b="1"/>
              <a:t>Factory Method</a:t>
            </a:r>
            <a:r>
              <a:rPr lang="en-GB"/>
              <a:t> is a creational design pattern that provides an interface for creating objects in a superclass, but allows subclasses to alter the type of objects that will be created.</a:t>
            </a:r>
            <a:endParaRPr lang="en-RO"/>
          </a:p>
        </p:txBody>
      </p:sp>
      <p:sp>
        <p:nvSpPr>
          <p:cNvPr id="4" name="Slide Number Placeholder 3">
            <a:extLst>
              <a:ext uri="{FF2B5EF4-FFF2-40B4-BE49-F238E27FC236}">
                <a16:creationId xmlns:a16="http://schemas.microsoft.com/office/drawing/2014/main" id="{FE6529B0-F35B-5B46-87A4-5C3C62E00784}"/>
              </a:ext>
            </a:extLst>
          </p:cNvPr>
          <p:cNvSpPr>
            <a:spLocks noGrp="1"/>
          </p:cNvSpPr>
          <p:nvPr>
            <p:ph type="sldNum" sz="quarter" idx="11"/>
          </p:nvPr>
        </p:nvSpPr>
        <p:spPr>
          <a:xfrm>
            <a:off x="838200" y="6498000"/>
            <a:ext cx="495300" cy="188119"/>
          </a:xfrm>
        </p:spPr>
        <p:txBody>
          <a:bodyPr anchor="ctr">
            <a:normAutofit/>
          </a:bodyPr>
          <a:lstStyle/>
          <a:p>
            <a:pPr>
              <a:spcAft>
                <a:spcPts val="600"/>
              </a:spcAft>
            </a:pPr>
            <a:fld id="{DDD2A080-DA64-4F5C-9131-47EB793B4410}" type="slidenum">
              <a:rPr lang="en-GB" noProof="0" smtClean="0"/>
              <a:pPr>
                <a:spcAft>
                  <a:spcPts val="600"/>
                </a:spcAft>
              </a:pPr>
              <a:t>12</a:t>
            </a:fld>
            <a:endParaRPr lang="en-GB" noProof="0"/>
          </a:p>
        </p:txBody>
      </p:sp>
      <p:sp>
        <p:nvSpPr>
          <p:cNvPr id="3" name="Title 2">
            <a:extLst>
              <a:ext uri="{FF2B5EF4-FFF2-40B4-BE49-F238E27FC236}">
                <a16:creationId xmlns:a16="http://schemas.microsoft.com/office/drawing/2014/main" id="{9147FA47-789A-BB4F-A829-F8A269E7CD32}"/>
              </a:ext>
            </a:extLst>
          </p:cNvPr>
          <p:cNvSpPr>
            <a:spLocks noGrp="1"/>
          </p:cNvSpPr>
          <p:nvPr>
            <p:ph type="title"/>
          </p:nvPr>
        </p:nvSpPr>
        <p:spPr>
          <a:xfrm>
            <a:off x="845575" y="280733"/>
            <a:ext cx="10489175" cy="854075"/>
          </a:xfrm>
        </p:spPr>
        <p:txBody>
          <a:bodyPr anchor="ctr">
            <a:normAutofit/>
          </a:bodyPr>
          <a:lstStyle/>
          <a:p>
            <a:r>
              <a:rPr lang="en-GB" dirty="0"/>
              <a:t>Factory</a:t>
            </a:r>
            <a:endParaRPr lang="en-RO" dirty="0"/>
          </a:p>
        </p:txBody>
      </p:sp>
      <p:pic>
        <p:nvPicPr>
          <p:cNvPr id="11" name="Picture 10" descr="A picture containing diagram, text, plan, line&#10;&#10;Description automatically generated">
            <a:extLst>
              <a:ext uri="{FF2B5EF4-FFF2-40B4-BE49-F238E27FC236}">
                <a16:creationId xmlns:a16="http://schemas.microsoft.com/office/drawing/2014/main" id="{5521C751-6D3C-68A5-90D8-254109703991}"/>
              </a:ext>
            </a:extLst>
          </p:cNvPr>
          <p:cNvPicPr>
            <a:picLocks noChangeAspect="1"/>
          </p:cNvPicPr>
          <p:nvPr/>
        </p:nvPicPr>
        <p:blipFill>
          <a:blip r:embed="rId3"/>
          <a:stretch>
            <a:fillRect/>
          </a:stretch>
        </p:blipFill>
        <p:spPr>
          <a:xfrm>
            <a:off x="2222500" y="2912318"/>
            <a:ext cx="8610600" cy="2809032"/>
          </a:xfrm>
          <a:prstGeom prst="rect">
            <a:avLst/>
          </a:prstGeom>
        </p:spPr>
      </p:pic>
    </p:spTree>
    <p:extLst>
      <p:ext uri="{BB962C8B-B14F-4D97-AF65-F5344CB8AC3E}">
        <p14:creationId xmlns:p14="http://schemas.microsoft.com/office/powerpoint/2010/main" val="3344073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20F35D-F151-3F48-A8B0-F07F9D5932CC}"/>
              </a:ext>
            </a:extLst>
          </p:cNvPr>
          <p:cNvSpPr>
            <a:spLocks noGrp="1"/>
          </p:cNvSpPr>
          <p:nvPr>
            <p:ph idx="1"/>
          </p:nvPr>
        </p:nvSpPr>
        <p:spPr/>
        <p:txBody>
          <a:bodyPr/>
          <a:lstStyle/>
          <a:p>
            <a:r>
              <a:rPr lang="en-GB" dirty="0"/>
              <a:t>The Factory Method pattern suggests that you </a:t>
            </a:r>
            <a:r>
              <a:rPr lang="en-GB" b="1" dirty="0"/>
              <a:t>replace direct object construction calls </a:t>
            </a:r>
            <a:r>
              <a:rPr lang="en-GB" dirty="0"/>
              <a:t>(using the new operator) with </a:t>
            </a:r>
            <a:r>
              <a:rPr lang="en-GB" b="1" dirty="0"/>
              <a:t>calls to a special </a:t>
            </a:r>
            <a:r>
              <a:rPr lang="en-GB" b="1" i="1" dirty="0"/>
              <a:t>factory</a:t>
            </a:r>
            <a:r>
              <a:rPr lang="en-GB" b="1" dirty="0"/>
              <a:t> method</a:t>
            </a:r>
            <a:r>
              <a:rPr lang="en-GB" dirty="0"/>
              <a:t>. </a:t>
            </a:r>
          </a:p>
          <a:p>
            <a:endParaRPr lang="en-GB" dirty="0"/>
          </a:p>
          <a:p>
            <a:r>
              <a:rPr lang="en-GB" dirty="0"/>
              <a:t>Don’t worry: the objects are still created via the new operator, but it’s being called from within the factory method. Objects returned by a factory method are often referred to as </a:t>
            </a:r>
            <a:r>
              <a:rPr lang="en-GB" i="1" dirty="0"/>
              <a:t>products.</a:t>
            </a:r>
            <a:endParaRPr lang="en-RO" dirty="0"/>
          </a:p>
        </p:txBody>
      </p:sp>
      <p:sp>
        <p:nvSpPr>
          <p:cNvPr id="3" name="Title 2">
            <a:extLst>
              <a:ext uri="{FF2B5EF4-FFF2-40B4-BE49-F238E27FC236}">
                <a16:creationId xmlns:a16="http://schemas.microsoft.com/office/drawing/2014/main" id="{F142918A-D7B0-7443-A0E8-0DD7DD52D156}"/>
              </a:ext>
            </a:extLst>
          </p:cNvPr>
          <p:cNvSpPr>
            <a:spLocks noGrp="1"/>
          </p:cNvSpPr>
          <p:nvPr>
            <p:ph type="title"/>
          </p:nvPr>
        </p:nvSpPr>
        <p:spPr/>
        <p:txBody>
          <a:bodyPr/>
          <a:lstStyle/>
          <a:p>
            <a:r>
              <a:rPr lang="en-RO" dirty="0"/>
              <a:t>Solution</a:t>
            </a:r>
          </a:p>
        </p:txBody>
      </p:sp>
      <p:sp>
        <p:nvSpPr>
          <p:cNvPr id="4" name="Slide Number Placeholder 3">
            <a:extLst>
              <a:ext uri="{FF2B5EF4-FFF2-40B4-BE49-F238E27FC236}">
                <a16:creationId xmlns:a16="http://schemas.microsoft.com/office/drawing/2014/main" id="{869A3AFC-C347-4A4C-8D81-2F2F586F2CB9}"/>
              </a:ext>
            </a:extLst>
          </p:cNvPr>
          <p:cNvSpPr>
            <a:spLocks noGrp="1"/>
          </p:cNvSpPr>
          <p:nvPr>
            <p:ph type="sldNum" sz="quarter" idx="11"/>
          </p:nvPr>
        </p:nvSpPr>
        <p:spPr/>
        <p:txBody>
          <a:bodyPr/>
          <a:lstStyle/>
          <a:p>
            <a:fld id="{DDD2A080-DA64-4F5C-9131-47EB793B4410}" type="slidenum">
              <a:rPr lang="en-GB" noProof="0" smtClean="0"/>
              <a:pPr/>
              <a:t>13</a:t>
            </a:fld>
            <a:endParaRPr lang="en-GB" noProof="0" dirty="0"/>
          </a:p>
        </p:txBody>
      </p:sp>
    </p:spTree>
    <p:extLst>
      <p:ext uri="{BB962C8B-B14F-4D97-AF65-F5344CB8AC3E}">
        <p14:creationId xmlns:p14="http://schemas.microsoft.com/office/powerpoint/2010/main" val="1611349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BF6E52-1809-E842-AF85-D3535AC8417A}"/>
              </a:ext>
            </a:extLst>
          </p:cNvPr>
          <p:cNvSpPr>
            <a:spLocks noGrp="1"/>
          </p:cNvSpPr>
          <p:nvPr>
            <p:ph idx="1"/>
          </p:nvPr>
        </p:nvSpPr>
        <p:spPr/>
        <p:txBody>
          <a:bodyPr/>
          <a:lstStyle/>
          <a:p>
            <a:r>
              <a:rPr lang="en-GB" dirty="0"/>
              <a:t>At first glance, this change may look pointless: we just moved the constructor call from one part of the program to another. </a:t>
            </a:r>
          </a:p>
          <a:p>
            <a:endParaRPr lang="en-GB" dirty="0"/>
          </a:p>
          <a:p>
            <a:r>
              <a:rPr lang="en-GB" dirty="0"/>
              <a:t>However, consider this: now you can override the factory method in a subclass and change the class of products being created by the method.</a:t>
            </a:r>
          </a:p>
          <a:p>
            <a:endParaRPr lang="en-GB" dirty="0"/>
          </a:p>
          <a:p>
            <a:r>
              <a:rPr lang="en-GB" b="1" dirty="0"/>
              <a:t>There’s a slight limitation though</a:t>
            </a:r>
            <a:r>
              <a:rPr lang="en-GB" dirty="0"/>
              <a:t>: subclasses may return different types of products only if these </a:t>
            </a:r>
            <a:r>
              <a:rPr lang="en-GB" b="1" dirty="0"/>
              <a:t>products have a common base class or interface</a:t>
            </a:r>
            <a:r>
              <a:rPr lang="en-GB" dirty="0"/>
              <a:t>. Also, the factory method in the base class should have its return type declared as this interface.</a:t>
            </a:r>
            <a:endParaRPr lang="en-RO" dirty="0"/>
          </a:p>
        </p:txBody>
      </p:sp>
      <p:sp>
        <p:nvSpPr>
          <p:cNvPr id="3" name="Title 2">
            <a:extLst>
              <a:ext uri="{FF2B5EF4-FFF2-40B4-BE49-F238E27FC236}">
                <a16:creationId xmlns:a16="http://schemas.microsoft.com/office/drawing/2014/main" id="{B368D9C1-63EB-2849-BBEC-79593902F273}"/>
              </a:ext>
            </a:extLst>
          </p:cNvPr>
          <p:cNvSpPr>
            <a:spLocks noGrp="1"/>
          </p:cNvSpPr>
          <p:nvPr>
            <p:ph type="title"/>
          </p:nvPr>
        </p:nvSpPr>
        <p:spPr/>
        <p:txBody>
          <a:bodyPr/>
          <a:lstStyle/>
          <a:p>
            <a:r>
              <a:rPr lang="en-RO" dirty="0"/>
              <a:t>Pros &amp; Cons</a:t>
            </a:r>
          </a:p>
        </p:txBody>
      </p:sp>
      <p:sp>
        <p:nvSpPr>
          <p:cNvPr id="4" name="Slide Number Placeholder 3">
            <a:extLst>
              <a:ext uri="{FF2B5EF4-FFF2-40B4-BE49-F238E27FC236}">
                <a16:creationId xmlns:a16="http://schemas.microsoft.com/office/drawing/2014/main" id="{CCFFFA5A-0BA9-6741-91D9-E34B13A58E82}"/>
              </a:ext>
            </a:extLst>
          </p:cNvPr>
          <p:cNvSpPr>
            <a:spLocks noGrp="1"/>
          </p:cNvSpPr>
          <p:nvPr>
            <p:ph type="sldNum" sz="quarter" idx="11"/>
          </p:nvPr>
        </p:nvSpPr>
        <p:spPr/>
        <p:txBody>
          <a:bodyPr/>
          <a:lstStyle/>
          <a:p>
            <a:fld id="{DDD2A080-DA64-4F5C-9131-47EB793B4410}" type="slidenum">
              <a:rPr lang="en-GB" noProof="0" smtClean="0"/>
              <a:pPr/>
              <a:t>14</a:t>
            </a:fld>
            <a:endParaRPr lang="en-GB" noProof="0" dirty="0"/>
          </a:p>
        </p:txBody>
      </p:sp>
    </p:spTree>
    <p:extLst>
      <p:ext uri="{BB962C8B-B14F-4D97-AF65-F5344CB8AC3E}">
        <p14:creationId xmlns:p14="http://schemas.microsoft.com/office/powerpoint/2010/main" val="1096828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The structure of the Factory Method pattern">
            <a:extLst>
              <a:ext uri="{FF2B5EF4-FFF2-40B4-BE49-F238E27FC236}">
                <a16:creationId xmlns:a16="http://schemas.microsoft.com/office/drawing/2014/main" id="{B3B7BF61-1C34-D246-BBAF-0FEE355F94B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821292" y="901895"/>
            <a:ext cx="8549415" cy="4922391"/>
          </a:xfrm>
          <a:prstGeom prst="rect">
            <a:avLst/>
          </a:prstGeom>
          <a:solidFill>
            <a:srgbClr val="FFFFFF"/>
          </a:solidFill>
        </p:spPr>
      </p:pic>
      <p:sp>
        <p:nvSpPr>
          <p:cNvPr id="3" name="Title 2">
            <a:extLst>
              <a:ext uri="{FF2B5EF4-FFF2-40B4-BE49-F238E27FC236}">
                <a16:creationId xmlns:a16="http://schemas.microsoft.com/office/drawing/2014/main" id="{DB526DFA-26F8-A843-9233-6EB1FFC33266}"/>
              </a:ext>
            </a:extLst>
          </p:cNvPr>
          <p:cNvSpPr>
            <a:spLocks noGrp="1"/>
          </p:cNvSpPr>
          <p:nvPr>
            <p:ph type="title"/>
          </p:nvPr>
        </p:nvSpPr>
        <p:spPr>
          <a:xfrm>
            <a:off x="845575" y="280733"/>
            <a:ext cx="10479024" cy="854075"/>
          </a:xfrm>
        </p:spPr>
        <p:txBody>
          <a:bodyPr anchor="ctr">
            <a:normAutofit/>
          </a:bodyPr>
          <a:lstStyle/>
          <a:p>
            <a:r>
              <a:rPr lang="en-GB" dirty="0"/>
              <a:t> Structure</a:t>
            </a:r>
            <a:br>
              <a:rPr lang="en-GB" b="0" dirty="0"/>
            </a:br>
            <a:endParaRPr lang="en-RO" dirty="0"/>
          </a:p>
        </p:txBody>
      </p:sp>
      <p:sp>
        <p:nvSpPr>
          <p:cNvPr id="4" name="Slide Number Placeholder 3">
            <a:extLst>
              <a:ext uri="{FF2B5EF4-FFF2-40B4-BE49-F238E27FC236}">
                <a16:creationId xmlns:a16="http://schemas.microsoft.com/office/drawing/2014/main" id="{ABF82494-C2D8-C946-A688-4989D0966C2E}"/>
              </a:ext>
            </a:extLst>
          </p:cNvPr>
          <p:cNvSpPr>
            <a:spLocks noGrp="1"/>
          </p:cNvSpPr>
          <p:nvPr>
            <p:ph type="sldNum" sz="quarter" idx="11"/>
          </p:nvPr>
        </p:nvSpPr>
        <p:spPr>
          <a:xfrm>
            <a:off x="838200" y="6498000"/>
            <a:ext cx="495300" cy="188119"/>
          </a:xfrm>
        </p:spPr>
        <p:txBody>
          <a:bodyPr anchor="ctr">
            <a:normAutofit/>
          </a:bodyPr>
          <a:lstStyle/>
          <a:p>
            <a:pPr>
              <a:spcAft>
                <a:spcPts val="600"/>
              </a:spcAft>
            </a:pPr>
            <a:fld id="{DDD2A080-DA64-4F5C-9131-47EB793B4410}" type="slidenum">
              <a:rPr lang="en-GB" noProof="0" smtClean="0"/>
              <a:pPr>
                <a:spcAft>
                  <a:spcPts val="600"/>
                </a:spcAft>
              </a:pPr>
              <a:t>15</a:t>
            </a:fld>
            <a:endParaRPr lang="en-GB" noProof="0"/>
          </a:p>
        </p:txBody>
      </p:sp>
    </p:spTree>
    <p:extLst>
      <p:ext uri="{BB962C8B-B14F-4D97-AF65-F5344CB8AC3E}">
        <p14:creationId xmlns:p14="http://schemas.microsoft.com/office/powerpoint/2010/main" val="2857351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Singleton&amp;nbsp;pattern">
            <a:extLst>
              <a:ext uri="{FF2B5EF4-FFF2-40B4-BE49-F238E27FC236}">
                <a16:creationId xmlns:a16="http://schemas.microsoft.com/office/drawing/2014/main" id="{C2910AB7-E250-5448-A6D5-21A64269E6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60976" y="1795636"/>
            <a:ext cx="7048222" cy="4405139"/>
          </a:xfrm>
          <a:prstGeom prst="rect">
            <a:avLst/>
          </a:prstGeom>
          <a:solidFill>
            <a:srgbClr val="FFFFFF"/>
          </a:solidFill>
        </p:spPr>
      </p:pic>
      <p:sp>
        <p:nvSpPr>
          <p:cNvPr id="3" name="Title 2">
            <a:extLst>
              <a:ext uri="{FF2B5EF4-FFF2-40B4-BE49-F238E27FC236}">
                <a16:creationId xmlns:a16="http://schemas.microsoft.com/office/drawing/2014/main" id="{AB1C8BA4-0A92-D84F-872B-E28F88AD03C1}"/>
              </a:ext>
            </a:extLst>
          </p:cNvPr>
          <p:cNvSpPr>
            <a:spLocks noGrp="1"/>
          </p:cNvSpPr>
          <p:nvPr>
            <p:ph type="title"/>
          </p:nvPr>
        </p:nvSpPr>
        <p:spPr>
          <a:xfrm>
            <a:off x="845575" y="280733"/>
            <a:ext cx="10479024" cy="854075"/>
          </a:xfrm>
        </p:spPr>
        <p:txBody>
          <a:bodyPr anchor="ctr">
            <a:normAutofit/>
          </a:bodyPr>
          <a:lstStyle/>
          <a:p>
            <a:r>
              <a:rPr lang="en-RO" dirty="0"/>
              <a:t>Singleton</a:t>
            </a:r>
          </a:p>
        </p:txBody>
      </p:sp>
      <p:sp>
        <p:nvSpPr>
          <p:cNvPr id="4" name="Slide Number Placeholder 3">
            <a:extLst>
              <a:ext uri="{FF2B5EF4-FFF2-40B4-BE49-F238E27FC236}">
                <a16:creationId xmlns:a16="http://schemas.microsoft.com/office/drawing/2014/main" id="{7103ED27-506C-D94F-B049-6AD42EB9A53E}"/>
              </a:ext>
            </a:extLst>
          </p:cNvPr>
          <p:cNvSpPr>
            <a:spLocks noGrp="1"/>
          </p:cNvSpPr>
          <p:nvPr>
            <p:ph type="sldNum" sz="quarter" idx="11"/>
          </p:nvPr>
        </p:nvSpPr>
        <p:spPr>
          <a:xfrm>
            <a:off x="838200" y="6498000"/>
            <a:ext cx="495300" cy="188119"/>
          </a:xfrm>
        </p:spPr>
        <p:txBody>
          <a:bodyPr anchor="ctr">
            <a:normAutofit/>
          </a:bodyPr>
          <a:lstStyle/>
          <a:p>
            <a:pPr>
              <a:spcAft>
                <a:spcPts val="600"/>
              </a:spcAft>
            </a:pPr>
            <a:fld id="{DDD2A080-DA64-4F5C-9131-47EB793B4410}" type="slidenum">
              <a:rPr lang="en-GB" noProof="0" smtClean="0"/>
              <a:pPr>
                <a:spcAft>
                  <a:spcPts val="600"/>
                </a:spcAft>
              </a:pPr>
              <a:t>16</a:t>
            </a:fld>
            <a:endParaRPr lang="en-GB" noProof="0"/>
          </a:p>
        </p:txBody>
      </p:sp>
      <p:sp>
        <p:nvSpPr>
          <p:cNvPr id="2" name="Content Placeholder 1">
            <a:extLst>
              <a:ext uri="{FF2B5EF4-FFF2-40B4-BE49-F238E27FC236}">
                <a16:creationId xmlns:a16="http://schemas.microsoft.com/office/drawing/2014/main" id="{4B049D99-F803-0F46-9946-C86FFF44508D}"/>
              </a:ext>
            </a:extLst>
          </p:cNvPr>
          <p:cNvSpPr>
            <a:spLocks noGrp="1"/>
          </p:cNvSpPr>
          <p:nvPr>
            <p:ph type="body" sz="quarter" idx="12"/>
          </p:nvPr>
        </p:nvSpPr>
        <p:spPr>
          <a:xfrm>
            <a:off x="845574" y="1277982"/>
            <a:ext cx="10479024" cy="436017"/>
          </a:xfrm>
        </p:spPr>
        <p:txBody>
          <a:bodyPr>
            <a:normAutofit/>
          </a:bodyPr>
          <a:lstStyle/>
          <a:p>
            <a:pPr>
              <a:spcAft>
                <a:spcPts val="600"/>
              </a:spcAft>
            </a:pPr>
            <a:r>
              <a:rPr lang="en-GB" b="1" dirty="0"/>
              <a:t>Singleton</a:t>
            </a:r>
            <a:r>
              <a:rPr lang="en-GB" dirty="0"/>
              <a:t> is a creational design pattern that lets you ensure that a class has only one instance, while providing a global access point to this instance.</a:t>
            </a:r>
            <a:endParaRPr lang="en-RO"/>
          </a:p>
        </p:txBody>
      </p:sp>
    </p:spTree>
    <p:extLst>
      <p:ext uri="{BB962C8B-B14F-4D97-AF65-F5344CB8AC3E}">
        <p14:creationId xmlns:p14="http://schemas.microsoft.com/office/powerpoint/2010/main" val="859543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EB5CA7-0B6C-F446-B1B9-6E21B66DAD66}"/>
              </a:ext>
            </a:extLst>
          </p:cNvPr>
          <p:cNvSpPr>
            <a:spLocks noGrp="1"/>
          </p:cNvSpPr>
          <p:nvPr>
            <p:ph idx="1"/>
          </p:nvPr>
        </p:nvSpPr>
        <p:spPr/>
        <p:txBody>
          <a:bodyPr/>
          <a:lstStyle/>
          <a:p>
            <a:r>
              <a:rPr lang="en-GB" dirty="0"/>
              <a:t>The Singleton pattern solves two problems at the same time, violating the </a:t>
            </a:r>
            <a:r>
              <a:rPr lang="en-GB" i="1" dirty="0"/>
              <a:t>Single Responsibility Principle</a:t>
            </a:r>
            <a:r>
              <a:rPr lang="en-GB" dirty="0"/>
              <a:t>:</a:t>
            </a:r>
          </a:p>
          <a:p>
            <a:endParaRPr lang="en-GB" dirty="0"/>
          </a:p>
          <a:p>
            <a:endParaRPr lang="en-GB" dirty="0"/>
          </a:p>
          <a:p>
            <a:r>
              <a:rPr lang="en-GB" b="1" dirty="0"/>
              <a:t>Ensure that a class has just a single instance</a:t>
            </a:r>
            <a:r>
              <a:rPr lang="en-GB" dirty="0"/>
              <a:t>. </a:t>
            </a:r>
          </a:p>
          <a:p>
            <a:endParaRPr lang="en-GB" dirty="0"/>
          </a:p>
          <a:p>
            <a:r>
              <a:rPr lang="en-GB" dirty="0"/>
              <a:t>Why would anyone want to control how many instances a class has? The most common reason for this is to control access to some shared resource—for example, a database or a file.</a:t>
            </a:r>
          </a:p>
          <a:p>
            <a:endParaRPr lang="en-GB" dirty="0"/>
          </a:p>
          <a:p>
            <a:r>
              <a:rPr lang="en-GB" dirty="0"/>
              <a:t>Here’s how it works: imagine that you created an object, but after a while decided to create a new one. Instead of receiving a fresh object, you’ll get the one you already created.</a:t>
            </a:r>
          </a:p>
          <a:p>
            <a:r>
              <a:rPr lang="en-GB" dirty="0"/>
              <a:t>Note that this behaviour is impossible to implement with a regular constructor since a constructor call </a:t>
            </a:r>
            <a:r>
              <a:rPr lang="en-GB" b="1" dirty="0"/>
              <a:t>must</a:t>
            </a:r>
            <a:r>
              <a:rPr lang="en-GB" dirty="0"/>
              <a:t> always return a new object by design.</a:t>
            </a:r>
          </a:p>
          <a:p>
            <a:endParaRPr lang="en-RO" dirty="0"/>
          </a:p>
        </p:txBody>
      </p:sp>
      <p:sp>
        <p:nvSpPr>
          <p:cNvPr id="3" name="Title 2">
            <a:extLst>
              <a:ext uri="{FF2B5EF4-FFF2-40B4-BE49-F238E27FC236}">
                <a16:creationId xmlns:a16="http://schemas.microsoft.com/office/drawing/2014/main" id="{DF0D40B4-1A14-D44B-AD8E-22D80D7FD09D}"/>
              </a:ext>
            </a:extLst>
          </p:cNvPr>
          <p:cNvSpPr>
            <a:spLocks noGrp="1"/>
          </p:cNvSpPr>
          <p:nvPr>
            <p:ph type="title"/>
          </p:nvPr>
        </p:nvSpPr>
        <p:spPr/>
        <p:txBody>
          <a:bodyPr/>
          <a:lstStyle/>
          <a:p>
            <a:r>
              <a:rPr lang="en-RO" dirty="0"/>
              <a:t>Problem</a:t>
            </a:r>
          </a:p>
        </p:txBody>
      </p:sp>
      <p:sp>
        <p:nvSpPr>
          <p:cNvPr id="4" name="Slide Number Placeholder 3">
            <a:extLst>
              <a:ext uri="{FF2B5EF4-FFF2-40B4-BE49-F238E27FC236}">
                <a16:creationId xmlns:a16="http://schemas.microsoft.com/office/drawing/2014/main" id="{305C111A-37CF-5440-A4B8-F4FF8B87AF4C}"/>
              </a:ext>
            </a:extLst>
          </p:cNvPr>
          <p:cNvSpPr>
            <a:spLocks noGrp="1"/>
          </p:cNvSpPr>
          <p:nvPr>
            <p:ph type="sldNum" sz="quarter" idx="11"/>
          </p:nvPr>
        </p:nvSpPr>
        <p:spPr/>
        <p:txBody>
          <a:bodyPr/>
          <a:lstStyle/>
          <a:p>
            <a:fld id="{DDD2A080-DA64-4F5C-9131-47EB793B4410}" type="slidenum">
              <a:rPr lang="en-GB" noProof="0" smtClean="0"/>
              <a:pPr/>
              <a:t>17</a:t>
            </a:fld>
            <a:endParaRPr lang="en-GB" noProof="0" dirty="0"/>
          </a:p>
        </p:txBody>
      </p:sp>
    </p:spTree>
    <p:extLst>
      <p:ext uri="{BB962C8B-B14F-4D97-AF65-F5344CB8AC3E}">
        <p14:creationId xmlns:p14="http://schemas.microsoft.com/office/powerpoint/2010/main" val="1649143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2">
            <a:extLst>
              <a:ext uri="{FF2B5EF4-FFF2-40B4-BE49-F238E27FC236}">
                <a16:creationId xmlns:a16="http://schemas.microsoft.com/office/drawing/2014/main" id="{E3818C53-0C82-4E05-B3DB-F9ABD60EB535}"/>
              </a:ext>
            </a:extLst>
          </p:cNvPr>
          <p:cNvSpPr>
            <a:spLocks noGrp="1"/>
          </p:cNvSpPr>
          <p:nvPr>
            <p:ph type="title"/>
          </p:nvPr>
        </p:nvSpPr>
        <p:spPr>
          <a:xfrm>
            <a:off x="845575" y="280733"/>
            <a:ext cx="10479024" cy="854075"/>
          </a:xfrm>
        </p:spPr>
        <p:txBody>
          <a:bodyPr/>
          <a:lstStyle/>
          <a:p>
            <a:r>
              <a:rPr lang="en-GB" dirty="0"/>
              <a:t>Clients may not even realize that they’re working with the same object all the time.</a:t>
            </a:r>
            <a:endParaRPr lang="en-US" dirty="0"/>
          </a:p>
        </p:txBody>
      </p:sp>
      <p:sp>
        <p:nvSpPr>
          <p:cNvPr id="2" name="Slide Number Placeholder 1">
            <a:extLst>
              <a:ext uri="{FF2B5EF4-FFF2-40B4-BE49-F238E27FC236}">
                <a16:creationId xmlns:a16="http://schemas.microsoft.com/office/drawing/2014/main" id="{63D766F4-1631-8C45-BC3D-685EF171B69B}"/>
              </a:ext>
            </a:extLst>
          </p:cNvPr>
          <p:cNvSpPr>
            <a:spLocks noGrp="1"/>
          </p:cNvSpPr>
          <p:nvPr>
            <p:ph type="sldNum" sz="quarter" idx="11"/>
          </p:nvPr>
        </p:nvSpPr>
        <p:spPr>
          <a:xfrm>
            <a:off x="838200" y="6498000"/>
            <a:ext cx="495300" cy="188119"/>
          </a:xfrm>
        </p:spPr>
        <p:txBody>
          <a:bodyPr anchor="ctr">
            <a:normAutofit/>
          </a:bodyPr>
          <a:lstStyle/>
          <a:p>
            <a:pPr>
              <a:spcAft>
                <a:spcPts val="600"/>
              </a:spcAft>
            </a:pPr>
            <a:fld id="{DDD2A080-DA64-4F5C-9131-47EB793B4410}" type="slidenum">
              <a:rPr lang="en-GB" smtClean="0"/>
              <a:pPr>
                <a:spcAft>
                  <a:spcPts val="600"/>
                </a:spcAft>
              </a:pPr>
              <a:t>18</a:t>
            </a:fld>
            <a:endParaRPr lang="en-GB"/>
          </a:p>
        </p:txBody>
      </p:sp>
      <p:pic>
        <p:nvPicPr>
          <p:cNvPr id="21508" name="Picture 4" descr="The global access to an object">
            <a:extLst>
              <a:ext uri="{FF2B5EF4-FFF2-40B4-BE49-F238E27FC236}">
                <a16:creationId xmlns:a16="http://schemas.microsoft.com/office/drawing/2014/main" id="{3C658326-A43C-D14F-B94B-59F16F6085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5087" y="1911404"/>
            <a:ext cx="762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105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C1A09D-06D1-2C4C-B783-90A6273C9D0F}"/>
              </a:ext>
            </a:extLst>
          </p:cNvPr>
          <p:cNvSpPr>
            <a:spLocks noGrp="1"/>
          </p:cNvSpPr>
          <p:nvPr>
            <p:ph idx="1"/>
          </p:nvPr>
        </p:nvSpPr>
        <p:spPr>
          <a:xfrm>
            <a:off x="838200" y="821184"/>
            <a:ext cx="10479024" cy="4922391"/>
          </a:xfrm>
        </p:spPr>
        <p:txBody>
          <a:bodyPr/>
          <a:lstStyle/>
          <a:p>
            <a:r>
              <a:rPr lang="en-GB" b="1" dirty="0"/>
              <a:t>Provide a global access point to that instance</a:t>
            </a:r>
            <a:r>
              <a:rPr lang="en-GB" dirty="0"/>
              <a:t>. </a:t>
            </a:r>
          </a:p>
          <a:p>
            <a:endParaRPr lang="en-GB" dirty="0"/>
          </a:p>
          <a:p>
            <a:r>
              <a:rPr lang="en-GB" dirty="0"/>
              <a:t>Remember those global variables that you used to store some essential objects? </a:t>
            </a:r>
          </a:p>
          <a:p>
            <a:endParaRPr lang="en-GB" dirty="0"/>
          </a:p>
          <a:p>
            <a:r>
              <a:rPr lang="en-GB" dirty="0"/>
              <a:t>While they’re very handy, they’re also very unsafe since any code can potentially overwrite the contents of those variables and crash the app.</a:t>
            </a:r>
          </a:p>
          <a:p>
            <a:endParaRPr lang="en-GB" dirty="0"/>
          </a:p>
          <a:p>
            <a:r>
              <a:rPr lang="en-GB" dirty="0"/>
              <a:t>Just like a global variable, the Singleton pattern lets you access some object from anywhere in the program. However, it also protects that instance from being overwritten by other code.</a:t>
            </a:r>
          </a:p>
          <a:p>
            <a:br>
              <a:rPr lang="en-GB" dirty="0"/>
            </a:br>
            <a:endParaRPr lang="en-RO" dirty="0"/>
          </a:p>
        </p:txBody>
      </p:sp>
      <p:sp>
        <p:nvSpPr>
          <p:cNvPr id="4" name="Slide Number Placeholder 3">
            <a:extLst>
              <a:ext uri="{FF2B5EF4-FFF2-40B4-BE49-F238E27FC236}">
                <a16:creationId xmlns:a16="http://schemas.microsoft.com/office/drawing/2014/main" id="{030FAF04-F388-DE4B-BE7B-09820AF4D376}"/>
              </a:ext>
            </a:extLst>
          </p:cNvPr>
          <p:cNvSpPr>
            <a:spLocks noGrp="1"/>
          </p:cNvSpPr>
          <p:nvPr>
            <p:ph type="sldNum" sz="quarter" idx="11"/>
          </p:nvPr>
        </p:nvSpPr>
        <p:spPr/>
        <p:txBody>
          <a:bodyPr/>
          <a:lstStyle/>
          <a:p>
            <a:fld id="{DDD2A080-DA64-4F5C-9131-47EB793B4410}" type="slidenum">
              <a:rPr lang="en-GB" noProof="0" smtClean="0"/>
              <a:pPr/>
              <a:t>19</a:t>
            </a:fld>
            <a:endParaRPr lang="en-GB" noProof="0" dirty="0"/>
          </a:p>
        </p:txBody>
      </p:sp>
    </p:spTree>
    <p:extLst>
      <p:ext uri="{BB962C8B-B14F-4D97-AF65-F5344CB8AC3E}">
        <p14:creationId xmlns:p14="http://schemas.microsoft.com/office/powerpoint/2010/main" val="22095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555A8F-B63E-1741-87BE-B7E88108B269}"/>
              </a:ext>
            </a:extLst>
          </p:cNvPr>
          <p:cNvSpPr>
            <a:spLocks noGrp="1"/>
          </p:cNvSpPr>
          <p:nvPr>
            <p:ph idx="1"/>
          </p:nvPr>
        </p:nvSpPr>
        <p:spPr/>
        <p:txBody>
          <a:bodyPr/>
          <a:lstStyle/>
          <a:p>
            <a:r>
              <a:rPr lang="en-GB" b="1" dirty="0"/>
              <a:t>Design patterns</a:t>
            </a:r>
            <a:r>
              <a:rPr lang="en-GB" dirty="0"/>
              <a:t> are typical solutions to commonly occurring problems in software design. They are like pre-made blueprints that you can customize to solve a recurring design problem in your code.</a:t>
            </a:r>
          </a:p>
          <a:p>
            <a:endParaRPr lang="en-GB" dirty="0"/>
          </a:p>
          <a:p>
            <a:endParaRPr lang="en-GB" dirty="0"/>
          </a:p>
          <a:p>
            <a:endParaRPr lang="en-GB" dirty="0"/>
          </a:p>
          <a:p>
            <a:r>
              <a:rPr lang="en-GB" dirty="0"/>
              <a:t>The pattern is not a specific piece of code, but a general concept for solving a particular problem. You can follow the pattern details and implement a solution that suits the realities of your own program.</a:t>
            </a:r>
            <a:endParaRPr lang="en-RO" dirty="0"/>
          </a:p>
        </p:txBody>
      </p:sp>
      <p:sp>
        <p:nvSpPr>
          <p:cNvPr id="3" name="Title 2">
            <a:extLst>
              <a:ext uri="{FF2B5EF4-FFF2-40B4-BE49-F238E27FC236}">
                <a16:creationId xmlns:a16="http://schemas.microsoft.com/office/drawing/2014/main" id="{0B2C4825-8524-954C-A4F3-E4C6A0A7E60D}"/>
              </a:ext>
            </a:extLst>
          </p:cNvPr>
          <p:cNvSpPr>
            <a:spLocks noGrp="1"/>
          </p:cNvSpPr>
          <p:nvPr>
            <p:ph type="title"/>
          </p:nvPr>
        </p:nvSpPr>
        <p:spPr/>
        <p:txBody>
          <a:bodyPr/>
          <a:lstStyle/>
          <a:p>
            <a:r>
              <a:rPr lang="en-GB" dirty="0"/>
              <a:t>What’s a design pattern?</a:t>
            </a:r>
            <a:endParaRPr lang="en-RO" dirty="0"/>
          </a:p>
        </p:txBody>
      </p:sp>
      <p:sp>
        <p:nvSpPr>
          <p:cNvPr id="4" name="Slide Number Placeholder 3">
            <a:extLst>
              <a:ext uri="{FF2B5EF4-FFF2-40B4-BE49-F238E27FC236}">
                <a16:creationId xmlns:a16="http://schemas.microsoft.com/office/drawing/2014/main" id="{A157E444-DE7F-FF41-AEAA-2C7D641A2711}"/>
              </a:ext>
            </a:extLst>
          </p:cNvPr>
          <p:cNvSpPr>
            <a:spLocks noGrp="1"/>
          </p:cNvSpPr>
          <p:nvPr>
            <p:ph type="sldNum" sz="quarter" idx="11"/>
          </p:nvPr>
        </p:nvSpPr>
        <p:spPr/>
        <p:txBody>
          <a:bodyPr/>
          <a:lstStyle/>
          <a:p>
            <a:fld id="{DDD2A080-DA64-4F5C-9131-47EB793B4410}" type="slidenum">
              <a:rPr lang="en-GB" noProof="0" smtClean="0"/>
              <a:pPr/>
              <a:t>2</a:t>
            </a:fld>
            <a:endParaRPr lang="en-GB" noProof="0" dirty="0"/>
          </a:p>
        </p:txBody>
      </p:sp>
    </p:spTree>
    <p:extLst>
      <p:ext uri="{BB962C8B-B14F-4D97-AF65-F5344CB8AC3E}">
        <p14:creationId xmlns:p14="http://schemas.microsoft.com/office/powerpoint/2010/main" val="3863980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26920A-B7D3-E641-9E1E-CFEEAE8A620E}"/>
              </a:ext>
            </a:extLst>
          </p:cNvPr>
          <p:cNvSpPr>
            <a:spLocks noGrp="1"/>
          </p:cNvSpPr>
          <p:nvPr>
            <p:ph idx="1"/>
          </p:nvPr>
        </p:nvSpPr>
        <p:spPr/>
        <p:txBody>
          <a:bodyPr/>
          <a:lstStyle/>
          <a:p>
            <a:r>
              <a:rPr lang="en-GB" dirty="0">
                <a:solidFill>
                  <a:srgbClr val="444444"/>
                </a:solidFill>
                <a:latin typeface="PT Sans" panose="020B0503020203020204" pitchFamily="34" charset="77"/>
              </a:rPr>
              <a:t>All implementations of the Singleton have these two steps in common:</a:t>
            </a:r>
          </a:p>
          <a:p>
            <a:endParaRPr lang="en-GB" dirty="0">
              <a:solidFill>
                <a:srgbClr val="444444"/>
              </a:solidFill>
              <a:latin typeface="PT Sans" panose="020B0503020203020204" pitchFamily="34" charset="77"/>
            </a:endParaRPr>
          </a:p>
          <a:p>
            <a:pPr lvl="2">
              <a:buFont typeface="Arial" panose="020B0604020202020204" pitchFamily="34" charset="0"/>
              <a:buChar char="•"/>
            </a:pPr>
            <a:r>
              <a:rPr lang="en-GB" dirty="0">
                <a:solidFill>
                  <a:srgbClr val="444444"/>
                </a:solidFill>
                <a:latin typeface="PT Sans" panose="020B0503020203020204" pitchFamily="34" charset="77"/>
              </a:rPr>
              <a:t>Make the </a:t>
            </a:r>
            <a:r>
              <a:rPr lang="en-GB" b="1" dirty="0">
                <a:solidFill>
                  <a:srgbClr val="444444"/>
                </a:solidFill>
                <a:latin typeface="PT Sans" panose="020B0503020203020204" pitchFamily="34" charset="77"/>
              </a:rPr>
              <a:t>default constructor private</a:t>
            </a:r>
            <a:r>
              <a:rPr lang="en-GB" dirty="0">
                <a:solidFill>
                  <a:srgbClr val="444444"/>
                </a:solidFill>
                <a:latin typeface="PT Sans" panose="020B0503020203020204" pitchFamily="34" charset="77"/>
              </a:rPr>
              <a:t>, to prevent other objects from using the new operator with the Singleton class.</a:t>
            </a:r>
          </a:p>
          <a:p>
            <a:pPr marL="269875" lvl="2" indent="0">
              <a:buNone/>
            </a:pPr>
            <a:endParaRPr lang="en-GB" dirty="0">
              <a:solidFill>
                <a:srgbClr val="444444"/>
              </a:solidFill>
              <a:latin typeface="PT Sans" panose="020B0503020203020204" pitchFamily="34" charset="77"/>
            </a:endParaRPr>
          </a:p>
          <a:p>
            <a:pPr lvl="2">
              <a:buFont typeface="Arial" panose="020B0604020202020204" pitchFamily="34" charset="0"/>
              <a:buChar char="•"/>
            </a:pPr>
            <a:r>
              <a:rPr lang="en-GB" dirty="0">
                <a:solidFill>
                  <a:srgbClr val="444444"/>
                </a:solidFill>
                <a:latin typeface="PT Sans" panose="020B0503020203020204" pitchFamily="34" charset="77"/>
              </a:rPr>
              <a:t>Create </a:t>
            </a:r>
            <a:r>
              <a:rPr lang="en-GB" b="1" dirty="0">
                <a:solidFill>
                  <a:srgbClr val="444444"/>
                </a:solidFill>
                <a:latin typeface="PT Sans" panose="020B0503020203020204" pitchFamily="34" charset="77"/>
              </a:rPr>
              <a:t>a static creation method that acts as a constructor</a:t>
            </a:r>
            <a:r>
              <a:rPr lang="en-GB" dirty="0">
                <a:solidFill>
                  <a:srgbClr val="444444"/>
                </a:solidFill>
                <a:latin typeface="PT Sans" panose="020B0503020203020204" pitchFamily="34" charset="77"/>
              </a:rPr>
              <a:t>. Under the hood, this method calls the private constructor to create an object and saves it in a static field. </a:t>
            </a:r>
            <a:r>
              <a:rPr lang="en-GB" b="1" dirty="0">
                <a:solidFill>
                  <a:srgbClr val="444444"/>
                </a:solidFill>
                <a:latin typeface="PT Sans" panose="020B0503020203020204" pitchFamily="34" charset="77"/>
              </a:rPr>
              <a:t>All following calls to this method return the cached object.</a:t>
            </a:r>
          </a:p>
          <a:p>
            <a:pPr lvl="2">
              <a:buFont typeface="Arial" panose="020B0604020202020204" pitchFamily="34" charset="0"/>
              <a:buChar char="•"/>
            </a:pPr>
            <a:endParaRPr lang="en-GB" dirty="0">
              <a:solidFill>
                <a:srgbClr val="444444"/>
              </a:solidFill>
              <a:latin typeface="PT Sans" panose="020B0503020203020204" pitchFamily="34" charset="77"/>
            </a:endParaRPr>
          </a:p>
          <a:p>
            <a:pPr lvl="2">
              <a:buFont typeface="Arial" panose="020B0604020202020204" pitchFamily="34" charset="0"/>
              <a:buChar char="•"/>
            </a:pPr>
            <a:endParaRPr lang="en-GB" dirty="0">
              <a:solidFill>
                <a:srgbClr val="444444"/>
              </a:solidFill>
              <a:latin typeface="PT Sans" panose="020B0503020203020204" pitchFamily="34" charset="77"/>
            </a:endParaRPr>
          </a:p>
          <a:p>
            <a:r>
              <a:rPr lang="en-GB" dirty="0">
                <a:solidFill>
                  <a:srgbClr val="444444"/>
                </a:solidFill>
                <a:latin typeface="PT Sans" panose="020B0503020203020204" pitchFamily="34" charset="77"/>
              </a:rPr>
              <a:t>If your code has access to the Singleton class, then it’s able to call the Singleton’s static method. So whenever that method is called, the same object is always returned.</a:t>
            </a:r>
          </a:p>
          <a:p>
            <a:endParaRPr lang="en-RO" dirty="0"/>
          </a:p>
        </p:txBody>
      </p:sp>
      <p:sp>
        <p:nvSpPr>
          <p:cNvPr id="3" name="Title 2">
            <a:extLst>
              <a:ext uri="{FF2B5EF4-FFF2-40B4-BE49-F238E27FC236}">
                <a16:creationId xmlns:a16="http://schemas.microsoft.com/office/drawing/2014/main" id="{6DFFA33B-EB32-624D-8449-48CB3564F06E}"/>
              </a:ext>
            </a:extLst>
          </p:cNvPr>
          <p:cNvSpPr>
            <a:spLocks noGrp="1"/>
          </p:cNvSpPr>
          <p:nvPr>
            <p:ph type="title"/>
          </p:nvPr>
        </p:nvSpPr>
        <p:spPr/>
        <p:txBody>
          <a:bodyPr/>
          <a:lstStyle/>
          <a:p>
            <a:r>
              <a:rPr lang="en-RO" dirty="0"/>
              <a:t>Solution</a:t>
            </a:r>
          </a:p>
        </p:txBody>
      </p:sp>
      <p:sp>
        <p:nvSpPr>
          <p:cNvPr id="4" name="Slide Number Placeholder 3">
            <a:extLst>
              <a:ext uri="{FF2B5EF4-FFF2-40B4-BE49-F238E27FC236}">
                <a16:creationId xmlns:a16="http://schemas.microsoft.com/office/drawing/2014/main" id="{85189DB5-168A-6246-9433-CACD4EB42114}"/>
              </a:ext>
            </a:extLst>
          </p:cNvPr>
          <p:cNvSpPr>
            <a:spLocks noGrp="1"/>
          </p:cNvSpPr>
          <p:nvPr>
            <p:ph type="sldNum" sz="quarter" idx="11"/>
          </p:nvPr>
        </p:nvSpPr>
        <p:spPr/>
        <p:txBody>
          <a:bodyPr/>
          <a:lstStyle/>
          <a:p>
            <a:fld id="{DDD2A080-DA64-4F5C-9131-47EB793B4410}" type="slidenum">
              <a:rPr lang="en-GB" noProof="0" smtClean="0"/>
              <a:pPr/>
              <a:t>20</a:t>
            </a:fld>
            <a:endParaRPr lang="en-GB" noProof="0" dirty="0"/>
          </a:p>
        </p:txBody>
      </p:sp>
    </p:spTree>
    <p:extLst>
      <p:ext uri="{BB962C8B-B14F-4D97-AF65-F5344CB8AC3E}">
        <p14:creationId xmlns:p14="http://schemas.microsoft.com/office/powerpoint/2010/main" val="2666312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Government Icon, Government Clipart, Government Icons, Architecture PNG and  Vector with Transparent Background for Free Download">
            <a:extLst>
              <a:ext uri="{FF2B5EF4-FFF2-40B4-BE49-F238E27FC236}">
                <a16:creationId xmlns:a16="http://schemas.microsoft.com/office/drawing/2014/main" id="{4CD7B666-4586-CA42-9B62-327E0E5436D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779044" y="1665290"/>
            <a:ext cx="4633911" cy="4633911"/>
          </a:xfrm>
          <a:prstGeom prst="rect">
            <a:avLst/>
          </a:prstGeom>
          <a:solidFill>
            <a:srgbClr val="FFFFFF"/>
          </a:solidFill>
        </p:spPr>
      </p:pic>
      <p:sp>
        <p:nvSpPr>
          <p:cNvPr id="2" name="Content Placeholder 1">
            <a:extLst>
              <a:ext uri="{FF2B5EF4-FFF2-40B4-BE49-F238E27FC236}">
                <a16:creationId xmlns:a16="http://schemas.microsoft.com/office/drawing/2014/main" id="{ED48BD2B-E198-6E4C-BE3F-42C517259186}"/>
              </a:ext>
            </a:extLst>
          </p:cNvPr>
          <p:cNvSpPr>
            <a:spLocks noGrp="1"/>
          </p:cNvSpPr>
          <p:nvPr>
            <p:ph type="body" sz="quarter" idx="13"/>
          </p:nvPr>
        </p:nvSpPr>
        <p:spPr>
          <a:xfrm>
            <a:off x="469900" y="736688"/>
            <a:ext cx="11252200" cy="757255"/>
          </a:xfrm>
        </p:spPr>
        <p:txBody>
          <a:bodyPr>
            <a:normAutofit/>
          </a:bodyPr>
          <a:lstStyle/>
          <a:p>
            <a:pPr>
              <a:spcAft>
                <a:spcPts val="600"/>
              </a:spcAft>
            </a:pPr>
            <a:br>
              <a:rPr lang="en-GB" dirty="0"/>
            </a:br>
            <a:endParaRPr lang="en-RO"/>
          </a:p>
        </p:txBody>
      </p:sp>
      <p:sp>
        <p:nvSpPr>
          <p:cNvPr id="3" name="Title 2">
            <a:extLst>
              <a:ext uri="{FF2B5EF4-FFF2-40B4-BE49-F238E27FC236}">
                <a16:creationId xmlns:a16="http://schemas.microsoft.com/office/drawing/2014/main" id="{EA259666-932E-334B-AFAA-E182239B3116}"/>
              </a:ext>
            </a:extLst>
          </p:cNvPr>
          <p:cNvSpPr>
            <a:spLocks noGrp="1"/>
          </p:cNvSpPr>
          <p:nvPr>
            <p:ph type="title"/>
          </p:nvPr>
        </p:nvSpPr>
        <p:spPr>
          <a:xfrm>
            <a:off x="469900" y="402587"/>
            <a:ext cx="11252200" cy="334102"/>
          </a:xfrm>
        </p:spPr>
        <p:txBody>
          <a:bodyPr anchor="t">
            <a:noAutofit/>
          </a:bodyPr>
          <a:lstStyle/>
          <a:p>
            <a:r>
              <a:rPr lang="en-GB" sz="3600" dirty="0"/>
              <a:t> Real-World Analogy</a:t>
            </a:r>
            <a:endParaRPr lang="en-RO" sz="3600" dirty="0"/>
          </a:p>
        </p:txBody>
      </p:sp>
      <p:sp>
        <p:nvSpPr>
          <p:cNvPr id="4" name="Slide Number Placeholder 3">
            <a:extLst>
              <a:ext uri="{FF2B5EF4-FFF2-40B4-BE49-F238E27FC236}">
                <a16:creationId xmlns:a16="http://schemas.microsoft.com/office/drawing/2014/main" id="{0C4FB23C-51C9-9149-A31F-63FDE7C0025B}"/>
              </a:ext>
            </a:extLst>
          </p:cNvPr>
          <p:cNvSpPr>
            <a:spLocks noGrp="1"/>
          </p:cNvSpPr>
          <p:nvPr>
            <p:ph type="sldNum" sz="quarter" idx="11"/>
          </p:nvPr>
        </p:nvSpPr>
        <p:spPr>
          <a:xfrm>
            <a:off x="838200" y="6498000"/>
            <a:ext cx="495300" cy="188119"/>
          </a:xfrm>
        </p:spPr>
        <p:txBody>
          <a:bodyPr anchor="ctr">
            <a:normAutofit/>
          </a:bodyPr>
          <a:lstStyle/>
          <a:p>
            <a:pPr>
              <a:spcAft>
                <a:spcPts val="600"/>
              </a:spcAft>
            </a:pPr>
            <a:fld id="{DDD2A080-DA64-4F5C-9131-47EB793B4410}" type="slidenum">
              <a:rPr lang="en-GB" noProof="0" smtClean="0"/>
              <a:pPr>
                <a:spcAft>
                  <a:spcPts val="600"/>
                </a:spcAft>
              </a:pPr>
              <a:t>21</a:t>
            </a:fld>
            <a:endParaRPr lang="en-GB" noProof="0"/>
          </a:p>
        </p:txBody>
      </p:sp>
    </p:spTree>
    <p:extLst>
      <p:ext uri="{BB962C8B-B14F-4D97-AF65-F5344CB8AC3E}">
        <p14:creationId xmlns:p14="http://schemas.microsoft.com/office/powerpoint/2010/main" val="152468149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7" descr="Diagram&#10;&#10;Description automatically generated">
            <a:extLst>
              <a:ext uri="{FF2B5EF4-FFF2-40B4-BE49-F238E27FC236}">
                <a16:creationId xmlns:a16="http://schemas.microsoft.com/office/drawing/2014/main" id="{A32B112A-31A8-C648-BD8F-C4B000B7548D}"/>
              </a:ext>
            </a:extLst>
          </p:cNvPr>
          <p:cNvPicPr>
            <a:picLocks noChangeAspect="1"/>
          </p:cNvPicPr>
          <p:nvPr/>
        </p:nvPicPr>
        <p:blipFill>
          <a:blip r:embed="rId3"/>
          <a:stretch>
            <a:fillRect/>
          </a:stretch>
        </p:blipFill>
        <p:spPr bwMode="gray">
          <a:xfrm>
            <a:off x="6671733" y="1723142"/>
            <a:ext cx="5058750" cy="3411715"/>
          </a:xfrm>
          <a:prstGeom prst="rect">
            <a:avLst/>
          </a:prstGeom>
          <a:noFill/>
        </p:spPr>
      </p:pic>
      <p:sp>
        <p:nvSpPr>
          <p:cNvPr id="2" name="Content Placeholder 1">
            <a:extLst>
              <a:ext uri="{FF2B5EF4-FFF2-40B4-BE49-F238E27FC236}">
                <a16:creationId xmlns:a16="http://schemas.microsoft.com/office/drawing/2014/main" id="{20F6D3BB-2D2D-254A-BEA8-CDBE636B3763}"/>
              </a:ext>
            </a:extLst>
          </p:cNvPr>
          <p:cNvSpPr>
            <a:spLocks noGrp="1"/>
          </p:cNvSpPr>
          <p:nvPr>
            <p:ph idx="1"/>
          </p:nvPr>
        </p:nvSpPr>
        <p:spPr>
          <a:xfrm>
            <a:off x="845575" y="1278384"/>
            <a:ext cx="5826158" cy="4921200"/>
          </a:xfrm>
        </p:spPr>
        <p:txBody>
          <a:bodyPr>
            <a:normAutofit/>
          </a:bodyPr>
          <a:lstStyle/>
          <a:p>
            <a:pPr>
              <a:spcAft>
                <a:spcPts val="600"/>
              </a:spcAft>
              <a:buFont typeface="+mj-lt"/>
              <a:buAutoNum type="arabicPeriod"/>
            </a:pPr>
            <a:r>
              <a:rPr lang="en-GB" sz="1700" dirty="0"/>
              <a:t>Add a private static field to the class for storing the singleton instance.</a:t>
            </a:r>
          </a:p>
          <a:p>
            <a:pPr>
              <a:spcAft>
                <a:spcPts val="600"/>
              </a:spcAft>
              <a:buFont typeface="+mj-lt"/>
              <a:buAutoNum type="arabicPeriod"/>
            </a:pPr>
            <a:r>
              <a:rPr lang="en-GB" sz="1700" dirty="0"/>
              <a:t>Declare a public static creation method for getting the singleton instance.</a:t>
            </a:r>
          </a:p>
          <a:p>
            <a:pPr>
              <a:spcAft>
                <a:spcPts val="600"/>
              </a:spcAft>
              <a:buFont typeface="+mj-lt"/>
              <a:buAutoNum type="arabicPeriod"/>
            </a:pPr>
            <a:r>
              <a:rPr lang="en-GB" sz="1700" dirty="0"/>
              <a:t>Implement “lazy initialization” inside the static method. It should create a new object on its first call and put it into the static field. The method should always return that instance on all subsequent calls.</a:t>
            </a:r>
          </a:p>
          <a:p>
            <a:pPr>
              <a:spcAft>
                <a:spcPts val="600"/>
              </a:spcAft>
              <a:buFont typeface="+mj-lt"/>
              <a:buAutoNum type="arabicPeriod"/>
            </a:pPr>
            <a:r>
              <a:rPr lang="en-GB" sz="1700" dirty="0"/>
              <a:t>Make the constructor of the class private. The static method of the class will still be able to call the constructor, but not the other objects.</a:t>
            </a:r>
          </a:p>
          <a:p>
            <a:pPr>
              <a:spcAft>
                <a:spcPts val="600"/>
              </a:spcAft>
              <a:buFont typeface="+mj-lt"/>
              <a:buAutoNum type="arabicPeriod"/>
            </a:pPr>
            <a:r>
              <a:rPr lang="en-GB" sz="1700" dirty="0"/>
              <a:t>Go over the client code and replace all direct calls to the singleton’s constructor with calls to its static creation method.</a:t>
            </a:r>
          </a:p>
          <a:p>
            <a:pPr marL="0" indent="0">
              <a:spcAft>
                <a:spcPts val="600"/>
              </a:spcAft>
              <a:buNone/>
            </a:pPr>
            <a:endParaRPr lang="en-RO" sz="1700" dirty="0"/>
          </a:p>
        </p:txBody>
      </p:sp>
      <p:sp>
        <p:nvSpPr>
          <p:cNvPr id="4" name="Slide Number Placeholder 3">
            <a:extLst>
              <a:ext uri="{FF2B5EF4-FFF2-40B4-BE49-F238E27FC236}">
                <a16:creationId xmlns:a16="http://schemas.microsoft.com/office/drawing/2014/main" id="{9F0F4A9A-2674-C244-B19A-CDF88580044A}"/>
              </a:ext>
            </a:extLst>
          </p:cNvPr>
          <p:cNvSpPr>
            <a:spLocks noGrp="1"/>
          </p:cNvSpPr>
          <p:nvPr>
            <p:ph type="sldNum" sz="quarter" idx="11"/>
          </p:nvPr>
        </p:nvSpPr>
        <p:spPr>
          <a:xfrm>
            <a:off x="838200" y="6498000"/>
            <a:ext cx="495300" cy="188119"/>
          </a:xfrm>
        </p:spPr>
        <p:txBody>
          <a:bodyPr anchor="ctr">
            <a:normAutofit/>
          </a:bodyPr>
          <a:lstStyle/>
          <a:p>
            <a:pPr>
              <a:spcAft>
                <a:spcPts val="600"/>
              </a:spcAft>
            </a:pPr>
            <a:fld id="{DDD2A080-DA64-4F5C-9131-47EB793B4410}" type="slidenum">
              <a:rPr lang="en-GB" noProof="0" smtClean="0"/>
              <a:pPr>
                <a:spcAft>
                  <a:spcPts val="600"/>
                </a:spcAft>
              </a:pPr>
              <a:t>22</a:t>
            </a:fld>
            <a:endParaRPr lang="en-GB" noProof="0"/>
          </a:p>
        </p:txBody>
      </p:sp>
      <p:sp>
        <p:nvSpPr>
          <p:cNvPr id="3" name="Title 2">
            <a:extLst>
              <a:ext uri="{FF2B5EF4-FFF2-40B4-BE49-F238E27FC236}">
                <a16:creationId xmlns:a16="http://schemas.microsoft.com/office/drawing/2014/main" id="{093659B5-F61A-1D45-ABC8-EA2EE905974C}"/>
              </a:ext>
            </a:extLst>
          </p:cNvPr>
          <p:cNvSpPr>
            <a:spLocks noGrp="1"/>
          </p:cNvSpPr>
          <p:nvPr>
            <p:ph type="title"/>
          </p:nvPr>
        </p:nvSpPr>
        <p:spPr>
          <a:xfrm>
            <a:off x="845575" y="280733"/>
            <a:ext cx="10489175" cy="854075"/>
          </a:xfrm>
        </p:spPr>
        <p:txBody>
          <a:bodyPr anchor="ctr">
            <a:normAutofit/>
          </a:bodyPr>
          <a:lstStyle/>
          <a:p>
            <a:r>
              <a:rPr lang="en-GB" dirty="0"/>
              <a:t>How to Implement?</a:t>
            </a:r>
            <a:endParaRPr lang="en-RO" dirty="0"/>
          </a:p>
        </p:txBody>
      </p:sp>
    </p:spTree>
    <p:extLst>
      <p:ext uri="{BB962C8B-B14F-4D97-AF65-F5344CB8AC3E}">
        <p14:creationId xmlns:p14="http://schemas.microsoft.com/office/powerpoint/2010/main" val="3888634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Weighing the Pros and Cons of Large and Small Lenders - 5 Arch">
            <a:extLst>
              <a:ext uri="{FF2B5EF4-FFF2-40B4-BE49-F238E27FC236}">
                <a16:creationId xmlns:a16="http://schemas.microsoft.com/office/drawing/2014/main" id="{A03CEE00-3B72-DB44-9963-49F6F7A6CCC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28400" y="1278384"/>
            <a:ext cx="5058750" cy="3376715"/>
          </a:xfrm>
          <a:prstGeom prst="rect">
            <a:avLst/>
          </a:prstGeom>
          <a:solidFill>
            <a:srgbClr val="FFFFFF"/>
          </a:solidFill>
        </p:spPr>
      </p:pic>
      <p:sp>
        <p:nvSpPr>
          <p:cNvPr id="2" name="Content Placeholder 1">
            <a:extLst>
              <a:ext uri="{FF2B5EF4-FFF2-40B4-BE49-F238E27FC236}">
                <a16:creationId xmlns:a16="http://schemas.microsoft.com/office/drawing/2014/main" id="{91360909-6537-6B43-94FC-8128BB7BA0F2}"/>
              </a:ext>
            </a:extLst>
          </p:cNvPr>
          <p:cNvSpPr>
            <a:spLocks noGrp="1"/>
          </p:cNvSpPr>
          <p:nvPr>
            <p:ph idx="1"/>
          </p:nvPr>
        </p:nvSpPr>
        <p:spPr>
          <a:xfrm>
            <a:off x="845575" y="1278384"/>
            <a:ext cx="5058000" cy="4921200"/>
          </a:xfrm>
        </p:spPr>
        <p:txBody>
          <a:bodyPr>
            <a:normAutofit fontScale="85000" lnSpcReduction="10000"/>
          </a:bodyPr>
          <a:lstStyle/>
          <a:p>
            <a:pPr marL="342900" indent="-342900" algn="just">
              <a:spcAft>
                <a:spcPts val="600"/>
              </a:spcAft>
              <a:buFont typeface="Arial" panose="020B0604020202020204" pitchFamily="34" charset="0"/>
              <a:buChar char="•"/>
            </a:pPr>
            <a:r>
              <a:rPr lang="en-GB" sz="1900" dirty="0"/>
              <a:t>The pattern requires special treatment in a multithreaded environment so that multiple threads won’t create a singleton object several times.</a:t>
            </a:r>
          </a:p>
          <a:p>
            <a:pPr marL="342900" indent="-342900" algn="just">
              <a:spcAft>
                <a:spcPts val="600"/>
              </a:spcAft>
              <a:buFont typeface="Arial" panose="020B0604020202020204" pitchFamily="34" charset="0"/>
              <a:buChar char="•"/>
            </a:pPr>
            <a:endParaRPr lang="en-GB" sz="1900" dirty="0"/>
          </a:p>
          <a:p>
            <a:pPr marL="342900" indent="-342900" algn="just">
              <a:spcAft>
                <a:spcPts val="600"/>
              </a:spcAft>
              <a:buFont typeface="Arial" panose="020B0604020202020204" pitchFamily="34" charset="0"/>
              <a:buChar char="•"/>
            </a:pPr>
            <a:endParaRPr lang="en-GB" sz="1900" dirty="0"/>
          </a:p>
          <a:p>
            <a:pPr marL="342900" indent="-342900" algn="just">
              <a:spcAft>
                <a:spcPts val="600"/>
              </a:spcAft>
              <a:buFont typeface="Arial" panose="020B0604020202020204" pitchFamily="34" charset="0"/>
              <a:buChar char="•"/>
            </a:pPr>
            <a:r>
              <a:rPr lang="en-GB" sz="1900" dirty="0"/>
              <a:t> It may be difficult to unit test the client code of the Singleton because many test frameworks rely on inheritance when producing mock objects. Since the constructor of the singleton class is private and overriding static methods is impossible in most languages, you will need to think of a creative way to mock the singleton. Or just don’t write the tests. Or don’t use the Singleton pattern.</a:t>
            </a:r>
          </a:p>
          <a:p>
            <a:pPr algn="just">
              <a:spcAft>
                <a:spcPts val="600"/>
              </a:spcAft>
            </a:pPr>
            <a:endParaRPr lang="en-RO" sz="1900" dirty="0"/>
          </a:p>
        </p:txBody>
      </p:sp>
      <p:sp>
        <p:nvSpPr>
          <p:cNvPr id="4" name="Slide Number Placeholder 3">
            <a:extLst>
              <a:ext uri="{FF2B5EF4-FFF2-40B4-BE49-F238E27FC236}">
                <a16:creationId xmlns:a16="http://schemas.microsoft.com/office/drawing/2014/main" id="{C95E72DA-B2D0-9541-9494-755E574EA952}"/>
              </a:ext>
            </a:extLst>
          </p:cNvPr>
          <p:cNvSpPr>
            <a:spLocks noGrp="1"/>
          </p:cNvSpPr>
          <p:nvPr>
            <p:ph type="sldNum" sz="quarter" idx="11"/>
          </p:nvPr>
        </p:nvSpPr>
        <p:spPr>
          <a:xfrm>
            <a:off x="838200" y="6498000"/>
            <a:ext cx="495300" cy="188119"/>
          </a:xfrm>
        </p:spPr>
        <p:txBody>
          <a:bodyPr anchor="ctr">
            <a:normAutofit/>
          </a:bodyPr>
          <a:lstStyle/>
          <a:p>
            <a:pPr>
              <a:spcAft>
                <a:spcPts val="600"/>
              </a:spcAft>
            </a:pPr>
            <a:fld id="{DDD2A080-DA64-4F5C-9131-47EB793B4410}" type="slidenum">
              <a:rPr lang="en-GB" noProof="0" smtClean="0"/>
              <a:pPr>
                <a:spcAft>
                  <a:spcPts val="600"/>
                </a:spcAft>
              </a:pPr>
              <a:t>23</a:t>
            </a:fld>
            <a:endParaRPr lang="en-GB" noProof="0"/>
          </a:p>
        </p:txBody>
      </p:sp>
      <p:sp>
        <p:nvSpPr>
          <p:cNvPr id="3" name="Title 2">
            <a:extLst>
              <a:ext uri="{FF2B5EF4-FFF2-40B4-BE49-F238E27FC236}">
                <a16:creationId xmlns:a16="http://schemas.microsoft.com/office/drawing/2014/main" id="{7A19EADA-D3B0-EE42-A0F7-B8C01B6959E2}"/>
              </a:ext>
            </a:extLst>
          </p:cNvPr>
          <p:cNvSpPr>
            <a:spLocks noGrp="1"/>
          </p:cNvSpPr>
          <p:nvPr>
            <p:ph type="title"/>
          </p:nvPr>
        </p:nvSpPr>
        <p:spPr>
          <a:xfrm>
            <a:off x="845575" y="280733"/>
            <a:ext cx="10489175" cy="854075"/>
          </a:xfrm>
        </p:spPr>
        <p:txBody>
          <a:bodyPr anchor="ctr">
            <a:normAutofit/>
          </a:bodyPr>
          <a:lstStyle/>
          <a:p>
            <a:r>
              <a:rPr lang="en-RO" dirty="0"/>
              <a:t>Cons</a:t>
            </a:r>
          </a:p>
        </p:txBody>
      </p:sp>
    </p:spTree>
    <p:extLst>
      <p:ext uri="{BB962C8B-B14F-4D97-AF65-F5344CB8AC3E}">
        <p14:creationId xmlns:p14="http://schemas.microsoft.com/office/powerpoint/2010/main" val="2549913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Lots of subclasses create another problem">
            <a:extLst>
              <a:ext uri="{FF2B5EF4-FFF2-40B4-BE49-F238E27FC236}">
                <a16:creationId xmlns:a16="http://schemas.microsoft.com/office/drawing/2014/main" id="{ACBDC750-0896-5046-A7B0-9DE753AB0C9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28400" y="1134808"/>
            <a:ext cx="5058750" cy="2950937"/>
          </a:xfrm>
          <a:prstGeom prst="rect">
            <a:avLst/>
          </a:prstGeom>
          <a:solidFill>
            <a:srgbClr val="FFFFFF"/>
          </a:solidFill>
        </p:spPr>
      </p:pic>
      <p:sp>
        <p:nvSpPr>
          <p:cNvPr id="2" name="Content Placeholder 1">
            <a:extLst>
              <a:ext uri="{FF2B5EF4-FFF2-40B4-BE49-F238E27FC236}">
                <a16:creationId xmlns:a16="http://schemas.microsoft.com/office/drawing/2014/main" id="{B9734BCD-81D3-9248-B46F-5E3A1960BEB4}"/>
              </a:ext>
            </a:extLst>
          </p:cNvPr>
          <p:cNvSpPr>
            <a:spLocks noGrp="1"/>
          </p:cNvSpPr>
          <p:nvPr>
            <p:ph idx="1"/>
          </p:nvPr>
        </p:nvSpPr>
        <p:spPr>
          <a:xfrm>
            <a:off x="845575" y="1278384"/>
            <a:ext cx="5058000" cy="4921200"/>
          </a:xfrm>
        </p:spPr>
        <p:txBody>
          <a:bodyPr>
            <a:normAutofit/>
          </a:bodyPr>
          <a:lstStyle/>
          <a:p>
            <a:pPr>
              <a:spcAft>
                <a:spcPts val="600"/>
              </a:spcAft>
            </a:pPr>
            <a:r>
              <a:rPr lang="en-GB" dirty="0"/>
              <a:t>Imagine a complex object that requires laborious, step-by-step initialization of many fields and nested objects. </a:t>
            </a:r>
            <a:endParaRPr lang="en-GB"/>
          </a:p>
          <a:p>
            <a:pPr>
              <a:spcAft>
                <a:spcPts val="600"/>
              </a:spcAft>
            </a:pPr>
            <a:endParaRPr lang="en-GB"/>
          </a:p>
          <a:p>
            <a:pPr>
              <a:spcAft>
                <a:spcPts val="600"/>
              </a:spcAft>
            </a:pPr>
            <a:r>
              <a:rPr lang="en-GB" dirty="0"/>
              <a:t>Such initialization code is usually buried inside a monstrous constructor with lots of parameters. Or even worse: scattered all over the client code.</a:t>
            </a:r>
            <a:endParaRPr lang="en-RO"/>
          </a:p>
        </p:txBody>
      </p:sp>
      <p:sp>
        <p:nvSpPr>
          <p:cNvPr id="4" name="Slide Number Placeholder 3">
            <a:extLst>
              <a:ext uri="{FF2B5EF4-FFF2-40B4-BE49-F238E27FC236}">
                <a16:creationId xmlns:a16="http://schemas.microsoft.com/office/drawing/2014/main" id="{64355200-DE25-8142-B994-61B45A3A4DD9}"/>
              </a:ext>
            </a:extLst>
          </p:cNvPr>
          <p:cNvSpPr>
            <a:spLocks noGrp="1"/>
          </p:cNvSpPr>
          <p:nvPr>
            <p:ph type="sldNum" sz="quarter" idx="11"/>
          </p:nvPr>
        </p:nvSpPr>
        <p:spPr>
          <a:xfrm>
            <a:off x="838200" y="6498000"/>
            <a:ext cx="495300" cy="188119"/>
          </a:xfrm>
        </p:spPr>
        <p:txBody>
          <a:bodyPr anchor="ctr">
            <a:normAutofit/>
          </a:bodyPr>
          <a:lstStyle/>
          <a:p>
            <a:pPr>
              <a:spcAft>
                <a:spcPts val="600"/>
              </a:spcAft>
            </a:pPr>
            <a:fld id="{DDD2A080-DA64-4F5C-9131-47EB793B4410}" type="slidenum">
              <a:rPr lang="en-GB" noProof="0" smtClean="0"/>
              <a:pPr>
                <a:spcAft>
                  <a:spcPts val="600"/>
                </a:spcAft>
              </a:pPr>
              <a:t>24</a:t>
            </a:fld>
            <a:endParaRPr lang="en-GB" noProof="0"/>
          </a:p>
        </p:txBody>
      </p:sp>
      <p:sp>
        <p:nvSpPr>
          <p:cNvPr id="3" name="Title 2">
            <a:extLst>
              <a:ext uri="{FF2B5EF4-FFF2-40B4-BE49-F238E27FC236}">
                <a16:creationId xmlns:a16="http://schemas.microsoft.com/office/drawing/2014/main" id="{B916FE64-1079-494A-9575-E0269B0246BC}"/>
              </a:ext>
            </a:extLst>
          </p:cNvPr>
          <p:cNvSpPr>
            <a:spLocks noGrp="1"/>
          </p:cNvSpPr>
          <p:nvPr>
            <p:ph type="title"/>
          </p:nvPr>
        </p:nvSpPr>
        <p:spPr>
          <a:xfrm>
            <a:off x="845575" y="280733"/>
            <a:ext cx="10489175" cy="854075"/>
          </a:xfrm>
        </p:spPr>
        <p:txBody>
          <a:bodyPr anchor="ctr">
            <a:normAutofit/>
          </a:bodyPr>
          <a:lstStyle/>
          <a:p>
            <a:r>
              <a:rPr lang="en-RO" dirty="0"/>
              <a:t>Problem</a:t>
            </a:r>
          </a:p>
        </p:txBody>
      </p:sp>
    </p:spTree>
    <p:extLst>
      <p:ext uri="{BB962C8B-B14F-4D97-AF65-F5344CB8AC3E}">
        <p14:creationId xmlns:p14="http://schemas.microsoft.com/office/powerpoint/2010/main" val="810223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2D9F27-DD5B-504D-AEF2-FA25CB4BBC6D}"/>
              </a:ext>
            </a:extLst>
          </p:cNvPr>
          <p:cNvSpPr>
            <a:spLocks noGrp="1"/>
          </p:cNvSpPr>
          <p:nvPr>
            <p:ph type="title"/>
          </p:nvPr>
        </p:nvSpPr>
        <p:spPr/>
        <p:txBody>
          <a:bodyPr/>
          <a:lstStyle/>
          <a:p>
            <a:r>
              <a:rPr lang="en-RO" dirty="0"/>
              <a:t>One class with giant constructor</a:t>
            </a:r>
          </a:p>
        </p:txBody>
      </p:sp>
      <p:sp>
        <p:nvSpPr>
          <p:cNvPr id="4" name="Slide Number Placeholder 3">
            <a:extLst>
              <a:ext uri="{FF2B5EF4-FFF2-40B4-BE49-F238E27FC236}">
                <a16:creationId xmlns:a16="http://schemas.microsoft.com/office/drawing/2014/main" id="{50DB5214-BDF4-8542-A86D-5C987E68F727}"/>
              </a:ext>
            </a:extLst>
          </p:cNvPr>
          <p:cNvSpPr>
            <a:spLocks noGrp="1"/>
          </p:cNvSpPr>
          <p:nvPr>
            <p:ph type="sldNum" sz="quarter" idx="11"/>
          </p:nvPr>
        </p:nvSpPr>
        <p:spPr/>
        <p:txBody>
          <a:bodyPr/>
          <a:lstStyle/>
          <a:p>
            <a:fld id="{DDD2A080-DA64-4F5C-9131-47EB793B4410}" type="slidenum">
              <a:rPr lang="en-GB" noProof="0" smtClean="0"/>
              <a:pPr/>
              <a:t>25</a:t>
            </a:fld>
            <a:endParaRPr lang="en-GB" noProof="0" dirty="0"/>
          </a:p>
        </p:txBody>
      </p:sp>
      <p:pic>
        <p:nvPicPr>
          <p:cNvPr id="28674" name="Picture 2" descr="The telescopic constructor">
            <a:extLst>
              <a:ext uri="{FF2B5EF4-FFF2-40B4-BE49-F238E27FC236}">
                <a16:creationId xmlns:a16="http://schemas.microsoft.com/office/drawing/2014/main" id="{C2128722-2996-A549-845A-112B3C84F4A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45575" y="1536865"/>
            <a:ext cx="6487319" cy="3784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487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Builder design&amp;nbsp;pattern">
            <a:extLst>
              <a:ext uri="{FF2B5EF4-FFF2-40B4-BE49-F238E27FC236}">
                <a16:creationId xmlns:a16="http://schemas.microsoft.com/office/drawing/2014/main" id="{FC1C5DE1-FCB8-B243-84CC-4E2547C1D4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tretch/>
        </p:blipFill>
        <p:spPr bwMode="auto">
          <a:xfrm>
            <a:off x="3530095" y="2612721"/>
            <a:ext cx="5120134" cy="3110471"/>
          </a:xfrm>
          <a:prstGeom prst="rect">
            <a:avLst/>
          </a:prstGeom>
          <a:solidFill>
            <a:srgbClr val="FFFFFF"/>
          </a:solidFill>
        </p:spPr>
      </p:pic>
      <p:sp>
        <p:nvSpPr>
          <p:cNvPr id="2" name="Content Placeholder 1">
            <a:extLst>
              <a:ext uri="{FF2B5EF4-FFF2-40B4-BE49-F238E27FC236}">
                <a16:creationId xmlns:a16="http://schemas.microsoft.com/office/drawing/2014/main" id="{016E3BF4-BE53-4F4C-9505-3AC4B129264D}"/>
              </a:ext>
            </a:extLst>
          </p:cNvPr>
          <p:cNvSpPr>
            <a:spLocks noGrp="1"/>
          </p:cNvSpPr>
          <p:nvPr>
            <p:ph type="body" sz="quarter" idx="13"/>
          </p:nvPr>
        </p:nvSpPr>
        <p:spPr>
          <a:xfrm>
            <a:off x="838200" y="1134808"/>
            <a:ext cx="9686638" cy="4921200"/>
          </a:xfrm>
        </p:spPr>
        <p:txBody>
          <a:bodyPr>
            <a:normAutofit/>
          </a:bodyPr>
          <a:lstStyle/>
          <a:p>
            <a:pPr>
              <a:spcAft>
                <a:spcPts val="600"/>
              </a:spcAft>
            </a:pPr>
            <a:r>
              <a:rPr lang="en-GB" b="1" dirty="0"/>
              <a:t>Builder</a:t>
            </a:r>
            <a:r>
              <a:rPr lang="en-GB" dirty="0"/>
              <a:t> is a creational design pattern that lets you construct complex objects step by step. The pattern allows you to produce different types and representations of an object using the same construction code.</a:t>
            </a:r>
            <a:endParaRPr lang="en-RO" dirty="0"/>
          </a:p>
        </p:txBody>
      </p:sp>
      <p:sp>
        <p:nvSpPr>
          <p:cNvPr id="4" name="Slide Number Placeholder 3">
            <a:extLst>
              <a:ext uri="{FF2B5EF4-FFF2-40B4-BE49-F238E27FC236}">
                <a16:creationId xmlns:a16="http://schemas.microsoft.com/office/drawing/2014/main" id="{D30F2AC5-BD3F-7845-AAF1-13F534023482}"/>
              </a:ext>
            </a:extLst>
          </p:cNvPr>
          <p:cNvSpPr>
            <a:spLocks noGrp="1"/>
          </p:cNvSpPr>
          <p:nvPr>
            <p:ph type="sldNum" sz="quarter" idx="11"/>
          </p:nvPr>
        </p:nvSpPr>
        <p:spPr>
          <a:xfrm>
            <a:off x="838200" y="6498000"/>
            <a:ext cx="495300" cy="188119"/>
          </a:xfrm>
        </p:spPr>
        <p:txBody>
          <a:bodyPr anchor="ctr">
            <a:normAutofit/>
          </a:bodyPr>
          <a:lstStyle/>
          <a:p>
            <a:pPr>
              <a:spcAft>
                <a:spcPts val="600"/>
              </a:spcAft>
            </a:pPr>
            <a:fld id="{DDD2A080-DA64-4F5C-9131-47EB793B4410}" type="slidenum">
              <a:rPr lang="en-GB" noProof="0" smtClean="0"/>
              <a:pPr>
                <a:spcAft>
                  <a:spcPts val="600"/>
                </a:spcAft>
              </a:pPr>
              <a:t>26</a:t>
            </a:fld>
            <a:endParaRPr lang="en-GB" noProof="0"/>
          </a:p>
        </p:txBody>
      </p:sp>
      <p:sp>
        <p:nvSpPr>
          <p:cNvPr id="3" name="Title 2">
            <a:extLst>
              <a:ext uri="{FF2B5EF4-FFF2-40B4-BE49-F238E27FC236}">
                <a16:creationId xmlns:a16="http://schemas.microsoft.com/office/drawing/2014/main" id="{B7CCBE37-A0BF-B346-B31E-F73F57A40404}"/>
              </a:ext>
            </a:extLst>
          </p:cNvPr>
          <p:cNvSpPr>
            <a:spLocks noGrp="1"/>
          </p:cNvSpPr>
          <p:nvPr>
            <p:ph type="title"/>
          </p:nvPr>
        </p:nvSpPr>
        <p:spPr>
          <a:xfrm>
            <a:off x="845575" y="280733"/>
            <a:ext cx="10489175" cy="854075"/>
          </a:xfrm>
        </p:spPr>
        <p:txBody>
          <a:bodyPr anchor="ctr">
            <a:normAutofit/>
          </a:bodyPr>
          <a:lstStyle/>
          <a:p>
            <a:r>
              <a:rPr lang="en-GB" dirty="0"/>
              <a:t>Builder</a:t>
            </a:r>
            <a:endParaRPr lang="en-RO" dirty="0"/>
          </a:p>
        </p:txBody>
      </p:sp>
    </p:spTree>
    <p:extLst>
      <p:ext uri="{BB962C8B-B14F-4D97-AF65-F5344CB8AC3E}">
        <p14:creationId xmlns:p14="http://schemas.microsoft.com/office/powerpoint/2010/main" val="2619082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817CA4-43C5-4840-921B-3FA722DB6FC6}"/>
              </a:ext>
            </a:extLst>
          </p:cNvPr>
          <p:cNvSpPr>
            <a:spLocks noGrp="1"/>
          </p:cNvSpPr>
          <p:nvPr>
            <p:ph idx="1"/>
          </p:nvPr>
        </p:nvSpPr>
        <p:spPr/>
        <p:txBody>
          <a:bodyPr/>
          <a:lstStyle/>
          <a:p>
            <a:r>
              <a:rPr lang="en-GB" dirty="0"/>
              <a:t>The Builder pattern suggests that you extract the object construction code out of its own class and move it to separate objects called </a:t>
            </a:r>
            <a:r>
              <a:rPr lang="en-GB" i="1" dirty="0"/>
              <a:t>builders</a:t>
            </a:r>
            <a:r>
              <a:rPr lang="en-GB" dirty="0"/>
              <a:t>.</a:t>
            </a:r>
          </a:p>
          <a:p>
            <a:br>
              <a:rPr lang="en-GB" dirty="0"/>
            </a:br>
            <a:endParaRPr lang="en-RO" dirty="0"/>
          </a:p>
        </p:txBody>
      </p:sp>
      <p:sp>
        <p:nvSpPr>
          <p:cNvPr id="3" name="Title 2">
            <a:extLst>
              <a:ext uri="{FF2B5EF4-FFF2-40B4-BE49-F238E27FC236}">
                <a16:creationId xmlns:a16="http://schemas.microsoft.com/office/drawing/2014/main" id="{34B146A7-3939-B04D-8E44-1F0637230A1A}"/>
              </a:ext>
            </a:extLst>
          </p:cNvPr>
          <p:cNvSpPr>
            <a:spLocks noGrp="1"/>
          </p:cNvSpPr>
          <p:nvPr>
            <p:ph type="title"/>
          </p:nvPr>
        </p:nvSpPr>
        <p:spPr/>
        <p:txBody>
          <a:bodyPr/>
          <a:lstStyle/>
          <a:p>
            <a:r>
              <a:rPr lang="en-RO" dirty="0"/>
              <a:t>Solution</a:t>
            </a:r>
          </a:p>
        </p:txBody>
      </p:sp>
      <p:sp>
        <p:nvSpPr>
          <p:cNvPr id="4" name="Slide Number Placeholder 3">
            <a:extLst>
              <a:ext uri="{FF2B5EF4-FFF2-40B4-BE49-F238E27FC236}">
                <a16:creationId xmlns:a16="http://schemas.microsoft.com/office/drawing/2014/main" id="{B083F866-0094-1948-AA5F-242AF75339DD}"/>
              </a:ext>
            </a:extLst>
          </p:cNvPr>
          <p:cNvSpPr>
            <a:spLocks noGrp="1"/>
          </p:cNvSpPr>
          <p:nvPr>
            <p:ph type="sldNum" sz="quarter" idx="11"/>
          </p:nvPr>
        </p:nvSpPr>
        <p:spPr/>
        <p:txBody>
          <a:bodyPr/>
          <a:lstStyle/>
          <a:p>
            <a:fld id="{DDD2A080-DA64-4F5C-9131-47EB793B4410}" type="slidenum">
              <a:rPr lang="en-GB" noProof="0" smtClean="0"/>
              <a:pPr/>
              <a:t>27</a:t>
            </a:fld>
            <a:endParaRPr lang="en-GB" noProof="0" dirty="0"/>
          </a:p>
        </p:txBody>
      </p:sp>
      <p:pic>
        <p:nvPicPr>
          <p:cNvPr id="29698" name="Picture 2" descr="Applying the Builder pattern">
            <a:extLst>
              <a:ext uri="{FF2B5EF4-FFF2-40B4-BE49-F238E27FC236}">
                <a16:creationId xmlns:a16="http://schemas.microsoft.com/office/drawing/2014/main" id="{ECE4FA7A-8BB8-7542-9824-F054E26B70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038404"/>
            <a:ext cx="5207000" cy="355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007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38DF8B-F762-9841-A753-8AAA1FB09BF8}"/>
              </a:ext>
            </a:extLst>
          </p:cNvPr>
          <p:cNvSpPr>
            <a:spLocks noGrp="1"/>
          </p:cNvSpPr>
          <p:nvPr>
            <p:ph type="title"/>
          </p:nvPr>
        </p:nvSpPr>
        <p:spPr/>
        <p:txBody>
          <a:bodyPr/>
          <a:lstStyle/>
          <a:p>
            <a:r>
              <a:rPr lang="en-GB" dirty="0"/>
              <a:t>Different builders execute the same task in various ways</a:t>
            </a:r>
            <a:endParaRPr lang="en-RO" dirty="0"/>
          </a:p>
        </p:txBody>
      </p:sp>
      <p:sp>
        <p:nvSpPr>
          <p:cNvPr id="4" name="Slide Number Placeholder 3">
            <a:extLst>
              <a:ext uri="{FF2B5EF4-FFF2-40B4-BE49-F238E27FC236}">
                <a16:creationId xmlns:a16="http://schemas.microsoft.com/office/drawing/2014/main" id="{FA4E9F88-2122-8B4F-A820-D8737493320E}"/>
              </a:ext>
            </a:extLst>
          </p:cNvPr>
          <p:cNvSpPr>
            <a:spLocks noGrp="1"/>
          </p:cNvSpPr>
          <p:nvPr>
            <p:ph type="sldNum" sz="quarter" idx="11"/>
          </p:nvPr>
        </p:nvSpPr>
        <p:spPr/>
        <p:txBody>
          <a:bodyPr/>
          <a:lstStyle/>
          <a:p>
            <a:fld id="{DDD2A080-DA64-4F5C-9131-47EB793B4410}" type="slidenum">
              <a:rPr lang="en-GB" noProof="0" smtClean="0"/>
              <a:pPr/>
              <a:t>28</a:t>
            </a:fld>
            <a:endParaRPr lang="en-GB" noProof="0" dirty="0"/>
          </a:p>
        </p:txBody>
      </p:sp>
      <p:pic>
        <p:nvPicPr>
          <p:cNvPr id="30722" name="Picture 2">
            <a:extLst>
              <a:ext uri="{FF2B5EF4-FFF2-40B4-BE49-F238E27FC236}">
                <a16:creationId xmlns:a16="http://schemas.microsoft.com/office/drawing/2014/main" id="{4BA7272B-20B4-0745-A720-10A23EC5639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51041" y="1773303"/>
            <a:ext cx="6622786" cy="3311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75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18683-5A0D-9C41-A9E8-DAB7D368C788}"/>
              </a:ext>
            </a:extLst>
          </p:cNvPr>
          <p:cNvSpPr>
            <a:spLocks noGrp="1"/>
          </p:cNvSpPr>
          <p:nvPr>
            <p:ph type="ctrTitle"/>
          </p:nvPr>
        </p:nvSpPr>
        <p:spPr/>
        <p:txBody>
          <a:bodyPr/>
          <a:lstStyle/>
          <a:p>
            <a:r>
              <a:rPr lang="en-RO" dirty="0"/>
              <a:t>Structural Design Patterns</a:t>
            </a:r>
          </a:p>
        </p:txBody>
      </p:sp>
    </p:spTree>
    <p:extLst>
      <p:ext uri="{BB962C8B-B14F-4D97-AF65-F5344CB8AC3E}">
        <p14:creationId xmlns:p14="http://schemas.microsoft.com/office/powerpoint/2010/main" val="563736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25B181-E08C-6945-AB31-C8063949C7E4}"/>
              </a:ext>
            </a:extLst>
          </p:cNvPr>
          <p:cNvSpPr>
            <a:spLocks noGrp="1"/>
          </p:cNvSpPr>
          <p:nvPr>
            <p:ph idx="1"/>
          </p:nvPr>
        </p:nvSpPr>
        <p:spPr/>
        <p:txBody>
          <a:bodyPr/>
          <a:lstStyle/>
          <a:p>
            <a:pPr algn="just"/>
            <a:r>
              <a:rPr lang="en-GB" b="1" dirty="0"/>
              <a:t>Patterns</a:t>
            </a:r>
            <a:r>
              <a:rPr lang="en-GB" dirty="0"/>
              <a:t> are often confused with </a:t>
            </a:r>
            <a:r>
              <a:rPr lang="en-GB" b="1" dirty="0"/>
              <a:t>algorithms</a:t>
            </a:r>
            <a:r>
              <a:rPr lang="en-GB" dirty="0"/>
              <a:t>, because both concepts describe typical solutions to some known problems. </a:t>
            </a:r>
          </a:p>
          <a:p>
            <a:pPr algn="just"/>
            <a:endParaRPr lang="en-GB" dirty="0"/>
          </a:p>
          <a:p>
            <a:pPr algn="just"/>
            <a:r>
              <a:rPr lang="en-GB" dirty="0"/>
              <a:t>While </a:t>
            </a:r>
            <a:r>
              <a:rPr lang="en-GB" b="1" dirty="0"/>
              <a:t>an algorithm always defines a clear set of actions that can achieve some goal</a:t>
            </a:r>
            <a:r>
              <a:rPr lang="en-GB" dirty="0"/>
              <a:t>, a </a:t>
            </a:r>
            <a:r>
              <a:rPr lang="en-GB" b="1" dirty="0"/>
              <a:t>pattern is a more high-level description of a solution</a:t>
            </a:r>
            <a:r>
              <a:rPr lang="en-GB" dirty="0"/>
              <a:t>. The code of the same pattern applied to two different programs may be different.</a:t>
            </a:r>
          </a:p>
          <a:p>
            <a:pPr algn="just"/>
            <a:endParaRPr lang="en-GB" dirty="0"/>
          </a:p>
          <a:p>
            <a:pPr algn="just"/>
            <a:endParaRPr lang="en-GB" dirty="0"/>
          </a:p>
          <a:p>
            <a:pPr algn="just"/>
            <a:r>
              <a:rPr lang="en-GB" dirty="0"/>
              <a:t>An analogy to an algorithm is a cooking recipe: both have clear steps to achieve a goal. On the other hand, a pattern is more like a blueprint: you can see what the result and its features are, but the exact order of implementation is up to you.</a:t>
            </a:r>
          </a:p>
          <a:p>
            <a:pPr algn="just"/>
            <a:endParaRPr lang="en-RO" dirty="0"/>
          </a:p>
        </p:txBody>
      </p:sp>
      <p:sp>
        <p:nvSpPr>
          <p:cNvPr id="3" name="Title 2">
            <a:extLst>
              <a:ext uri="{FF2B5EF4-FFF2-40B4-BE49-F238E27FC236}">
                <a16:creationId xmlns:a16="http://schemas.microsoft.com/office/drawing/2014/main" id="{4D4FB261-9368-D445-B639-241CCB04E600}"/>
              </a:ext>
            </a:extLst>
          </p:cNvPr>
          <p:cNvSpPr>
            <a:spLocks noGrp="1"/>
          </p:cNvSpPr>
          <p:nvPr>
            <p:ph type="title"/>
          </p:nvPr>
        </p:nvSpPr>
        <p:spPr/>
        <p:txBody>
          <a:bodyPr/>
          <a:lstStyle/>
          <a:p>
            <a:r>
              <a:rPr lang="en-RO" dirty="0"/>
              <a:t>Algorithm vs Pattern</a:t>
            </a:r>
          </a:p>
        </p:txBody>
      </p:sp>
      <p:sp>
        <p:nvSpPr>
          <p:cNvPr id="4" name="Slide Number Placeholder 3">
            <a:extLst>
              <a:ext uri="{FF2B5EF4-FFF2-40B4-BE49-F238E27FC236}">
                <a16:creationId xmlns:a16="http://schemas.microsoft.com/office/drawing/2014/main" id="{691DEF2B-276B-6D46-8ABD-5B7762C18E71}"/>
              </a:ext>
            </a:extLst>
          </p:cNvPr>
          <p:cNvSpPr>
            <a:spLocks noGrp="1"/>
          </p:cNvSpPr>
          <p:nvPr>
            <p:ph type="sldNum" sz="quarter" idx="11"/>
          </p:nvPr>
        </p:nvSpPr>
        <p:spPr/>
        <p:txBody>
          <a:bodyPr/>
          <a:lstStyle/>
          <a:p>
            <a:fld id="{DDD2A080-DA64-4F5C-9131-47EB793B4410}" type="slidenum">
              <a:rPr lang="en-GB" noProof="0" smtClean="0"/>
              <a:pPr/>
              <a:t>3</a:t>
            </a:fld>
            <a:endParaRPr lang="en-GB" noProof="0" dirty="0"/>
          </a:p>
        </p:txBody>
      </p:sp>
    </p:spTree>
    <p:extLst>
      <p:ext uri="{BB962C8B-B14F-4D97-AF65-F5344CB8AC3E}">
        <p14:creationId xmlns:p14="http://schemas.microsoft.com/office/powerpoint/2010/main" val="219036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927649-0241-5D4A-A911-409120E89E3F}"/>
              </a:ext>
            </a:extLst>
          </p:cNvPr>
          <p:cNvSpPr>
            <a:spLocks noGrp="1"/>
          </p:cNvSpPr>
          <p:nvPr>
            <p:ph type="title"/>
          </p:nvPr>
        </p:nvSpPr>
        <p:spPr/>
        <p:txBody>
          <a:bodyPr/>
          <a:lstStyle/>
          <a:p>
            <a:r>
              <a:rPr lang="en-GB"/>
              <a:t>Problem</a:t>
            </a:r>
            <a:endParaRPr lang="en-RO" dirty="0"/>
          </a:p>
        </p:txBody>
      </p:sp>
      <p:sp>
        <p:nvSpPr>
          <p:cNvPr id="4" name="Slide Number Placeholder 3">
            <a:extLst>
              <a:ext uri="{FF2B5EF4-FFF2-40B4-BE49-F238E27FC236}">
                <a16:creationId xmlns:a16="http://schemas.microsoft.com/office/drawing/2014/main" id="{48F9DAF0-76C4-BF47-89B3-087329C38BFA}"/>
              </a:ext>
            </a:extLst>
          </p:cNvPr>
          <p:cNvSpPr>
            <a:spLocks noGrp="1"/>
          </p:cNvSpPr>
          <p:nvPr>
            <p:ph type="sldNum" sz="quarter" idx="11"/>
          </p:nvPr>
        </p:nvSpPr>
        <p:spPr/>
        <p:txBody>
          <a:bodyPr/>
          <a:lstStyle/>
          <a:p>
            <a:fld id="{DDD2A080-DA64-4F5C-9131-47EB793B4410}" type="slidenum">
              <a:rPr lang="en-GB" noProof="0" smtClean="0"/>
              <a:pPr/>
              <a:t>30</a:t>
            </a:fld>
            <a:endParaRPr lang="en-GB" noProof="0" dirty="0"/>
          </a:p>
        </p:txBody>
      </p:sp>
      <p:sp>
        <p:nvSpPr>
          <p:cNvPr id="5" name="TextBox 4">
            <a:extLst>
              <a:ext uri="{FF2B5EF4-FFF2-40B4-BE49-F238E27FC236}">
                <a16:creationId xmlns:a16="http://schemas.microsoft.com/office/drawing/2014/main" id="{3B571295-9F8D-2C4C-B610-B0E2DFA4A8DE}"/>
              </a:ext>
            </a:extLst>
          </p:cNvPr>
          <p:cNvSpPr txBox="1"/>
          <p:nvPr/>
        </p:nvSpPr>
        <p:spPr>
          <a:xfrm>
            <a:off x="838200" y="1251467"/>
            <a:ext cx="10092241" cy="626701"/>
          </a:xfrm>
          <a:prstGeom prst="rect">
            <a:avLst/>
          </a:prstGeom>
          <a:noFill/>
        </p:spPr>
        <p:txBody>
          <a:bodyPr wrap="none" lIns="36000" tIns="36000" rIns="36000" bIns="36000" rtlCol="0">
            <a:spAutoFit/>
          </a:bodyPr>
          <a:lstStyle/>
          <a:p>
            <a:r>
              <a:rPr lang="en-GB" dirty="0"/>
              <a:t>Imagine that you’re working on a notification library which lets other programs notify their users </a:t>
            </a:r>
          </a:p>
          <a:p>
            <a:r>
              <a:rPr lang="en-GB" dirty="0"/>
              <a:t>about important events.</a:t>
            </a:r>
            <a:endParaRPr lang="en-RO" sz="1400" dirty="0" err="1"/>
          </a:p>
        </p:txBody>
      </p:sp>
      <p:pic>
        <p:nvPicPr>
          <p:cNvPr id="2052" name="Picture 4" descr="Information overload? 5 tips to tame team collaboration apps | Computerworld">
            <a:extLst>
              <a:ext uri="{FF2B5EF4-FFF2-40B4-BE49-F238E27FC236}">
                <a16:creationId xmlns:a16="http://schemas.microsoft.com/office/drawing/2014/main" id="{42D9026E-AFF0-F44F-99F0-54D41CF16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0967" y="1994827"/>
            <a:ext cx="6310942" cy="4207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098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7B59E3-1B7F-AD4B-B937-29E8091EFEDC}"/>
              </a:ext>
            </a:extLst>
          </p:cNvPr>
          <p:cNvSpPr>
            <a:spLocks noGrp="1"/>
          </p:cNvSpPr>
          <p:nvPr>
            <p:ph type="title"/>
          </p:nvPr>
        </p:nvSpPr>
        <p:spPr/>
        <p:txBody>
          <a:bodyPr/>
          <a:lstStyle/>
          <a:p>
            <a:r>
              <a:rPr lang="en-GB" b="0" i="1" dirty="0"/>
              <a:t>A program could use the notifier class to send notifications about important events to a predefined set of emails.</a:t>
            </a:r>
            <a:endParaRPr lang="en-RO" dirty="0"/>
          </a:p>
        </p:txBody>
      </p:sp>
      <p:sp>
        <p:nvSpPr>
          <p:cNvPr id="4" name="Slide Number Placeholder 3">
            <a:extLst>
              <a:ext uri="{FF2B5EF4-FFF2-40B4-BE49-F238E27FC236}">
                <a16:creationId xmlns:a16="http://schemas.microsoft.com/office/drawing/2014/main" id="{714935C5-29E2-8040-9479-D2A4C12EDE75}"/>
              </a:ext>
            </a:extLst>
          </p:cNvPr>
          <p:cNvSpPr>
            <a:spLocks noGrp="1"/>
          </p:cNvSpPr>
          <p:nvPr>
            <p:ph type="sldNum" sz="quarter" idx="11"/>
          </p:nvPr>
        </p:nvSpPr>
        <p:spPr/>
        <p:txBody>
          <a:bodyPr/>
          <a:lstStyle/>
          <a:p>
            <a:fld id="{DDD2A080-DA64-4F5C-9131-47EB793B4410}" type="slidenum">
              <a:rPr lang="en-GB" noProof="0" smtClean="0"/>
              <a:pPr/>
              <a:t>31</a:t>
            </a:fld>
            <a:endParaRPr lang="en-GB" noProof="0" dirty="0"/>
          </a:p>
        </p:txBody>
      </p:sp>
      <p:pic>
        <p:nvPicPr>
          <p:cNvPr id="3074" name="Picture 2" descr="Structure of the library before applying the Decorator pattern">
            <a:extLst>
              <a:ext uri="{FF2B5EF4-FFF2-40B4-BE49-F238E27FC236}">
                <a16:creationId xmlns:a16="http://schemas.microsoft.com/office/drawing/2014/main" id="{E0C80B33-0645-6C49-8CCD-457A104BFF6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65318" y="1842084"/>
            <a:ext cx="7790315" cy="3173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798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raphical user interface, diagram&#10;&#10;Description automatically generated">
            <a:extLst>
              <a:ext uri="{FF2B5EF4-FFF2-40B4-BE49-F238E27FC236}">
                <a16:creationId xmlns:a16="http://schemas.microsoft.com/office/drawing/2014/main" id="{C7744D09-FD0A-3B4F-9605-92A120B228C2}"/>
              </a:ext>
            </a:extLst>
          </p:cNvPr>
          <p:cNvPicPr>
            <a:picLocks noGrp="1" noChangeAspect="1"/>
          </p:cNvPicPr>
          <p:nvPr>
            <p:ph idx="1"/>
          </p:nvPr>
        </p:nvPicPr>
        <p:blipFill>
          <a:blip r:embed="rId3"/>
          <a:stretch>
            <a:fillRect/>
          </a:stretch>
        </p:blipFill>
        <p:spPr>
          <a:xfrm>
            <a:off x="1775963" y="2454313"/>
            <a:ext cx="6712750" cy="2593562"/>
          </a:xfrm>
          <a:noFill/>
        </p:spPr>
      </p:pic>
      <p:sp>
        <p:nvSpPr>
          <p:cNvPr id="71" name="Title 2">
            <a:extLst>
              <a:ext uri="{FF2B5EF4-FFF2-40B4-BE49-F238E27FC236}">
                <a16:creationId xmlns:a16="http://schemas.microsoft.com/office/drawing/2014/main" id="{DD9B4117-42B7-4B83-8416-CE3C88F4BD58}"/>
              </a:ext>
            </a:extLst>
          </p:cNvPr>
          <p:cNvSpPr>
            <a:spLocks noGrp="1"/>
          </p:cNvSpPr>
          <p:nvPr>
            <p:ph type="title"/>
          </p:nvPr>
        </p:nvSpPr>
        <p:spPr>
          <a:xfrm>
            <a:off x="845575" y="280733"/>
            <a:ext cx="10479024" cy="854075"/>
          </a:xfrm>
        </p:spPr>
        <p:txBody>
          <a:bodyPr anchor="ctr">
            <a:normAutofit/>
          </a:bodyPr>
          <a:lstStyle/>
          <a:p>
            <a:r>
              <a:rPr lang="en-US" dirty="0"/>
              <a:t>Different types of notifiers? </a:t>
            </a:r>
            <a:r>
              <a:rPr lang="en-GB" dirty="0"/>
              <a:t>How hard can that be?</a:t>
            </a:r>
            <a:endParaRPr lang="en-US" dirty="0"/>
          </a:p>
        </p:txBody>
      </p:sp>
      <p:sp>
        <p:nvSpPr>
          <p:cNvPr id="4" name="Slide Number Placeholder 3">
            <a:extLst>
              <a:ext uri="{FF2B5EF4-FFF2-40B4-BE49-F238E27FC236}">
                <a16:creationId xmlns:a16="http://schemas.microsoft.com/office/drawing/2014/main" id="{4E845E46-806A-284C-AC86-CD28227482F4}"/>
              </a:ext>
            </a:extLst>
          </p:cNvPr>
          <p:cNvSpPr>
            <a:spLocks noGrp="1"/>
          </p:cNvSpPr>
          <p:nvPr>
            <p:ph type="sldNum" sz="quarter" idx="11"/>
          </p:nvPr>
        </p:nvSpPr>
        <p:spPr>
          <a:xfrm>
            <a:off x="838200" y="6498000"/>
            <a:ext cx="495300" cy="188119"/>
          </a:xfrm>
        </p:spPr>
        <p:txBody>
          <a:bodyPr anchor="ctr">
            <a:normAutofit/>
          </a:bodyPr>
          <a:lstStyle/>
          <a:p>
            <a:pPr>
              <a:spcAft>
                <a:spcPts val="600"/>
              </a:spcAft>
            </a:pPr>
            <a:fld id="{DDD2A080-DA64-4F5C-9131-47EB793B4410}" type="slidenum">
              <a:rPr lang="en-GB" noProof="0" smtClean="0"/>
              <a:pPr>
                <a:spcAft>
                  <a:spcPts val="600"/>
                </a:spcAft>
              </a:pPr>
              <a:t>32</a:t>
            </a:fld>
            <a:endParaRPr lang="en-GB" noProof="0"/>
          </a:p>
        </p:txBody>
      </p:sp>
      <p:sp>
        <p:nvSpPr>
          <p:cNvPr id="76" name="Text Placeholder 4">
            <a:extLst>
              <a:ext uri="{FF2B5EF4-FFF2-40B4-BE49-F238E27FC236}">
                <a16:creationId xmlns:a16="http://schemas.microsoft.com/office/drawing/2014/main" id="{D9719B8D-4941-4D19-8389-D15C60A5D6FC}"/>
              </a:ext>
            </a:extLst>
          </p:cNvPr>
          <p:cNvSpPr>
            <a:spLocks noGrp="1"/>
          </p:cNvSpPr>
          <p:nvPr>
            <p:ph type="body" sz="quarter" idx="12"/>
          </p:nvPr>
        </p:nvSpPr>
        <p:spPr>
          <a:xfrm>
            <a:off x="845574" y="1277982"/>
            <a:ext cx="10479024" cy="436017"/>
          </a:xfrm>
        </p:spPr>
        <p:txBody>
          <a:bodyPr/>
          <a:lstStyle/>
          <a:p>
            <a:r>
              <a:rPr lang="en-GB" sz="1600" b="0" dirty="0">
                <a:solidFill>
                  <a:schemeClr val="tx1"/>
                </a:solidFill>
              </a:rPr>
              <a:t>At some point, you realize that users of the library expect more than just email notifications. Many of them would like to receive an SMS about critical issues. Others would like to be notified on Facebook and, of course, the corporate users would love to get Slack notifications.</a:t>
            </a:r>
            <a:endParaRPr lang="en-RO" dirty="0"/>
          </a:p>
          <a:p>
            <a:endParaRPr lang="en-US" dirty="0"/>
          </a:p>
        </p:txBody>
      </p:sp>
    </p:spTree>
    <p:extLst>
      <p:ext uri="{BB962C8B-B14F-4D97-AF65-F5344CB8AC3E}">
        <p14:creationId xmlns:p14="http://schemas.microsoft.com/office/powerpoint/2010/main" val="3947071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3C00AB-311C-0546-889B-9956A4E3F19F}"/>
              </a:ext>
            </a:extLst>
          </p:cNvPr>
          <p:cNvSpPr>
            <a:spLocks noGrp="1"/>
          </p:cNvSpPr>
          <p:nvPr>
            <p:ph type="title"/>
          </p:nvPr>
        </p:nvSpPr>
        <p:spPr>
          <a:xfrm>
            <a:off x="809445" y="661588"/>
            <a:ext cx="10479024" cy="854075"/>
          </a:xfrm>
        </p:spPr>
        <p:txBody>
          <a:bodyPr/>
          <a:lstStyle/>
          <a:p>
            <a:r>
              <a:rPr lang="en-GB" sz="3200" dirty="0"/>
              <a:t>“Why can’t you use several notification types at once? </a:t>
            </a:r>
            <a:br>
              <a:rPr lang="en-GB" b="0" dirty="0"/>
            </a:br>
            <a:br>
              <a:rPr lang="en-GB" b="0" dirty="0"/>
            </a:br>
            <a:r>
              <a:rPr lang="en-GB" b="0" dirty="0"/>
              <a:t>If your house is on fire, you’d probably want to be informed through every channel.”</a:t>
            </a:r>
            <a:endParaRPr lang="en-RO" dirty="0"/>
          </a:p>
        </p:txBody>
      </p:sp>
      <p:sp>
        <p:nvSpPr>
          <p:cNvPr id="4" name="Slide Number Placeholder 3">
            <a:extLst>
              <a:ext uri="{FF2B5EF4-FFF2-40B4-BE49-F238E27FC236}">
                <a16:creationId xmlns:a16="http://schemas.microsoft.com/office/drawing/2014/main" id="{A585453D-47FB-AA45-81D9-CED8894F4AEB}"/>
              </a:ext>
            </a:extLst>
          </p:cNvPr>
          <p:cNvSpPr>
            <a:spLocks noGrp="1"/>
          </p:cNvSpPr>
          <p:nvPr>
            <p:ph type="sldNum" sz="quarter" idx="11"/>
          </p:nvPr>
        </p:nvSpPr>
        <p:spPr/>
        <p:txBody>
          <a:bodyPr/>
          <a:lstStyle/>
          <a:p>
            <a:fld id="{DDD2A080-DA64-4F5C-9131-47EB793B4410}" type="slidenum">
              <a:rPr lang="en-GB" noProof="0" smtClean="0"/>
              <a:pPr/>
              <a:t>33</a:t>
            </a:fld>
            <a:endParaRPr lang="en-GB" noProof="0" dirty="0"/>
          </a:p>
        </p:txBody>
      </p:sp>
      <p:pic>
        <p:nvPicPr>
          <p:cNvPr id="5122" name="Picture 2" descr="Structure of the library after creating class combinations">
            <a:extLst>
              <a:ext uri="{FF2B5EF4-FFF2-40B4-BE49-F238E27FC236}">
                <a16:creationId xmlns:a16="http://schemas.microsoft.com/office/drawing/2014/main" id="{62A604B3-A2AC-1643-9D65-F7CFA30E96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3961" y="1847831"/>
            <a:ext cx="8001000" cy="43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061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BE86A6-4791-4D4B-9B29-6B3E9C3179B0}"/>
              </a:ext>
            </a:extLst>
          </p:cNvPr>
          <p:cNvSpPr>
            <a:spLocks noGrp="1"/>
          </p:cNvSpPr>
          <p:nvPr>
            <p:ph type="title"/>
          </p:nvPr>
        </p:nvSpPr>
        <p:spPr/>
        <p:txBody>
          <a:bodyPr/>
          <a:lstStyle/>
          <a:p>
            <a:r>
              <a:rPr lang="en-RO" dirty="0"/>
              <a:t>Solution</a:t>
            </a:r>
          </a:p>
        </p:txBody>
      </p:sp>
      <p:sp>
        <p:nvSpPr>
          <p:cNvPr id="4" name="Slide Number Placeholder 3">
            <a:extLst>
              <a:ext uri="{FF2B5EF4-FFF2-40B4-BE49-F238E27FC236}">
                <a16:creationId xmlns:a16="http://schemas.microsoft.com/office/drawing/2014/main" id="{D037D219-7536-344A-AC45-07ADFE627A58}"/>
              </a:ext>
            </a:extLst>
          </p:cNvPr>
          <p:cNvSpPr>
            <a:spLocks noGrp="1"/>
          </p:cNvSpPr>
          <p:nvPr>
            <p:ph type="sldNum" sz="quarter" idx="11"/>
          </p:nvPr>
        </p:nvSpPr>
        <p:spPr/>
        <p:txBody>
          <a:bodyPr/>
          <a:lstStyle/>
          <a:p>
            <a:fld id="{DDD2A080-DA64-4F5C-9131-47EB793B4410}" type="slidenum">
              <a:rPr lang="en-GB" noProof="0" smtClean="0"/>
              <a:pPr/>
              <a:t>34</a:t>
            </a:fld>
            <a:endParaRPr lang="en-GB" noProof="0" dirty="0"/>
          </a:p>
        </p:txBody>
      </p:sp>
      <p:pic>
        <p:nvPicPr>
          <p:cNvPr id="6146" name="Picture 2" descr="Inheritance vs. Aggregation">
            <a:extLst>
              <a:ext uri="{FF2B5EF4-FFF2-40B4-BE49-F238E27FC236}">
                <a16:creationId xmlns:a16="http://schemas.microsoft.com/office/drawing/2014/main" id="{7D0FB73D-F25A-0341-86F8-93255BEC6B1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695585"/>
            <a:ext cx="8373764" cy="2436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619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Decorator design&amp;nbsp;pattern">
            <a:extLst>
              <a:ext uri="{FF2B5EF4-FFF2-40B4-BE49-F238E27FC236}">
                <a16:creationId xmlns:a16="http://schemas.microsoft.com/office/drawing/2014/main" id="{E18BBF65-EAEB-F144-B76B-8922ECB517F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80497" y="1403750"/>
            <a:ext cx="7875825" cy="4922391"/>
          </a:xfrm>
          <a:prstGeom prst="rect">
            <a:avLst/>
          </a:prstGeom>
          <a:solidFill>
            <a:srgbClr val="FFFFFF"/>
          </a:solidFill>
        </p:spPr>
      </p:pic>
      <p:sp>
        <p:nvSpPr>
          <p:cNvPr id="3" name="Title 2">
            <a:extLst>
              <a:ext uri="{FF2B5EF4-FFF2-40B4-BE49-F238E27FC236}">
                <a16:creationId xmlns:a16="http://schemas.microsoft.com/office/drawing/2014/main" id="{1AFA16EF-1091-104A-BBD0-C683EA824E57}"/>
              </a:ext>
            </a:extLst>
          </p:cNvPr>
          <p:cNvSpPr>
            <a:spLocks noGrp="1"/>
          </p:cNvSpPr>
          <p:nvPr>
            <p:ph type="title"/>
          </p:nvPr>
        </p:nvSpPr>
        <p:spPr>
          <a:xfrm>
            <a:off x="683955" y="280733"/>
            <a:ext cx="10479024" cy="854075"/>
          </a:xfrm>
        </p:spPr>
        <p:txBody>
          <a:bodyPr anchor="ctr">
            <a:normAutofit/>
          </a:bodyPr>
          <a:lstStyle/>
          <a:p>
            <a:r>
              <a:rPr lang="en-RO" dirty="0"/>
              <a:t>Decorator</a:t>
            </a:r>
          </a:p>
        </p:txBody>
      </p:sp>
      <p:sp>
        <p:nvSpPr>
          <p:cNvPr id="4" name="Slide Number Placeholder 3">
            <a:extLst>
              <a:ext uri="{FF2B5EF4-FFF2-40B4-BE49-F238E27FC236}">
                <a16:creationId xmlns:a16="http://schemas.microsoft.com/office/drawing/2014/main" id="{FCB57B04-117F-3E4C-8F53-EF2B379AD330}"/>
              </a:ext>
            </a:extLst>
          </p:cNvPr>
          <p:cNvSpPr>
            <a:spLocks noGrp="1"/>
          </p:cNvSpPr>
          <p:nvPr>
            <p:ph type="sldNum" sz="quarter" idx="11"/>
          </p:nvPr>
        </p:nvSpPr>
        <p:spPr>
          <a:xfrm>
            <a:off x="838200" y="6498000"/>
            <a:ext cx="495300" cy="188119"/>
          </a:xfrm>
        </p:spPr>
        <p:txBody>
          <a:bodyPr anchor="ctr">
            <a:normAutofit/>
          </a:bodyPr>
          <a:lstStyle/>
          <a:p>
            <a:pPr>
              <a:spcAft>
                <a:spcPts val="600"/>
              </a:spcAft>
            </a:pPr>
            <a:fld id="{DDD2A080-DA64-4F5C-9131-47EB793B4410}" type="slidenum">
              <a:rPr lang="en-GB" noProof="0" smtClean="0"/>
              <a:pPr>
                <a:spcAft>
                  <a:spcPts val="600"/>
                </a:spcAft>
              </a:pPr>
              <a:t>35</a:t>
            </a:fld>
            <a:endParaRPr lang="en-GB" noProof="0"/>
          </a:p>
        </p:txBody>
      </p:sp>
      <p:sp>
        <p:nvSpPr>
          <p:cNvPr id="6" name="TextBox 5">
            <a:extLst>
              <a:ext uri="{FF2B5EF4-FFF2-40B4-BE49-F238E27FC236}">
                <a16:creationId xmlns:a16="http://schemas.microsoft.com/office/drawing/2014/main" id="{FE02CD0C-8EF6-B346-9E24-4A28072E2A77}"/>
              </a:ext>
            </a:extLst>
          </p:cNvPr>
          <p:cNvSpPr txBox="1"/>
          <p:nvPr/>
        </p:nvSpPr>
        <p:spPr>
          <a:xfrm>
            <a:off x="683955" y="1134808"/>
            <a:ext cx="8096974" cy="1334587"/>
          </a:xfrm>
          <a:prstGeom prst="rect">
            <a:avLst/>
          </a:prstGeom>
          <a:noFill/>
        </p:spPr>
        <p:txBody>
          <a:bodyPr wrap="square" lIns="36000" tIns="36000" rIns="36000" bIns="36000" rtlCol="0">
            <a:spAutoFit/>
          </a:bodyPr>
          <a:lstStyle/>
          <a:p>
            <a:r>
              <a:rPr lang="en-GB" b="1" dirty="0"/>
              <a:t>Decorator</a:t>
            </a:r>
            <a:r>
              <a:rPr lang="en-GB" dirty="0"/>
              <a:t> is a structural design pattern that lets you attach new behaviours to objects by placing these objects inside special wrapper objects that contain the behaviours.</a:t>
            </a:r>
          </a:p>
          <a:p>
            <a:br>
              <a:rPr lang="en-GB" sz="1400" dirty="0"/>
            </a:br>
            <a:endParaRPr lang="en-RO" sz="1400" dirty="0" err="1"/>
          </a:p>
        </p:txBody>
      </p:sp>
    </p:spTree>
    <p:extLst>
      <p:ext uri="{BB962C8B-B14F-4D97-AF65-F5344CB8AC3E}">
        <p14:creationId xmlns:p14="http://schemas.microsoft.com/office/powerpoint/2010/main" val="17774823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The solution with the Decorator pattern">
            <a:extLst>
              <a:ext uri="{FF2B5EF4-FFF2-40B4-BE49-F238E27FC236}">
                <a16:creationId xmlns:a16="http://schemas.microsoft.com/office/drawing/2014/main" id="{9AD77AC4-5FA0-3346-BB62-23D2E2565D2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419277" y="431725"/>
            <a:ext cx="6848544" cy="4922391"/>
          </a:xfrm>
          <a:prstGeom prst="rect">
            <a:avLst/>
          </a:prstGeom>
          <a:solidFill>
            <a:srgbClr val="FFFFFF"/>
          </a:solidFill>
        </p:spPr>
      </p:pic>
      <p:sp>
        <p:nvSpPr>
          <p:cNvPr id="4" name="Slide Number Placeholder 3">
            <a:extLst>
              <a:ext uri="{FF2B5EF4-FFF2-40B4-BE49-F238E27FC236}">
                <a16:creationId xmlns:a16="http://schemas.microsoft.com/office/drawing/2014/main" id="{BE6077A5-CED2-3649-B161-31235051E06D}"/>
              </a:ext>
            </a:extLst>
          </p:cNvPr>
          <p:cNvSpPr>
            <a:spLocks noGrp="1"/>
          </p:cNvSpPr>
          <p:nvPr>
            <p:ph type="sldNum" sz="quarter" idx="11"/>
          </p:nvPr>
        </p:nvSpPr>
        <p:spPr>
          <a:xfrm>
            <a:off x="838200" y="6498000"/>
            <a:ext cx="495300" cy="188119"/>
          </a:xfrm>
        </p:spPr>
        <p:txBody>
          <a:bodyPr anchor="ctr">
            <a:normAutofit/>
          </a:bodyPr>
          <a:lstStyle/>
          <a:p>
            <a:pPr>
              <a:spcAft>
                <a:spcPts val="600"/>
              </a:spcAft>
            </a:pPr>
            <a:fld id="{DDD2A080-DA64-4F5C-9131-47EB793B4410}" type="slidenum">
              <a:rPr lang="en-GB" noProof="0" smtClean="0"/>
              <a:pPr>
                <a:spcAft>
                  <a:spcPts val="600"/>
                </a:spcAft>
              </a:pPr>
              <a:t>36</a:t>
            </a:fld>
            <a:endParaRPr lang="en-GB" noProof="0"/>
          </a:p>
        </p:txBody>
      </p:sp>
    </p:spTree>
    <p:extLst>
      <p:ext uri="{BB962C8B-B14F-4D97-AF65-F5344CB8AC3E}">
        <p14:creationId xmlns:p14="http://schemas.microsoft.com/office/powerpoint/2010/main" val="542243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0DE7E-6EE5-F543-82CE-2542DEBF6B33}"/>
              </a:ext>
            </a:extLst>
          </p:cNvPr>
          <p:cNvSpPr>
            <a:spLocks noGrp="1"/>
          </p:cNvSpPr>
          <p:nvPr>
            <p:ph type="title"/>
          </p:nvPr>
        </p:nvSpPr>
        <p:spPr/>
        <p:txBody>
          <a:bodyPr/>
          <a:lstStyle/>
          <a:p>
            <a:r>
              <a:rPr lang="en-RO" dirty="0"/>
              <a:t>How is the impact on client code?</a:t>
            </a:r>
          </a:p>
        </p:txBody>
      </p:sp>
      <p:sp>
        <p:nvSpPr>
          <p:cNvPr id="4" name="Slide Number Placeholder 3">
            <a:extLst>
              <a:ext uri="{FF2B5EF4-FFF2-40B4-BE49-F238E27FC236}">
                <a16:creationId xmlns:a16="http://schemas.microsoft.com/office/drawing/2014/main" id="{EE96B642-548E-F54A-90A1-86E9CAF75C97}"/>
              </a:ext>
            </a:extLst>
          </p:cNvPr>
          <p:cNvSpPr>
            <a:spLocks noGrp="1"/>
          </p:cNvSpPr>
          <p:nvPr>
            <p:ph type="sldNum" sz="quarter" idx="11"/>
          </p:nvPr>
        </p:nvSpPr>
        <p:spPr/>
        <p:txBody>
          <a:bodyPr/>
          <a:lstStyle/>
          <a:p>
            <a:fld id="{DDD2A080-DA64-4F5C-9131-47EB793B4410}" type="slidenum">
              <a:rPr lang="en-GB" noProof="0" smtClean="0"/>
              <a:pPr/>
              <a:t>37</a:t>
            </a:fld>
            <a:endParaRPr lang="en-GB" noProof="0" dirty="0"/>
          </a:p>
        </p:txBody>
      </p:sp>
      <p:pic>
        <p:nvPicPr>
          <p:cNvPr id="8194" name="Picture 2" descr="Apps might configure complex stacks of notification decorators">
            <a:extLst>
              <a:ext uri="{FF2B5EF4-FFF2-40B4-BE49-F238E27FC236}">
                <a16:creationId xmlns:a16="http://schemas.microsoft.com/office/drawing/2014/main" id="{C2647129-413D-744F-8B70-3E7BA27D8C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5574" y="1666351"/>
            <a:ext cx="3646860" cy="3525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8038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0F4CD6-5C59-E143-A5D2-C29EB0C0EECE}"/>
              </a:ext>
            </a:extLst>
          </p:cNvPr>
          <p:cNvSpPr>
            <a:spLocks noGrp="1"/>
          </p:cNvSpPr>
          <p:nvPr>
            <p:ph type="title"/>
          </p:nvPr>
        </p:nvSpPr>
        <p:spPr/>
        <p:txBody>
          <a:bodyPr/>
          <a:lstStyle/>
          <a:p>
            <a:r>
              <a:rPr lang="en-GB" dirty="0"/>
              <a:t>Real-World Analogy</a:t>
            </a:r>
            <a:endParaRPr lang="en-RO" dirty="0"/>
          </a:p>
        </p:txBody>
      </p:sp>
      <p:sp>
        <p:nvSpPr>
          <p:cNvPr id="4" name="Slide Number Placeholder 3">
            <a:extLst>
              <a:ext uri="{FF2B5EF4-FFF2-40B4-BE49-F238E27FC236}">
                <a16:creationId xmlns:a16="http://schemas.microsoft.com/office/drawing/2014/main" id="{52901DF5-07C0-CC42-9C88-6950756FC0A5}"/>
              </a:ext>
            </a:extLst>
          </p:cNvPr>
          <p:cNvSpPr>
            <a:spLocks noGrp="1"/>
          </p:cNvSpPr>
          <p:nvPr>
            <p:ph type="sldNum" sz="quarter" idx="11"/>
          </p:nvPr>
        </p:nvSpPr>
        <p:spPr/>
        <p:txBody>
          <a:bodyPr/>
          <a:lstStyle/>
          <a:p>
            <a:fld id="{DDD2A080-DA64-4F5C-9131-47EB793B4410}" type="slidenum">
              <a:rPr lang="en-GB" noProof="0" smtClean="0"/>
              <a:pPr/>
              <a:t>38</a:t>
            </a:fld>
            <a:endParaRPr lang="en-GB" noProof="0" dirty="0"/>
          </a:p>
        </p:txBody>
      </p:sp>
      <p:pic>
        <p:nvPicPr>
          <p:cNvPr id="6" name="Picture 5">
            <a:extLst>
              <a:ext uri="{FF2B5EF4-FFF2-40B4-BE49-F238E27FC236}">
                <a16:creationId xmlns:a16="http://schemas.microsoft.com/office/drawing/2014/main" id="{7B714B62-FBB0-A347-9374-5A01EE46D9CE}"/>
              </a:ext>
            </a:extLst>
          </p:cNvPr>
          <p:cNvPicPr>
            <a:picLocks noChangeAspect="1"/>
          </p:cNvPicPr>
          <p:nvPr/>
        </p:nvPicPr>
        <p:blipFill>
          <a:blip r:embed="rId3"/>
          <a:stretch>
            <a:fillRect/>
          </a:stretch>
        </p:blipFill>
        <p:spPr>
          <a:xfrm>
            <a:off x="838200" y="1276349"/>
            <a:ext cx="8610601" cy="4305301"/>
          </a:xfrm>
          <a:prstGeom prst="rect">
            <a:avLst/>
          </a:prstGeom>
        </p:spPr>
      </p:pic>
    </p:spTree>
    <p:extLst>
      <p:ext uri="{BB962C8B-B14F-4D97-AF65-F5344CB8AC3E}">
        <p14:creationId xmlns:p14="http://schemas.microsoft.com/office/powerpoint/2010/main" val="1916769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2CA44B-150F-8047-B93E-95A01EED3CF9}"/>
              </a:ext>
            </a:extLst>
          </p:cNvPr>
          <p:cNvSpPr>
            <a:spLocks noGrp="1"/>
          </p:cNvSpPr>
          <p:nvPr>
            <p:ph type="title"/>
          </p:nvPr>
        </p:nvSpPr>
        <p:spPr/>
        <p:txBody>
          <a:bodyPr/>
          <a:lstStyle/>
          <a:p>
            <a:r>
              <a:rPr lang="en-RO" dirty="0"/>
              <a:t>Structure</a:t>
            </a:r>
          </a:p>
        </p:txBody>
      </p:sp>
      <p:sp>
        <p:nvSpPr>
          <p:cNvPr id="4" name="Slide Number Placeholder 3">
            <a:extLst>
              <a:ext uri="{FF2B5EF4-FFF2-40B4-BE49-F238E27FC236}">
                <a16:creationId xmlns:a16="http://schemas.microsoft.com/office/drawing/2014/main" id="{AD9FC7FD-D4A4-DA4A-AE82-FA9E1FB5E3F8}"/>
              </a:ext>
            </a:extLst>
          </p:cNvPr>
          <p:cNvSpPr>
            <a:spLocks noGrp="1"/>
          </p:cNvSpPr>
          <p:nvPr>
            <p:ph type="sldNum" sz="quarter" idx="11"/>
          </p:nvPr>
        </p:nvSpPr>
        <p:spPr/>
        <p:txBody>
          <a:bodyPr/>
          <a:lstStyle/>
          <a:p>
            <a:fld id="{DDD2A080-DA64-4F5C-9131-47EB793B4410}" type="slidenum">
              <a:rPr lang="en-GB" noProof="0" smtClean="0"/>
              <a:pPr/>
              <a:t>39</a:t>
            </a:fld>
            <a:endParaRPr lang="en-GB" noProof="0" dirty="0"/>
          </a:p>
        </p:txBody>
      </p:sp>
      <p:pic>
        <p:nvPicPr>
          <p:cNvPr id="11266" name="Picture 2" descr="Structure of the Decorator design pattern">
            <a:extLst>
              <a:ext uri="{FF2B5EF4-FFF2-40B4-BE49-F238E27FC236}">
                <a16:creationId xmlns:a16="http://schemas.microsoft.com/office/drawing/2014/main" id="{83FDEB48-107E-A94F-AC04-DCAC674416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023" y="280733"/>
            <a:ext cx="5561162" cy="6024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19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00BFF4-BF9F-234E-833F-88E849B67EE8}"/>
              </a:ext>
            </a:extLst>
          </p:cNvPr>
          <p:cNvSpPr>
            <a:spLocks noGrp="1"/>
          </p:cNvSpPr>
          <p:nvPr>
            <p:ph idx="1"/>
          </p:nvPr>
        </p:nvSpPr>
        <p:spPr/>
        <p:txBody>
          <a:bodyPr/>
          <a:lstStyle/>
          <a:p>
            <a:pPr algn="just"/>
            <a:r>
              <a:rPr lang="en-GB" dirty="0"/>
              <a:t>Most patterns are described very formally so people can reproduce them in many contexts.</a:t>
            </a:r>
          </a:p>
          <a:p>
            <a:pPr algn="just"/>
            <a:endParaRPr lang="en-GB" dirty="0"/>
          </a:p>
          <a:p>
            <a:pPr algn="just"/>
            <a:r>
              <a:rPr lang="en-GB" dirty="0"/>
              <a:t>Here are the sections that are usually present in a pattern description:</a:t>
            </a:r>
          </a:p>
          <a:p>
            <a:pPr algn="just"/>
            <a:endParaRPr lang="en-GB" dirty="0"/>
          </a:p>
          <a:p>
            <a:pPr marL="342900" indent="-342900" algn="just">
              <a:lnSpc>
                <a:spcPct val="150000"/>
              </a:lnSpc>
              <a:buFont typeface="Arial" panose="020B0604020202020204" pitchFamily="34" charset="0"/>
              <a:buChar char="•"/>
            </a:pPr>
            <a:r>
              <a:rPr lang="en-GB" b="1" dirty="0"/>
              <a:t>Intent</a:t>
            </a:r>
            <a:r>
              <a:rPr lang="en-GB" dirty="0"/>
              <a:t> of the pattern briefly describes both the problem and the solution.</a:t>
            </a:r>
          </a:p>
          <a:p>
            <a:pPr marL="342900" indent="-342900" algn="just">
              <a:lnSpc>
                <a:spcPct val="150000"/>
              </a:lnSpc>
              <a:buFont typeface="Arial" panose="020B0604020202020204" pitchFamily="34" charset="0"/>
              <a:buChar char="•"/>
            </a:pPr>
            <a:r>
              <a:rPr lang="en-GB" b="1" dirty="0"/>
              <a:t>Motivation</a:t>
            </a:r>
            <a:r>
              <a:rPr lang="en-GB" dirty="0"/>
              <a:t> further explains the problem and the solution the pattern makes possible.</a:t>
            </a:r>
          </a:p>
          <a:p>
            <a:pPr marL="342900" indent="-342900" algn="just">
              <a:lnSpc>
                <a:spcPct val="150000"/>
              </a:lnSpc>
              <a:buFont typeface="Arial" panose="020B0604020202020204" pitchFamily="34" charset="0"/>
              <a:buChar char="•"/>
            </a:pPr>
            <a:r>
              <a:rPr lang="en-GB" b="1" dirty="0"/>
              <a:t>Structure</a:t>
            </a:r>
            <a:r>
              <a:rPr lang="en-GB" dirty="0"/>
              <a:t> of classes shows each part of the pattern and how they are related.</a:t>
            </a:r>
          </a:p>
          <a:p>
            <a:pPr marL="342900" indent="-342900" algn="just">
              <a:lnSpc>
                <a:spcPct val="150000"/>
              </a:lnSpc>
              <a:buFont typeface="Arial" panose="020B0604020202020204" pitchFamily="34" charset="0"/>
              <a:buChar char="•"/>
            </a:pPr>
            <a:r>
              <a:rPr lang="en-GB" b="1" dirty="0"/>
              <a:t>Code example</a:t>
            </a:r>
            <a:r>
              <a:rPr lang="en-GB" dirty="0"/>
              <a:t> in one of the popular programming languages makes it easier to grasp the idea behind the pattern.</a:t>
            </a:r>
          </a:p>
          <a:p>
            <a:endParaRPr lang="en-RO" dirty="0"/>
          </a:p>
        </p:txBody>
      </p:sp>
      <p:sp>
        <p:nvSpPr>
          <p:cNvPr id="3" name="Title 2">
            <a:extLst>
              <a:ext uri="{FF2B5EF4-FFF2-40B4-BE49-F238E27FC236}">
                <a16:creationId xmlns:a16="http://schemas.microsoft.com/office/drawing/2014/main" id="{6D9DB644-A62E-4941-B079-F4B8A5192BC4}"/>
              </a:ext>
            </a:extLst>
          </p:cNvPr>
          <p:cNvSpPr>
            <a:spLocks noGrp="1"/>
          </p:cNvSpPr>
          <p:nvPr>
            <p:ph type="title"/>
          </p:nvPr>
        </p:nvSpPr>
        <p:spPr/>
        <p:txBody>
          <a:bodyPr/>
          <a:lstStyle/>
          <a:p>
            <a:r>
              <a:rPr lang="en-GB" dirty="0"/>
              <a:t>What does the pattern consist of?</a:t>
            </a:r>
            <a:endParaRPr lang="en-RO" dirty="0"/>
          </a:p>
        </p:txBody>
      </p:sp>
      <p:sp>
        <p:nvSpPr>
          <p:cNvPr id="4" name="Slide Number Placeholder 3">
            <a:extLst>
              <a:ext uri="{FF2B5EF4-FFF2-40B4-BE49-F238E27FC236}">
                <a16:creationId xmlns:a16="http://schemas.microsoft.com/office/drawing/2014/main" id="{F6C1A98C-C681-D142-B975-939340A199A7}"/>
              </a:ext>
            </a:extLst>
          </p:cNvPr>
          <p:cNvSpPr>
            <a:spLocks noGrp="1"/>
          </p:cNvSpPr>
          <p:nvPr>
            <p:ph type="sldNum" sz="quarter" idx="11"/>
          </p:nvPr>
        </p:nvSpPr>
        <p:spPr/>
        <p:txBody>
          <a:bodyPr/>
          <a:lstStyle/>
          <a:p>
            <a:fld id="{DDD2A080-DA64-4F5C-9131-47EB793B4410}" type="slidenum">
              <a:rPr lang="en-GB" noProof="0" smtClean="0"/>
              <a:pPr/>
              <a:t>4</a:t>
            </a:fld>
            <a:endParaRPr lang="en-GB" noProof="0" dirty="0"/>
          </a:p>
        </p:txBody>
      </p:sp>
    </p:spTree>
    <p:extLst>
      <p:ext uri="{BB962C8B-B14F-4D97-AF65-F5344CB8AC3E}">
        <p14:creationId xmlns:p14="http://schemas.microsoft.com/office/powerpoint/2010/main" val="582050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B6ECC7-2A23-5D4B-8345-1BF12534A442}"/>
              </a:ext>
            </a:extLst>
          </p:cNvPr>
          <p:cNvSpPr>
            <a:spLocks noGrp="1"/>
          </p:cNvSpPr>
          <p:nvPr>
            <p:ph idx="1"/>
          </p:nvPr>
        </p:nvSpPr>
        <p:spPr/>
        <p:txBody>
          <a:bodyPr/>
          <a:lstStyle/>
          <a:p>
            <a:r>
              <a:rPr lang="en-GB" b="1" dirty="0"/>
              <a:t>Composite</a:t>
            </a:r>
            <a:r>
              <a:rPr lang="en-GB" dirty="0"/>
              <a:t> is a structural design pattern that lets you compose objects into tree structures and then work with these structures as if they were individual objects.</a:t>
            </a:r>
            <a:endParaRPr lang="en-RO" dirty="0"/>
          </a:p>
        </p:txBody>
      </p:sp>
      <p:sp>
        <p:nvSpPr>
          <p:cNvPr id="3" name="Title 2">
            <a:extLst>
              <a:ext uri="{FF2B5EF4-FFF2-40B4-BE49-F238E27FC236}">
                <a16:creationId xmlns:a16="http://schemas.microsoft.com/office/drawing/2014/main" id="{48B41B59-4A28-754C-8A15-00E43D7F3A5A}"/>
              </a:ext>
            </a:extLst>
          </p:cNvPr>
          <p:cNvSpPr>
            <a:spLocks noGrp="1"/>
          </p:cNvSpPr>
          <p:nvPr>
            <p:ph type="title"/>
          </p:nvPr>
        </p:nvSpPr>
        <p:spPr/>
        <p:txBody>
          <a:bodyPr/>
          <a:lstStyle/>
          <a:p>
            <a:r>
              <a:rPr lang="en-GB" dirty="0"/>
              <a:t>Composite</a:t>
            </a:r>
            <a:endParaRPr lang="en-RO" dirty="0"/>
          </a:p>
        </p:txBody>
      </p:sp>
      <p:sp>
        <p:nvSpPr>
          <p:cNvPr id="4" name="Slide Number Placeholder 3">
            <a:extLst>
              <a:ext uri="{FF2B5EF4-FFF2-40B4-BE49-F238E27FC236}">
                <a16:creationId xmlns:a16="http://schemas.microsoft.com/office/drawing/2014/main" id="{6F27B12C-3E8A-594C-ACCF-11A4417402B3}"/>
              </a:ext>
            </a:extLst>
          </p:cNvPr>
          <p:cNvSpPr>
            <a:spLocks noGrp="1"/>
          </p:cNvSpPr>
          <p:nvPr>
            <p:ph type="sldNum" sz="quarter" idx="11"/>
          </p:nvPr>
        </p:nvSpPr>
        <p:spPr/>
        <p:txBody>
          <a:bodyPr/>
          <a:lstStyle/>
          <a:p>
            <a:fld id="{DDD2A080-DA64-4F5C-9131-47EB793B4410}" type="slidenum">
              <a:rPr lang="en-GB" noProof="0" smtClean="0"/>
              <a:pPr/>
              <a:t>40</a:t>
            </a:fld>
            <a:endParaRPr lang="en-GB" noProof="0" dirty="0"/>
          </a:p>
        </p:txBody>
      </p:sp>
      <p:pic>
        <p:nvPicPr>
          <p:cNvPr id="34818" name="Picture 2" descr="Composite design&amp;nbsp;pattern">
            <a:extLst>
              <a:ext uri="{FF2B5EF4-FFF2-40B4-BE49-F238E27FC236}">
                <a16:creationId xmlns:a16="http://schemas.microsoft.com/office/drawing/2014/main" id="{D7D17A85-B8CB-C04F-BD9B-1C6999A5E1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4934" y="1776942"/>
            <a:ext cx="7078133" cy="4423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7687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Structure of a complex order">
            <a:extLst>
              <a:ext uri="{FF2B5EF4-FFF2-40B4-BE49-F238E27FC236}">
                <a16:creationId xmlns:a16="http://schemas.microsoft.com/office/drawing/2014/main" id="{1CA8753B-7E6C-8045-8086-BD243C6A0CB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44775" y="1278384"/>
            <a:ext cx="4921200" cy="4921200"/>
          </a:xfrm>
          <a:prstGeom prst="rect">
            <a:avLst/>
          </a:prstGeom>
          <a:solidFill>
            <a:srgbClr val="FFFFFF"/>
          </a:solidFill>
        </p:spPr>
      </p:pic>
      <p:sp>
        <p:nvSpPr>
          <p:cNvPr id="2" name="Content Placeholder 1">
            <a:extLst>
              <a:ext uri="{FF2B5EF4-FFF2-40B4-BE49-F238E27FC236}">
                <a16:creationId xmlns:a16="http://schemas.microsoft.com/office/drawing/2014/main" id="{F4DD08D3-9D03-8641-B825-90371720E994}"/>
              </a:ext>
            </a:extLst>
          </p:cNvPr>
          <p:cNvSpPr>
            <a:spLocks noGrp="1"/>
          </p:cNvSpPr>
          <p:nvPr>
            <p:ph idx="1"/>
          </p:nvPr>
        </p:nvSpPr>
        <p:spPr>
          <a:xfrm>
            <a:off x="845575" y="1278384"/>
            <a:ext cx="5058000" cy="4921200"/>
          </a:xfrm>
        </p:spPr>
        <p:txBody>
          <a:bodyPr>
            <a:normAutofit/>
          </a:bodyPr>
          <a:lstStyle/>
          <a:p>
            <a:pPr>
              <a:spcAft>
                <a:spcPts val="600"/>
              </a:spcAft>
            </a:pPr>
            <a:r>
              <a:rPr lang="en-GB" dirty="0"/>
              <a:t>Using the Composite pattern makes sense only when the core model of your app can be </a:t>
            </a:r>
            <a:r>
              <a:rPr lang="en-GB" b="1" dirty="0"/>
              <a:t>represented as a tree</a:t>
            </a:r>
            <a:r>
              <a:rPr lang="en-GB" dirty="0"/>
              <a:t>.</a:t>
            </a:r>
          </a:p>
          <a:p>
            <a:pPr>
              <a:spcAft>
                <a:spcPts val="600"/>
              </a:spcAft>
            </a:pPr>
            <a:endParaRPr lang="en-GB" dirty="0"/>
          </a:p>
          <a:p>
            <a:pPr>
              <a:spcAft>
                <a:spcPts val="600"/>
              </a:spcAft>
            </a:pPr>
            <a:r>
              <a:rPr lang="en-GB" dirty="0"/>
              <a:t>For example, imagine that you have two types of objects: </a:t>
            </a:r>
            <a:r>
              <a:rPr lang="en-GB" b="1" dirty="0"/>
              <a:t>Products</a:t>
            </a:r>
            <a:r>
              <a:rPr lang="en-GB" dirty="0"/>
              <a:t> and </a:t>
            </a:r>
            <a:r>
              <a:rPr lang="en-GB" b="1" dirty="0"/>
              <a:t>Boxes</a:t>
            </a:r>
            <a:r>
              <a:rPr lang="en-GB" dirty="0"/>
              <a:t>. A Box can contain several Products as well as a number of smaller Boxes. </a:t>
            </a:r>
          </a:p>
          <a:p>
            <a:pPr>
              <a:spcAft>
                <a:spcPts val="600"/>
              </a:spcAft>
            </a:pPr>
            <a:r>
              <a:rPr lang="en-GB" dirty="0"/>
              <a:t>These little Boxes can also hold some Products or even smaller Boxes, and so on.</a:t>
            </a:r>
          </a:p>
          <a:p>
            <a:pPr>
              <a:spcAft>
                <a:spcPts val="600"/>
              </a:spcAft>
            </a:pPr>
            <a:endParaRPr lang="en-RO" dirty="0"/>
          </a:p>
        </p:txBody>
      </p:sp>
      <p:sp>
        <p:nvSpPr>
          <p:cNvPr id="4" name="Slide Number Placeholder 3">
            <a:extLst>
              <a:ext uri="{FF2B5EF4-FFF2-40B4-BE49-F238E27FC236}">
                <a16:creationId xmlns:a16="http://schemas.microsoft.com/office/drawing/2014/main" id="{7544A341-78AF-D944-8014-5A1F2636C257}"/>
              </a:ext>
            </a:extLst>
          </p:cNvPr>
          <p:cNvSpPr>
            <a:spLocks noGrp="1"/>
          </p:cNvSpPr>
          <p:nvPr>
            <p:ph type="sldNum" sz="quarter" idx="11"/>
          </p:nvPr>
        </p:nvSpPr>
        <p:spPr>
          <a:xfrm>
            <a:off x="838200" y="6498000"/>
            <a:ext cx="495300" cy="188119"/>
          </a:xfrm>
        </p:spPr>
        <p:txBody>
          <a:bodyPr anchor="ctr">
            <a:normAutofit/>
          </a:bodyPr>
          <a:lstStyle/>
          <a:p>
            <a:pPr>
              <a:spcAft>
                <a:spcPts val="600"/>
              </a:spcAft>
            </a:pPr>
            <a:fld id="{DDD2A080-DA64-4F5C-9131-47EB793B4410}" type="slidenum">
              <a:rPr lang="en-GB" noProof="0" smtClean="0"/>
              <a:pPr>
                <a:spcAft>
                  <a:spcPts val="600"/>
                </a:spcAft>
              </a:pPr>
              <a:t>41</a:t>
            </a:fld>
            <a:endParaRPr lang="en-GB" noProof="0"/>
          </a:p>
        </p:txBody>
      </p:sp>
      <p:sp>
        <p:nvSpPr>
          <p:cNvPr id="3" name="Title 2">
            <a:extLst>
              <a:ext uri="{FF2B5EF4-FFF2-40B4-BE49-F238E27FC236}">
                <a16:creationId xmlns:a16="http://schemas.microsoft.com/office/drawing/2014/main" id="{D430C1D4-8CBA-7F47-B5E5-1A343B2EC654}"/>
              </a:ext>
            </a:extLst>
          </p:cNvPr>
          <p:cNvSpPr>
            <a:spLocks noGrp="1"/>
          </p:cNvSpPr>
          <p:nvPr>
            <p:ph type="title"/>
          </p:nvPr>
        </p:nvSpPr>
        <p:spPr>
          <a:xfrm>
            <a:off x="845575" y="280733"/>
            <a:ext cx="10489175" cy="854075"/>
          </a:xfrm>
        </p:spPr>
        <p:txBody>
          <a:bodyPr anchor="ctr">
            <a:normAutofit/>
          </a:bodyPr>
          <a:lstStyle/>
          <a:p>
            <a:r>
              <a:rPr lang="en-RO" dirty="0"/>
              <a:t>Problem</a:t>
            </a:r>
          </a:p>
        </p:txBody>
      </p:sp>
    </p:spTree>
    <p:extLst>
      <p:ext uri="{BB962C8B-B14F-4D97-AF65-F5344CB8AC3E}">
        <p14:creationId xmlns:p14="http://schemas.microsoft.com/office/powerpoint/2010/main" val="25364761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03011E-9CAA-9F49-938E-42497E1DEFF7}"/>
              </a:ext>
            </a:extLst>
          </p:cNvPr>
          <p:cNvSpPr>
            <a:spLocks noGrp="1"/>
          </p:cNvSpPr>
          <p:nvPr>
            <p:ph idx="1"/>
          </p:nvPr>
        </p:nvSpPr>
        <p:spPr/>
        <p:txBody>
          <a:bodyPr/>
          <a:lstStyle/>
          <a:p>
            <a:r>
              <a:rPr lang="en-GB" dirty="0"/>
              <a:t>The Composite pattern suggests that you work with Products and Boxes through a common interface which declares a method for calculating the total price.</a:t>
            </a:r>
            <a:endParaRPr lang="en-RO" dirty="0"/>
          </a:p>
        </p:txBody>
      </p:sp>
      <p:sp>
        <p:nvSpPr>
          <p:cNvPr id="3" name="Title 2">
            <a:extLst>
              <a:ext uri="{FF2B5EF4-FFF2-40B4-BE49-F238E27FC236}">
                <a16:creationId xmlns:a16="http://schemas.microsoft.com/office/drawing/2014/main" id="{4D3EBE16-E791-FB48-8F58-288F6F62F920}"/>
              </a:ext>
            </a:extLst>
          </p:cNvPr>
          <p:cNvSpPr>
            <a:spLocks noGrp="1"/>
          </p:cNvSpPr>
          <p:nvPr>
            <p:ph type="title"/>
          </p:nvPr>
        </p:nvSpPr>
        <p:spPr/>
        <p:txBody>
          <a:bodyPr/>
          <a:lstStyle/>
          <a:p>
            <a:r>
              <a:rPr lang="en-GB" dirty="0"/>
              <a:t>Solution</a:t>
            </a:r>
            <a:endParaRPr lang="en-RO" dirty="0"/>
          </a:p>
        </p:txBody>
      </p:sp>
      <p:sp>
        <p:nvSpPr>
          <p:cNvPr id="4" name="Slide Number Placeholder 3">
            <a:extLst>
              <a:ext uri="{FF2B5EF4-FFF2-40B4-BE49-F238E27FC236}">
                <a16:creationId xmlns:a16="http://schemas.microsoft.com/office/drawing/2014/main" id="{80811279-7B15-D442-BB05-BF94D645807B}"/>
              </a:ext>
            </a:extLst>
          </p:cNvPr>
          <p:cNvSpPr>
            <a:spLocks noGrp="1"/>
          </p:cNvSpPr>
          <p:nvPr>
            <p:ph type="sldNum" sz="quarter" idx="11"/>
          </p:nvPr>
        </p:nvSpPr>
        <p:spPr/>
        <p:txBody>
          <a:bodyPr/>
          <a:lstStyle/>
          <a:p>
            <a:fld id="{DDD2A080-DA64-4F5C-9131-47EB793B4410}" type="slidenum">
              <a:rPr lang="en-GB" noProof="0" smtClean="0"/>
              <a:pPr/>
              <a:t>42</a:t>
            </a:fld>
            <a:endParaRPr lang="en-GB" noProof="0" dirty="0"/>
          </a:p>
        </p:txBody>
      </p:sp>
      <p:pic>
        <p:nvPicPr>
          <p:cNvPr id="36868" name="Picture 4" descr="Solution suggested by the Composite pattern">
            <a:extLst>
              <a:ext uri="{FF2B5EF4-FFF2-40B4-BE49-F238E27FC236}">
                <a16:creationId xmlns:a16="http://schemas.microsoft.com/office/drawing/2014/main" id="{36DDB9DC-4583-B74C-8BFC-8E30F9142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733" y="2218267"/>
            <a:ext cx="762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0587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An example of a military structure">
            <a:extLst>
              <a:ext uri="{FF2B5EF4-FFF2-40B4-BE49-F238E27FC236}">
                <a16:creationId xmlns:a16="http://schemas.microsoft.com/office/drawing/2014/main" id="{02052F65-A532-344E-98B5-0AA4F1F669D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428399" y="1134808"/>
            <a:ext cx="5058750" cy="4155401"/>
          </a:xfrm>
          <a:prstGeom prst="rect">
            <a:avLst/>
          </a:prstGeom>
          <a:solidFill>
            <a:srgbClr val="FFFFFF"/>
          </a:solidFill>
        </p:spPr>
      </p:pic>
      <p:sp>
        <p:nvSpPr>
          <p:cNvPr id="5" name="Rectangle 4">
            <a:extLst>
              <a:ext uri="{FF2B5EF4-FFF2-40B4-BE49-F238E27FC236}">
                <a16:creationId xmlns:a16="http://schemas.microsoft.com/office/drawing/2014/main" id="{A319D483-A74B-A74E-9E03-0ACE67771327}"/>
              </a:ext>
            </a:extLst>
          </p:cNvPr>
          <p:cNvSpPr/>
          <p:nvPr/>
        </p:nvSpPr>
        <p:spPr bwMode="gray">
          <a:xfrm>
            <a:off x="845575" y="1278384"/>
            <a:ext cx="5058000" cy="4921200"/>
          </a:xfrm>
          <a:prstGeom prst="rect">
            <a:avLst/>
          </a:prstGeom>
        </p:spPr>
        <p:txBody>
          <a:bodyPr vert="horz" lIns="0" tIns="0" rIns="0" bIns="0" rtlCol="0">
            <a:normAutofit/>
          </a:bodyPr>
          <a:lstStyle/>
          <a:p>
            <a:pPr>
              <a:lnSpc>
                <a:spcPts val="2400"/>
              </a:lnSpc>
              <a:spcAft>
                <a:spcPts val="600"/>
              </a:spcAft>
            </a:pPr>
            <a:r>
              <a:rPr lang="en-GB" sz="2000" dirty="0"/>
              <a:t>Armies of most countries are structured as hierarchies. An army consists of several divisions; a division is a set of brigades, and a brigade consists of platoons, which can be broken down into squads. Finally, a squad is a small group of real soldiers. Orders are given at the top of the hierarchy and passed down onto each level until every soldier knows what needs to be done.</a:t>
            </a:r>
          </a:p>
        </p:txBody>
      </p:sp>
      <p:sp>
        <p:nvSpPr>
          <p:cNvPr id="4" name="Slide Number Placeholder 3">
            <a:extLst>
              <a:ext uri="{FF2B5EF4-FFF2-40B4-BE49-F238E27FC236}">
                <a16:creationId xmlns:a16="http://schemas.microsoft.com/office/drawing/2014/main" id="{BCFE30BC-4195-D140-BD4E-CEB6273C5A2E}"/>
              </a:ext>
            </a:extLst>
          </p:cNvPr>
          <p:cNvSpPr>
            <a:spLocks noGrp="1"/>
          </p:cNvSpPr>
          <p:nvPr>
            <p:ph type="sldNum" sz="quarter" idx="11"/>
          </p:nvPr>
        </p:nvSpPr>
        <p:spPr>
          <a:xfrm>
            <a:off x="838200" y="6498000"/>
            <a:ext cx="495300" cy="188119"/>
          </a:xfrm>
        </p:spPr>
        <p:txBody>
          <a:bodyPr vert="horz" lIns="0" tIns="0" rIns="0" bIns="0" rtlCol="0" anchor="ctr">
            <a:normAutofit/>
          </a:bodyPr>
          <a:lstStyle/>
          <a:p>
            <a:pPr>
              <a:spcAft>
                <a:spcPts val="600"/>
              </a:spcAft>
            </a:pPr>
            <a:fld id="{DDD2A080-DA64-4F5C-9131-47EB793B4410}" type="slidenum">
              <a:rPr lang="en-GB" smtClean="0"/>
              <a:pPr>
                <a:spcAft>
                  <a:spcPts val="600"/>
                </a:spcAft>
              </a:pPr>
              <a:t>43</a:t>
            </a:fld>
            <a:endParaRPr lang="en-GB"/>
          </a:p>
        </p:txBody>
      </p:sp>
      <p:sp>
        <p:nvSpPr>
          <p:cNvPr id="3" name="Title 2">
            <a:extLst>
              <a:ext uri="{FF2B5EF4-FFF2-40B4-BE49-F238E27FC236}">
                <a16:creationId xmlns:a16="http://schemas.microsoft.com/office/drawing/2014/main" id="{3AA475EE-1AE7-CC48-BFDB-1319D183E22B}"/>
              </a:ext>
            </a:extLst>
          </p:cNvPr>
          <p:cNvSpPr>
            <a:spLocks noGrp="1"/>
          </p:cNvSpPr>
          <p:nvPr>
            <p:ph type="title"/>
          </p:nvPr>
        </p:nvSpPr>
        <p:spPr>
          <a:xfrm>
            <a:off x="845575" y="280733"/>
            <a:ext cx="10489175" cy="854075"/>
          </a:xfrm>
        </p:spPr>
        <p:txBody>
          <a:bodyPr vert="horz" lIns="0" tIns="0" rIns="0" bIns="0" rtlCol="0" anchor="ctr">
            <a:normAutofit/>
          </a:bodyPr>
          <a:lstStyle/>
          <a:p>
            <a:r>
              <a:rPr lang="en-GB" b="1" kern="1200" baseline="0">
                <a:latin typeface="+mj-lt"/>
                <a:ea typeface="+mj-ea"/>
                <a:cs typeface="ING Me" pitchFamily="2" charset="0"/>
              </a:rPr>
              <a:t>Real-World Analogy</a:t>
            </a:r>
          </a:p>
        </p:txBody>
      </p:sp>
    </p:spTree>
    <p:extLst>
      <p:ext uri="{BB962C8B-B14F-4D97-AF65-F5344CB8AC3E}">
        <p14:creationId xmlns:p14="http://schemas.microsoft.com/office/powerpoint/2010/main" val="2785571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13EB95-7EAB-234B-8A47-D96B26280AC5}"/>
              </a:ext>
            </a:extLst>
          </p:cNvPr>
          <p:cNvSpPr>
            <a:spLocks noGrp="1"/>
          </p:cNvSpPr>
          <p:nvPr>
            <p:ph type="title"/>
          </p:nvPr>
        </p:nvSpPr>
        <p:spPr/>
        <p:txBody>
          <a:bodyPr/>
          <a:lstStyle/>
          <a:p>
            <a:r>
              <a:rPr lang="en-RO" dirty="0"/>
              <a:t>Structure</a:t>
            </a:r>
          </a:p>
        </p:txBody>
      </p:sp>
      <p:sp>
        <p:nvSpPr>
          <p:cNvPr id="4" name="Slide Number Placeholder 3">
            <a:extLst>
              <a:ext uri="{FF2B5EF4-FFF2-40B4-BE49-F238E27FC236}">
                <a16:creationId xmlns:a16="http://schemas.microsoft.com/office/drawing/2014/main" id="{B0DF53C1-1CBB-BE4B-82D5-05A47B5EC59C}"/>
              </a:ext>
            </a:extLst>
          </p:cNvPr>
          <p:cNvSpPr>
            <a:spLocks noGrp="1"/>
          </p:cNvSpPr>
          <p:nvPr>
            <p:ph type="sldNum" sz="quarter" idx="11"/>
          </p:nvPr>
        </p:nvSpPr>
        <p:spPr/>
        <p:txBody>
          <a:bodyPr/>
          <a:lstStyle/>
          <a:p>
            <a:fld id="{DDD2A080-DA64-4F5C-9131-47EB793B4410}" type="slidenum">
              <a:rPr lang="en-GB" noProof="0" smtClean="0"/>
              <a:pPr/>
              <a:t>44</a:t>
            </a:fld>
            <a:endParaRPr lang="en-GB" noProof="0" dirty="0"/>
          </a:p>
        </p:txBody>
      </p:sp>
      <p:pic>
        <p:nvPicPr>
          <p:cNvPr id="38914" name="Picture 2" descr="Structure of the Composite design pattern">
            <a:extLst>
              <a:ext uri="{FF2B5EF4-FFF2-40B4-BE49-F238E27FC236}">
                <a16:creationId xmlns:a16="http://schemas.microsoft.com/office/drawing/2014/main" id="{A722228C-6EDA-4840-826E-061033389B8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140927"/>
            <a:ext cx="3744119" cy="45761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EBB60BA-E0D7-AC45-8572-45784C06A0B9}"/>
              </a:ext>
            </a:extLst>
          </p:cNvPr>
          <p:cNvSpPr txBox="1"/>
          <p:nvPr/>
        </p:nvSpPr>
        <p:spPr>
          <a:xfrm>
            <a:off x="5232399" y="762000"/>
            <a:ext cx="6519333" cy="5551126"/>
          </a:xfrm>
          <a:prstGeom prst="rect">
            <a:avLst/>
          </a:prstGeom>
          <a:noFill/>
        </p:spPr>
        <p:txBody>
          <a:bodyPr wrap="square" lIns="36000" tIns="36000" rIns="36000" bIns="36000" rtlCol="0">
            <a:spAutoFit/>
          </a:bodyPr>
          <a:lstStyle/>
          <a:p>
            <a:r>
              <a:rPr lang="en-GB" b="1" dirty="0"/>
              <a:t>Applicability</a:t>
            </a:r>
          </a:p>
          <a:p>
            <a:endParaRPr lang="en-GB" b="1" dirty="0"/>
          </a:p>
          <a:p>
            <a:pPr marL="342900" indent="-342900">
              <a:buFont typeface="+mj-lt"/>
              <a:buAutoNum type="arabicPeriod"/>
            </a:pPr>
            <a:r>
              <a:rPr lang="en-GB" b="1" dirty="0"/>
              <a:t> Use the Composite pattern when you have to implement a tree-like object structure.</a:t>
            </a:r>
          </a:p>
          <a:p>
            <a:pPr marL="800100" lvl="1" indent="-342900">
              <a:buFont typeface="+mj-lt"/>
              <a:buAutoNum type="arabicPeriod"/>
            </a:pPr>
            <a:endParaRPr lang="en-GB" b="1" dirty="0"/>
          </a:p>
          <a:p>
            <a:pPr lvl="1"/>
            <a:r>
              <a:rPr lang="en-GB" dirty="0"/>
              <a:t>The Composite pattern provides you with two basic element types that share a common interface: simple leaves and complex containers. A container can be composed of both leaves and other containers. This lets you construct a nested recursive object structure that resembles a tree.</a:t>
            </a:r>
            <a:endParaRPr lang="en-GB" b="1" dirty="0"/>
          </a:p>
          <a:p>
            <a:pPr marL="342900" indent="-342900">
              <a:buFont typeface="+mj-lt"/>
              <a:buAutoNum type="arabicPeriod"/>
            </a:pPr>
            <a:endParaRPr lang="en-GB" b="1" dirty="0"/>
          </a:p>
          <a:p>
            <a:pPr marL="342900" indent="-342900">
              <a:buFont typeface="+mj-lt"/>
              <a:buAutoNum type="arabicPeriod"/>
            </a:pPr>
            <a:r>
              <a:rPr lang="en-GB" b="1" dirty="0"/>
              <a:t> Use the pattern when you want the client code to treat both simple and complex elements uniformly.</a:t>
            </a:r>
          </a:p>
          <a:p>
            <a:pPr lvl="1"/>
            <a:r>
              <a:rPr lang="en-GB" dirty="0"/>
              <a:t>All elements defined by the Composite pattern share a common interface. Using this interface, the client doesn’t have to worry about the concrete class of the objects it works with.</a:t>
            </a:r>
            <a:endParaRPr lang="en-GB" b="1" dirty="0"/>
          </a:p>
          <a:p>
            <a:br>
              <a:rPr lang="en-GB" dirty="0"/>
            </a:br>
            <a:endParaRPr lang="en-RO" sz="1400" dirty="0" err="1"/>
          </a:p>
        </p:txBody>
      </p:sp>
    </p:spTree>
    <p:extLst>
      <p:ext uri="{BB962C8B-B14F-4D97-AF65-F5344CB8AC3E}">
        <p14:creationId xmlns:p14="http://schemas.microsoft.com/office/powerpoint/2010/main" val="23480844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1FD660-1AF0-F249-94ED-EABD6DDBBBF1}"/>
              </a:ext>
            </a:extLst>
          </p:cNvPr>
          <p:cNvSpPr>
            <a:spLocks noGrp="1"/>
          </p:cNvSpPr>
          <p:nvPr>
            <p:ph type="title"/>
          </p:nvPr>
        </p:nvSpPr>
        <p:spPr/>
        <p:txBody>
          <a:bodyPr/>
          <a:lstStyle/>
          <a:p>
            <a:r>
              <a:rPr lang="en-RO" dirty="0"/>
              <a:t>Proxy</a:t>
            </a:r>
          </a:p>
        </p:txBody>
      </p:sp>
      <p:sp>
        <p:nvSpPr>
          <p:cNvPr id="4" name="Slide Number Placeholder 3">
            <a:extLst>
              <a:ext uri="{FF2B5EF4-FFF2-40B4-BE49-F238E27FC236}">
                <a16:creationId xmlns:a16="http://schemas.microsoft.com/office/drawing/2014/main" id="{72903D7E-1C08-8748-A5CD-356AAC76959E}"/>
              </a:ext>
            </a:extLst>
          </p:cNvPr>
          <p:cNvSpPr>
            <a:spLocks noGrp="1"/>
          </p:cNvSpPr>
          <p:nvPr>
            <p:ph type="sldNum" sz="quarter" idx="11"/>
          </p:nvPr>
        </p:nvSpPr>
        <p:spPr/>
        <p:txBody>
          <a:bodyPr/>
          <a:lstStyle/>
          <a:p>
            <a:fld id="{DDD2A080-DA64-4F5C-9131-47EB793B4410}" type="slidenum">
              <a:rPr lang="en-GB" noProof="0" smtClean="0"/>
              <a:pPr/>
              <a:t>45</a:t>
            </a:fld>
            <a:endParaRPr lang="en-GB" noProof="0" dirty="0"/>
          </a:p>
        </p:txBody>
      </p:sp>
      <p:sp>
        <p:nvSpPr>
          <p:cNvPr id="6" name="Text Placeholder 5">
            <a:extLst>
              <a:ext uri="{FF2B5EF4-FFF2-40B4-BE49-F238E27FC236}">
                <a16:creationId xmlns:a16="http://schemas.microsoft.com/office/drawing/2014/main" id="{C11CE502-3E52-734E-B090-3BF788926C0D}"/>
              </a:ext>
            </a:extLst>
          </p:cNvPr>
          <p:cNvSpPr>
            <a:spLocks noGrp="1"/>
          </p:cNvSpPr>
          <p:nvPr>
            <p:ph type="body" sz="quarter" idx="12"/>
          </p:nvPr>
        </p:nvSpPr>
        <p:spPr>
          <a:xfrm>
            <a:off x="838200" y="1134808"/>
            <a:ext cx="10479024" cy="436017"/>
          </a:xfrm>
        </p:spPr>
        <p:txBody>
          <a:bodyPr/>
          <a:lstStyle/>
          <a:p>
            <a:pPr algn="just"/>
            <a:r>
              <a:rPr lang="en-GB" sz="2000" dirty="0"/>
              <a:t>Proxy</a:t>
            </a:r>
            <a:r>
              <a:rPr lang="en-GB" sz="2000" b="0" dirty="0"/>
              <a:t> is a structural design pattern that lets you provide a substitute or placeholder for another object. A proxy controls access to the original object, allowing you to perform something either before or after the request gets through to the original object.</a:t>
            </a:r>
          </a:p>
          <a:p>
            <a:pPr algn="just"/>
            <a:br>
              <a:rPr lang="en-GB" sz="2000" dirty="0"/>
            </a:br>
            <a:endParaRPr lang="en-RO" sz="2000" dirty="0"/>
          </a:p>
        </p:txBody>
      </p:sp>
      <p:pic>
        <p:nvPicPr>
          <p:cNvPr id="1026" name="Picture 2" descr="Proxy design&amp;nbsp;pattern">
            <a:extLst>
              <a:ext uri="{FF2B5EF4-FFF2-40B4-BE49-F238E27FC236}">
                <a16:creationId xmlns:a16="http://schemas.microsoft.com/office/drawing/2014/main" id="{EAD28837-6B80-E841-820D-870DF9D04A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61905"/>
            <a:ext cx="6952023" cy="4345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1502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E20E3F-83B2-9D4D-8685-F28C5913EFB1}"/>
              </a:ext>
            </a:extLst>
          </p:cNvPr>
          <p:cNvSpPr>
            <a:spLocks noGrp="1"/>
          </p:cNvSpPr>
          <p:nvPr>
            <p:ph idx="1"/>
          </p:nvPr>
        </p:nvSpPr>
        <p:spPr/>
        <p:txBody>
          <a:bodyPr/>
          <a:lstStyle/>
          <a:p>
            <a:r>
              <a:rPr lang="en-GB" dirty="0"/>
              <a:t>Why would you want to control access to an object? </a:t>
            </a:r>
          </a:p>
          <a:p>
            <a:endParaRPr lang="en-GB" dirty="0"/>
          </a:p>
          <a:p>
            <a:r>
              <a:rPr lang="en-GB" dirty="0"/>
              <a:t>Here is an example: you </a:t>
            </a:r>
            <a:r>
              <a:rPr lang="en-GB" b="1" dirty="0"/>
              <a:t>have a massive object that consumes a vast amount of system resources</a:t>
            </a:r>
            <a:r>
              <a:rPr lang="en-GB" dirty="0"/>
              <a:t>. You need it from time to time, but not always</a:t>
            </a:r>
            <a:endParaRPr lang="en-RO" dirty="0"/>
          </a:p>
        </p:txBody>
      </p:sp>
      <p:sp>
        <p:nvSpPr>
          <p:cNvPr id="3" name="Title 2">
            <a:extLst>
              <a:ext uri="{FF2B5EF4-FFF2-40B4-BE49-F238E27FC236}">
                <a16:creationId xmlns:a16="http://schemas.microsoft.com/office/drawing/2014/main" id="{1253F92F-FEE0-404A-ACDD-5B333F96015E}"/>
              </a:ext>
            </a:extLst>
          </p:cNvPr>
          <p:cNvSpPr>
            <a:spLocks noGrp="1"/>
          </p:cNvSpPr>
          <p:nvPr>
            <p:ph type="title"/>
          </p:nvPr>
        </p:nvSpPr>
        <p:spPr/>
        <p:txBody>
          <a:bodyPr/>
          <a:lstStyle/>
          <a:p>
            <a:r>
              <a:rPr lang="en-GB" dirty="0"/>
              <a:t>Problem</a:t>
            </a:r>
            <a:endParaRPr lang="en-RO" dirty="0"/>
          </a:p>
        </p:txBody>
      </p:sp>
      <p:sp>
        <p:nvSpPr>
          <p:cNvPr id="4" name="Slide Number Placeholder 3">
            <a:extLst>
              <a:ext uri="{FF2B5EF4-FFF2-40B4-BE49-F238E27FC236}">
                <a16:creationId xmlns:a16="http://schemas.microsoft.com/office/drawing/2014/main" id="{08E5AC7B-DEEC-5448-891E-71DE5BAFD1D8}"/>
              </a:ext>
            </a:extLst>
          </p:cNvPr>
          <p:cNvSpPr>
            <a:spLocks noGrp="1"/>
          </p:cNvSpPr>
          <p:nvPr>
            <p:ph type="sldNum" sz="quarter" idx="11"/>
          </p:nvPr>
        </p:nvSpPr>
        <p:spPr/>
        <p:txBody>
          <a:bodyPr/>
          <a:lstStyle/>
          <a:p>
            <a:fld id="{DDD2A080-DA64-4F5C-9131-47EB793B4410}" type="slidenum">
              <a:rPr lang="en-GB" noProof="0" smtClean="0"/>
              <a:pPr/>
              <a:t>46</a:t>
            </a:fld>
            <a:endParaRPr lang="en-GB" noProof="0" dirty="0"/>
          </a:p>
        </p:txBody>
      </p:sp>
      <p:pic>
        <p:nvPicPr>
          <p:cNvPr id="2054" name="Picture 6" descr="Problem solved by Proxy pattern">
            <a:extLst>
              <a:ext uri="{FF2B5EF4-FFF2-40B4-BE49-F238E27FC236}">
                <a16:creationId xmlns:a16="http://schemas.microsoft.com/office/drawing/2014/main" id="{69293515-1340-1047-969F-CD7F857A6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401" y="3067908"/>
            <a:ext cx="6477000" cy="20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6392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olution with the Proxy pattern">
            <a:extLst>
              <a:ext uri="{FF2B5EF4-FFF2-40B4-BE49-F238E27FC236}">
                <a16:creationId xmlns:a16="http://schemas.microsoft.com/office/drawing/2014/main" id="{7FE513D9-FFAF-A64B-8574-3CC3D117E74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45575" y="2095811"/>
            <a:ext cx="10479024" cy="3287536"/>
          </a:xfrm>
          <a:prstGeom prst="rect">
            <a:avLst/>
          </a:prstGeom>
          <a:solidFill>
            <a:srgbClr val="FFFFFF"/>
          </a:solidFill>
        </p:spPr>
      </p:pic>
      <p:sp>
        <p:nvSpPr>
          <p:cNvPr id="3" name="Title 2">
            <a:extLst>
              <a:ext uri="{FF2B5EF4-FFF2-40B4-BE49-F238E27FC236}">
                <a16:creationId xmlns:a16="http://schemas.microsoft.com/office/drawing/2014/main" id="{7B4C340B-E9C7-DF4D-8192-D482105AACD4}"/>
              </a:ext>
            </a:extLst>
          </p:cNvPr>
          <p:cNvSpPr>
            <a:spLocks noGrp="1"/>
          </p:cNvSpPr>
          <p:nvPr>
            <p:ph type="title"/>
          </p:nvPr>
        </p:nvSpPr>
        <p:spPr>
          <a:xfrm>
            <a:off x="845575" y="280733"/>
            <a:ext cx="10479024" cy="854075"/>
          </a:xfrm>
        </p:spPr>
        <p:txBody>
          <a:bodyPr anchor="ctr">
            <a:normAutofit/>
          </a:bodyPr>
          <a:lstStyle/>
          <a:p>
            <a:r>
              <a:rPr lang="en-RO" dirty="0"/>
              <a:t>Solution</a:t>
            </a:r>
          </a:p>
        </p:txBody>
      </p:sp>
      <p:sp>
        <p:nvSpPr>
          <p:cNvPr id="4" name="Slide Number Placeholder 3">
            <a:extLst>
              <a:ext uri="{FF2B5EF4-FFF2-40B4-BE49-F238E27FC236}">
                <a16:creationId xmlns:a16="http://schemas.microsoft.com/office/drawing/2014/main" id="{CE2C013A-AC8A-0644-A0B6-DAB237E307DE}"/>
              </a:ext>
            </a:extLst>
          </p:cNvPr>
          <p:cNvSpPr>
            <a:spLocks noGrp="1"/>
          </p:cNvSpPr>
          <p:nvPr>
            <p:ph type="sldNum" sz="quarter" idx="11"/>
          </p:nvPr>
        </p:nvSpPr>
        <p:spPr>
          <a:xfrm>
            <a:off x="838200" y="6498000"/>
            <a:ext cx="495300" cy="188119"/>
          </a:xfrm>
        </p:spPr>
        <p:txBody>
          <a:bodyPr anchor="ctr">
            <a:normAutofit/>
          </a:bodyPr>
          <a:lstStyle/>
          <a:p>
            <a:pPr>
              <a:spcAft>
                <a:spcPts val="600"/>
              </a:spcAft>
            </a:pPr>
            <a:fld id="{DDD2A080-DA64-4F5C-9131-47EB793B4410}" type="slidenum">
              <a:rPr lang="en-GB" noProof="0" smtClean="0"/>
              <a:pPr>
                <a:spcAft>
                  <a:spcPts val="600"/>
                </a:spcAft>
              </a:pPr>
              <a:t>47</a:t>
            </a:fld>
            <a:endParaRPr lang="en-GB" noProof="0"/>
          </a:p>
        </p:txBody>
      </p:sp>
    </p:spTree>
    <p:extLst>
      <p:ext uri="{BB962C8B-B14F-4D97-AF65-F5344CB8AC3E}">
        <p14:creationId xmlns:p14="http://schemas.microsoft.com/office/powerpoint/2010/main" val="2615032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F6DAFF-8D9A-6641-BC60-7154433DB067}"/>
              </a:ext>
            </a:extLst>
          </p:cNvPr>
          <p:cNvSpPr>
            <a:spLocks noGrp="1"/>
          </p:cNvSpPr>
          <p:nvPr>
            <p:ph type="title"/>
          </p:nvPr>
        </p:nvSpPr>
        <p:spPr/>
        <p:txBody>
          <a:bodyPr/>
          <a:lstStyle/>
          <a:p>
            <a:r>
              <a:rPr lang="en-RO" dirty="0"/>
              <a:t>Real-World Analogy</a:t>
            </a:r>
          </a:p>
        </p:txBody>
      </p:sp>
      <p:sp>
        <p:nvSpPr>
          <p:cNvPr id="4" name="Slide Number Placeholder 3">
            <a:extLst>
              <a:ext uri="{FF2B5EF4-FFF2-40B4-BE49-F238E27FC236}">
                <a16:creationId xmlns:a16="http://schemas.microsoft.com/office/drawing/2014/main" id="{836D1620-D603-E242-94DC-655FBBB75FB2}"/>
              </a:ext>
            </a:extLst>
          </p:cNvPr>
          <p:cNvSpPr>
            <a:spLocks noGrp="1"/>
          </p:cNvSpPr>
          <p:nvPr>
            <p:ph type="sldNum" sz="quarter" idx="11"/>
          </p:nvPr>
        </p:nvSpPr>
        <p:spPr/>
        <p:txBody>
          <a:bodyPr/>
          <a:lstStyle/>
          <a:p>
            <a:fld id="{DDD2A080-DA64-4F5C-9131-47EB793B4410}" type="slidenum">
              <a:rPr lang="en-GB" noProof="0" smtClean="0"/>
              <a:pPr/>
              <a:t>48</a:t>
            </a:fld>
            <a:endParaRPr lang="en-GB" noProof="0" dirty="0"/>
          </a:p>
        </p:txBody>
      </p:sp>
      <p:pic>
        <p:nvPicPr>
          <p:cNvPr id="4098" name="Picture 2" descr="A credit card is a proxy for a bundle of cash">
            <a:extLst>
              <a:ext uri="{FF2B5EF4-FFF2-40B4-BE49-F238E27FC236}">
                <a16:creationId xmlns:a16="http://schemas.microsoft.com/office/drawing/2014/main" id="{FF577B44-9DDA-1E43-8FC5-9AA99654998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926771"/>
            <a:ext cx="6585369" cy="256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3644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2443D6-A844-7D4C-9D10-E2E2DD140E74}"/>
              </a:ext>
            </a:extLst>
          </p:cNvPr>
          <p:cNvSpPr>
            <a:spLocks noGrp="1"/>
          </p:cNvSpPr>
          <p:nvPr>
            <p:ph type="title"/>
          </p:nvPr>
        </p:nvSpPr>
        <p:spPr/>
        <p:txBody>
          <a:bodyPr/>
          <a:lstStyle/>
          <a:p>
            <a:r>
              <a:rPr lang="en-GB" dirty="0"/>
              <a:t>Structure</a:t>
            </a:r>
            <a:endParaRPr lang="en-RO" dirty="0"/>
          </a:p>
        </p:txBody>
      </p:sp>
      <p:sp>
        <p:nvSpPr>
          <p:cNvPr id="4" name="Slide Number Placeholder 3">
            <a:extLst>
              <a:ext uri="{FF2B5EF4-FFF2-40B4-BE49-F238E27FC236}">
                <a16:creationId xmlns:a16="http://schemas.microsoft.com/office/drawing/2014/main" id="{460C5B89-DAFE-CF4C-889F-038B3627273A}"/>
              </a:ext>
            </a:extLst>
          </p:cNvPr>
          <p:cNvSpPr>
            <a:spLocks noGrp="1"/>
          </p:cNvSpPr>
          <p:nvPr>
            <p:ph type="sldNum" sz="quarter" idx="11"/>
          </p:nvPr>
        </p:nvSpPr>
        <p:spPr/>
        <p:txBody>
          <a:bodyPr/>
          <a:lstStyle/>
          <a:p>
            <a:fld id="{DDD2A080-DA64-4F5C-9131-47EB793B4410}" type="slidenum">
              <a:rPr lang="en-GB" noProof="0" smtClean="0"/>
              <a:pPr/>
              <a:t>49</a:t>
            </a:fld>
            <a:endParaRPr lang="en-GB" noProof="0" dirty="0"/>
          </a:p>
        </p:txBody>
      </p:sp>
      <p:pic>
        <p:nvPicPr>
          <p:cNvPr id="5122" name="Picture 2" descr="Structure of the Proxy design pattern">
            <a:extLst>
              <a:ext uri="{FF2B5EF4-FFF2-40B4-BE49-F238E27FC236}">
                <a16:creationId xmlns:a16="http://schemas.microsoft.com/office/drawing/2014/main" id="{6A93ACC5-47F0-4946-8AEB-9B7BDA6850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5850" y="1134808"/>
            <a:ext cx="4575969" cy="4575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637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1D3B7D-763F-C546-B758-26D4DA3F7FDB}"/>
              </a:ext>
            </a:extLst>
          </p:cNvPr>
          <p:cNvSpPr>
            <a:spLocks noGrp="1"/>
          </p:cNvSpPr>
          <p:nvPr>
            <p:ph idx="1"/>
          </p:nvPr>
        </p:nvSpPr>
        <p:spPr/>
        <p:txBody>
          <a:bodyPr/>
          <a:lstStyle/>
          <a:p>
            <a:pPr marL="457200" indent="-457200">
              <a:lnSpc>
                <a:spcPct val="200000"/>
              </a:lnSpc>
              <a:buFont typeface="+mj-lt"/>
              <a:buAutoNum type="arabicPeriod"/>
            </a:pPr>
            <a:r>
              <a:rPr lang="en-GB" sz="2800" b="1" dirty="0"/>
              <a:t>Creational Design Patterns</a:t>
            </a:r>
          </a:p>
          <a:p>
            <a:pPr marL="457200" indent="-457200">
              <a:lnSpc>
                <a:spcPct val="200000"/>
              </a:lnSpc>
              <a:buFont typeface="+mj-lt"/>
              <a:buAutoNum type="arabicPeriod"/>
            </a:pPr>
            <a:r>
              <a:rPr lang="en-GB" sz="2800" b="1" dirty="0"/>
              <a:t>Structural Design Patterns</a:t>
            </a:r>
          </a:p>
          <a:p>
            <a:pPr marL="457200" indent="-457200">
              <a:lnSpc>
                <a:spcPct val="200000"/>
              </a:lnSpc>
              <a:buFont typeface="+mj-lt"/>
              <a:buAutoNum type="arabicPeriod"/>
            </a:pPr>
            <a:r>
              <a:rPr lang="en-GB" sz="2800" b="1" dirty="0"/>
              <a:t>Behavioural Design Patterns</a:t>
            </a:r>
          </a:p>
          <a:p>
            <a:br>
              <a:rPr lang="en-GB" dirty="0"/>
            </a:br>
            <a:endParaRPr lang="en-RO" dirty="0"/>
          </a:p>
        </p:txBody>
      </p:sp>
      <p:sp>
        <p:nvSpPr>
          <p:cNvPr id="3" name="Title 2">
            <a:extLst>
              <a:ext uri="{FF2B5EF4-FFF2-40B4-BE49-F238E27FC236}">
                <a16:creationId xmlns:a16="http://schemas.microsoft.com/office/drawing/2014/main" id="{1B827BBA-F4A4-C843-8141-F59225E3F09E}"/>
              </a:ext>
            </a:extLst>
          </p:cNvPr>
          <p:cNvSpPr>
            <a:spLocks noGrp="1"/>
          </p:cNvSpPr>
          <p:nvPr>
            <p:ph type="title"/>
          </p:nvPr>
        </p:nvSpPr>
        <p:spPr/>
        <p:txBody>
          <a:bodyPr/>
          <a:lstStyle/>
          <a:p>
            <a:r>
              <a:rPr lang="en-RO" dirty="0"/>
              <a:t>Types of Design Patterns</a:t>
            </a:r>
          </a:p>
        </p:txBody>
      </p:sp>
      <p:sp>
        <p:nvSpPr>
          <p:cNvPr id="4" name="Slide Number Placeholder 3">
            <a:extLst>
              <a:ext uri="{FF2B5EF4-FFF2-40B4-BE49-F238E27FC236}">
                <a16:creationId xmlns:a16="http://schemas.microsoft.com/office/drawing/2014/main" id="{E5697092-0F6C-8748-8168-EF7FF81A6E80}"/>
              </a:ext>
            </a:extLst>
          </p:cNvPr>
          <p:cNvSpPr>
            <a:spLocks noGrp="1"/>
          </p:cNvSpPr>
          <p:nvPr>
            <p:ph type="sldNum" sz="quarter" idx="11"/>
          </p:nvPr>
        </p:nvSpPr>
        <p:spPr/>
        <p:txBody>
          <a:bodyPr/>
          <a:lstStyle/>
          <a:p>
            <a:fld id="{DDD2A080-DA64-4F5C-9131-47EB793B4410}" type="slidenum">
              <a:rPr lang="en-GB" noProof="0" smtClean="0"/>
              <a:pPr/>
              <a:t>5</a:t>
            </a:fld>
            <a:endParaRPr lang="en-GB" noProof="0" dirty="0"/>
          </a:p>
        </p:txBody>
      </p:sp>
    </p:spTree>
    <p:extLst>
      <p:ext uri="{BB962C8B-B14F-4D97-AF65-F5344CB8AC3E}">
        <p14:creationId xmlns:p14="http://schemas.microsoft.com/office/powerpoint/2010/main" val="13933372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E105C5-E44A-CE47-9C90-BE9E08BD4BC1}"/>
              </a:ext>
            </a:extLst>
          </p:cNvPr>
          <p:cNvSpPr>
            <a:spLocks noGrp="1"/>
          </p:cNvSpPr>
          <p:nvPr>
            <p:ph type="title"/>
          </p:nvPr>
        </p:nvSpPr>
        <p:spPr/>
        <p:txBody>
          <a:bodyPr/>
          <a:lstStyle/>
          <a:p>
            <a:r>
              <a:rPr lang="en-RO" dirty="0"/>
              <a:t>Code example</a:t>
            </a:r>
          </a:p>
        </p:txBody>
      </p:sp>
      <p:sp>
        <p:nvSpPr>
          <p:cNvPr id="4" name="Slide Number Placeholder 3">
            <a:extLst>
              <a:ext uri="{FF2B5EF4-FFF2-40B4-BE49-F238E27FC236}">
                <a16:creationId xmlns:a16="http://schemas.microsoft.com/office/drawing/2014/main" id="{E01CA688-9C2F-B44C-A473-24AD25C6CF49}"/>
              </a:ext>
            </a:extLst>
          </p:cNvPr>
          <p:cNvSpPr>
            <a:spLocks noGrp="1"/>
          </p:cNvSpPr>
          <p:nvPr>
            <p:ph type="sldNum" sz="quarter" idx="11"/>
          </p:nvPr>
        </p:nvSpPr>
        <p:spPr/>
        <p:txBody>
          <a:bodyPr/>
          <a:lstStyle/>
          <a:p>
            <a:fld id="{DDD2A080-DA64-4F5C-9131-47EB793B4410}" type="slidenum">
              <a:rPr lang="en-GB" noProof="0" smtClean="0"/>
              <a:pPr/>
              <a:t>50</a:t>
            </a:fld>
            <a:endParaRPr lang="en-GB" noProof="0" dirty="0"/>
          </a:p>
        </p:txBody>
      </p:sp>
      <p:pic>
        <p:nvPicPr>
          <p:cNvPr id="6146" name="Picture 2" descr="Structure of the Proxy pattern example">
            <a:extLst>
              <a:ext uri="{FF2B5EF4-FFF2-40B4-BE49-F238E27FC236}">
                <a16:creationId xmlns:a16="http://schemas.microsoft.com/office/drawing/2014/main" id="{947A691A-A402-AC45-9079-2DFD2B2021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8728" y="1134808"/>
            <a:ext cx="5316359" cy="4339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7830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96349D6-4A3A-404F-99FF-244271E97B2E}"/>
              </a:ext>
            </a:extLst>
          </p:cNvPr>
          <p:cNvSpPr>
            <a:spLocks noGrp="1"/>
          </p:cNvSpPr>
          <p:nvPr>
            <p:ph type="ctrTitle"/>
          </p:nvPr>
        </p:nvSpPr>
        <p:spPr/>
        <p:txBody>
          <a:bodyPr/>
          <a:lstStyle/>
          <a:p>
            <a:r>
              <a:rPr lang="en-RO" dirty="0"/>
              <a:t>Behavioural Designs</a:t>
            </a:r>
          </a:p>
        </p:txBody>
      </p:sp>
    </p:spTree>
    <p:extLst>
      <p:ext uri="{BB962C8B-B14F-4D97-AF65-F5344CB8AC3E}">
        <p14:creationId xmlns:p14="http://schemas.microsoft.com/office/powerpoint/2010/main" val="1691296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BE3823-8B73-7144-B794-5E344F696E56}"/>
              </a:ext>
            </a:extLst>
          </p:cNvPr>
          <p:cNvSpPr>
            <a:spLocks noGrp="1"/>
          </p:cNvSpPr>
          <p:nvPr>
            <p:ph type="title"/>
          </p:nvPr>
        </p:nvSpPr>
        <p:spPr/>
        <p:txBody>
          <a:bodyPr/>
          <a:lstStyle/>
          <a:p>
            <a:r>
              <a:rPr lang="en-RO" dirty="0"/>
              <a:t>Observer</a:t>
            </a:r>
          </a:p>
        </p:txBody>
      </p:sp>
      <p:sp>
        <p:nvSpPr>
          <p:cNvPr id="4" name="Slide Number Placeholder 3">
            <a:extLst>
              <a:ext uri="{FF2B5EF4-FFF2-40B4-BE49-F238E27FC236}">
                <a16:creationId xmlns:a16="http://schemas.microsoft.com/office/drawing/2014/main" id="{CD370D9F-B5EF-9542-B96A-1CA2DFAAF476}"/>
              </a:ext>
            </a:extLst>
          </p:cNvPr>
          <p:cNvSpPr>
            <a:spLocks noGrp="1"/>
          </p:cNvSpPr>
          <p:nvPr>
            <p:ph type="sldNum" sz="quarter" idx="11"/>
          </p:nvPr>
        </p:nvSpPr>
        <p:spPr/>
        <p:txBody>
          <a:bodyPr/>
          <a:lstStyle/>
          <a:p>
            <a:fld id="{DDD2A080-DA64-4F5C-9131-47EB793B4410}" type="slidenum">
              <a:rPr lang="en-GB" noProof="0" smtClean="0"/>
              <a:pPr/>
              <a:t>52</a:t>
            </a:fld>
            <a:endParaRPr lang="en-GB" noProof="0" dirty="0"/>
          </a:p>
        </p:txBody>
      </p:sp>
      <p:sp>
        <p:nvSpPr>
          <p:cNvPr id="7" name="Text Placeholder 6">
            <a:extLst>
              <a:ext uri="{FF2B5EF4-FFF2-40B4-BE49-F238E27FC236}">
                <a16:creationId xmlns:a16="http://schemas.microsoft.com/office/drawing/2014/main" id="{70A92B63-4AAE-0A46-8BE8-10FEC0088B45}"/>
              </a:ext>
            </a:extLst>
          </p:cNvPr>
          <p:cNvSpPr>
            <a:spLocks noGrp="1"/>
          </p:cNvSpPr>
          <p:nvPr>
            <p:ph type="body" sz="quarter" idx="12"/>
          </p:nvPr>
        </p:nvSpPr>
        <p:spPr>
          <a:xfrm>
            <a:off x="856488" y="1029204"/>
            <a:ext cx="10479024" cy="436017"/>
          </a:xfrm>
        </p:spPr>
        <p:txBody>
          <a:bodyPr/>
          <a:lstStyle/>
          <a:p>
            <a:br>
              <a:rPr lang="en-GB" sz="2000" dirty="0"/>
            </a:br>
            <a:r>
              <a:rPr lang="en-GB" sz="2000" dirty="0"/>
              <a:t>Observer</a:t>
            </a:r>
            <a:r>
              <a:rPr lang="en-GB" sz="2000" b="0" dirty="0"/>
              <a:t> is a </a:t>
            </a:r>
            <a:r>
              <a:rPr lang="en-GB" sz="2000" b="0" dirty="0" err="1"/>
              <a:t>behavioral</a:t>
            </a:r>
            <a:r>
              <a:rPr lang="en-GB" sz="2000" b="0" dirty="0"/>
              <a:t> design pattern that lets you define a subscription mechanism to notify multiple objects about any events that happen to the object they’re observing.</a:t>
            </a:r>
            <a:endParaRPr lang="en-RO" sz="2000" dirty="0"/>
          </a:p>
        </p:txBody>
      </p:sp>
      <p:pic>
        <p:nvPicPr>
          <p:cNvPr id="7170" name="Picture 2" descr="Observer Design&amp;nbsp;Pattern">
            <a:extLst>
              <a:ext uri="{FF2B5EF4-FFF2-40B4-BE49-F238E27FC236}">
                <a16:creationId xmlns:a16="http://schemas.microsoft.com/office/drawing/2014/main" id="{7E5D07B4-F307-1944-AD01-5FA1D6039A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816" y="1606119"/>
            <a:ext cx="7367841" cy="4604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6901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3EB347-C8CA-3B4D-AF38-C9EEB3FC514E}"/>
              </a:ext>
            </a:extLst>
          </p:cNvPr>
          <p:cNvSpPr>
            <a:spLocks noGrp="1"/>
          </p:cNvSpPr>
          <p:nvPr>
            <p:ph idx="1"/>
          </p:nvPr>
        </p:nvSpPr>
        <p:spPr/>
        <p:txBody>
          <a:bodyPr/>
          <a:lstStyle/>
          <a:p>
            <a:r>
              <a:rPr lang="en-GB" dirty="0"/>
              <a:t>Imagine that you have two types of objects: a Customer and a Store. The customer is very interested in a particular brand of product (say, it’s a new model of the iPhone) which should become available in the store very soon.</a:t>
            </a:r>
          </a:p>
          <a:p>
            <a:endParaRPr lang="en-GB" dirty="0"/>
          </a:p>
          <a:p>
            <a:r>
              <a:rPr lang="en-GB" dirty="0"/>
              <a:t>The customer could visit the store every day and check product availability. But while the product is still </a:t>
            </a:r>
            <a:r>
              <a:rPr lang="en-GB" dirty="0" err="1"/>
              <a:t>en</a:t>
            </a:r>
            <a:r>
              <a:rPr lang="en-GB" dirty="0"/>
              <a:t> route, most of these trips would be pointless.</a:t>
            </a:r>
          </a:p>
          <a:p>
            <a:br>
              <a:rPr lang="en-GB" dirty="0"/>
            </a:br>
            <a:endParaRPr lang="en-RO" dirty="0"/>
          </a:p>
        </p:txBody>
      </p:sp>
      <p:sp>
        <p:nvSpPr>
          <p:cNvPr id="3" name="Title 2">
            <a:extLst>
              <a:ext uri="{FF2B5EF4-FFF2-40B4-BE49-F238E27FC236}">
                <a16:creationId xmlns:a16="http://schemas.microsoft.com/office/drawing/2014/main" id="{BA664A58-FACF-BC46-9D48-3BE7D245B6D8}"/>
              </a:ext>
            </a:extLst>
          </p:cNvPr>
          <p:cNvSpPr>
            <a:spLocks noGrp="1"/>
          </p:cNvSpPr>
          <p:nvPr>
            <p:ph type="title"/>
          </p:nvPr>
        </p:nvSpPr>
        <p:spPr/>
        <p:txBody>
          <a:bodyPr/>
          <a:lstStyle/>
          <a:p>
            <a:r>
              <a:rPr lang="en-GB" dirty="0"/>
              <a:t>Problem</a:t>
            </a:r>
            <a:endParaRPr lang="en-RO" dirty="0"/>
          </a:p>
        </p:txBody>
      </p:sp>
      <p:sp>
        <p:nvSpPr>
          <p:cNvPr id="4" name="Slide Number Placeholder 3">
            <a:extLst>
              <a:ext uri="{FF2B5EF4-FFF2-40B4-BE49-F238E27FC236}">
                <a16:creationId xmlns:a16="http://schemas.microsoft.com/office/drawing/2014/main" id="{DFF04498-0BD4-2A49-B1D2-48604C388800}"/>
              </a:ext>
            </a:extLst>
          </p:cNvPr>
          <p:cNvSpPr>
            <a:spLocks noGrp="1"/>
          </p:cNvSpPr>
          <p:nvPr>
            <p:ph type="sldNum" sz="quarter" idx="11"/>
          </p:nvPr>
        </p:nvSpPr>
        <p:spPr/>
        <p:txBody>
          <a:bodyPr/>
          <a:lstStyle/>
          <a:p>
            <a:fld id="{DDD2A080-DA64-4F5C-9131-47EB793B4410}" type="slidenum">
              <a:rPr lang="en-GB" noProof="0" smtClean="0"/>
              <a:pPr/>
              <a:t>53</a:t>
            </a:fld>
            <a:endParaRPr lang="en-GB" noProof="0" dirty="0"/>
          </a:p>
        </p:txBody>
      </p:sp>
      <p:pic>
        <p:nvPicPr>
          <p:cNvPr id="8196" name="Picture 4" descr="Visiting store vs. sending spam">
            <a:extLst>
              <a:ext uri="{FF2B5EF4-FFF2-40B4-BE49-F238E27FC236}">
                <a16:creationId xmlns:a16="http://schemas.microsoft.com/office/drawing/2014/main" id="{461CA492-8D8F-624F-A996-30B1BED3C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11934"/>
            <a:ext cx="6377682" cy="3188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5781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59826C-3A19-0A40-85C0-AD4626DE82FD}"/>
              </a:ext>
            </a:extLst>
          </p:cNvPr>
          <p:cNvSpPr>
            <a:spLocks noGrp="1"/>
          </p:cNvSpPr>
          <p:nvPr>
            <p:ph type="title"/>
          </p:nvPr>
        </p:nvSpPr>
        <p:spPr/>
        <p:txBody>
          <a:bodyPr/>
          <a:lstStyle/>
          <a:p>
            <a:r>
              <a:rPr lang="en-RO" dirty="0"/>
              <a:t>Solution</a:t>
            </a:r>
          </a:p>
        </p:txBody>
      </p:sp>
      <p:sp>
        <p:nvSpPr>
          <p:cNvPr id="4" name="Slide Number Placeholder 3">
            <a:extLst>
              <a:ext uri="{FF2B5EF4-FFF2-40B4-BE49-F238E27FC236}">
                <a16:creationId xmlns:a16="http://schemas.microsoft.com/office/drawing/2014/main" id="{BEEE09FA-C0B3-FC49-A0D2-17166587677D}"/>
              </a:ext>
            </a:extLst>
          </p:cNvPr>
          <p:cNvSpPr>
            <a:spLocks noGrp="1"/>
          </p:cNvSpPr>
          <p:nvPr>
            <p:ph type="sldNum" sz="quarter" idx="11"/>
          </p:nvPr>
        </p:nvSpPr>
        <p:spPr/>
        <p:txBody>
          <a:bodyPr/>
          <a:lstStyle/>
          <a:p>
            <a:fld id="{DDD2A080-DA64-4F5C-9131-47EB793B4410}" type="slidenum">
              <a:rPr lang="en-GB" noProof="0" smtClean="0"/>
              <a:pPr/>
              <a:t>54</a:t>
            </a:fld>
            <a:endParaRPr lang="en-GB" noProof="0" dirty="0"/>
          </a:p>
        </p:txBody>
      </p:sp>
      <p:pic>
        <p:nvPicPr>
          <p:cNvPr id="9218" name="Picture 2" descr="Subscription mechanism">
            <a:extLst>
              <a:ext uri="{FF2B5EF4-FFF2-40B4-BE49-F238E27FC236}">
                <a16:creationId xmlns:a16="http://schemas.microsoft.com/office/drawing/2014/main" id="{684F30E3-6EA7-5B42-9CB7-D3669DC4F30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42116" y="1642188"/>
            <a:ext cx="7163095" cy="274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9022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68EA66-8C50-EB47-A97B-3D945492E8B4}"/>
              </a:ext>
            </a:extLst>
          </p:cNvPr>
          <p:cNvSpPr>
            <a:spLocks noGrp="1"/>
          </p:cNvSpPr>
          <p:nvPr>
            <p:ph type="title"/>
          </p:nvPr>
        </p:nvSpPr>
        <p:spPr/>
        <p:txBody>
          <a:bodyPr/>
          <a:lstStyle/>
          <a:p>
            <a:endParaRPr lang="en-RO" dirty="0"/>
          </a:p>
        </p:txBody>
      </p:sp>
      <p:sp>
        <p:nvSpPr>
          <p:cNvPr id="4" name="Slide Number Placeholder 3">
            <a:extLst>
              <a:ext uri="{FF2B5EF4-FFF2-40B4-BE49-F238E27FC236}">
                <a16:creationId xmlns:a16="http://schemas.microsoft.com/office/drawing/2014/main" id="{0BAE3328-9D48-244F-A1DD-297B3F5B9F98}"/>
              </a:ext>
            </a:extLst>
          </p:cNvPr>
          <p:cNvSpPr>
            <a:spLocks noGrp="1"/>
          </p:cNvSpPr>
          <p:nvPr>
            <p:ph type="sldNum" sz="quarter" idx="11"/>
          </p:nvPr>
        </p:nvSpPr>
        <p:spPr/>
        <p:txBody>
          <a:bodyPr/>
          <a:lstStyle/>
          <a:p>
            <a:fld id="{DDD2A080-DA64-4F5C-9131-47EB793B4410}" type="slidenum">
              <a:rPr lang="en-GB" noProof="0" smtClean="0"/>
              <a:pPr/>
              <a:t>55</a:t>
            </a:fld>
            <a:endParaRPr lang="en-GB" noProof="0" dirty="0"/>
          </a:p>
        </p:txBody>
      </p:sp>
      <p:pic>
        <p:nvPicPr>
          <p:cNvPr id="10242" name="Picture 2" descr="Notification methods">
            <a:extLst>
              <a:ext uri="{FF2B5EF4-FFF2-40B4-BE49-F238E27FC236}">
                <a16:creationId xmlns:a16="http://schemas.microsoft.com/office/drawing/2014/main" id="{F1A88FBA-4318-914D-BD4C-1E361E9C26A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45575" y="1541244"/>
            <a:ext cx="5657154" cy="455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350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Magazine and newspaper subscriptions">
            <a:extLst>
              <a:ext uri="{FF2B5EF4-FFF2-40B4-BE49-F238E27FC236}">
                <a16:creationId xmlns:a16="http://schemas.microsoft.com/office/drawing/2014/main" id="{5EEF943E-23A3-ED4A-8FB0-50657AD3393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62696" y="1278384"/>
            <a:ext cx="9844782" cy="4922391"/>
          </a:xfrm>
          <a:prstGeom prst="rect">
            <a:avLst/>
          </a:prstGeom>
          <a:solidFill>
            <a:srgbClr val="FFFFFF"/>
          </a:solidFill>
        </p:spPr>
      </p:pic>
      <p:sp>
        <p:nvSpPr>
          <p:cNvPr id="3" name="Title 2">
            <a:extLst>
              <a:ext uri="{FF2B5EF4-FFF2-40B4-BE49-F238E27FC236}">
                <a16:creationId xmlns:a16="http://schemas.microsoft.com/office/drawing/2014/main" id="{E97DD2F7-ECB2-E74F-9187-F7934E0A7A0C}"/>
              </a:ext>
            </a:extLst>
          </p:cNvPr>
          <p:cNvSpPr>
            <a:spLocks noGrp="1"/>
          </p:cNvSpPr>
          <p:nvPr>
            <p:ph type="title"/>
          </p:nvPr>
        </p:nvSpPr>
        <p:spPr>
          <a:xfrm>
            <a:off x="845575" y="280733"/>
            <a:ext cx="10479024" cy="854075"/>
          </a:xfrm>
        </p:spPr>
        <p:txBody>
          <a:bodyPr anchor="ctr">
            <a:normAutofit/>
          </a:bodyPr>
          <a:lstStyle/>
          <a:p>
            <a:r>
              <a:rPr lang="en-GB" dirty="0"/>
              <a:t>Real World Analogy</a:t>
            </a:r>
            <a:endParaRPr lang="en-RO" dirty="0"/>
          </a:p>
        </p:txBody>
      </p:sp>
      <p:sp>
        <p:nvSpPr>
          <p:cNvPr id="4" name="Slide Number Placeholder 3">
            <a:extLst>
              <a:ext uri="{FF2B5EF4-FFF2-40B4-BE49-F238E27FC236}">
                <a16:creationId xmlns:a16="http://schemas.microsoft.com/office/drawing/2014/main" id="{547246F7-ECFB-C941-B41E-51A910151EC8}"/>
              </a:ext>
            </a:extLst>
          </p:cNvPr>
          <p:cNvSpPr>
            <a:spLocks noGrp="1"/>
          </p:cNvSpPr>
          <p:nvPr>
            <p:ph type="sldNum" sz="quarter" idx="11"/>
          </p:nvPr>
        </p:nvSpPr>
        <p:spPr>
          <a:xfrm>
            <a:off x="838200" y="6498000"/>
            <a:ext cx="495300" cy="188119"/>
          </a:xfrm>
        </p:spPr>
        <p:txBody>
          <a:bodyPr anchor="ctr">
            <a:normAutofit/>
          </a:bodyPr>
          <a:lstStyle/>
          <a:p>
            <a:pPr>
              <a:spcAft>
                <a:spcPts val="600"/>
              </a:spcAft>
            </a:pPr>
            <a:fld id="{DDD2A080-DA64-4F5C-9131-47EB793B4410}" type="slidenum">
              <a:rPr lang="en-GB" noProof="0" smtClean="0"/>
              <a:pPr>
                <a:spcAft>
                  <a:spcPts val="600"/>
                </a:spcAft>
              </a:pPr>
              <a:t>56</a:t>
            </a:fld>
            <a:endParaRPr lang="en-GB" noProof="0"/>
          </a:p>
        </p:txBody>
      </p:sp>
    </p:spTree>
    <p:extLst>
      <p:ext uri="{BB962C8B-B14F-4D97-AF65-F5344CB8AC3E}">
        <p14:creationId xmlns:p14="http://schemas.microsoft.com/office/powerpoint/2010/main" val="11158393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4ADDF1-84F0-DE49-AC71-450F26A37E5B}"/>
              </a:ext>
            </a:extLst>
          </p:cNvPr>
          <p:cNvSpPr>
            <a:spLocks noGrp="1"/>
          </p:cNvSpPr>
          <p:nvPr>
            <p:ph type="title"/>
          </p:nvPr>
        </p:nvSpPr>
        <p:spPr/>
        <p:txBody>
          <a:bodyPr/>
          <a:lstStyle/>
          <a:p>
            <a:r>
              <a:rPr lang="en-RO" dirty="0"/>
              <a:t>Structure</a:t>
            </a:r>
          </a:p>
        </p:txBody>
      </p:sp>
      <p:sp>
        <p:nvSpPr>
          <p:cNvPr id="4" name="Slide Number Placeholder 3">
            <a:extLst>
              <a:ext uri="{FF2B5EF4-FFF2-40B4-BE49-F238E27FC236}">
                <a16:creationId xmlns:a16="http://schemas.microsoft.com/office/drawing/2014/main" id="{0855873E-A154-F845-8E23-1DEC87F17A61}"/>
              </a:ext>
            </a:extLst>
          </p:cNvPr>
          <p:cNvSpPr>
            <a:spLocks noGrp="1"/>
          </p:cNvSpPr>
          <p:nvPr>
            <p:ph type="sldNum" sz="quarter" idx="11"/>
          </p:nvPr>
        </p:nvSpPr>
        <p:spPr/>
        <p:txBody>
          <a:bodyPr/>
          <a:lstStyle/>
          <a:p>
            <a:fld id="{DDD2A080-DA64-4F5C-9131-47EB793B4410}" type="slidenum">
              <a:rPr lang="en-GB" noProof="0" smtClean="0"/>
              <a:pPr/>
              <a:t>57</a:t>
            </a:fld>
            <a:endParaRPr lang="en-GB" noProof="0" dirty="0"/>
          </a:p>
        </p:txBody>
      </p:sp>
      <p:pic>
        <p:nvPicPr>
          <p:cNvPr id="12290" name="Picture 2" descr="Structure of the Observer design pattern">
            <a:extLst>
              <a:ext uri="{FF2B5EF4-FFF2-40B4-BE49-F238E27FC236}">
                <a16:creationId xmlns:a16="http://schemas.microsoft.com/office/drawing/2014/main" id="{5AD2EEAA-CF5F-7C42-A4F5-68336239C2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3500" y="1370152"/>
            <a:ext cx="8801959" cy="4473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163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CF0DBB-1009-F348-9B36-2241305929DB}"/>
              </a:ext>
            </a:extLst>
          </p:cNvPr>
          <p:cNvSpPr>
            <a:spLocks noGrp="1"/>
          </p:cNvSpPr>
          <p:nvPr>
            <p:ph idx="1"/>
          </p:nvPr>
        </p:nvSpPr>
        <p:spPr/>
        <p:txBody>
          <a:bodyPr/>
          <a:lstStyle/>
          <a:p>
            <a:r>
              <a:rPr lang="en-GB" dirty="0"/>
              <a:t>https://</a:t>
            </a:r>
            <a:r>
              <a:rPr lang="en-GB" dirty="0" err="1"/>
              <a:t>refactoring.guru</a:t>
            </a:r>
            <a:r>
              <a:rPr lang="en-GB" dirty="0"/>
              <a:t>/design-patterns</a:t>
            </a:r>
            <a:endParaRPr lang="en-RO" dirty="0"/>
          </a:p>
        </p:txBody>
      </p:sp>
      <p:sp>
        <p:nvSpPr>
          <p:cNvPr id="3" name="Title 2">
            <a:extLst>
              <a:ext uri="{FF2B5EF4-FFF2-40B4-BE49-F238E27FC236}">
                <a16:creationId xmlns:a16="http://schemas.microsoft.com/office/drawing/2014/main" id="{3C42F407-9BBF-A64D-8197-3E2E931DCD73}"/>
              </a:ext>
            </a:extLst>
          </p:cNvPr>
          <p:cNvSpPr>
            <a:spLocks noGrp="1"/>
          </p:cNvSpPr>
          <p:nvPr>
            <p:ph type="title"/>
          </p:nvPr>
        </p:nvSpPr>
        <p:spPr/>
        <p:txBody>
          <a:bodyPr/>
          <a:lstStyle/>
          <a:p>
            <a:r>
              <a:rPr lang="en-RO" dirty="0"/>
              <a:t>Resources</a:t>
            </a:r>
          </a:p>
        </p:txBody>
      </p:sp>
      <p:sp>
        <p:nvSpPr>
          <p:cNvPr id="4" name="Slide Number Placeholder 3">
            <a:extLst>
              <a:ext uri="{FF2B5EF4-FFF2-40B4-BE49-F238E27FC236}">
                <a16:creationId xmlns:a16="http://schemas.microsoft.com/office/drawing/2014/main" id="{A6D3EFF3-2584-FD46-88DD-29320E76BC48}"/>
              </a:ext>
            </a:extLst>
          </p:cNvPr>
          <p:cNvSpPr>
            <a:spLocks noGrp="1"/>
          </p:cNvSpPr>
          <p:nvPr>
            <p:ph type="sldNum" sz="quarter" idx="11"/>
          </p:nvPr>
        </p:nvSpPr>
        <p:spPr/>
        <p:txBody>
          <a:bodyPr/>
          <a:lstStyle/>
          <a:p>
            <a:fld id="{DDD2A080-DA64-4F5C-9131-47EB793B4410}" type="slidenum">
              <a:rPr lang="en-GB" noProof="0" smtClean="0"/>
              <a:pPr/>
              <a:t>58</a:t>
            </a:fld>
            <a:endParaRPr lang="en-GB" noProof="0" dirty="0"/>
          </a:p>
        </p:txBody>
      </p:sp>
    </p:spTree>
    <p:extLst>
      <p:ext uri="{BB962C8B-B14F-4D97-AF65-F5344CB8AC3E}">
        <p14:creationId xmlns:p14="http://schemas.microsoft.com/office/powerpoint/2010/main" val="4149597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F771-D4DC-FD46-A647-D309F0954BEE}"/>
              </a:ext>
            </a:extLst>
          </p:cNvPr>
          <p:cNvSpPr>
            <a:spLocks noGrp="1"/>
          </p:cNvSpPr>
          <p:nvPr>
            <p:ph type="ctrTitle"/>
          </p:nvPr>
        </p:nvSpPr>
        <p:spPr/>
        <p:txBody>
          <a:bodyPr/>
          <a:lstStyle/>
          <a:p>
            <a:r>
              <a:rPr lang="en-RO" dirty="0"/>
              <a:t>Creational Design Patterns</a:t>
            </a:r>
          </a:p>
        </p:txBody>
      </p:sp>
    </p:spTree>
    <p:extLst>
      <p:ext uri="{BB962C8B-B14F-4D97-AF65-F5344CB8AC3E}">
        <p14:creationId xmlns:p14="http://schemas.microsoft.com/office/powerpoint/2010/main" val="1134095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852639-5A96-D54F-9907-402AB957455E}"/>
              </a:ext>
            </a:extLst>
          </p:cNvPr>
          <p:cNvSpPr>
            <a:spLocks noGrp="1"/>
          </p:cNvSpPr>
          <p:nvPr>
            <p:ph idx="1"/>
          </p:nvPr>
        </p:nvSpPr>
        <p:spPr/>
        <p:txBody>
          <a:bodyPr/>
          <a:lstStyle/>
          <a:p>
            <a:pPr marL="457200" indent="-457200">
              <a:lnSpc>
                <a:spcPct val="250000"/>
              </a:lnSpc>
              <a:buFont typeface="+mj-lt"/>
              <a:buAutoNum type="arabicPeriod"/>
            </a:pPr>
            <a:r>
              <a:rPr lang="en-RO" sz="3200" b="1" dirty="0"/>
              <a:t>Factory</a:t>
            </a:r>
          </a:p>
          <a:p>
            <a:pPr marL="457200" indent="-457200">
              <a:lnSpc>
                <a:spcPct val="250000"/>
              </a:lnSpc>
              <a:buFont typeface="+mj-lt"/>
              <a:buAutoNum type="arabicPeriod"/>
            </a:pPr>
            <a:r>
              <a:rPr lang="en-RO" sz="3200" b="1" dirty="0"/>
              <a:t>Builder</a:t>
            </a:r>
          </a:p>
          <a:p>
            <a:pPr marL="457200" indent="-457200">
              <a:lnSpc>
                <a:spcPct val="250000"/>
              </a:lnSpc>
              <a:buFont typeface="+mj-lt"/>
              <a:buAutoNum type="arabicPeriod"/>
            </a:pPr>
            <a:r>
              <a:rPr lang="en-RO" sz="3200" b="1" dirty="0"/>
              <a:t>Singleton</a:t>
            </a:r>
          </a:p>
        </p:txBody>
      </p:sp>
      <p:sp>
        <p:nvSpPr>
          <p:cNvPr id="3" name="Title 2">
            <a:extLst>
              <a:ext uri="{FF2B5EF4-FFF2-40B4-BE49-F238E27FC236}">
                <a16:creationId xmlns:a16="http://schemas.microsoft.com/office/drawing/2014/main" id="{411A40A5-FDA2-FF45-B661-E643D677D127}"/>
              </a:ext>
            </a:extLst>
          </p:cNvPr>
          <p:cNvSpPr>
            <a:spLocks noGrp="1"/>
          </p:cNvSpPr>
          <p:nvPr>
            <p:ph type="title"/>
          </p:nvPr>
        </p:nvSpPr>
        <p:spPr/>
        <p:txBody>
          <a:bodyPr/>
          <a:lstStyle/>
          <a:p>
            <a:r>
              <a:rPr lang="en-RO" dirty="0"/>
              <a:t>Creational Design Patterns</a:t>
            </a:r>
          </a:p>
        </p:txBody>
      </p:sp>
      <p:sp>
        <p:nvSpPr>
          <p:cNvPr id="4" name="Slide Number Placeholder 3">
            <a:extLst>
              <a:ext uri="{FF2B5EF4-FFF2-40B4-BE49-F238E27FC236}">
                <a16:creationId xmlns:a16="http://schemas.microsoft.com/office/drawing/2014/main" id="{18E0D4D2-6EDE-0C4A-9A83-573D076C811F}"/>
              </a:ext>
            </a:extLst>
          </p:cNvPr>
          <p:cNvSpPr>
            <a:spLocks noGrp="1"/>
          </p:cNvSpPr>
          <p:nvPr>
            <p:ph type="sldNum" sz="quarter" idx="11"/>
          </p:nvPr>
        </p:nvSpPr>
        <p:spPr/>
        <p:txBody>
          <a:bodyPr/>
          <a:lstStyle/>
          <a:p>
            <a:fld id="{DDD2A080-DA64-4F5C-9131-47EB793B4410}" type="slidenum">
              <a:rPr lang="en-GB" noProof="0" smtClean="0"/>
              <a:pPr/>
              <a:t>7</a:t>
            </a:fld>
            <a:endParaRPr lang="en-GB" noProof="0" dirty="0"/>
          </a:p>
        </p:txBody>
      </p:sp>
    </p:spTree>
    <p:extLst>
      <p:ext uri="{BB962C8B-B14F-4D97-AF65-F5344CB8AC3E}">
        <p14:creationId xmlns:p14="http://schemas.microsoft.com/office/powerpoint/2010/main" val="474445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food, pizza, dish, fast food&#10;&#10;Description automatically generated">
            <a:extLst>
              <a:ext uri="{FF2B5EF4-FFF2-40B4-BE49-F238E27FC236}">
                <a16:creationId xmlns:a16="http://schemas.microsoft.com/office/drawing/2014/main" id="{5E4DA620-2872-143A-8013-2DBF20A2F7AB}"/>
              </a:ext>
            </a:extLst>
          </p:cNvPr>
          <p:cNvPicPr>
            <a:picLocks noChangeAspect="1"/>
          </p:cNvPicPr>
          <p:nvPr/>
        </p:nvPicPr>
        <p:blipFill rotWithShape="1">
          <a:blip r:embed="rId3"/>
          <a:srcRect l="15958" r="15425" b="-2"/>
          <a:stretch/>
        </p:blipFill>
        <p:spPr>
          <a:xfrm>
            <a:off x="6276000" y="1278384"/>
            <a:ext cx="5058750" cy="4921200"/>
          </a:xfrm>
          <a:prstGeom prst="rect">
            <a:avLst/>
          </a:prstGeom>
          <a:noFill/>
        </p:spPr>
      </p:pic>
      <p:sp>
        <p:nvSpPr>
          <p:cNvPr id="2" name="Content Placeholder 1">
            <a:extLst>
              <a:ext uri="{FF2B5EF4-FFF2-40B4-BE49-F238E27FC236}">
                <a16:creationId xmlns:a16="http://schemas.microsoft.com/office/drawing/2014/main" id="{05D7EF86-5EE3-514F-89CC-9277DD773744}"/>
              </a:ext>
            </a:extLst>
          </p:cNvPr>
          <p:cNvSpPr>
            <a:spLocks noGrp="1"/>
          </p:cNvSpPr>
          <p:nvPr>
            <p:ph idx="1"/>
          </p:nvPr>
        </p:nvSpPr>
        <p:spPr>
          <a:xfrm>
            <a:off x="845575" y="1278384"/>
            <a:ext cx="5058000" cy="4921200"/>
          </a:xfrm>
        </p:spPr>
        <p:txBody>
          <a:bodyPr>
            <a:normAutofit/>
          </a:bodyPr>
          <a:lstStyle/>
          <a:p>
            <a:pPr>
              <a:spcAft>
                <a:spcPts val="600"/>
              </a:spcAft>
            </a:pPr>
            <a:r>
              <a:rPr lang="en-GB" dirty="0"/>
              <a:t>Imagine that you’re the owner of a pizza shop. Nowadays, it required to have the business online, therefore you’ll write some code for an app.</a:t>
            </a:r>
          </a:p>
          <a:p>
            <a:pPr>
              <a:spcAft>
                <a:spcPts val="600"/>
              </a:spcAft>
            </a:pPr>
            <a:r>
              <a:rPr lang="en-GB" dirty="0"/>
              <a:t>After a while, your app becomes pretty popular. Each day you receive dozens of requests and people are asking for more pizza types.</a:t>
            </a:r>
          </a:p>
          <a:p>
            <a:pPr>
              <a:spcAft>
                <a:spcPts val="600"/>
              </a:spcAft>
            </a:pPr>
            <a:endParaRPr lang="en-GB" dirty="0"/>
          </a:p>
          <a:p>
            <a:pPr>
              <a:spcAft>
                <a:spcPts val="600"/>
              </a:spcAft>
            </a:pPr>
            <a:r>
              <a:rPr lang="en-GB" b="1" dirty="0"/>
              <a:t>Great news, right? But how about the code? </a:t>
            </a:r>
            <a:endParaRPr lang="en-RO" b="1" dirty="0"/>
          </a:p>
        </p:txBody>
      </p:sp>
      <p:sp>
        <p:nvSpPr>
          <p:cNvPr id="4" name="Slide Number Placeholder 3">
            <a:extLst>
              <a:ext uri="{FF2B5EF4-FFF2-40B4-BE49-F238E27FC236}">
                <a16:creationId xmlns:a16="http://schemas.microsoft.com/office/drawing/2014/main" id="{2708141B-CD2D-914F-BCA1-0BE47AA504E3}"/>
              </a:ext>
            </a:extLst>
          </p:cNvPr>
          <p:cNvSpPr>
            <a:spLocks noGrp="1"/>
          </p:cNvSpPr>
          <p:nvPr>
            <p:ph type="sldNum" sz="quarter" idx="11"/>
          </p:nvPr>
        </p:nvSpPr>
        <p:spPr>
          <a:xfrm>
            <a:off x="838200" y="6498000"/>
            <a:ext cx="495300" cy="188119"/>
          </a:xfrm>
        </p:spPr>
        <p:txBody>
          <a:bodyPr anchor="ctr">
            <a:normAutofit/>
          </a:bodyPr>
          <a:lstStyle/>
          <a:p>
            <a:pPr>
              <a:spcAft>
                <a:spcPts val="600"/>
              </a:spcAft>
            </a:pPr>
            <a:fld id="{DDD2A080-DA64-4F5C-9131-47EB793B4410}" type="slidenum">
              <a:rPr lang="en-GB" noProof="0" smtClean="0"/>
              <a:pPr>
                <a:spcAft>
                  <a:spcPts val="600"/>
                </a:spcAft>
              </a:pPr>
              <a:t>8</a:t>
            </a:fld>
            <a:endParaRPr lang="en-GB" noProof="0"/>
          </a:p>
        </p:txBody>
      </p:sp>
      <p:sp>
        <p:nvSpPr>
          <p:cNvPr id="3" name="Title 2">
            <a:extLst>
              <a:ext uri="{FF2B5EF4-FFF2-40B4-BE49-F238E27FC236}">
                <a16:creationId xmlns:a16="http://schemas.microsoft.com/office/drawing/2014/main" id="{B6D42C4A-D2B1-614D-9747-22D72F9BA74D}"/>
              </a:ext>
            </a:extLst>
          </p:cNvPr>
          <p:cNvSpPr>
            <a:spLocks noGrp="1"/>
          </p:cNvSpPr>
          <p:nvPr>
            <p:ph type="title"/>
          </p:nvPr>
        </p:nvSpPr>
        <p:spPr>
          <a:xfrm>
            <a:off x="845575" y="280733"/>
            <a:ext cx="10489175" cy="854075"/>
          </a:xfrm>
        </p:spPr>
        <p:txBody>
          <a:bodyPr anchor="ctr">
            <a:normAutofit/>
          </a:bodyPr>
          <a:lstStyle/>
          <a:p>
            <a:r>
              <a:rPr lang="en-GB" dirty="0"/>
              <a:t>Problem</a:t>
            </a:r>
            <a:endParaRPr lang="en-RO" dirty="0"/>
          </a:p>
        </p:txBody>
      </p:sp>
    </p:spTree>
    <p:extLst>
      <p:ext uri="{BB962C8B-B14F-4D97-AF65-F5344CB8AC3E}">
        <p14:creationId xmlns:p14="http://schemas.microsoft.com/office/powerpoint/2010/main" val="1925946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5AE227-3979-9346-8975-AE5D46DFCAF6}"/>
              </a:ext>
            </a:extLst>
          </p:cNvPr>
          <p:cNvSpPr>
            <a:spLocks noGrp="1"/>
          </p:cNvSpPr>
          <p:nvPr>
            <p:ph idx="1"/>
          </p:nvPr>
        </p:nvSpPr>
        <p:spPr>
          <a:xfrm>
            <a:off x="845575" y="1278384"/>
            <a:ext cx="5058000" cy="4921200"/>
          </a:xfrm>
        </p:spPr>
        <p:txBody>
          <a:bodyPr>
            <a:normAutofit/>
          </a:bodyPr>
          <a:lstStyle/>
          <a:p>
            <a:pPr marL="457200" indent="-457200">
              <a:spcAft>
                <a:spcPts val="600"/>
              </a:spcAft>
              <a:buFont typeface="+mj-lt"/>
              <a:buAutoNum type="arabicPeriod"/>
            </a:pPr>
            <a:r>
              <a:rPr lang="en-RO" dirty="0"/>
              <a:t>What happens if we add a new pizza type into the app?</a:t>
            </a:r>
          </a:p>
          <a:p>
            <a:pPr marL="457200" indent="-457200">
              <a:spcAft>
                <a:spcPts val="600"/>
              </a:spcAft>
              <a:buFont typeface="+mj-lt"/>
              <a:buAutoNum type="arabicPeriod"/>
            </a:pPr>
            <a:r>
              <a:rPr lang="en-RO" dirty="0"/>
              <a:t>If we later decide to add 20  pizza type to the app?</a:t>
            </a:r>
          </a:p>
          <a:p>
            <a:pPr marL="457200" indent="-457200">
              <a:spcAft>
                <a:spcPts val="600"/>
              </a:spcAft>
              <a:buFont typeface="+mj-lt"/>
              <a:buAutoNum type="arabicPeriod"/>
            </a:pPr>
            <a:endParaRPr lang="en-RO" dirty="0"/>
          </a:p>
          <a:p>
            <a:pPr>
              <a:spcAft>
                <a:spcPts val="600"/>
              </a:spcAft>
            </a:pPr>
            <a:endParaRPr lang="en-RO" b="1" dirty="0"/>
          </a:p>
          <a:p>
            <a:pPr>
              <a:spcAft>
                <a:spcPts val="600"/>
              </a:spcAft>
            </a:pPr>
            <a:r>
              <a:rPr lang="en-RO" b="1" dirty="0"/>
              <a:t>Result: </a:t>
            </a:r>
            <a:r>
              <a:rPr lang="en-GB" b="1" dirty="0"/>
              <a:t>pretty nasty code, riddled with conditionals that switch the app’s behaviour depending on the class of transportation objects.</a:t>
            </a:r>
            <a:endParaRPr lang="en-RO" b="1" dirty="0"/>
          </a:p>
        </p:txBody>
      </p:sp>
      <p:sp>
        <p:nvSpPr>
          <p:cNvPr id="4" name="Slide Number Placeholder 3">
            <a:extLst>
              <a:ext uri="{FF2B5EF4-FFF2-40B4-BE49-F238E27FC236}">
                <a16:creationId xmlns:a16="http://schemas.microsoft.com/office/drawing/2014/main" id="{2CDE9772-53F0-E34E-903D-CE064867CF68}"/>
              </a:ext>
            </a:extLst>
          </p:cNvPr>
          <p:cNvSpPr>
            <a:spLocks noGrp="1"/>
          </p:cNvSpPr>
          <p:nvPr>
            <p:ph type="sldNum" sz="quarter" idx="11"/>
          </p:nvPr>
        </p:nvSpPr>
        <p:spPr>
          <a:xfrm>
            <a:off x="838200" y="6498000"/>
            <a:ext cx="495300" cy="188119"/>
          </a:xfrm>
        </p:spPr>
        <p:txBody>
          <a:bodyPr anchor="ctr">
            <a:normAutofit/>
          </a:bodyPr>
          <a:lstStyle/>
          <a:p>
            <a:pPr>
              <a:spcAft>
                <a:spcPts val="600"/>
              </a:spcAft>
            </a:pPr>
            <a:fld id="{DDD2A080-DA64-4F5C-9131-47EB793B4410}" type="slidenum">
              <a:rPr lang="en-GB" noProof="0" smtClean="0"/>
              <a:pPr>
                <a:spcAft>
                  <a:spcPts val="600"/>
                </a:spcAft>
              </a:pPr>
              <a:t>9</a:t>
            </a:fld>
            <a:endParaRPr lang="en-GB" noProof="0"/>
          </a:p>
        </p:txBody>
      </p:sp>
      <p:sp>
        <p:nvSpPr>
          <p:cNvPr id="3" name="Title 2">
            <a:extLst>
              <a:ext uri="{FF2B5EF4-FFF2-40B4-BE49-F238E27FC236}">
                <a16:creationId xmlns:a16="http://schemas.microsoft.com/office/drawing/2014/main" id="{181DD871-C8A4-3D41-AB4F-FD7F6DBFF990}"/>
              </a:ext>
            </a:extLst>
          </p:cNvPr>
          <p:cNvSpPr>
            <a:spLocks noGrp="1"/>
          </p:cNvSpPr>
          <p:nvPr>
            <p:ph type="title"/>
          </p:nvPr>
        </p:nvSpPr>
        <p:spPr>
          <a:xfrm>
            <a:off x="845575" y="280733"/>
            <a:ext cx="10489175" cy="854075"/>
          </a:xfrm>
        </p:spPr>
        <p:txBody>
          <a:bodyPr anchor="ctr">
            <a:normAutofit/>
          </a:bodyPr>
          <a:lstStyle/>
          <a:p>
            <a:r>
              <a:rPr lang="en-RO" dirty="0"/>
              <a:t>Codebase changes</a:t>
            </a:r>
          </a:p>
        </p:txBody>
      </p:sp>
      <p:pic>
        <p:nvPicPr>
          <p:cNvPr id="14342" name="Picture 6" descr="Spaghetti Code T-shirt – Line of Code">
            <a:extLst>
              <a:ext uri="{FF2B5EF4-FFF2-40B4-BE49-F238E27FC236}">
                <a16:creationId xmlns:a16="http://schemas.microsoft.com/office/drawing/2014/main" id="{C2608B64-125A-174C-B503-F5F77FA08B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1407" y="280733"/>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7943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755fb961bcb85c763cf62196f86d8244fc"/>
</p:tagLst>
</file>

<file path=ppt/theme/theme1.xml><?xml version="1.0" encoding="utf-8"?>
<a:theme xmlns:a="http://schemas.openxmlformats.org/drawingml/2006/main" name="ING_PP_Template_16x9_July2016">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60A6DA"/>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Spring" id="{88CFC98E-16C8-9D4D-A5C7-B0B5900A2418}" vid="{3DD65AB5-E0CA-E647-BBBE-6A55D734AE2B}"/>
    </a:ext>
  </a:extLst>
</a:theme>
</file>

<file path=ppt/theme/theme2.xml><?xml version="1.0" encoding="utf-8"?>
<a:theme xmlns:a="http://schemas.openxmlformats.org/drawingml/2006/main" name="Office Theme">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PublishingContact xmlns="http://schemas.microsoft.com/sharepoint/v3">
      <UserInfo>
        <DisplayName/>
        <AccountId xsi:nil="true"/>
        <AccountType/>
      </UserInfo>
    </PublishingContact>
    <_dlc_ExpireDateSaved xmlns="http://schemas.microsoft.com/sharepoint/v3" xsi:nil="true"/>
    <_dlc_ExpireDate xmlns="http://schemas.microsoft.com/sharepoint/v3" xsi:nil="true"/>
    <o015fcf302324bb79e4d11d56562ab67 xmlns="bfcce456-32ee-40ef-9c62-33a3afbefaa8">
      <Terms xmlns="http://schemas.microsoft.com/office/infopath/2007/PartnerControls">
        <TermInfo xmlns="http://schemas.microsoft.com/office/infopath/2007/PartnerControls">
          <TermName xmlns="http://schemas.microsoft.com/office/infopath/2007/PartnerControls">Home</TermName>
          <TermId xmlns="http://schemas.microsoft.com/office/infopath/2007/PartnerControls">8103e37a-cbd1-44fc-aad4-229d286d8ebb</TermId>
        </TermInfo>
      </Terms>
    </o015fcf302324bb79e4d11d56562ab67>
    <TaxCatchAll xmlns="bfcce456-32ee-40ef-9c62-33a3afbefaa8">
      <Value>335</Value>
      <Value>481</Value>
    </TaxCatchAll>
    <k6fe0281133a405d9a546ef3eeed0fab xmlns="bfcce456-32ee-40ef-9c62-33a3afbefaa8">
      <Terms xmlns="http://schemas.microsoft.com/office/infopath/2007/PartnerControls">
        <TermInfo xmlns="http://schemas.microsoft.com/office/infopath/2007/PartnerControls">
          <TermName xmlns="http://schemas.microsoft.com/office/infopath/2007/PartnerControls">Global</TermName>
          <TermId xmlns="http://schemas.microsoft.com/office/infopath/2007/PartnerControls">574d8d97-9af7-43f6-b31f-3e7f4db5adca</TermId>
        </TermInfo>
      </Terms>
    </k6fe0281133a405d9a546ef3eeed0fab>
    <ce83b12b6ea14b9eaf3e2690ef600741 xmlns="bfcce456-32ee-40ef-9c62-33a3afbefaa8" xsi:nil="true"/>
    <ic1e81ca8e5343ad92408bbcd1c6125f xmlns="bfcce456-32ee-40ef-9c62-33a3afbefaa8" xsi:nil="true"/>
    <Keyword xmlns="bdef04f0-8d5b-443b-a040-1c853cd58e9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OI Document" ma:contentTypeID="0x01010053927DD08980124A97E8EFD9240A9C8A01005B5FE8851A12E24F85BCE3BFCC56091F" ma:contentTypeVersion="64" ma:contentTypeDescription="Create a new document." ma:contentTypeScope="" ma:versionID="49e020948c288eb56a971f9cc0aea2ee">
  <xsd:schema xmlns:xsd="http://www.w3.org/2001/XMLSchema" xmlns:xs="http://www.w3.org/2001/XMLSchema" xmlns:p="http://schemas.microsoft.com/office/2006/metadata/properties" xmlns:ns1="http://schemas.microsoft.com/sharepoint/v3" xmlns:ns2="bfcce456-32ee-40ef-9c62-33a3afbefaa8" xmlns:ns3="bdef04f0-8d5b-443b-a040-1c853cd58e95" targetNamespace="http://schemas.microsoft.com/office/2006/metadata/properties" ma:root="true" ma:fieldsID="4a511ec5713fc2c79a790b7036ee3046" ns1:_="" ns2:_="" ns3:_="">
    <xsd:import namespace="http://schemas.microsoft.com/sharepoint/v3"/>
    <xsd:import namespace="bfcce456-32ee-40ef-9c62-33a3afbefaa8"/>
    <xsd:import namespace="bdef04f0-8d5b-443b-a040-1c853cd58e95"/>
    <xsd:element name="properties">
      <xsd:complexType>
        <xsd:sequence>
          <xsd:element name="documentManagement">
            <xsd:complexType>
              <xsd:all>
                <xsd:element ref="ns1:PublishingContact" minOccurs="0"/>
                <xsd:element ref="ns1:Author" minOccurs="0"/>
                <xsd:element ref="ns1:Editor" minOccurs="0"/>
                <xsd:element ref="ns1:_UIVersionString" minOccurs="0"/>
                <xsd:element ref="ns1:File_x0020_Type" minOccurs="0"/>
                <xsd:element ref="ns1:_ModerationStatus" minOccurs="0"/>
                <xsd:element ref="ns2:k6fe0281133a405d9a546ef3eeed0fab" minOccurs="0"/>
                <xsd:element ref="ns2:TaxCatchAll" minOccurs="0"/>
                <xsd:element ref="ns2:TaxCatchAllLabel" minOccurs="0"/>
                <xsd:element ref="ns1:_dlc_ExpireDateSaved" minOccurs="0"/>
                <xsd:element ref="ns1:_dlc_ExpireDate" minOccurs="0"/>
                <xsd:element ref="ns2:o015fcf302324bb79e4d11d56562ab67" minOccurs="0"/>
                <xsd:element ref="ns2:ic1e81ca8e5343ad92408bbcd1c6125f" minOccurs="0"/>
                <xsd:element ref="ns2:ce83b12b6ea14b9eaf3e2690ef600741" minOccurs="0"/>
                <xsd:element ref="ns3:Keywor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Contact" ma:index="4" nillable="true" ma:displayName="Contact" ma:description="Contact is a site column created by the Publishing feature. It is used on the Page Content Type as the person or group who is the contact person for the page." ma:indexed="tru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uthor" ma:index="6"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8" nillable="true" ma:displayName="Modified By" ma:indexed="true"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UIVersionString" ma:index="10" nillable="true" ma:displayName="Version" ma:internalName="_UIVersionString" ma:readOnly="true">
      <xsd:simpleType>
        <xsd:restriction base="dms:Text"/>
      </xsd:simpleType>
    </xsd:element>
    <xsd:element name="File_x0020_Type" ma:index="11" nillable="true" ma:displayName="File Type" ma:hidden="true" ma:internalName="File_x0020_Type" ma:readOnly="true">
      <xsd:simpleType>
        <xsd:restriction base="dms:Text"/>
      </xsd:simpleType>
    </xsd:element>
    <xsd:element name="_ModerationStatus" ma:index="12" nillable="true" ma:displayName="Approval Status" ma:default="0" ma:hidden="true" ma:internalName="_ModerationStatus" ma:readOnly="true">
      <xsd:simpleType>
        <xsd:restriction base="dms:Unknown"/>
      </xsd:simpleType>
    </xsd:element>
    <xsd:element name="_dlc_ExpireDateSaved" ma:index="20" nillable="true" ma:displayName="Original Expiration Date" ma:hidden="true" ma:internalName="_dlc_ExpireDateSaved" ma:readOnly="true">
      <xsd:simpleType>
        <xsd:restriction base="dms:DateTime"/>
      </xsd:simpleType>
    </xsd:element>
    <xsd:element name="_dlc_ExpireDate" ma:index="21"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fcce456-32ee-40ef-9c62-33a3afbefaa8" elementFormDefault="qualified">
    <xsd:import namespace="http://schemas.microsoft.com/office/2006/documentManagement/types"/>
    <xsd:import namespace="http://schemas.microsoft.com/office/infopath/2007/PartnerControls"/>
    <xsd:element name="k6fe0281133a405d9a546ef3eeed0fab" ma:index="15" nillable="true" ma:taxonomy="true" ma:internalName="k6fe0281133a405d9a546ef3eeed0fab" ma:taxonomyFieldName="OneIntranetRole" ma:displayName="Role" ma:readOnly="false" ma:default="2;#Belgique|56690671-3085-49ae-ad8a-ed50ecb2fe68" ma:fieldId="{46fe0281-133a-405d-9a54-6ef3eeed0fab}" ma:taxonomyMulti="true" ma:sspId="e21919d8-91b0-4fc7-8605-2bebddd9b0be" ma:termSetId="b9368fa3-747c-42c3-8eb4-511c32b517b6" ma:anchorId="00000000-0000-0000-0000-000000000000" ma:open="false" ma:isKeyword="false">
      <xsd:complexType>
        <xsd:sequence>
          <xsd:element ref="pc:Terms" minOccurs="0" maxOccurs="1"/>
        </xsd:sequence>
      </xsd:complexType>
    </xsd:element>
    <xsd:element name="TaxCatchAll" ma:index="17" nillable="true" ma:displayName="Taxonomy Catch All Column" ma:hidden="true" ma:list="{3726952b-8c4a-4234-876a-a5fc7b0750a6}" ma:internalName="TaxCatchAll" ma:showField="CatchAllData" ma:web="bfcce456-32ee-40ef-9c62-33a3afbefaa8">
      <xsd:complexType>
        <xsd:complexContent>
          <xsd:extension base="dms:MultiChoiceLookup">
            <xsd:sequence>
              <xsd:element name="Value" type="dms:Lookup" maxOccurs="unbounded" minOccurs="0" nillable="true"/>
            </xsd:sequence>
          </xsd:extension>
        </xsd:complexContent>
      </xsd:complexType>
    </xsd:element>
    <xsd:element name="TaxCatchAllLabel" ma:index="18" nillable="true" ma:displayName="Taxonomy Catch All Column1" ma:hidden="true" ma:list="{3726952b-8c4a-4234-876a-a5fc7b0750a6}" ma:internalName="TaxCatchAllLabel" ma:readOnly="true" ma:showField="CatchAllDataLabel" ma:web="bfcce456-32ee-40ef-9c62-33a3afbefaa8">
      <xsd:complexType>
        <xsd:complexContent>
          <xsd:extension base="dms:MultiChoiceLookup">
            <xsd:sequence>
              <xsd:element name="Value" type="dms:Lookup" maxOccurs="unbounded" minOccurs="0" nillable="true"/>
            </xsd:sequence>
          </xsd:extension>
        </xsd:complexContent>
      </xsd:complexType>
    </xsd:element>
    <xsd:element name="o015fcf302324bb79e4d11d56562ab67" ma:index="22" nillable="true" ma:taxonomy="true" ma:internalName="o015fcf302324bb79e4d11d56562ab67" ma:taxonomyFieldName="OneIntranetNavigationHierarchy" ma:displayName="Navigation Hierarchy" ma:readOnly="false" ma:default="335;#Accueil|8103e37a-cbd1-44fc-aad4-229d286d8ebb" ma:fieldId="{8015fcf3-0232-4bb7-9e4d-11d56562ab67}" ma:taxonomyMulti="true" ma:sspId="e21919d8-91b0-4fc7-8605-2bebddd9b0be" ma:termSetId="07f8b4a7-38e4-4dbc-abb7-065c55d59005" ma:anchorId="00000000-0000-0000-0000-000000000000" ma:open="false" ma:isKeyword="false">
      <xsd:complexType>
        <xsd:sequence>
          <xsd:element ref="pc:Terms" minOccurs="0" maxOccurs="1"/>
        </xsd:sequence>
      </xsd:complexType>
    </xsd:element>
    <xsd:element name="ic1e81ca8e5343ad92408bbcd1c6125f" ma:index="23" nillable="true" ma:displayName="Topics_0" ma:internalName="ic1e81ca8e5343ad92408bbcd1c6125f">
      <xsd:simpleType>
        <xsd:restriction base="dms:Note">
          <xsd:maxLength value="255"/>
        </xsd:restriction>
      </xsd:simpleType>
    </xsd:element>
    <xsd:element name="ce83b12b6ea14b9eaf3e2690ef600741" ma:index="24" nillable="true" ma:displayName="Types_0" ma:internalName="ce83b12b6ea14b9eaf3e2690ef600741">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def04f0-8d5b-443b-a040-1c853cd58e95" elementFormDefault="qualified">
    <xsd:import namespace="http://schemas.microsoft.com/office/2006/documentManagement/types"/>
    <xsd:import namespace="http://schemas.microsoft.com/office/infopath/2007/PartnerControls"/>
    <xsd:element name="Keyword" ma:index="25" nillable="true" ma:displayName="Keyword" ma:internalName="Keyword">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9" ma:displayName="Content Type"/>
        <xsd:element ref="dc:title" minOccurs="0" maxOccurs="1" ma:index="1" ma:displayName="Title"/>
        <xsd:element ref="dc:subject" minOccurs="0" maxOccurs="1"/>
        <xsd:element ref="dc:description" minOccurs="0" maxOccurs="1" ma:index="5" ma:displayName="Comments"/>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E49E8E-9E29-4668-975F-5ECDEFC353A6}">
  <ds:schemaRefs>
    <ds:schemaRef ds:uri="http://schemas.microsoft.com/sharepoint/events"/>
  </ds:schemaRefs>
</ds:datastoreItem>
</file>

<file path=customXml/itemProps2.xml><?xml version="1.0" encoding="utf-8"?>
<ds:datastoreItem xmlns:ds="http://schemas.openxmlformats.org/officeDocument/2006/customXml" ds:itemID="{4EB5DB1E-2B17-44B7-9CFD-E4C7B243ADFF}">
  <ds:schemaRefs>
    <ds:schemaRef ds:uri="http://schemas.microsoft.com/office/infopath/2007/PartnerControls"/>
    <ds:schemaRef ds:uri="http://purl.org/dc/terms/"/>
    <ds:schemaRef ds:uri="http://purl.org/dc/elements/1.1/"/>
    <ds:schemaRef ds:uri="http://schemas.microsoft.com/office/2006/metadata/properties"/>
    <ds:schemaRef ds:uri="http://schemas.openxmlformats.org/package/2006/metadata/core-properties"/>
    <ds:schemaRef ds:uri="http://www.w3.org/XML/1998/namespace"/>
    <ds:schemaRef ds:uri="bdef04f0-8d5b-443b-a040-1c853cd58e95"/>
    <ds:schemaRef ds:uri="http://schemas.microsoft.com/office/2006/documentManagement/types"/>
    <ds:schemaRef ds:uri="bfcce456-32ee-40ef-9c62-33a3afbefaa8"/>
    <ds:schemaRef ds:uri="http://schemas.microsoft.com/sharepoint/v3"/>
    <ds:schemaRef ds:uri="http://purl.org/dc/dcmitype/"/>
  </ds:schemaRefs>
</ds:datastoreItem>
</file>

<file path=customXml/itemProps3.xml><?xml version="1.0" encoding="utf-8"?>
<ds:datastoreItem xmlns:ds="http://schemas.openxmlformats.org/officeDocument/2006/customXml" ds:itemID="{9257C4CC-B2A5-4CE0-B42F-CDD8A757E188}">
  <ds:schemaRefs>
    <ds:schemaRef ds:uri="http://schemas.microsoft.com/sharepoint/v3/contenttype/forms"/>
  </ds:schemaRefs>
</ds:datastoreItem>
</file>

<file path=customXml/itemProps4.xml><?xml version="1.0" encoding="utf-8"?>
<ds:datastoreItem xmlns:ds="http://schemas.openxmlformats.org/officeDocument/2006/customXml" ds:itemID="{3D849157-DBC9-4FD8-AE5F-F34155AFB4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fcce456-32ee-40ef-9c62-33a3afbefaa8"/>
    <ds:schemaRef ds:uri="bdef04f0-8d5b-443b-a040-1c853cd58e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ING_PP_Template_16x9_July2016</Template>
  <TotalTime>4196</TotalTime>
  <Words>4804</Words>
  <Application>Microsoft Macintosh PowerPoint</Application>
  <PresentationFormat>Widescreen</PresentationFormat>
  <Paragraphs>347</Paragraphs>
  <Slides>58</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ING Me</vt:lpstr>
      <vt:lpstr>PT Sans</vt:lpstr>
      <vt:lpstr>ING_PP_Template_16x9_July2016</vt:lpstr>
      <vt:lpstr>Design Patterns</vt:lpstr>
      <vt:lpstr>What’s a design pattern?</vt:lpstr>
      <vt:lpstr>Algorithm vs Pattern</vt:lpstr>
      <vt:lpstr>What does the pattern consist of?</vt:lpstr>
      <vt:lpstr>Types of Design Patterns</vt:lpstr>
      <vt:lpstr>Creational Design Patterns</vt:lpstr>
      <vt:lpstr>Creational Design Patterns</vt:lpstr>
      <vt:lpstr>Problem</vt:lpstr>
      <vt:lpstr>Codebase changes</vt:lpstr>
      <vt:lpstr>SimpleFactory</vt:lpstr>
      <vt:lpstr>Huston we have a problem </vt:lpstr>
      <vt:lpstr>Factory</vt:lpstr>
      <vt:lpstr>Solution</vt:lpstr>
      <vt:lpstr>Pros &amp; Cons</vt:lpstr>
      <vt:lpstr> Structure </vt:lpstr>
      <vt:lpstr>Singleton</vt:lpstr>
      <vt:lpstr>Problem</vt:lpstr>
      <vt:lpstr>Clients may not even realize that they’re working with the same object all the time.</vt:lpstr>
      <vt:lpstr>PowerPoint Presentation</vt:lpstr>
      <vt:lpstr>Solution</vt:lpstr>
      <vt:lpstr> Real-World Analogy</vt:lpstr>
      <vt:lpstr>How to Implement?</vt:lpstr>
      <vt:lpstr>Cons</vt:lpstr>
      <vt:lpstr>Problem</vt:lpstr>
      <vt:lpstr>One class with giant constructor</vt:lpstr>
      <vt:lpstr>Builder</vt:lpstr>
      <vt:lpstr>Solution</vt:lpstr>
      <vt:lpstr>Different builders execute the same task in various ways</vt:lpstr>
      <vt:lpstr>Structural Design Patterns</vt:lpstr>
      <vt:lpstr>Problem</vt:lpstr>
      <vt:lpstr>A program could use the notifier class to send notifications about important events to a predefined set of emails.</vt:lpstr>
      <vt:lpstr>Different types of notifiers? How hard can that be?</vt:lpstr>
      <vt:lpstr>“Why can’t you use several notification types at once?   If your house is on fire, you’d probably want to be informed through every channel.”</vt:lpstr>
      <vt:lpstr>Solution</vt:lpstr>
      <vt:lpstr>Decorator</vt:lpstr>
      <vt:lpstr>PowerPoint Presentation</vt:lpstr>
      <vt:lpstr>How is the impact on client code?</vt:lpstr>
      <vt:lpstr>Real-World Analogy</vt:lpstr>
      <vt:lpstr>Structure</vt:lpstr>
      <vt:lpstr>Composite</vt:lpstr>
      <vt:lpstr>Problem</vt:lpstr>
      <vt:lpstr>Solution</vt:lpstr>
      <vt:lpstr>Real-World Analogy</vt:lpstr>
      <vt:lpstr>Structure</vt:lpstr>
      <vt:lpstr>Proxy</vt:lpstr>
      <vt:lpstr>Problem</vt:lpstr>
      <vt:lpstr>Solution</vt:lpstr>
      <vt:lpstr>Real-World Analogy</vt:lpstr>
      <vt:lpstr>Structure</vt:lpstr>
      <vt:lpstr>Code example</vt:lpstr>
      <vt:lpstr>Behavioural Designs</vt:lpstr>
      <vt:lpstr>Observer</vt:lpstr>
      <vt:lpstr>Problem</vt:lpstr>
      <vt:lpstr>Solution</vt:lpstr>
      <vt:lpstr>PowerPoint Presentation</vt:lpstr>
      <vt:lpstr>Real World Analogy</vt:lpstr>
      <vt:lpstr>Structure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Nica, D.M. (Dana - Maria)</dc:creator>
  <cp:keywords>3 Corporate useful elements and example slides 16x9.pptx</cp:keywords>
  <dc:description/>
  <cp:lastModifiedBy>Toma, O.A. (Oana Alexandra)</cp:lastModifiedBy>
  <cp:revision>34</cp:revision>
  <dcterms:created xsi:type="dcterms:W3CDTF">2021-04-01T06:39:48Z</dcterms:created>
  <dcterms:modified xsi:type="dcterms:W3CDTF">2023-05-11T17:00:58Z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policyId">
    <vt:lpwstr/>
  </property>
  <property fmtid="{D5CDD505-2E9C-101B-9397-08002B2CF9AE}" pid="3" name="ContentTypeId">
    <vt:lpwstr>0x01010053927DD08980124A97E8EFD9240A9C8A01005B5FE8851A12E24F85BCE3BFCC56091F</vt:lpwstr>
  </property>
  <property fmtid="{D5CDD505-2E9C-101B-9397-08002B2CF9AE}" pid="4" name="OneIntranetNavigationHierarchy">
    <vt:lpwstr>335;#Home|8103e37a-cbd1-44fc-aad4-229d286d8ebb</vt:lpwstr>
  </property>
  <property fmtid="{D5CDD505-2E9C-101B-9397-08002B2CF9AE}" pid="5" name="ItemRetentionFormula">
    <vt:lpwstr/>
  </property>
  <property fmtid="{D5CDD505-2E9C-101B-9397-08002B2CF9AE}" pid="6" name="OneIntranetRole">
    <vt:lpwstr>481;#Global|574d8d97-9af7-43f6-b31f-3e7f4db5adca</vt:lpwstr>
  </property>
  <property fmtid="{D5CDD505-2E9C-101B-9397-08002B2CF9AE}" pid="7" name="Categories0">
    <vt:lpwstr>The ING brand – Guidel. and templ. - powerpoint</vt:lpwstr>
  </property>
  <property fmtid="{D5CDD505-2E9C-101B-9397-08002B2CF9AE}" pid="8" name="OneIntranetTypes">
    <vt:lpwstr/>
  </property>
  <property fmtid="{D5CDD505-2E9C-101B-9397-08002B2CF9AE}" pid="9" name="OneIntranetTopics">
    <vt:lpwstr/>
  </property>
</Properties>
</file>