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20"/>
  </p:notesMasterIdLst>
  <p:handoutMasterIdLst>
    <p:handoutMasterId r:id="rId21"/>
  </p:handoutMasterIdLst>
  <p:sldIdLst>
    <p:sldId id="450" r:id="rId6"/>
    <p:sldId id="518" r:id="rId7"/>
    <p:sldId id="479" r:id="rId8"/>
    <p:sldId id="482" r:id="rId9"/>
    <p:sldId id="516" r:id="rId10"/>
    <p:sldId id="481" r:id="rId11"/>
    <p:sldId id="500" r:id="rId12"/>
    <p:sldId id="521" r:id="rId13"/>
    <p:sldId id="522" r:id="rId14"/>
    <p:sldId id="523" r:id="rId15"/>
    <p:sldId id="524" r:id="rId16"/>
    <p:sldId id="525" r:id="rId17"/>
    <p:sldId id="526" r:id="rId18"/>
    <p:sldId id="527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262626"/>
    <a:srgbClr val="2217FD"/>
    <a:srgbClr val="00FF00"/>
    <a:srgbClr val="F0F0F0"/>
    <a:srgbClr val="E9E9E9"/>
    <a:srgbClr val="A0CAE9"/>
    <a:srgbClr val="D0D93C"/>
    <a:srgbClr val="AB0066"/>
    <a:srgbClr val="939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2" autoAdjust="0"/>
    <p:restoredTop sz="80816" autoAdjust="0"/>
  </p:normalViewPr>
  <p:slideViewPr>
    <p:cSldViewPr snapToGrid="0" showGuides="1">
      <p:cViewPr varScale="1">
        <p:scale>
          <a:sx n="102" d="100"/>
          <a:sy n="102" d="100"/>
        </p:scale>
        <p:origin x="20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362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22/05/2023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2:26:1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24575,'62'0'0,"-4"0"0,-29 0 0,8 0 0,36 0 0,-1 0 0,6 0 0,-10 0 0,9 0-1257,11 0 1,17 0 0,2 0 0,-13 0 1256,-24 0 0,-7 0 0,10 0 0,3 0 0,13 0 0,8 0 0,-2 0 0,-9 0 0,-17 0 0,3 0 0,-5 0 253,30 0 0,10 0 1,-36 0-1,-52 0 1,17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2:26:2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24575,'11'0'0,"5"10"0,-3-3 0,20 19 0,-9 4 0,7-5 0,40 31 0,-47-38 0,63 31 0,-53-26 0,6 0 0,-12-7 0,-12-6 0,-4-9 0,-1 4 0,-6-5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2:26:22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0 24575,'-3'11'0,"-41"-5"0,8 21 0,-24-12 0,-3 21 0,-4 0 0,-1-14 0,10 7 0,16-3 0,19-11 0,-23 11 0,33-15 0,-3-5 0,11-1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22/05/2023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84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Container is the most important module.</a:t>
            </a:r>
          </a:p>
          <a:p>
            <a:r>
              <a:rPr lang="en-US" dirty="0"/>
              <a:t>Data Access module is the one that is handling everything related with database CRUD operations.</a:t>
            </a:r>
          </a:p>
          <a:p>
            <a:r>
              <a:rPr lang="en-US" dirty="0"/>
              <a:t>Web provides basic web-oriented integration features.</a:t>
            </a:r>
          </a:p>
          <a:p>
            <a:r>
              <a:rPr lang="en-US" dirty="0"/>
              <a:t>AOP (aspect oriented programming), allow you to implement method-interceptors and pointcuts to cleanly decouple code.</a:t>
            </a:r>
          </a:p>
          <a:p>
            <a:r>
              <a:rPr lang="en-US" dirty="0"/>
              <a:t>Test module supports the testing of Spring components with Junit.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35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7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21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71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84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/spring-boot-starters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35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74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3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78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79" name="Group 7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0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0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56" name="Group 55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5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3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gray">
              <a:xfrm>
                <a:off x="-2035175" y="4681706"/>
                <a:ext cx="1872000" cy="10484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4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4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4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48" userDrawn="1">
          <p15:clr>
            <a:srgbClr val="FBAE40"/>
          </p15:clr>
        </p15:guide>
        <p15:guide id="1" pos="3720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79024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3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6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8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8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Bars Horizontal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247664" y="1270001"/>
            <a:ext cx="2069637" cy="2271324"/>
          </a:xfrm>
          <a:custGeom>
            <a:avLst/>
            <a:gdLst>
              <a:gd name="connsiteX0" fmla="*/ 84102 w 2069637"/>
              <a:gd name="connsiteY0" fmla="*/ 0 h 2271324"/>
              <a:gd name="connsiteX1" fmla="*/ 87370 w 2069637"/>
              <a:gd name="connsiteY1" fmla="*/ 0 h 2271324"/>
              <a:gd name="connsiteX2" fmla="*/ 95133 w 2069637"/>
              <a:gd name="connsiteY2" fmla="*/ 0 h 2271324"/>
              <a:gd name="connsiteX3" fmla="*/ 110251 w 2069637"/>
              <a:gd name="connsiteY3" fmla="*/ 0 h 2271324"/>
              <a:gd name="connsiteX4" fmla="*/ 113143 w 2069637"/>
              <a:gd name="connsiteY4" fmla="*/ 0 h 2271324"/>
              <a:gd name="connsiteX5" fmla="*/ 135174 w 2069637"/>
              <a:gd name="connsiteY5" fmla="*/ 0 h 2271324"/>
              <a:gd name="connsiteX6" fmla="*/ 146412 w 2069637"/>
              <a:gd name="connsiteY6" fmla="*/ 0 h 2271324"/>
              <a:gd name="connsiteX7" fmla="*/ 146413 w 2069637"/>
              <a:gd name="connsiteY7" fmla="*/ 0 h 2271324"/>
              <a:gd name="connsiteX8" fmla="*/ 161504 w 2069637"/>
              <a:gd name="connsiteY8" fmla="*/ 0 h 2271324"/>
              <a:gd name="connsiteX9" fmla="*/ 161505 w 2069637"/>
              <a:gd name="connsiteY9" fmla="*/ 0 h 2271324"/>
              <a:gd name="connsiteX10" fmla="*/ 165761 w 2069637"/>
              <a:gd name="connsiteY10" fmla="*/ 0 h 2271324"/>
              <a:gd name="connsiteX11" fmla="*/ 172353 w 2069637"/>
              <a:gd name="connsiteY11" fmla="*/ 0 h 2271324"/>
              <a:gd name="connsiteX12" fmla="*/ 224242 w 2069637"/>
              <a:gd name="connsiteY12" fmla="*/ 0 h 2271324"/>
              <a:gd name="connsiteX13" fmla="*/ 241866 w 2069637"/>
              <a:gd name="connsiteY13" fmla="*/ 0 h 2271324"/>
              <a:gd name="connsiteX14" fmla="*/ 257647 w 2069637"/>
              <a:gd name="connsiteY14" fmla="*/ 0 h 2271324"/>
              <a:gd name="connsiteX15" fmla="*/ 293292 w 2069637"/>
              <a:gd name="connsiteY15" fmla="*/ 0 h 2271324"/>
              <a:gd name="connsiteX16" fmla="*/ 297032 w 2069637"/>
              <a:gd name="connsiteY16" fmla="*/ 0 h 2271324"/>
              <a:gd name="connsiteX17" fmla="*/ 324081 w 2069637"/>
              <a:gd name="connsiteY17" fmla="*/ 0 h 2271324"/>
              <a:gd name="connsiteX18" fmla="*/ 325049 w 2069637"/>
              <a:gd name="connsiteY18" fmla="*/ 0 h 2271324"/>
              <a:gd name="connsiteX19" fmla="*/ 331829 w 2069637"/>
              <a:gd name="connsiteY19" fmla="*/ 0 h 2271324"/>
              <a:gd name="connsiteX20" fmla="*/ 350068 w 2069637"/>
              <a:gd name="connsiteY20" fmla="*/ 0 h 2271324"/>
              <a:gd name="connsiteX21" fmla="*/ 350230 w 2069637"/>
              <a:gd name="connsiteY21" fmla="*/ 0 h 2271324"/>
              <a:gd name="connsiteX22" fmla="*/ 386063 w 2069637"/>
              <a:gd name="connsiteY22" fmla="*/ 0 h 2271324"/>
              <a:gd name="connsiteX23" fmla="*/ 401483 w 2069637"/>
              <a:gd name="connsiteY23" fmla="*/ 0 h 2271324"/>
              <a:gd name="connsiteX24" fmla="*/ 401484 w 2069637"/>
              <a:gd name="connsiteY24" fmla="*/ 0 h 2271324"/>
              <a:gd name="connsiteX25" fmla="*/ 412332 w 2069637"/>
              <a:gd name="connsiteY25" fmla="*/ 0 h 2271324"/>
              <a:gd name="connsiteX26" fmla="*/ 416287 w 2069637"/>
              <a:gd name="connsiteY26" fmla="*/ 0 h 2271324"/>
              <a:gd name="connsiteX27" fmla="*/ 436186 w 2069637"/>
              <a:gd name="connsiteY27" fmla="*/ 0 h 2271324"/>
              <a:gd name="connsiteX28" fmla="*/ 436187 w 2069637"/>
              <a:gd name="connsiteY28" fmla="*/ 0 h 2271324"/>
              <a:gd name="connsiteX29" fmla="*/ 445139 w 2069637"/>
              <a:gd name="connsiteY29" fmla="*/ 0 h 2271324"/>
              <a:gd name="connsiteX30" fmla="*/ 475674 w 2069637"/>
              <a:gd name="connsiteY30" fmla="*/ 0 h 2271324"/>
              <a:gd name="connsiteX31" fmla="*/ 481845 w 2069637"/>
              <a:gd name="connsiteY31" fmla="*/ 0 h 2271324"/>
              <a:gd name="connsiteX32" fmla="*/ 485209 w 2069637"/>
              <a:gd name="connsiteY32" fmla="*/ 0 h 2271324"/>
              <a:gd name="connsiteX33" fmla="*/ 492675 w 2069637"/>
              <a:gd name="connsiteY33" fmla="*/ 0 h 2271324"/>
              <a:gd name="connsiteX34" fmla="*/ 497626 w 2069637"/>
              <a:gd name="connsiteY34" fmla="*/ 0 h 2271324"/>
              <a:gd name="connsiteX35" fmla="*/ 533270 w 2069637"/>
              <a:gd name="connsiteY35" fmla="*/ 0 h 2271324"/>
              <a:gd name="connsiteX36" fmla="*/ 579740 w 2069637"/>
              <a:gd name="connsiteY36" fmla="*/ 0 h 2271324"/>
              <a:gd name="connsiteX37" fmla="*/ 579958 w 2069637"/>
              <a:gd name="connsiteY37" fmla="*/ 0 h 2271324"/>
              <a:gd name="connsiteX38" fmla="*/ 590046 w 2069637"/>
              <a:gd name="connsiteY38" fmla="*/ 0 h 2271324"/>
              <a:gd name="connsiteX39" fmla="*/ 656265 w 2069637"/>
              <a:gd name="connsiteY39" fmla="*/ 0 h 2271324"/>
              <a:gd name="connsiteX40" fmla="*/ 676165 w 2069637"/>
              <a:gd name="connsiteY40" fmla="*/ 0 h 2271324"/>
              <a:gd name="connsiteX41" fmla="*/ 676166 w 2069637"/>
              <a:gd name="connsiteY41" fmla="*/ 0 h 2271324"/>
              <a:gd name="connsiteX42" fmla="*/ 678863 w 2069637"/>
              <a:gd name="connsiteY42" fmla="*/ 0 h 2271324"/>
              <a:gd name="connsiteX43" fmla="*/ 711859 w 2069637"/>
              <a:gd name="connsiteY43" fmla="*/ 0 h 2271324"/>
              <a:gd name="connsiteX44" fmla="*/ 715652 w 2069637"/>
              <a:gd name="connsiteY44" fmla="*/ 0 h 2271324"/>
              <a:gd name="connsiteX45" fmla="*/ 731206 w 2069637"/>
              <a:gd name="connsiteY45" fmla="*/ 0 h 2271324"/>
              <a:gd name="connsiteX46" fmla="*/ 731206 w 2069637"/>
              <a:gd name="connsiteY46" fmla="*/ 0 h 2271324"/>
              <a:gd name="connsiteX47" fmla="*/ 732653 w 2069637"/>
              <a:gd name="connsiteY47" fmla="*/ 0 h 2271324"/>
              <a:gd name="connsiteX48" fmla="*/ 790116 w 2069637"/>
              <a:gd name="connsiteY48" fmla="*/ 0 h 2271324"/>
              <a:gd name="connsiteX49" fmla="*/ 819719 w 2069637"/>
              <a:gd name="connsiteY49" fmla="*/ 0 h 2271324"/>
              <a:gd name="connsiteX50" fmla="*/ 819936 w 2069637"/>
              <a:gd name="connsiteY50" fmla="*/ 0 h 2271324"/>
              <a:gd name="connsiteX51" fmla="*/ 889526 w 2069637"/>
              <a:gd name="connsiteY51" fmla="*/ 0 h 2271324"/>
              <a:gd name="connsiteX52" fmla="*/ 892794 w 2069637"/>
              <a:gd name="connsiteY52" fmla="*/ 0 h 2271324"/>
              <a:gd name="connsiteX53" fmla="*/ 900557 w 2069637"/>
              <a:gd name="connsiteY53" fmla="*/ 0 h 2271324"/>
              <a:gd name="connsiteX54" fmla="*/ 914443 w 2069637"/>
              <a:gd name="connsiteY54" fmla="*/ 0 h 2271324"/>
              <a:gd name="connsiteX55" fmla="*/ 915675 w 2069637"/>
              <a:gd name="connsiteY55" fmla="*/ 0 h 2271324"/>
              <a:gd name="connsiteX56" fmla="*/ 918841 w 2069637"/>
              <a:gd name="connsiteY56" fmla="*/ 0 h 2271324"/>
              <a:gd name="connsiteX57" fmla="*/ 940132 w 2069637"/>
              <a:gd name="connsiteY57" fmla="*/ 0 h 2271324"/>
              <a:gd name="connsiteX58" fmla="*/ 940598 w 2069637"/>
              <a:gd name="connsiteY58" fmla="*/ 0 h 2271324"/>
              <a:gd name="connsiteX59" fmla="*/ 951837 w 2069637"/>
              <a:gd name="connsiteY59" fmla="*/ 0 h 2271324"/>
              <a:gd name="connsiteX60" fmla="*/ 966929 w 2069637"/>
              <a:gd name="connsiteY60" fmla="*/ 0 h 2271324"/>
              <a:gd name="connsiteX61" fmla="*/ 971185 w 2069637"/>
              <a:gd name="connsiteY61" fmla="*/ 0 h 2271324"/>
              <a:gd name="connsiteX62" fmla="*/ 971186 w 2069637"/>
              <a:gd name="connsiteY62" fmla="*/ 0 h 2271324"/>
              <a:gd name="connsiteX63" fmla="*/ 977777 w 2069637"/>
              <a:gd name="connsiteY63" fmla="*/ 0 h 2271324"/>
              <a:gd name="connsiteX64" fmla="*/ 1012360 w 2069637"/>
              <a:gd name="connsiteY64" fmla="*/ 0 h 2271324"/>
              <a:gd name="connsiteX65" fmla="*/ 1029666 w 2069637"/>
              <a:gd name="connsiteY65" fmla="*/ 0 h 2271324"/>
              <a:gd name="connsiteX66" fmla="*/ 1030094 w 2069637"/>
              <a:gd name="connsiteY66" fmla="*/ 0 h 2271324"/>
              <a:gd name="connsiteX67" fmla="*/ 1047290 w 2069637"/>
              <a:gd name="connsiteY67" fmla="*/ 0 h 2271324"/>
              <a:gd name="connsiteX68" fmla="*/ 1052570 w 2069637"/>
              <a:gd name="connsiteY68" fmla="*/ 0 h 2271324"/>
              <a:gd name="connsiteX69" fmla="*/ 1098715 w 2069637"/>
              <a:gd name="connsiteY69" fmla="*/ 0 h 2271324"/>
              <a:gd name="connsiteX70" fmla="*/ 1129504 w 2069637"/>
              <a:gd name="connsiteY70" fmla="*/ 0 h 2271324"/>
              <a:gd name="connsiteX71" fmla="*/ 1130472 w 2069637"/>
              <a:gd name="connsiteY71" fmla="*/ 0 h 2271324"/>
              <a:gd name="connsiteX72" fmla="*/ 1137252 w 2069637"/>
              <a:gd name="connsiteY72" fmla="*/ 0 h 2271324"/>
              <a:gd name="connsiteX73" fmla="*/ 1154421 w 2069637"/>
              <a:gd name="connsiteY73" fmla="*/ 0 h 2271324"/>
              <a:gd name="connsiteX74" fmla="*/ 1155491 w 2069637"/>
              <a:gd name="connsiteY74" fmla="*/ 0 h 2271324"/>
              <a:gd name="connsiteX75" fmla="*/ 1155653 w 2069637"/>
              <a:gd name="connsiteY75" fmla="*/ 0 h 2271324"/>
              <a:gd name="connsiteX76" fmla="*/ 1180110 w 2069637"/>
              <a:gd name="connsiteY76" fmla="*/ 0 h 2271324"/>
              <a:gd name="connsiteX77" fmla="*/ 1191486 w 2069637"/>
              <a:gd name="connsiteY77" fmla="*/ 0 h 2271324"/>
              <a:gd name="connsiteX78" fmla="*/ 1205226 w 2069637"/>
              <a:gd name="connsiteY78" fmla="*/ 0 h 2271324"/>
              <a:gd name="connsiteX79" fmla="*/ 1217756 w 2069637"/>
              <a:gd name="connsiteY79" fmla="*/ 0 h 2271324"/>
              <a:gd name="connsiteX80" fmla="*/ 1221710 w 2069637"/>
              <a:gd name="connsiteY80" fmla="*/ 0 h 2271324"/>
              <a:gd name="connsiteX81" fmla="*/ 1250563 w 2069637"/>
              <a:gd name="connsiteY81" fmla="*/ 0 h 2271324"/>
              <a:gd name="connsiteX82" fmla="*/ 1287268 w 2069637"/>
              <a:gd name="connsiteY82" fmla="*/ 0 h 2271324"/>
              <a:gd name="connsiteX83" fmla="*/ 1290633 w 2069637"/>
              <a:gd name="connsiteY83" fmla="*/ 0 h 2271324"/>
              <a:gd name="connsiteX84" fmla="*/ 1292549 w 2069637"/>
              <a:gd name="connsiteY84" fmla="*/ 0 h 2271324"/>
              <a:gd name="connsiteX85" fmla="*/ 1298098 w 2069637"/>
              <a:gd name="connsiteY85" fmla="*/ 0 h 2271324"/>
              <a:gd name="connsiteX86" fmla="*/ 1338694 w 2069637"/>
              <a:gd name="connsiteY86" fmla="*/ 0 h 2271324"/>
              <a:gd name="connsiteX87" fmla="*/ 1373134 w 2069637"/>
              <a:gd name="connsiteY87" fmla="*/ 0 h 2271324"/>
              <a:gd name="connsiteX88" fmla="*/ 1385164 w 2069637"/>
              <a:gd name="connsiteY88" fmla="*/ 0 h 2271324"/>
              <a:gd name="connsiteX89" fmla="*/ 1385382 w 2069637"/>
              <a:gd name="connsiteY89" fmla="*/ 0 h 2271324"/>
              <a:gd name="connsiteX90" fmla="*/ 1395470 w 2069637"/>
              <a:gd name="connsiteY90" fmla="*/ 0 h 2271324"/>
              <a:gd name="connsiteX91" fmla="*/ 1445204 w 2069637"/>
              <a:gd name="connsiteY91" fmla="*/ 0 h 2271324"/>
              <a:gd name="connsiteX92" fmla="*/ 1461689 w 2069637"/>
              <a:gd name="connsiteY92" fmla="*/ 0 h 2271324"/>
              <a:gd name="connsiteX93" fmla="*/ 1484286 w 2069637"/>
              <a:gd name="connsiteY93" fmla="*/ 0 h 2271324"/>
              <a:gd name="connsiteX94" fmla="*/ 1538077 w 2069637"/>
              <a:gd name="connsiteY94" fmla="*/ 0 h 2271324"/>
              <a:gd name="connsiteX95" fmla="*/ 1557022 w 2069637"/>
              <a:gd name="connsiteY95" fmla="*/ 0 h 2271324"/>
              <a:gd name="connsiteX96" fmla="*/ 1595540 w 2069637"/>
              <a:gd name="connsiteY96" fmla="*/ 0 h 2271324"/>
              <a:gd name="connsiteX97" fmla="*/ 1613112 w 2069637"/>
              <a:gd name="connsiteY97" fmla="*/ 0 h 2271324"/>
              <a:gd name="connsiteX98" fmla="*/ 1625142 w 2069637"/>
              <a:gd name="connsiteY98" fmla="*/ 0 h 2271324"/>
              <a:gd name="connsiteX99" fmla="*/ 1625360 w 2069637"/>
              <a:gd name="connsiteY99" fmla="*/ 0 h 2271324"/>
              <a:gd name="connsiteX100" fmla="*/ 1719866 w 2069637"/>
              <a:gd name="connsiteY100" fmla="*/ 0 h 2271324"/>
              <a:gd name="connsiteX101" fmla="*/ 1724265 w 2069637"/>
              <a:gd name="connsiteY101" fmla="*/ 0 h 2271324"/>
              <a:gd name="connsiteX102" fmla="*/ 1745556 w 2069637"/>
              <a:gd name="connsiteY102" fmla="*/ 0 h 2271324"/>
              <a:gd name="connsiteX103" fmla="*/ 1757616 w 2069637"/>
              <a:gd name="connsiteY103" fmla="*/ 0 h 2271324"/>
              <a:gd name="connsiteX104" fmla="*/ 1797000 w 2069637"/>
              <a:gd name="connsiteY104" fmla="*/ 0 h 2271324"/>
              <a:gd name="connsiteX105" fmla="*/ 1835518 w 2069637"/>
              <a:gd name="connsiteY105" fmla="*/ 0 h 2271324"/>
              <a:gd name="connsiteX106" fmla="*/ 1857994 w 2069637"/>
              <a:gd name="connsiteY106" fmla="*/ 0 h 2271324"/>
              <a:gd name="connsiteX107" fmla="*/ 1933346 w 2069637"/>
              <a:gd name="connsiteY107" fmla="*/ 0 h 2271324"/>
              <a:gd name="connsiteX108" fmla="*/ 1936155 w 2069637"/>
              <a:gd name="connsiteY108" fmla="*/ 0 h 2271324"/>
              <a:gd name="connsiteX109" fmla="*/ 1959845 w 2069637"/>
              <a:gd name="connsiteY109" fmla="*/ 0 h 2271324"/>
              <a:gd name="connsiteX110" fmla="*/ 1975641 w 2069637"/>
              <a:gd name="connsiteY110" fmla="*/ 0 h 2271324"/>
              <a:gd name="connsiteX111" fmla="*/ 1975642 w 2069637"/>
              <a:gd name="connsiteY111" fmla="*/ 0 h 2271324"/>
              <a:gd name="connsiteX112" fmla="*/ 1985534 w 2069637"/>
              <a:gd name="connsiteY112" fmla="*/ 0 h 2271324"/>
              <a:gd name="connsiteX113" fmla="*/ 2069637 w 2069637"/>
              <a:gd name="connsiteY113" fmla="*/ 84004 h 2271324"/>
              <a:gd name="connsiteX114" fmla="*/ 2069637 w 2069637"/>
              <a:gd name="connsiteY114" fmla="*/ 2187320 h 2271324"/>
              <a:gd name="connsiteX115" fmla="*/ 1985534 w 2069637"/>
              <a:gd name="connsiteY115" fmla="*/ 2271324 h 2271324"/>
              <a:gd name="connsiteX116" fmla="*/ 1982266 w 2069637"/>
              <a:gd name="connsiteY116" fmla="*/ 2271324 h 2271324"/>
              <a:gd name="connsiteX117" fmla="*/ 1974502 w 2069637"/>
              <a:gd name="connsiteY117" fmla="*/ 2271324 h 2271324"/>
              <a:gd name="connsiteX118" fmla="*/ 1959385 w 2069637"/>
              <a:gd name="connsiteY118" fmla="*/ 2271324 h 2271324"/>
              <a:gd name="connsiteX119" fmla="*/ 1956492 w 2069637"/>
              <a:gd name="connsiteY119" fmla="*/ 2271324 h 2271324"/>
              <a:gd name="connsiteX120" fmla="*/ 1934463 w 2069637"/>
              <a:gd name="connsiteY120" fmla="*/ 2271324 h 2271324"/>
              <a:gd name="connsiteX121" fmla="*/ 1933346 w 2069637"/>
              <a:gd name="connsiteY121" fmla="*/ 2271324 h 2271324"/>
              <a:gd name="connsiteX122" fmla="*/ 1923223 w 2069637"/>
              <a:gd name="connsiteY122" fmla="*/ 2271324 h 2271324"/>
              <a:gd name="connsiteX123" fmla="*/ 1908132 w 2069637"/>
              <a:gd name="connsiteY123" fmla="*/ 2271324 h 2271324"/>
              <a:gd name="connsiteX124" fmla="*/ 1903875 w 2069637"/>
              <a:gd name="connsiteY124" fmla="*/ 2271324 h 2271324"/>
              <a:gd name="connsiteX125" fmla="*/ 1897283 w 2069637"/>
              <a:gd name="connsiteY125" fmla="*/ 2271324 h 2271324"/>
              <a:gd name="connsiteX126" fmla="*/ 1845394 w 2069637"/>
              <a:gd name="connsiteY126" fmla="*/ 2271324 h 2271324"/>
              <a:gd name="connsiteX127" fmla="*/ 1827770 w 2069637"/>
              <a:gd name="connsiteY127" fmla="*/ 2271324 h 2271324"/>
              <a:gd name="connsiteX128" fmla="*/ 1776345 w 2069637"/>
              <a:gd name="connsiteY128" fmla="*/ 2271324 h 2271324"/>
              <a:gd name="connsiteX129" fmla="*/ 1745556 w 2069637"/>
              <a:gd name="connsiteY129" fmla="*/ 2271324 h 2271324"/>
              <a:gd name="connsiteX130" fmla="*/ 1744587 w 2069637"/>
              <a:gd name="connsiteY130" fmla="*/ 2271324 h 2271324"/>
              <a:gd name="connsiteX131" fmla="*/ 1737808 w 2069637"/>
              <a:gd name="connsiteY131" fmla="*/ 2271324 h 2271324"/>
              <a:gd name="connsiteX132" fmla="*/ 1719568 w 2069637"/>
              <a:gd name="connsiteY132" fmla="*/ 2271324 h 2271324"/>
              <a:gd name="connsiteX133" fmla="*/ 1719407 w 2069637"/>
              <a:gd name="connsiteY133" fmla="*/ 2271324 h 2271324"/>
              <a:gd name="connsiteX134" fmla="*/ 1694483 w 2069637"/>
              <a:gd name="connsiteY134" fmla="*/ 2271324 h 2271324"/>
              <a:gd name="connsiteX135" fmla="*/ 1668154 w 2069637"/>
              <a:gd name="connsiteY135" fmla="*/ 2271324 h 2271324"/>
              <a:gd name="connsiteX136" fmla="*/ 1657304 w 2069637"/>
              <a:gd name="connsiteY136" fmla="*/ 2271324 h 2271324"/>
              <a:gd name="connsiteX137" fmla="*/ 1653349 w 2069637"/>
              <a:gd name="connsiteY137" fmla="*/ 2271324 h 2271324"/>
              <a:gd name="connsiteX138" fmla="*/ 1633450 w 2069637"/>
              <a:gd name="connsiteY138" fmla="*/ 2271324 h 2271324"/>
              <a:gd name="connsiteX139" fmla="*/ 1624497 w 2069637"/>
              <a:gd name="connsiteY139" fmla="*/ 2271324 h 2271324"/>
              <a:gd name="connsiteX140" fmla="*/ 1587792 w 2069637"/>
              <a:gd name="connsiteY140" fmla="*/ 2271324 h 2271324"/>
              <a:gd name="connsiteX141" fmla="*/ 1584426 w 2069637"/>
              <a:gd name="connsiteY141" fmla="*/ 2271324 h 2271324"/>
              <a:gd name="connsiteX142" fmla="*/ 1576961 w 2069637"/>
              <a:gd name="connsiteY142" fmla="*/ 2271324 h 2271324"/>
              <a:gd name="connsiteX143" fmla="*/ 1536367 w 2069637"/>
              <a:gd name="connsiteY143" fmla="*/ 2271324 h 2271324"/>
              <a:gd name="connsiteX144" fmla="*/ 1489895 w 2069637"/>
              <a:gd name="connsiteY144" fmla="*/ 2271324 h 2271324"/>
              <a:gd name="connsiteX145" fmla="*/ 1489678 w 2069637"/>
              <a:gd name="connsiteY145" fmla="*/ 2271324 h 2271324"/>
              <a:gd name="connsiteX146" fmla="*/ 1479590 w 2069637"/>
              <a:gd name="connsiteY146" fmla="*/ 2271324 h 2271324"/>
              <a:gd name="connsiteX147" fmla="*/ 1413371 w 2069637"/>
              <a:gd name="connsiteY147" fmla="*/ 2271324 h 2271324"/>
              <a:gd name="connsiteX148" fmla="*/ 1393471 w 2069637"/>
              <a:gd name="connsiteY148" fmla="*/ 2271324 h 2271324"/>
              <a:gd name="connsiteX149" fmla="*/ 1390773 w 2069637"/>
              <a:gd name="connsiteY149" fmla="*/ 2271324 h 2271324"/>
              <a:gd name="connsiteX150" fmla="*/ 1338430 w 2069637"/>
              <a:gd name="connsiteY150" fmla="*/ 2271324 h 2271324"/>
              <a:gd name="connsiteX151" fmla="*/ 1336983 w 2069637"/>
              <a:gd name="connsiteY151" fmla="*/ 2271324 h 2271324"/>
              <a:gd name="connsiteX152" fmla="*/ 1279521 w 2069637"/>
              <a:gd name="connsiteY152" fmla="*/ 2271324 h 2271324"/>
              <a:gd name="connsiteX153" fmla="*/ 1249917 w 2069637"/>
              <a:gd name="connsiteY153" fmla="*/ 2271324 h 2271324"/>
              <a:gd name="connsiteX154" fmla="*/ 1249700 w 2069637"/>
              <a:gd name="connsiteY154" fmla="*/ 2271324 h 2271324"/>
              <a:gd name="connsiteX155" fmla="*/ 1180110 w 2069637"/>
              <a:gd name="connsiteY155" fmla="*/ 2271324 h 2271324"/>
              <a:gd name="connsiteX156" fmla="*/ 1178731 w 2069637"/>
              <a:gd name="connsiteY156" fmla="*/ 2271324 h 2271324"/>
              <a:gd name="connsiteX157" fmla="*/ 1169078 w 2069637"/>
              <a:gd name="connsiteY157" fmla="*/ 2271324 h 2271324"/>
              <a:gd name="connsiteX158" fmla="*/ 1155193 w 2069637"/>
              <a:gd name="connsiteY158" fmla="*/ 2271324 h 2271324"/>
              <a:gd name="connsiteX159" fmla="*/ 1153962 w 2069637"/>
              <a:gd name="connsiteY159" fmla="*/ 2271324 h 2271324"/>
              <a:gd name="connsiteX160" fmla="*/ 1150795 w 2069637"/>
              <a:gd name="connsiteY160" fmla="*/ 2271324 h 2271324"/>
              <a:gd name="connsiteX161" fmla="*/ 1129504 w 2069637"/>
              <a:gd name="connsiteY161" fmla="*/ 2271324 h 2271324"/>
              <a:gd name="connsiteX162" fmla="*/ 1129039 w 2069637"/>
              <a:gd name="connsiteY162" fmla="*/ 2271324 h 2271324"/>
              <a:gd name="connsiteX163" fmla="*/ 1098452 w 2069637"/>
              <a:gd name="connsiteY163" fmla="*/ 2271324 h 2271324"/>
              <a:gd name="connsiteX164" fmla="*/ 1091858 w 2069637"/>
              <a:gd name="connsiteY164" fmla="*/ 2271324 h 2271324"/>
              <a:gd name="connsiteX165" fmla="*/ 1039970 w 2069637"/>
              <a:gd name="connsiteY165" fmla="*/ 2271324 h 2271324"/>
              <a:gd name="connsiteX166" fmla="*/ 1039542 w 2069637"/>
              <a:gd name="connsiteY166" fmla="*/ 2271324 h 2271324"/>
              <a:gd name="connsiteX167" fmla="*/ 1022346 w 2069637"/>
              <a:gd name="connsiteY167" fmla="*/ 2271324 h 2271324"/>
              <a:gd name="connsiteX168" fmla="*/ 1017065 w 2069637"/>
              <a:gd name="connsiteY168" fmla="*/ 2271324 h 2271324"/>
              <a:gd name="connsiteX169" fmla="*/ 1012360 w 2069637"/>
              <a:gd name="connsiteY169" fmla="*/ 2271324 h 2271324"/>
              <a:gd name="connsiteX170" fmla="*/ 970921 w 2069637"/>
              <a:gd name="connsiteY170" fmla="*/ 2271324 h 2271324"/>
              <a:gd name="connsiteX171" fmla="*/ 940132 w 2069637"/>
              <a:gd name="connsiteY171" fmla="*/ 2271324 h 2271324"/>
              <a:gd name="connsiteX172" fmla="*/ 939163 w 2069637"/>
              <a:gd name="connsiteY172" fmla="*/ 2271324 h 2271324"/>
              <a:gd name="connsiteX173" fmla="*/ 932384 w 2069637"/>
              <a:gd name="connsiteY173" fmla="*/ 2271324 h 2271324"/>
              <a:gd name="connsiteX174" fmla="*/ 915215 w 2069637"/>
              <a:gd name="connsiteY174" fmla="*/ 2271324 h 2271324"/>
              <a:gd name="connsiteX175" fmla="*/ 915215 w 2069637"/>
              <a:gd name="connsiteY175" fmla="*/ 2271324 h 2271324"/>
              <a:gd name="connsiteX176" fmla="*/ 914144 w 2069637"/>
              <a:gd name="connsiteY176" fmla="*/ 2271324 h 2271324"/>
              <a:gd name="connsiteX177" fmla="*/ 913983 w 2069637"/>
              <a:gd name="connsiteY177" fmla="*/ 2271324 h 2271324"/>
              <a:gd name="connsiteX178" fmla="*/ 899419 w 2069637"/>
              <a:gd name="connsiteY178" fmla="*/ 2271324 h 2271324"/>
              <a:gd name="connsiteX179" fmla="*/ 889526 w 2069637"/>
              <a:gd name="connsiteY179" fmla="*/ 2271324 h 2271324"/>
              <a:gd name="connsiteX180" fmla="*/ 889060 w 2069637"/>
              <a:gd name="connsiteY180" fmla="*/ 2271324 h 2271324"/>
              <a:gd name="connsiteX181" fmla="*/ 877467 w 2069637"/>
              <a:gd name="connsiteY181" fmla="*/ 2271324 h 2271324"/>
              <a:gd name="connsiteX182" fmla="*/ 864412 w 2069637"/>
              <a:gd name="connsiteY182" fmla="*/ 2271324 h 2271324"/>
              <a:gd name="connsiteX183" fmla="*/ 864411 w 2069637"/>
              <a:gd name="connsiteY183" fmla="*/ 2271324 h 2271324"/>
              <a:gd name="connsiteX184" fmla="*/ 851880 w 2069637"/>
              <a:gd name="connsiteY184" fmla="*/ 2271324 h 2271324"/>
              <a:gd name="connsiteX185" fmla="*/ 847925 w 2069637"/>
              <a:gd name="connsiteY185" fmla="*/ 2271324 h 2271324"/>
              <a:gd name="connsiteX186" fmla="*/ 819074 w 2069637"/>
              <a:gd name="connsiteY186" fmla="*/ 2271324 h 2271324"/>
              <a:gd name="connsiteX187" fmla="*/ 782368 w 2069637"/>
              <a:gd name="connsiteY187" fmla="*/ 2271324 h 2271324"/>
              <a:gd name="connsiteX188" fmla="*/ 779003 w 2069637"/>
              <a:gd name="connsiteY188" fmla="*/ 2271324 h 2271324"/>
              <a:gd name="connsiteX189" fmla="*/ 777088 w 2069637"/>
              <a:gd name="connsiteY189" fmla="*/ 2271324 h 2271324"/>
              <a:gd name="connsiteX190" fmla="*/ 777087 w 2069637"/>
              <a:gd name="connsiteY190" fmla="*/ 2271324 h 2271324"/>
              <a:gd name="connsiteX191" fmla="*/ 771537 w 2069637"/>
              <a:gd name="connsiteY191" fmla="*/ 2271324 h 2271324"/>
              <a:gd name="connsiteX192" fmla="*/ 730943 w 2069637"/>
              <a:gd name="connsiteY192" fmla="*/ 2271324 h 2271324"/>
              <a:gd name="connsiteX193" fmla="*/ 696503 w 2069637"/>
              <a:gd name="connsiteY193" fmla="*/ 2271324 h 2271324"/>
              <a:gd name="connsiteX194" fmla="*/ 696502 w 2069637"/>
              <a:gd name="connsiteY194" fmla="*/ 2271324 h 2271324"/>
              <a:gd name="connsiteX195" fmla="*/ 684472 w 2069637"/>
              <a:gd name="connsiteY195" fmla="*/ 2271324 h 2271324"/>
              <a:gd name="connsiteX196" fmla="*/ 684255 w 2069637"/>
              <a:gd name="connsiteY196" fmla="*/ 2271324 h 2271324"/>
              <a:gd name="connsiteX197" fmla="*/ 674166 w 2069637"/>
              <a:gd name="connsiteY197" fmla="*/ 2271324 h 2271324"/>
              <a:gd name="connsiteX198" fmla="*/ 663234 w 2069637"/>
              <a:gd name="connsiteY198" fmla="*/ 2271324 h 2271324"/>
              <a:gd name="connsiteX199" fmla="*/ 659440 w 2069637"/>
              <a:gd name="connsiteY199" fmla="*/ 2271324 h 2271324"/>
              <a:gd name="connsiteX200" fmla="*/ 624433 w 2069637"/>
              <a:gd name="connsiteY200" fmla="*/ 2271324 h 2271324"/>
              <a:gd name="connsiteX201" fmla="*/ 624433 w 2069637"/>
              <a:gd name="connsiteY201" fmla="*/ 2271324 h 2271324"/>
              <a:gd name="connsiteX202" fmla="*/ 607947 w 2069637"/>
              <a:gd name="connsiteY202" fmla="*/ 2271324 h 2271324"/>
              <a:gd name="connsiteX203" fmla="*/ 585349 w 2069637"/>
              <a:gd name="connsiteY203" fmla="*/ 2271324 h 2271324"/>
              <a:gd name="connsiteX204" fmla="*/ 531559 w 2069637"/>
              <a:gd name="connsiteY204" fmla="*/ 2271324 h 2271324"/>
              <a:gd name="connsiteX205" fmla="*/ 512616 w 2069637"/>
              <a:gd name="connsiteY205" fmla="*/ 2271324 h 2271324"/>
              <a:gd name="connsiteX206" fmla="*/ 512615 w 2069637"/>
              <a:gd name="connsiteY206" fmla="*/ 2271324 h 2271324"/>
              <a:gd name="connsiteX207" fmla="*/ 474097 w 2069637"/>
              <a:gd name="connsiteY207" fmla="*/ 2271324 h 2271324"/>
              <a:gd name="connsiteX208" fmla="*/ 456525 w 2069637"/>
              <a:gd name="connsiteY208" fmla="*/ 2271324 h 2271324"/>
              <a:gd name="connsiteX209" fmla="*/ 456524 w 2069637"/>
              <a:gd name="connsiteY209" fmla="*/ 2271324 h 2271324"/>
              <a:gd name="connsiteX210" fmla="*/ 444493 w 2069637"/>
              <a:gd name="connsiteY210" fmla="*/ 2271324 h 2271324"/>
              <a:gd name="connsiteX211" fmla="*/ 444276 w 2069637"/>
              <a:gd name="connsiteY211" fmla="*/ 2271324 h 2271324"/>
              <a:gd name="connsiteX212" fmla="*/ 423255 w 2069637"/>
              <a:gd name="connsiteY212" fmla="*/ 2271324 h 2271324"/>
              <a:gd name="connsiteX213" fmla="*/ 408163 w 2069637"/>
              <a:gd name="connsiteY213" fmla="*/ 2271324 h 2271324"/>
              <a:gd name="connsiteX214" fmla="*/ 349769 w 2069637"/>
              <a:gd name="connsiteY214" fmla="*/ 2271324 h 2271324"/>
              <a:gd name="connsiteX215" fmla="*/ 345371 w 2069637"/>
              <a:gd name="connsiteY215" fmla="*/ 2271324 h 2271324"/>
              <a:gd name="connsiteX216" fmla="*/ 324081 w 2069637"/>
              <a:gd name="connsiteY216" fmla="*/ 2271324 h 2271324"/>
              <a:gd name="connsiteX217" fmla="*/ 312021 w 2069637"/>
              <a:gd name="connsiteY217" fmla="*/ 2271324 h 2271324"/>
              <a:gd name="connsiteX218" fmla="*/ 312021 w 2069637"/>
              <a:gd name="connsiteY218" fmla="*/ 2271324 h 2271324"/>
              <a:gd name="connsiteX219" fmla="*/ 272637 w 2069637"/>
              <a:gd name="connsiteY219" fmla="*/ 2271324 h 2271324"/>
              <a:gd name="connsiteX220" fmla="*/ 272636 w 2069637"/>
              <a:gd name="connsiteY220" fmla="*/ 2271324 h 2271324"/>
              <a:gd name="connsiteX221" fmla="*/ 234118 w 2069637"/>
              <a:gd name="connsiteY221" fmla="*/ 2271324 h 2271324"/>
              <a:gd name="connsiteX222" fmla="*/ 211641 w 2069637"/>
              <a:gd name="connsiteY222" fmla="*/ 2271324 h 2271324"/>
              <a:gd name="connsiteX223" fmla="*/ 168185 w 2069637"/>
              <a:gd name="connsiteY223" fmla="*/ 2271324 h 2271324"/>
              <a:gd name="connsiteX224" fmla="*/ 133481 w 2069637"/>
              <a:gd name="connsiteY224" fmla="*/ 2271324 h 2271324"/>
              <a:gd name="connsiteX225" fmla="*/ 109791 w 2069637"/>
              <a:gd name="connsiteY225" fmla="*/ 2271324 h 2271324"/>
              <a:gd name="connsiteX226" fmla="*/ 93995 w 2069637"/>
              <a:gd name="connsiteY226" fmla="*/ 2271324 h 2271324"/>
              <a:gd name="connsiteX227" fmla="*/ 93994 w 2069637"/>
              <a:gd name="connsiteY227" fmla="*/ 2271324 h 2271324"/>
              <a:gd name="connsiteX228" fmla="*/ 84102 w 2069637"/>
              <a:gd name="connsiteY228" fmla="*/ 2271324 h 2271324"/>
              <a:gd name="connsiteX229" fmla="*/ 164 w 2069637"/>
              <a:gd name="connsiteY229" fmla="*/ 2190930 h 2271324"/>
              <a:gd name="connsiteX230" fmla="*/ 0 w 2069637"/>
              <a:gd name="connsiteY230" fmla="*/ 2187339 h 2271324"/>
              <a:gd name="connsiteX231" fmla="*/ 0 w 2069637"/>
              <a:gd name="connsiteY231" fmla="*/ 83998 h 2271324"/>
              <a:gd name="connsiteX232" fmla="*/ 3613 w 2069637"/>
              <a:gd name="connsiteY232" fmla="*/ 56277 h 2271324"/>
              <a:gd name="connsiteX233" fmla="*/ 84102 w 2069637"/>
              <a:gd name="connsiteY233" fmla="*/ 0 h 227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2069637" h="2271324">
                <a:moveTo>
                  <a:pt x="84102" y="0"/>
                </a:moveTo>
                <a:lnTo>
                  <a:pt x="87370" y="0"/>
                </a:lnTo>
                <a:lnTo>
                  <a:pt x="95133" y="0"/>
                </a:lnTo>
                <a:lnTo>
                  <a:pt x="110251" y="0"/>
                </a:lnTo>
                <a:lnTo>
                  <a:pt x="113143" y="0"/>
                </a:lnTo>
                <a:lnTo>
                  <a:pt x="135174" y="0"/>
                </a:lnTo>
                <a:lnTo>
                  <a:pt x="146412" y="0"/>
                </a:lnTo>
                <a:lnTo>
                  <a:pt x="146413" y="0"/>
                </a:lnTo>
                <a:lnTo>
                  <a:pt x="161504" y="0"/>
                </a:lnTo>
                <a:lnTo>
                  <a:pt x="161505" y="0"/>
                </a:lnTo>
                <a:lnTo>
                  <a:pt x="165761" y="0"/>
                </a:lnTo>
                <a:lnTo>
                  <a:pt x="172353" y="0"/>
                </a:lnTo>
                <a:lnTo>
                  <a:pt x="224242" y="0"/>
                </a:lnTo>
                <a:lnTo>
                  <a:pt x="241866" y="0"/>
                </a:lnTo>
                <a:lnTo>
                  <a:pt x="257647" y="0"/>
                </a:lnTo>
                <a:lnTo>
                  <a:pt x="293292" y="0"/>
                </a:lnTo>
                <a:lnTo>
                  <a:pt x="297032" y="0"/>
                </a:lnTo>
                <a:lnTo>
                  <a:pt x="324081" y="0"/>
                </a:lnTo>
                <a:lnTo>
                  <a:pt x="325049" y="0"/>
                </a:lnTo>
                <a:lnTo>
                  <a:pt x="331829" y="0"/>
                </a:lnTo>
                <a:lnTo>
                  <a:pt x="350068" y="0"/>
                </a:lnTo>
                <a:lnTo>
                  <a:pt x="350230" y="0"/>
                </a:lnTo>
                <a:lnTo>
                  <a:pt x="386063" y="0"/>
                </a:lnTo>
                <a:lnTo>
                  <a:pt x="401483" y="0"/>
                </a:lnTo>
                <a:lnTo>
                  <a:pt x="401484" y="0"/>
                </a:lnTo>
                <a:lnTo>
                  <a:pt x="412332" y="0"/>
                </a:lnTo>
                <a:lnTo>
                  <a:pt x="416287" y="0"/>
                </a:lnTo>
                <a:lnTo>
                  <a:pt x="436186" y="0"/>
                </a:lnTo>
                <a:lnTo>
                  <a:pt x="436187" y="0"/>
                </a:lnTo>
                <a:lnTo>
                  <a:pt x="445139" y="0"/>
                </a:lnTo>
                <a:lnTo>
                  <a:pt x="475674" y="0"/>
                </a:lnTo>
                <a:lnTo>
                  <a:pt x="481845" y="0"/>
                </a:lnTo>
                <a:lnTo>
                  <a:pt x="485209" y="0"/>
                </a:lnTo>
                <a:lnTo>
                  <a:pt x="492675" y="0"/>
                </a:lnTo>
                <a:lnTo>
                  <a:pt x="497626" y="0"/>
                </a:lnTo>
                <a:lnTo>
                  <a:pt x="533270" y="0"/>
                </a:lnTo>
                <a:lnTo>
                  <a:pt x="579740" y="0"/>
                </a:lnTo>
                <a:lnTo>
                  <a:pt x="579958" y="0"/>
                </a:lnTo>
                <a:lnTo>
                  <a:pt x="590046" y="0"/>
                </a:lnTo>
                <a:lnTo>
                  <a:pt x="656265" y="0"/>
                </a:lnTo>
                <a:lnTo>
                  <a:pt x="676165" y="0"/>
                </a:lnTo>
                <a:lnTo>
                  <a:pt x="676166" y="0"/>
                </a:lnTo>
                <a:lnTo>
                  <a:pt x="678863" y="0"/>
                </a:lnTo>
                <a:lnTo>
                  <a:pt x="711859" y="0"/>
                </a:lnTo>
                <a:lnTo>
                  <a:pt x="715652" y="0"/>
                </a:lnTo>
                <a:lnTo>
                  <a:pt x="731206" y="0"/>
                </a:lnTo>
                <a:lnTo>
                  <a:pt x="731206" y="0"/>
                </a:lnTo>
                <a:lnTo>
                  <a:pt x="732653" y="0"/>
                </a:lnTo>
                <a:lnTo>
                  <a:pt x="790116" y="0"/>
                </a:lnTo>
                <a:lnTo>
                  <a:pt x="819719" y="0"/>
                </a:lnTo>
                <a:lnTo>
                  <a:pt x="819936" y="0"/>
                </a:lnTo>
                <a:lnTo>
                  <a:pt x="889526" y="0"/>
                </a:lnTo>
                <a:lnTo>
                  <a:pt x="892794" y="0"/>
                </a:lnTo>
                <a:lnTo>
                  <a:pt x="900557" y="0"/>
                </a:lnTo>
                <a:lnTo>
                  <a:pt x="914443" y="0"/>
                </a:lnTo>
                <a:lnTo>
                  <a:pt x="915675" y="0"/>
                </a:lnTo>
                <a:lnTo>
                  <a:pt x="918841" y="0"/>
                </a:lnTo>
                <a:lnTo>
                  <a:pt x="940132" y="0"/>
                </a:lnTo>
                <a:lnTo>
                  <a:pt x="940598" y="0"/>
                </a:lnTo>
                <a:lnTo>
                  <a:pt x="951837" y="0"/>
                </a:lnTo>
                <a:lnTo>
                  <a:pt x="966929" y="0"/>
                </a:lnTo>
                <a:lnTo>
                  <a:pt x="971185" y="0"/>
                </a:lnTo>
                <a:lnTo>
                  <a:pt x="971186" y="0"/>
                </a:lnTo>
                <a:lnTo>
                  <a:pt x="977777" y="0"/>
                </a:lnTo>
                <a:lnTo>
                  <a:pt x="1012360" y="0"/>
                </a:lnTo>
                <a:lnTo>
                  <a:pt x="1029666" y="0"/>
                </a:lnTo>
                <a:lnTo>
                  <a:pt x="1030094" y="0"/>
                </a:lnTo>
                <a:lnTo>
                  <a:pt x="1047290" y="0"/>
                </a:lnTo>
                <a:lnTo>
                  <a:pt x="1052570" y="0"/>
                </a:lnTo>
                <a:lnTo>
                  <a:pt x="1098715" y="0"/>
                </a:lnTo>
                <a:lnTo>
                  <a:pt x="1129504" y="0"/>
                </a:lnTo>
                <a:lnTo>
                  <a:pt x="1130472" y="0"/>
                </a:lnTo>
                <a:lnTo>
                  <a:pt x="1137252" y="0"/>
                </a:lnTo>
                <a:lnTo>
                  <a:pt x="1154421" y="0"/>
                </a:lnTo>
                <a:lnTo>
                  <a:pt x="1155491" y="0"/>
                </a:lnTo>
                <a:lnTo>
                  <a:pt x="1155653" y="0"/>
                </a:lnTo>
                <a:lnTo>
                  <a:pt x="1180110" y="0"/>
                </a:lnTo>
                <a:lnTo>
                  <a:pt x="1191486" y="0"/>
                </a:lnTo>
                <a:lnTo>
                  <a:pt x="1205226" y="0"/>
                </a:lnTo>
                <a:lnTo>
                  <a:pt x="1217756" y="0"/>
                </a:lnTo>
                <a:lnTo>
                  <a:pt x="1221710" y="0"/>
                </a:lnTo>
                <a:lnTo>
                  <a:pt x="1250563" y="0"/>
                </a:lnTo>
                <a:lnTo>
                  <a:pt x="1287268" y="0"/>
                </a:lnTo>
                <a:lnTo>
                  <a:pt x="1290633" y="0"/>
                </a:lnTo>
                <a:lnTo>
                  <a:pt x="1292549" y="0"/>
                </a:lnTo>
                <a:lnTo>
                  <a:pt x="1298098" y="0"/>
                </a:lnTo>
                <a:lnTo>
                  <a:pt x="1338694" y="0"/>
                </a:lnTo>
                <a:lnTo>
                  <a:pt x="1373134" y="0"/>
                </a:lnTo>
                <a:lnTo>
                  <a:pt x="1385164" y="0"/>
                </a:lnTo>
                <a:lnTo>
                  <a:pt x="1385382" y="0"/>
                </a:lnTo>
                <a:lnTo>
                  <a:pt x="1395470" y="0"/>
                </a:lnTo>
                <a:lnTo>
                  <a:pt x="1445204" y="0"/>
                </a:lnTo>
                <a:lnTo>
                  <a:pt x="1461689" y="0"/>
                </a:lnTo>
                <a:lnTo>
                  <a:pt x="1484286" y="0"/>
                </a:lnTo>
                <a:lnTo>
                  <a:pt x="1538077" y="0"/>
                </a:lnTo>
                <a:lnTo>
                  <a:pt x="1557022" y="0"/>
                </a:lnTo>
                <a:lnTo>
                  <a:pt x="1595540" y="0"/>
                </a:lnTo>
                <a:lnTo>
                  <a:pt x="1613112" y="0"/>
                </a:lnTo>
                <a:lnTo>
                  <a:pt x="1625142" y="0"/>
                </a:lnTo>
                <a:lnTo>
                  <a:pt x="1625360" y="0"/>
                </a:lnTo>
                <a:lnTo>
                  <a:pt x="1719866" y="0"/>
                </a:lnTo>
                <a:lnTo>
                  <a:pt x="1724265" y="0"/>
                </a:lnTo>
                <a:lnTo>
                  <a:pt x="1745556" y="0"/>
                </a:lnTo>
                <a:lnTo>
                  <a:pt x="1757616" y="0"/>
                </a:lnTo>
                <a:lnTo>
                  <a:pt x="1797000" y="0"/>
                </a:lnTo>
                <a:lnTo>
                  <a:pt x="1835518" y="0"/>
                </a:lnTo>
                <a:lnTo>
                  <a:pt x="1857994" y="0"/>
                </a:lnTo>
                <a:lnTo>
                  <a:pt x="1933346" y="0"/>
                </a:lnTo>
                <a:lnTo>
                  <a:pt x="1936155" y="0"/>
                </a:lnTo>
                <a:lnTo>
                  <a:pt x="1959845" y="0"/>
                </a:lnTo>
                <a:lnTo>
                  <a:pt x="1975641" y="0"/>
                </a:lnTo>
                <a:lnTo>
                  <a:pt x="1975642" y="0"/>
                </a:lnTo>
                <a:lnTo>
                  <a:pt x="1985534" y="0"/>
                </a:lnTo>
                <a:cubicBezTo>
                  <a:pt x="2069637" y="0"/>
                  <a:pt x="2069637" y="84004"/>
                  <a:pt x="2069637" y="84004"/>
                </a:cubicBezTo>
                <a:lnTo>
                  <a:pt x="2069637" y="2187320"/>
                </a:lnTo>
                <a:cubicBezTo>
                  <a:pt x="2069637" y="2271324"/>
                  <a:pt x="1985534" y="2271324"/>
                  <a:pt x="1985534" y="2271324"/>
                </a:cubicBezTo>
                <a:lnTo>
                  <a:pt x="1982266" y="2271324"/>
                </a:lnTo>
                <a:lnTo>
                  <a:pt x="1974502" y="2271324"/>
                </a:lnTo>
                <a:lnTo>
                  <a:pt x="1959385" y="2271324"/>
                </a:lnTo>
                <a:lnTo>
                  <a:pt x="1956492" y="2271324"/>
                </a:lnTo>
                <a:lnTo>
                  <a:pt x="1934463" y="2271324"/>
                </a:lnTo>
                <a:lnTo>
                  <a:pt x="1933346" y="2271324"/>
                </a:lnTo>
                <a:lnTo>
                  <a:pt x="1923223" y="2271324"/>
                </a:lnTo>
                <a:lnTo>
                  <a:pt x="1908132" y="2271324"/>
                </a:lnTo>
                <a:lnTo>
                  <a:pt x="1903875" y="2271324"/>
                </a:lnTo>
                <a:lnTo>
                  <a:pt x="1897283" y="2271324"/>
                </a:lnTo>
                <a:lnTo>
                  <a:pt x="1845394" y="2271324"/>
                </a:lnTo>
                <a:lnTo>
                  <a:pt x="1827770" y="2271324"/>
                </a:lnTo>
                <a:lnTo>
                  <a:pt x="1776345" y="2271324"/>
                </a:lnTo>
                <a:lnTo>
                  <a:pt x="1745556" y="2271324"/>
                </a:lnTo>
                <a:lnTo>
                  <a:pt x="1744587" y="2271324"/>
                </a:lnTo>
                <a:lnTo>
                  <a:pt x="1737808" y="2271324"/>
                </a:lnTo>
                <a:lnTo>
                  <a:pt x="1719568" y="2271324"/>
                </a:lnTo>
                <a:lnTo>
                  <a:pt x="1719407" y="2271324"/>
                </a:lnTo>
                <a:lnTo>
                  <a:pt x="1694483" y="2271324"/>
                </a:lnTo>
                <a:lnTo>
                  <a:pt x="1668154" y="2271324"/>
                </a:lnTo>
                <a:lnTo>
                  <a:pt x="1657304" y="2271324"/>
                </a:lnTo>
                <a:lnTo>
                  <a:pt x="1653349" y="2271324"/>
                </a:lnTo>
                <a:lnTo>
                  <a:pt x="1633450" y="2271324"/>
                </a:lnTo>
                <a:lnTo>
                  <a:pt x="1624497" y="2271324"/>
                </a:lnTo>
                <a:lnTo>
                  <a:pt x="1587792" y="2271324"/>
                </a:lnTo>
                <a:lnTo>
                  <a:pt x="1584426" y="2271324"/>
                </a:lnTo>
                <a:lnTo>
                  <a:pt x="1576961" y="2271324"/>
                </a:lnTo>
                <a:lnTo>
                  <a:pt x="1536367" y="2271324"/>
                </a:lnTo>
                <a:lnTo>
                  <a:pt x="1489895" y="2271324"/>
                </a:lnTo>
                <a:lnTo>
                  <a:pt x="1489678" y="2271324"/>
                </a:lnTo>
                <a:lnTo>
                  <a:pt x="1479590" y="2271324"/>
                </a:lnTo>
                <a:lnTo>
                  <a:pt x="1413371" y="2271324"/>
                </a:lnTo>
                <a:lnTo>
                  <a:pt x="1393471" y="2271324"/>
                </a:lnTo>
                <a:lnTo>
                  <a:pt x="1390773" y="2271324"/>
                </a:lnTo>
                <a:lnTo>
                  <a:pt x="1338430" y="2271324"/>
                </a:lnTo>
                <a:lnTo>
                  <a:pt x="1336983" y="2271324"/>
                </a:lnTo>
                <a:lnTo>
                  <a:pt x="1279521" y="2271324"/>
                </a:lnTo>
                <a:lnTo>
                  <a:pt x="1249917" y="2271324"/>
                </a:lnTo>
                <a:lnTo>
                  <a:pt x="1249700" y="2271324"/>
                </a:lnTo>
                <a:lnTo>
                  <a:pt x="1180110" y="2271324"/>
                </a:lnTo>
                <a:lnTo>
                  <a:pt x="1178731" y="2271324"/>
                </a:lnTo>
                <a:lnTo>
                  <a:pt x="1169078" y="2271324"/>
                </a:lnTo>
                <a:lnTo>
                  <a:pt x="1155193" y="2271324"/>
                </a:lnTo>
                <a:lnTo>
                  <a:pt x="1153962" y="2271324"/>
                </a:lnTo>
                <a:lnTo>
                  <a:pt x="1150795" y="2271324"/>
                </a:lnTo>
                <a:lnTo>
                  <a:pt x="1129504" y="2271324"/>
                </a:lnTo>
                <a:lnTo>
                  <a:pt x="1129039" y="2271324"/>
                </a:lnTo>
                <a:lnTo>
                  <a:pt x="1098452" y="2271324"/>
                </a:lnTo>
                <a:lnTo>
                  <a:pt x="1091858" y="2271324"/>
                </a:lnTo>
                <a:lnTo>
                  <a:pt x="1039970" y="2271324"/>
                </a:lnTo>
                <a:lnTo>
                  <a:pt x="1039542" y="2271324"/>
                </a:lnTo>
                <a:lnTo>
                  <a:pt x="1022346" y="2271324"/>
                </a:lnTo>
                <a:lnTo>
                  <a:pt x="1017065" y="2271324"/>
                </a:lnTo>
                <a:lnTo>
                  <a:pt x="1012360" y="2271324"/>
                </a:lnTo>
                <a:lnTo>
                  <a:pt x="970921" y="2271324"/>
                </a:lnTo>
                <a:lnTo>
                  <a:pt x="940132" y="2271324"/>
                </a:lnTo>
                <a:lnTo>
                  <a:pt x="939163" y="2271324"/>
                </a:lnTo>
                <a:lnTo>
                  <a:pt x="932384" y="2271324"/>
                </a:lnTo>
                <a:lnTo>
                  <a:pt x="915215" y="2271324"/>
                </a:lnTo>
                <a:lnTo>
                  <a:pt x="915215" y="2271324"/>
                </a:lnTo>
                <a:lnTo>
                  <a:pt x="914144" y="2271324"/>
                </a:lnTo>
                <a:lnTo>
                  <a:pt x="913983" y="2271324"/>
                </a:lnTo>
                <a:lnTo>
                  <a:pt x="899419" y="2271324"/>
                </a:lnTo>
                <a:lnTo>
                  <a:pt x="889526" y="2271324"/>
                </a:lnTo>
                <a:lnTo>
                  <a:pt x="889060" y="2271324"/>
                </a:lnTo>
                <a:lnTo>
                  <a:pt x="877467" y="2271324"/>
                </a:lnTo>
                <a:lnTo>
                  <a:pt x="864412" y="2271324"/>
                </a:lnTo>
                <a:lnTo>
                  <a:pt x="864411" y="2271324"/>
                </a:lnTo>
                <a:lnTo>
                  <a:pt x="851880" y="2271324"/>
                </a:lnTo>
                <a:lnTo>
                  <a:pt x="847925" y="2271324"/>
                </a:lnTo>
                <a:lnTo>
                  <a:pt x="819074" y="2271324"/>
                </a:lnTo>
                <a:lnTo>
                  <a:pt x="782368" y="2271324"/>
                </a:lnTo>
                <a:lnTo>
                  <a:pt x="779003" y="2271324"/>
                </a:lnTo>
                <a:lnTo>
                  <a:pt x="777088" y="2271324"/>
                </a:lnTo>
                <a:lnTo>
                  <a:pt x="777087" y="2271324"/>
                </a:lnTo>
                <a:lnTo>
                  <a:pt x="771537" y="2271324"/>
                </a:lnTo>
                <a:lnTo>
                  <a:pt x="730943" y="2271324"/>
                </a:lnTo>
                <a:lnTo>
                  <a:pt x="696503" y="2271324"/>
                </a:lnTo>
                <a:lnTo>
                  <a:pt x="696502" y="2271324"/>
                </a:lnTo>
                <a:lnTo>
                  <a:pt x="684472" y="2271324"/>
                </a:lnTo>
                <a:lnTo>
                  <a:pt x="684255" y="2271324"/>
                </a:lnTo>
                <a:lnTo>
                  <a:pt x="674166" y="2271324"/>
                </a:lnTo>
                <a:lnTo>
                  <a:pt x="663234" y="2271324"/>
                </a:lnTo>
                <a:lnTo>
                  <a:pt x="659440" y="2271324"/>
                </a:lnTo>
                <a:lnTo>
                  <a:pt x="624433" y="2271324"/>
                </a:lnTo>
                <a:lnTo>
                  <a:pt x="624433" y="2271324"/>
                </a:lnTo>
                <a:lnTo>
                  <a:pt x="607947" y="2271324"/>
                </a:lnTo>
                <a:lnTo>
                  <a:pt x="585349" y="2271324"/>
                </a:lnTo>
                <a:lnTo>
                  <a:pt x="531559" y="2271324"/>
                </a:lnTo>
                <a:lnTo>
                  <a:pt x="512616" y="2271324"/>
                </a:lnTo>
                <a:lnTo>
                  <a:pt x="512615" y="2271324"/>
                </a:lnTo>
                <a:lnTo>
                  <a:pt x="474097" y="2271324"/>
                </a:lnTo>
                <a:lnTo>
                  <a:pt x="456525" y="2271324"/>
                </a:lnTo>
                <a:lnTo>
                  <a:pt x="456524" y="2271324"/>
                </a:lnTo>
                <a:lnTo>
                  <a:pt x="444493" y="2271324"/>
                </a:lnTo>
                <a:lnTo>
                  <a:pt x="444276" y="2271324"/>
                </a:lnTo>
                <a:lnTo>
                  <a:pt x="423255" y="2271324"/>
                </a:lnTo>
                <a:lnTo>
                  <a:pt x="408163" y="2271324"/>
                </a:lnTo>
                <a:lnTo>
                  <a:pt x="349769" y="2271324"/>
                </a:lnTo>
                <a:lnTo>
                  <a:pt x="345371" y="2271324"/>
                </a:lnTo>
                <a:lnTo>
                  <a:pt x="324081" y="2271324"/>
                </a:lnTo>
                <a:lnTo>
                  <a:pt x="312021" y="2271324"/>
                </a:lnTo>
                <a:lnTo>
                  <a:pt x="312021" y="2271324"/>
                </a:lnTo>
                <a:lnTo>
                  <a:pt x="272637" y="2271324"/>
                </a:lnTo>
                <a:lnTo>
                  <a:pt x="272636" y="2271324"/>
                </a:lnTo>
                <a:lnTo>
                  <a:pt x="234118" y="2271324"/>
                </a:lnTo>
                <a:lnTo>
                  <a:pt x="211641" y="2271324"/>
                </a:lnTo>
                <a:lnTo>
                  <a:pt x="168185" y="2271324"/>
                </a:lnTo>
                <a:lnTo>
                  <a:pt x="133481" y="2271324"/>
                </a:lnTo>
                <a:lnTo>
                  <a:pt x="109791" y="2271324"/>
                </a:lnTo>
                <a:lnTo>
                  <a:pt x="93995" y="2271324"/>
                </a:lnTo>
                <a:lnTo>
                  <a:pt x="93994" y="2271324"/>
                </a:lnTo>
                <a:lnTo>
                  <a:pt x="84102" y="2271324"/>
                </a:lnTo>
                <a:cubicBezTo>
                  <a:pt x="10512" y="2271324"/>
                  <a:pt x="1314" y="2207009"/>
                  <a:pt x="164" y="2190930"/>
                </a:cubicBezTo>
                <a:lnTo>
                  <a:pt x="0" y="2187339"/>
                </a:lnTo>
                <a:lnTo>
                  <a:pt x="0" y="83998"/>
                </a:lnTo>
                <a:lnTo>
                  <a:pt x="3613" y="56277"/>
                </a:lnTo>
                <a:cubicBezTo>
                  <a:pt x="19711" y="0"/>
                  <a:pt x="84102" y="0"/>
                  <a:pt x="84102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274320" rIns="0" bIns="0" anchor="t" anchorCtr="0">
            <a:noAutofit/>
          </a:bodyPr>
          <a:lstStyle>
            <a:lvl1pPr algn="ctr">
              <a:lnSpc>
                <a:spcPts val="1600"/>
              </a:lnSpc>
              <a:defRPr sz="1400" b="0"/>
            </a:lvl1pPr>
          </a:lstStyle>
          <a:p>
            <a:r>
              <a:rPr lang="en-GB" noProof="0" dirty="0"/>
              <a:t>(O horizontal) Click icon  to add picture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38201" y="1270000"/>
            <a:ext cx="3944278" cy="2271324"/>
          </a:xfrm>
          <a:custGeom>
            <a:avLst/>
            <a:gdLst>
              <a:gd name="connsiteX0" fmla="*/ 84099 w 3944278"/>
              <a:gd name="connsiteY0" fmla="*/ 0 h 2271324"/>
              <a:gd name="connsiteX1" fmla="*/ 87367 w 3944278"/>
              <a:gd name="connsiteY1" fmla="*/ 0 h 2271324"/>
              <a:gd name="connsiteX2" fmla="*/ 94912 w 3944278"/>
              <a:gd name="connsiteY2" fmla="*/ 0 h 2271324"/>
              <a:gd name="connsiteX3" fmla="*/ 95130 w 3944278"/>
              <a:gd name="connsiteY3" fmla="*/ 0 h 2271324"/>
              <a:gd name="connsiteX4" fmla="*/ 110248 w 3944278"/>
              <a:gd name="connsiteY4" fmla="*/ 0 h 2271324"/>
              <a:gd name="connsiteX5" fmla="*/ 135170 w 3944278"/>
              <a:gd name="connsiteY5" fmla="*/ 0 h 2271324"/>
              <a:gd name="connsiteX6" fmla="*/ 172350 w 3944278"/>
              <a:gd name="connsiteY6" fmla="*/ 0 h 2271324"/>
              <a:gd name="connsiteX7" fmla="*/ 224239 w 3944278"/>
              <a:gd name="connsiteY7" fmla="*/ 0 h 2271324"/>
              <a:gd name="connsiteX8" fmla="*/ 273452 w 3944278"/>
              <a:gd name="connsiteY8" fmla="*/ 0 h 2271324"/>
              <a:gd name="connsiteX9" fmla="*/ 293288 w 3944278"/>
              <a:gd name="connsiteY9" fmla="*/ 0 h 2271324"/>
              <a:gd name="connsiteX10" fmla="*/ 309145 w 3944278"/>
              <a:gd name="connsiteY10" fmla="*/ 0 h 2271324"/>
              <a:gd name="connsiteX11" fmla="*/ 312938 w 3944278"/>
              <a:gd name="connsiteY11" fmla="*/ 0 h 2271324"/>
              <a:gd name="connsiteX12" fmla="*/ 324077 w 3944278"/>
              <a:gd name="connsiteY12" fmla="*/ 0 h 2271324"/>
              <a:gd name="connsiteX13" fmla="*/ 325045 w 3944278"/>
              <a:gd name="connsiteY13" fmla="*/ 0 h 2271324"/>
              <a:gd name="connsiteX14" fmla="*/ 328493 w 3944278"/>
              <a:gd name="connsiteY14" fmla="*/ 0 h 2271324"/>
              <a:gd name="connsiteX15" fmla="*/ 331825 w 3944278"/>
              <a:gd name="connsiteY15" fmla="*/ 0 h 2271324"/>
              <a:gd name="connsiteX16" fmla="*/ 350064 w 3944278"/>
              <a:gd name="connsiteY16" fmla="*/ 0 h 2271324"/>
              <a:gd name="connsiteX17" fmla="*/ 350226 w 3944278"/>
              <a:gd name="connsiteY17" fmla="*/ 0 h 2271324"/>
              <a:gd name="connsiteX18" fmla="*/ 386059 w 3944278"/>
              <a:gd name="connsiteY18" fmla="*/ 0 h 2271324"/>
              <a:gd name="connsiteX19" fmla="*/ 412328 w 3944278"/>
              <a:gd name="connsiteY19" fmla="*/ 0 h 2271324"/>
              <a:gd name="connsiteX20" fmla="*/ 416283 w 3944278"/>
              <a:gd name="connsiteY20" fmla="*/ 0 h 2271324"/>
              <a:gd name="connsiteX21" fmla="*/ 445136 w 3944278"/>
              <a:gd name="connsiteY21" fmla="*/ 0 h 2271324"/>
              <a:gd name="connsiteX22" fmla="*/ 485205 w 3944278"/>
              <a:gd name="connsiteY22" fmla="*/ 0 h 2271324"/>
              <a:gd name="connsiteX23" fmla="*/ 492671 w 3944278"/>
              <a:gd name="connsiteY23" fmla="*/ 0 h 2271324"/>
              <a:gd name="connsiteX24" fmla="*/ 533266 w 3944278"/>
              <a:gd name="connsiteY24" fmla="*/ 0 h 2271324"/>
              <a:gd name="connsiteX25" fmla="*/ 549123 w 3944278"/>
              <a:gd name="connsiteY25" fmla="*/ 0 h 2271324"/>
              <a:gd name="connsiteX26" fmla="*/ 564215 w 3944278"/>
              <a:gd name="connsiteY26" fmla="*/ 0 h 2271324"/>
              <a:gd name="connsiteX27" fmla="*/ 568472 w 3944278"/>
              <a:gd name="connsiteY27" fmla="*/ 0 h 2271324"/>
              <a:gd name="connsiteX28" fmla="*/ 579954 w 3944278"/>
              <a:gd name="connsiteY28" fmla="*/ 0 h 2271324"/>
              <a:gd name="connsiteX29" fmla="*/ 590042 w 3944278"/>
              <a:gd name="connsiteY29" fmla="*/ 0 h 2271324"/>
              <a:gd name="connsiteX30" fmla="*/ 644577 w 3944278"/>
              <a:gd name="connsiteY30" fmla="*/ 0 h 2271324"/>
              <a:gd name="connsiteX31" fmla="*/ 656261 w 3944278"/>
              <a:gd name="connsiteY31" fmla="*/ 0 h 2271324"/>
              <a:gd name="connsiteX32" fmla="*/ 678859 w 3944278"/>
              <a:gd name="connsiteY32" fmla="*/ 0 h 2271324"/>
              <a:gd name="connsiteX33" fmla="*/ 688166 w 3944278"/>
              <a:gd name="connsiteY33" fmla="*/ 0 h 2271324"/>
              <a:gd name="connsiteX34" fmla="*/ 691434 w 3944278"/>
              <a:gd name="connsiteY34" fmla="*/ 0 h 2271324"/>
              <a:gd name="connsiteX35" fmla="*/ 698979 w 3944278"/>
              <a:gd name="connsiteY35" fmla="*/ 0 h 2271324"/>
              <a:gd name="connsiteX36" fmla="*/ 699197 w 3944278"/>
              <a:gd name="connsiteY36" fmla="*/ 0 h 2271324"/>
              <a:gd name="connsiteX37" fmla="*/ 714315 w 3944278"/>
              <a:gd name="connsiteY37" fmla="*/ 0 h 2271324"/>
              <a:gd name="connsiteX38" fmla="*/ 732649 w 3944278"/>
              <a:gd name="connsiteY38" fmla="*/ 0 h 2271324"/>
              <a:gd name="connsiteX39" fmla="*/ 739238 w 3944278"/>
              <a:gd name="connsiteY39" fmla="*/ 0 h 2271324"/>
              <a:gd name="connsiteX40" fmla="*/ 776417 w 3944278"/>
              <a:gd name="connsiteY40" fmla="*/ 0 h 2271324"/>
              <a:gd name="connsiteX41" fmla="*/ 790112 w 3944278"/>
              <a:gd name="connsiteY41" fmla="*/ 0 h 2271324"/>
              <a:gd name="connsiteX42" fmla="*/ 804193 w 3944278"/>
              <a:gd name="connsiteY42" fmla="*/ 0 h 2271324"/>
              <a:gd name="connsiteX43" fmla="*/ 819932 w 3944278"/>
              <a:gd name="connsiteY43" fmla="*/ 0 h 2271324"/>
              <a:gd name="connsiteX44" fmla="*/ 828306 w 3944278"/>
              <a:gd name="connsiteY44" fmla="*/ 0 h 2271324"/>
              <a:gd name="connsiteX45" fmla="*/ 838897 w 3944278"/>
              <a:gd name="connsiteY45" fmla="*/ 0 h 2271324"/>
              <a:gd name="connsiteX46" fmla="*/ 877519 w 3944278"/>
              <a:gd name="connsiteY46" fmla="*/ 0 h 2271324"/>
              <a:gd name="connsiteX47" fmla="*/ 884555 w 3944278"/>
              <a:gd name="connsiteY47" fmla="*/ 0 h 2271324"/>
              <a:gd name="connsiteX48" fmla="*/ 889522 w 3944278"/>
              <a:gd name="connsiteY48" fmla="*/ 0 h 2271324"/>
              <a:gd name="connsiteX49" fmla="*/ 892790 w 3944278"/>
              <a:gd name="connsiteY49" fmla="*/ 0 h 2271324"/>
              <a:gd name="connsiteX50" fmla="*/ 897355 w 3944278"/>
              <a:gd name="connsiteY50" fmla="*/ 0 h 2271324"/>
              <a:gd name="connsiteX51" fmla="*/ 900553 w 3944278"/>
              <a:gd name="connsiteY51" fmla="*/ 0 h 2271324"/>
              <a:gd name="connsiteX52" fmla="*/ 913212 w 3944278"/>
              <a:gd name="connsiteY52" fmla="*/ 0 h 2271324"/>
              <a:gd name="connsiteX53" fmla="*/ 914439 w 3944278"/>
              <a:gd name="connsiteY53" fmla="*/ 0 h 2271324"/>
              <a:gd name="connsiteX54" fmla="*/ 915671 w 3944278"/>
              <a:gd name="connsiteY54" fmla="*/ 0 h 2271324"/>
              <a:gd name="connsiteX55" fmla="*/ 917005 w 3944278"/>
              <a:gd name="connsiteY55" fmla="*/ 0 h 2271324"/>
              <a:gd name="connsiteX56" fmla="*/ 918837 w 3944278"/>
              <a:gd name="connsiteY56" fmla="*/ 0 h 2271324"/>
              <a:gd name="connsiteX57" fmla="*/ 928144 w 3944278"/>
              <a:gd name="connsiteY57" fmla="*/ 0 h 2271324"/>
              <a:gd name="connsiteX58" fmla="*/ 929112 w 3944278"/>
              <a:gd name="connsiteY58" fmla="*/ 0 h 2271324"/>
              <a:gd name="connsiteX59" fmla="*/ 932560 w 3944278"/>
              <a:gd name="connsiteY59" fmla="*/ 0 h 2271324"/>
              <a:gd name="connsiteX60" fmla="*/ 935892 w 3944278"/>
              <a:gd name="connsiteY60" fmla="*/ 0 h 2271324"/>
              <a:gd name="connsiteX61" fmla="*/ 940594 w 3944278"/>
              <a:gd name="connsiteY61" fmla="*/ 0 h 2271324"/>
              <a:gd name="connsiteX62" fmla="*/ 951963 w 3944278"/>
              <a:gd name="connsiteY62" fmla="*/ 0 h 2271324"/>
              <a:gd name="connsiteX63" fmla="*/ 954131 w 3944278"/>
              <a:gd name="connsiteY63" fmla="*/ 0 h 2271324"/>
              <a:gd name="connsiteX64" fmla="*/ 954293 w 3944278"/>
              <a:gd name="connsiteY64" fmla="*/ 0 h 2271324"/>
              <a:gd name="connsiteX65" fmla="*/ 955232 w 3944278"/>
              <a:gd name="connsiteY65" fmla="*/ 0 h 2271324"/>
              <a:gd name="connsiteX66" fmla="*/ 962777 w 3944278"/>
              <a:gd name="connsiteY66" fmla="*/ 0 h 2271324"/>
              <a:gd name="connsiteX67" fmla="*/ 962995 w 3944278"/>
              <a:gd name="connsiteY67" fmla="*/ 0 h 2271324"/>
              <a:gd name="connsiteX68" fmla="*/ 977774 w 3944278"/>
              <a:gd name="connsiteY68" fmla="*/ 0 h 2271324"/>
              <a:gd name="connsiteX69" fmla="*/ 978112 w 3944278"/>
              <a:gd name="connsiteY69" fmla="*/ 0 h 2271324"/>
              <a:gd name="connsiteX70" fmla="*/ 982451 w 3944278"/>
              <a:gd name="connsiteY70" fmla="*/ 0 h 2271324"/>
              <a:gd name="connsiteX71" fmla="*/ 990126 w 3944278"/>
              <a:gd name="connsiteY71" fmla="*/ 0 h 2271324"/>
              <a:gd name="connsiteX72" fmla="*/ 1003035 w 3944278"/>
              <a:gd name="connsiteY72" fmla="*/ 0 h 2271324"/>
              <a:gd name="connsiteX73" fmla="*/ 1016396 w 3944278"/>
              <a:gd name="connsiteY73" fmla="*/ 0 h 2271324"/>
              <a:gd name="connsiteX74" fmla="*/ 1020350 w 3944278"/>
              <a:gd name="connsiteY74" fmla="*/ 0 h 2271324"/>
              <a:gd name="connsiteX75" fmla="*/ 1029662 w 3944278"/>
              <a:gd name="connsiteY75" fmla="*/ 0 h 2271324"/>
              <a:gd name="connsiteX76" fmla="*/ 1030090 w 3944278"/>
              <a:gd name="connsiteY76" fmla="*/ 0 h 2271324"/>
              <a:gd name="connsiteX77" fmla="*/ 1040215 w 3944278"/>
              <a:gd name="connsiteY77" fmla="*/ 0 h 2271324"/>
              <a:gd name="connsiteX78" fmla="*/ 1049203 w 3944278"/>
              <a:gd name="connsiteY78" fmla="*/ 0 h 2271324"/>
              <a:gd name="connsiteX79" fmla="*/ 1052566 w 3944278"/>
              <a:gd name="connsiteY79" fmla="*/ 0 h 2271324"/>
              <a:gd name="connsiteX80" fmla="*/ 1078875 w 3944278"/>
              <a:gd name="connsiteY80" fmla="*/ 0 h 2271324"/>
              <a:gd name="connsiteX81" fmla="*/ 1089273 w 3944278"/>
              <a:gd name="connsiteY81" fmla="*/ 0 h 2271324"/>
              <a:gd name="connsiteX82" fmla="*/ 1092104 w 3944278"/>
              <a:gd name="connsiteY82" fmla="*/ 0 h 2271324"/>
              <a:gd name="connsiteX83" fmla="*/ 1096738 w 3944278"/>
              <a:gd name="connsiteY83" fmla="*/ 0 h 2271324"/>
              <a:gd name="connsiteX84" fmla="*/ 1098711 w 3944278"/>
              <a:gd name="connsiteY84" fmla="*/ 0 h 2271324"/>
              <a:gd name="connsiteX85" fmla="*/ 1129500 w 3944278"/>
              <a:gd name="connsiteY85" fmla="*/ 0 h 2271324"/>
              <a:gd name="connsiteX86" fmla="*/ 1130468 w 3944278"/>
              <a:gd name="connsiteY86" fmla="*/ 0 h 2271324"/>
              <a:gd name="connsiteX87" fmla="*/ 1133916 w 3944278"/>
              <a:gd name="connsiteY87" fmla="*/ 0 h 2271324"/>
              <a:gd name="connsiteX88" fmla="*/ 1137248 w 3944278"/>
              <a:gd name="connsiteY88" fmla="*/ 0 h 2271324"/>
              <a:gd name="connsiteX89" fmla="*/ 1137333 w 3944278"/>
              <a:gd name="connsiteY89" fmla="*/ 0 h 2271324"/>
              <a:gd name="connsiteX90" fmla="*/ 1141317 w 3944278"/>
              <a:gd name="connsiteY90" fmla="*/ 0 h 2271324"/>
              <a:gd name="connsiteX91" fmla="*/ 1153190 w 3944278"/>
              <a:gd name="connsiteY91" fmla="*/ 0 h 2271324"/>
              <a:gd name="connsiteX92" fmla="*/ 1154417 w 3944278"/>
              <a:gd name="connsiteY92" fmla="*/ 0 h 2271324"/>
              <a:gd name="connsiteX93" fmla="*/ 1155487 w 3944278"/>
              <a:gd name="connsiteY93" fmla="*/ 0 h 2271324"/>
              <a:gd name="connsiteX94" fmla="*/ 1155649 w 3944278"/>
              <a:gd name="connsiteY94" fmla="*/ 0 h 2271324"/>
              <a:gd name="connsiteX95" fmla="*/ 1161153 w 3944278"/>
              <a:gd name="connsiteY95" fmla="*/ 0 h 2271324"/>
              <a:gd name="connsiteX96" fmla="*/ 1168282 w 3944278"/>
              <a:gd name="connsiteY96" fmla="*/ 0 h 2271324"/>
              <a:gd name="connsiteX97" fmla="*/ 1172539 w 3944278"/>
              <a:gd name="connsiteY97" fmla="*/ 0 h 2271324"/>
              <a:gd name="connsiteX98" fmla="*/ 1177010 w 3944278"/>
              <a:gd name="connsiteY98" fmla="*/ 0 h 2271324"/>
              <a:gd name="connsiteX99" fmla="*/ 1180803 w 3944278"/>
              <a:gd name="connsiteY99" fmla="*/ 0 h 2271324"/>
              <a:gd name="connsiteX100" fmla="*/ 1184022 w 3944278"/>
              <a:gd name="connsiteY100" fmla="*/ 0 h 2271324"/>
              <a:gd name="connsiteX101" fmla="*/ 1191482 w 3944278"/>
              <a:gd name="connsiteY101" fmla="*/ 0 h 2271324"/>
              <a:gd name="connsiteX102" fmla="*/ 1191942 w 3944278"/>
              <a:gd name="connsiteY102" fmla="*/ 0 h 2271324"/>
              <a:gd name="connsiteX103" fmla="*/ 1192910 w 3944278"/>
              <a:gd name="connsiteY103" fmla="*/ 0 h 2271324"/>
              <a:gd name="connsiteX104" fmla="*/ 1194109 w 3944278"/>
              <a:gd name="connsiteY104" fmla="*/ 0 h 2271324"/>
              <a:gd name="connsiteX105" fmla="*/ 1196357 w 3944278"/>
              <a:gd name="connsiteY105" fmla="*/ 0 h 2271324"/>
              <a:gd name="connsiteX106" fmla="*/ 1199690 w 3944278"/>
              <a:gd name="connsiteY106" fmla="*/ 0 h 2271324"/>
              <a:gd name="connsiteX107" fmla="*/ 1205222 w 3944278"/>
              <a:gd name="connsiteY107" fmla="*/ 0 h 2271324"/>
              <a:gd name="connsiteX108" fmla="*/ 1217752 w 3944278"/>
              <a:gd name="connsiteY108" fmla="*/ 0 h 2271324"/>
              <a:gd name="connsiteX109" fmla="*/ 1217929 w 3944278"/>
              <a:gd name="connsiteY109" fmla="*/ 0 h 2271324"/>
              <a:gd name="connsiteX110" fmla="*/ 1218091 w 3944278"/>
              <a:gd name="connsiteY110" fmla="*/ 0 h 2271324"/>
              <a:gd name="connsiteX111" fmla="*/ 1221706 w 3944278"/>
              <a:gd name="connsiteY111" fmla="*/ 0 h 2271324"/>
              <a:gd name="connsiteX112" fmla="*/ 1222429 w 3944278"/>
              <a:gd name="connsiteY112" fmla="*/ 0 h 2271324"/>
              <a:gd name="connsiteX113" fmla="*/ 1248644 w 3944278"/>
              <a:gd name="connsiteY113" fmla="*/ 0 h 2271324"/>
              <a:gd name="connsiteX114" fmla="*/ 1250559 w 3944278"/>
              <a:gd name="connsiteY114" fmla="*/ 0 h 2271324"/>
              <a:gd name="connsiteX115" fmla="*/ 1253924 w 3944278"/>
              <a:gd name="connsiteY115" fmla="*/ 0 h 2271324"/>
              <a:gd name="connsiteX116" fmla="*/ 1260328 w 3944278"/>
              <a:gd name="connsiteY116" fmla="*/ 0 h 2271324"/>
              <a:gd name="connsiteX117" fmla="*/ 1280193 w 3944278"/>
              <a:gd name="connsiteY117" fmla="*/ 0 h 2271324"/>
              <a:gd name="connsiteX118" fmla="*/ 1282926 w 3944278"/>
              <a:gd name="connsiteY118" fmla="*/ 0 h 2271324"/>
              <a:gd name="connsiteX119" fmla="*/ 1284148 w 3944278"/>
              <a:gd name="connsiteY119" fmla="*/ 0 h 2271324"/>
              <a:gd name="connsiteX120" fmla="*/ 1290629 w 3944278"/>
              <a:gd name="connsiteY120" fmla="*/ 0 h 2271324"/>
              <a:gd name="connsiteX121" fmla="*/ 1292545 w 3944278"/>
              <a:gd name="connsiteY121" fmla="*/ 0 h 2271324"/>
              <a:gd name="connsiteX122" fmla="*/ 1298094 w 3944278"/>
              <a:gd name="connsiteY122" fmla="*/ 0 h 2271324"/>
              <a:gd name="connsiteX123" fmla="*/ 1313000 w 3944278"/>
              <a:gd name="connsiteY123" fmla="*/ 0 h 2271324"/>
              <a:gd name="connsiteX124" fmla="*/ 1336716 w 3944278"/>
              <a:gd name="connsiteY124" fmla="*/ 0 h 2271324"/>
              <a:gd name="connsiteX125" fmla="*/ 1338690 w 3944278"/>
              <a:gd name="connsiteY125" fmla="*/ 0 h 2271324"/>
              <a:gd name="connsiteX126" fmla="*/ 1342843 w 3944278"/>
              <a:gd name="connsiteY126" fmla="*/ 0 h 2271324"/>
              <a:gd name="connsiteX127" fmla="*/ 1353071 w 3944278"/>
              <a:gd name="connsiteY127" fmla="*/ 0 h 2271324"/>
              <a:gd name="connsiteX128" fmla="*/ 1360536 w 3944278"/>
              <a:gd name="connsiteY128" fmla="*/ 0 h 2271324"/>
              <a:gd name="connsiteX129" fmla="*/ 1373130 w 3944278"/>
              <a:gd name="connsiteY129" fmla="*/ 0 h 2271324"/>
              <a:gd name="connsiteX130" fmla="*/ 1373895 w 3944278"/>
              <a:gd name="connsiteY130" fmla="*/ 0 h 2271324"/>
              <a:gd name="connsiteX131" fmla="*/ 1385378 w 3944278"/>
              <a:gd name="connsiteY131" fmla="*/ 0 h 2271324"/>
              <a:gd name="connsiteX132" fmla="*/ 1394179 w 3944278"/>
              <a:gd name="connsiteY132" fmla="*/ 0 h 2271324"/>
              <a:gd name="connsiteX133" fmla="*/ 1395466 w 3944278"/>
              <a:gd name="connsiteY133" fmla="*/ 0 h 2271324"/>
              <a:gd name="connsiteX134" fmla="*/ 1401131 w 3944278"/>
              <a:gd name="connsiteY134" fmla="*/ 0 h 2271324"/>
              <a:gd name="connsiteX135" fmla="*/ 1408261 w 3944278"/>
              <a:gd name="connsiteY135" fmla="*/ 0 h 2271324"/>
              <a:gd name="connsiteX136" fmla="*/ 1416988 w 3944278"/>
              <a:gd name="connsiteY136" fmla="*/ 0 h 2271324"/>
              <a:gd name="connsiteX137" fmla="*/ 1424000 w 3944278"/>
              <a:gd name="connsiteY137" fmla="*/ 0 h 2271324"/>
              <a:gd name="connsiteX138" fmla="*/ 1432080 w 3944278"/>
              <a:gd name="connsiteY138" fmla="*/ 0 h 2271324"/>
              <a:gd name="connsiteX139" fmla="*/ 1436337 w 3944278"/>
              <a:gd name="connsiteY139" fmla="*/ 0 h 2271324"/>
              <a:gd name="connsiteX140" fmla="*/ 1442964 w 3944278"/>
              <a:gd name="connsiteY140" fmla="*/ 0 h 2271324"/>
              <a:gd name="connsiteX141" fmla="*/ 1445200 w 3944278"/>
              <a:gd name="connsiteY141" fmla="*/ 0 h 2271324"/>
              <a:gd name="connsiteX142" fmla="*/ 1447819 w 3944278"/>
              <a:gd name="connsiteY142" fmla="*/ 0 h 2271324"/>
              <a:gd name="connsiteX143" fmla="*/ 1450001 w 3944278"/>
              <a:gd name="connsiteY143" fmla="*/ 0 h 2271324"/>
              <a:gd name="connsiteX144" fmla="*/ 1457907 w 3944278"/>
              <a:gd name="connsiteY144" fmla="*/ 0 h 2271324"/>
              <a:gd name="connsiteX145" fmla="*/ 1461685 w 3944278"/>
              <a:gd name="connsiteY145" fmla="*/ 0 h 2271324"/>
              <a:gd name="connsiteX146" fmla="*/ 1484282 w 3944278"/>
              <a:gd name="connsiteY146" fmla="*/ 0 h 2271324"/>
              <a:gd name="connsiteX147" fmla="*/ 1488623 w 3944278"/>
              <a:gd name="connsiteY147" fmla="*/ 0 h 2271324"/>
              <a:gd name="connsiteX148" fmla="*/ 1493590 w 3944278"/>
              <a:gd name="connsiteY148" fmla="*/ 0 h 2271324"/>
              <a:gd name="connsiteX149" fmla="*/ 1496858 w 3944278"/>
              <a:gd name="connsiteY149" fmla="*/ 0 h 2271324"/>
              <a:gd name="connsiteX150" fmla="*/ 1504621 w 3944278"/>
              <a:gd name="connsiteY150" fmla="*/ 0 h 2271324"/>
              <a:gd name="connsiteX151" fmla="*/ 1512442 w 3944278"/>
              <a:gd name="connsiteY151" fmla="*/ 0 h 2271324"/>
              <a:gd name="connsiteX152" fmla="*/ 1518506 w 3944278"/>
              <a:gd name="connsiteY152" fmla="*/ 0 h 2271324"/>
              <a:gd name="connsiteX153" fmla="*/ 1519738 w 3944278"/>
              <a:gd name="connsiteY153" fmla="*/ 0 h 2271324"/>
              <a:gd name="connsiteX154" fmla="*/ 1522904 w 3944278"/>
              <a:gd name="connsiteY154" fmla="*/ 0 h 2271324"/>
              <a:gd name="connsiteX155" fmla="*/ 1524126 w 3944278"/>
              <a:gd name="connsiteY155" fmla="*/ 0 h 2271324"/>
              <a:gd name="connsiteX156" fmla="*/ 1538073 w 3944278"/>
              <a:gd name="connsiteY156" fmla="*/ 0 h 2271324"/>
              <a:gd name="connsiteX157" fmla="*/ 1544661 w 3944278"/>
              <a:gd name="connsiteY157" fmla="*/ 0 h 2271324"/>
              <a:gd name="connsiteX158" fmla="*/ 1546724 w 3944278"/>
              <a:gd name="connsiteY158" fmla="*/ 0 h 2271324"/>
              <a:gd name="connsiteX159" fmla="*/ 1556031 w 3944278"/>
              <a:gd name="connsiteY159" fmla="*/ 0 h 2271324"/>
              <a:gd name="connsiteX160" fmla="*/ 1557018 w 3944278"/>
              <a:gd name="connsiteY160" fmla="*/ 0 h 2271324"/>
              <a:gd name="connsiteX161" fmla="*/ 1559299 w 3944278"/>
              <a:gd name="connsiteY161" fmla="*/ 0 h 2271324"/>
              <a:gd name="connsiteX162" fmla="*/ 1566844 w 3944278"/>
              <a:gd name="connsiteY162" fmla="*/ 0 h 2271324"/>
              <a:gd name="connsiteX163" fmla="*/ 1567062 w 3944278"/>
              <a:gd name="connsiteY163" fmla="*/ 0 h 2271324"/>
              <a:gd name="connsiteX164" fmla="*/ 1581841 w 3944278"/>
              <a:gd name="connsiteY164" fmla="*/ 0 h 2271324"/>
              <a:gd name="connsiteX165" fmla="*/ 1582180 w 3944278"/>
              <a:gd name="connsiteY165" fmla="*/ 0 h 2271324"/>
              <a:gd name="connsiteX166" fmla="*/ 1582821 w 3944278"/>
              <a:gd name="connsiteY166" fmla="*/ 0 h 2271324"/>
              <a:gd name="connsiteX167" fmla="*/ 1586518 w 3944278"/>
              <a:gd name="connsiteY167" fmla="*/ 0 h 2271324"/>
              <a:gd name="connsiteX168" fmla="*/ 1595536 w 3944278"/>
              <a:gd name="connsiteY168" fmla="*/ 0 h 2271324"/>
              <a:gd name="connsiteX169" fmla="*/ 1600514 w 3944278"/>
              <a:gd name="connsiteY169" fmla="*/ 0 h 2271324"/>
              <a:gd name="connsiteX170" fmla="*/ 1607102 w 3944278"/>
              <a:gd name="connsiteY170" fmla="*/ 0 h 2271324"/>
              <a:gd name="connsiteX171" fmla="*/ 1613108 w 3944278"/>
              <a:gd name="connsiteY171" fmla="*/ 0 h 2271324"/>
              <a:gd name="connsiteX172" fmla="*/ 1625356 w 3944278"/>
              <a:gd name="connsiteY172" fmla="*/ 0 h 2271324"/>
              <a:gd name="connsiteX173" fmla="*/ 1633730 w 3944278"/>
              <a:gd name="connsiteY173" fmla="*/ 0 h 2271324"/>
              <a:gd name="connsiteX174" fmla="*/ 1634158 w 3944278"/>
              <a:gd name="connsiteY174" fmla="*/ 0 h 2271324"/>
              <a:gd name="connsiteX175" fmla="*/ 1644282 w 3944278"/>
              <a:gd name="connsiteY175" fmla="*/ 0 h 2271324"/>
              <a:gd name="connsiteX176" fmla="*/ 1656634 w 3944278"/>
              <a:gd name="connsiteY176" fmla="*/ 0 h 2271324"/>
              <a:gd name="connsiteX177" fmla="*/ 1657977 w 3944278"/>
              <a:gd name="connsiteY177" fmla="*/ 0 h 2271324"/>
              <a:gd name="connsiteX178" fmla="*/ 1672059 w 3944278"/>
              <a:gd name="connsiteY178" fmla="*/ 0 h 2271324"/>
              <a:gd name="connsiteX179" fmla="*/ 1682943 w 3944278"/>
              <a:gd name="connsiteY179" fmla="*/ 0 h 2271324"/>
              <a:gd name="connsiteX180" fmla="*/ 1687798 w 3944278"/>
              <a:gd name="connsiteY180" fmla="*/ 0 h 2271324"/>
              <a:gd name="connsiteX181" fmla="*/ 1689979 w 3944278"/>
              <a:gd name="connsiteY181" fmla="*/ 0 h 2271324"/>
              <a:gd name="connsiteX182" fmla="*/ 1696171 w 3944278"/>
              <a:gd name="connsiteY182" fmla="*/ 0 h 2271324"/>
              <a:gd name="connsiteX183" fmla="*/ 1702779 w 3944278"/>
              <a:gd name="connsiteY183" fmla="*/ 0 h 2271324"/>
              <a:gd name="connsiteX184" fmla="*/ 1706762 w 3944278"/>
              <a:gd name="connsiteY184" fmla="*/ 0 h 2271324"/>
              <a:gd name="connsiteX185" fmla="*/ 1719863 w 3944278"/>
              <a:gd name="connsiteY185" fmla="*/ 0 h 2271324"/>
              <a:gd name="connsiteX186" fmla="*/ 1724261 w 3944278"/>
              <a:gd name="connsiteY186" fmla="*/ 0 h 2271324"/>
              <a:gd name="connsiteX187" fmla="*/ 1733568 w 3944278"/>
              <a:gd name="connsiteY187" fmla="*/ 0 h 2271324"/>
              <a:gd name="connsiteX188" fmla="*/ 1734536 w 3944278"/>
              <a:gd name="connsiteY188" fmla="*/ 0 h 2271324"/>
              <a:gd name="connsiteX189" fmla="*/ 1737983 w 3944278"/>
              <a:gd name="connsiteY189" fmla="*/ 0 h 2271324"/>
              <a:gd name="connsiteX190" fmla="*/ 1741316 w 3944278"/>
              <a:gd name="connsiteY190" fmla="*/ 0 h 2271324"/>
              <a:gd name="connsiteX191" fmla="*/ 1745384 w 3944278"/>
              <a:gd name="connsiteY191" fmla="*/ 0 h 2271324"/>
              <a:gd name="connsiteX192" fmla="*/ 1752420 w 3944278"/>
              <a:gd name="connsiteY192" fmla="*/ 0 h 2271324"/>
              <a:gd name="connsiteX193" fmla="*/ 1757387 w 3944278"/>
              <a:gd name="connsiteY193" fmla="*/ 0 h 2271324"/>
              <a:gd name="connsiteX194" fmla="*/ 1757612 w 3944278"/>
              <a:gd name="connsiteY194" fmla="*/ 0 h 2271324"/>
              <a:gd name="connsiteX195" fmla="*/ 1758485 w 3944278"/>
              <a:gd name="connsiteY195" fmla="*/ 0 h 2271324"/>
              <a:gd name="connsiteX196" fmla="*/ 1759555 w 3944278"/>
              <a:gd name="connsiteY196" fmla="*/ 0 h 2271324"/>
              <a:gd name="connsiteX197" fmla="*/ 1759717 w 3944278"/>
              <a:gd name="connsiteY197" fmla="*/ 0 h 2271324"/>
              <a:gd name="connsiteX198" fmla="*/ 1760656 w 3944278"/>
              <a:gd name="connsiteY198" fmla="*/ 0 h 2271324"/>
              <a:gd name="connsiteX199" fmla="*/ 1765220 w 3944278"/>
              <a:gd name="connsiteY199" fmla="*/ 0 h 2271324"/>
              <a:gd name="connsiteX200" fmla="*/ 1768418 w 3944278"/>
              <a:gd name="connsiteY200" fmla="*/ 0 h 2271324"/>
              <a:gd name="connsiteX201" fmla="*/ 1781077 w 3944278"/>
              <a:gd name="connsiteY201" fmla="*/ 0 h 2271324"/>
              <a:gd name="connsiteX202" fmla="*/ 1782304 w 3944278"/>
              <a:gd name="connsiteY202" fmla="*/ 0 h 2271324"/>
              <a:gd name="connsiteX203" fmla="*/ 1783536 w 3944278"/>
              <a:gd name="connsiteY203" fmla="*/ 0 h 2271324"/>
              <a:gd name="connsiteX204" fmla="*/ 1784870 w 3944278"/>
              <a:gd name="connsiteY204" fmla="*/ 0 h 2271324"/>
              <a:gd name="connsiteX205" fmla="*/ 1786702 w 3944278"/>
              <a:gd name="connsiteY205" fmla="*/ 0 h 2271324"/>
              <a:gd name="connsiteX206" fmla="*/ 1787875 w 3944278"/>
              <a:gd name="connsiteY206" fmla="*/ 0 h 2271324"/>
              <a:gd name="connsiteX207" fmla="*/ 1795550 w 3944278"/>
              <a:gd name="connsiteY207" fmla="*/ 0 h 2271324"/>
              <a:gd name="connsiteX208" fmla="*/ 1796009 w 3944278"/>
              <a:gd name="connsiteY208" fmla="*/ 0 h 2271324"/>
              <a:gd name="connsiteX209" fmla="*/ 1796977 w 3944278"/>
              <a:gd name="connsiteY209" fmla="*/ 0 h 2271324"/>
              <a:gd name="connsiteX210" fmla="*/ 1796996 w 3944278"/>
              <a:gd name="connsiteY210" fmla="*/ 0 h 2271324"/>
              <a:gd name="connsiteX211" fmla="*/ 1800425 w 3944278"/>
              <a:gd name="connsiteY211" fmla="*/ 0 h 2271324"/>
              <a:gd name="connsiteX212" fmla="*/ 1803757 w 3944278"/>
              <a:gd name="connsiteY212" fmla="*/ 0 h 2271324"/>
              <a:gd name="connsiteX213" fmla="*/ 1808459 w 3944278"/>
              <a:gd name="connsiteY213" fmla="*/ 0 h 2271324"/>
              <a:gd name="connsiteX214" fmla="*/ 1809289 w 3944278"/>
              <a:gd name="connsiteY214" fmla="*/ 0 h 2271324"/>
              <a:gd name="connsiteX215" fmla="*/ 1821819 w 3944278"/>
              <a:gd name="connsiteY215" fmla="*/ 0 h 2271324"/>
              <a:gd name="connsiteX216" fmla="*/ 1821996 w 3944278"/>
              <a:gd name="connsiteY216" fmla="*/ 0 h 2271324"/>
              <a:gd name="connsiteX217" fmla="*/ 1822158 w 3944278"/>
              <a:gd name="connsiteY217" fmla="*/ 0 h 2271324"/>
              <a:gd name="connsiteX218" fmla="*/ 1825774 w 3944278"/>
              <a:gd name="connsiteY218" fmla="*/ 0 h 2271324"/>
              <a:gd name="connsiteX219" fmla="*/ 1826496 w 3944278"/>
              <a:gd name="connsiteY219" fmla="*/ 0 h 2271324"/>
              <a:gd name="connsiteX220" fmla="*/ 1835514 w 3944278"/>
              <a:gd name="connsiteY220" fmla="*/ 0 h 2271324"/>
              <a:gd name="connsiteX221" fmla="*/ 1845639 w 3944278"/>
              <a:gd name="connsiteY221" fmla="*/ 0 h 2271324"/>
              <a:gd name="connsiteX222" fmla="*/ 1850316 w 3944278"/>
              <a:gd name="connsiteY222" fmla="*/ 0 h 2271324"/>
              <a:gd name="connsiteX223" fmla="*/ 1854626 w 3944278"/>
              <a:gd name="connsiteY223" fmla="*/ 0 h 2271324"/>
              <a:gd name="connsiteX224" fmla="*/ 1857990 w 3944278"/>
              <a:gd name="connsiteY224" fmla="*/ 0 h 2271324"/>
              <a:gd name="connsiteX225" fmla="*/ 1857991 w 3944278"/>
              <a:gd name="connsiteY225" fmla="*/ 0 h 2271324"/>
              <a:gd name="connsiteX226" fmla="*/ 1884261 w 3944278"/>
              <a:gd name="connsiteY226" fmla="*/ 0 h 2271324"/>
              <a:gd name="connsiteX227" fmla="*/ 1888215 w 3944278"/>
              <a:gd name="connsiteY227" fmla="*/ 0 h 2271324"/>
              <a:gd name="connsiteX228" fmla="*/ 1894697 w 3944278"/>
              <a:gd name="connsiteY228" fmla="*/ 0 h 2271324"/>
              <a:gd name="connsiteX229" fmla="*/ 1896612 w 3944278"/>
              <a:gd name="connsiteY229" fmla="*/ 0 h 2271324"/>
              <a:gd name="connsiteX230" fmla="*/ 1897527 w 3944278"/>
              <a:gd name="connsiteY230" fmla="*/ 0 h 2271324"/>
              <a:gd name="connsiteX231" fmla="*/ 1897955 w 3944278"/>
              <a:gd name="connsiteY231" fmla="*/ 0 h 2271324"/>
              <a:gd name="connsiteX232" fmla="*/ 1902162 w 3944278"/>
              <a:gd name="connsiteY232" fmla="*/ 0 h 2271324"/>
              <a:gd name="connsiteX233" fmla="*/ 1917068 w 3944278"/>
              <a:gd name="connsiteY233" fmla="*/ 0 h 2271324"/>
              <a:gd name="connsiteX234" fmla="*/ 1920431 w 3944278"/>
              <a:gd name="connsiteY234" fmla="*/ 0 h 2271324"/>
              <a:gd name="connsiteX235" fmla="*/ 1942757 w 3944278"/>
              <a:gd name="connsiteY235" fmla="*/ 0 h 2271324"/>
              <a:gd name="connsiteX236" fmla="*/ 1946740 w 3944278"/>
              <a:gd name="connsiteY236" fmla="*/ 0 h 2271324"/>
              <a:gd name="connsiteX237" fmla="*/ 1946910 w 3944278"/>
              <a:gd name="connsiteY237" fmla="*/ 0 h 2271324"/>
              <a:gd name="connsiteX238" fmla="*/ 1957138 w 3944278"/>
              <a:gd name="connsiteY238" fmla="*/ 0 h 2271324"/>
              <a:gd name="connsiteX239" fmla="*/ 1959841 w 3944278"/>
              <a:gd name="connsiteY239" fmla="*/ 0 h 2271324"/>
              <a:gd name="connsiteX240" fmla="*/ 1964603 w 3944278"/>
              <a:gd name="connsiteY240" fmla="*/ 0 h 2271324"/>
              <a:gd name="connsiteX241" fmla="*/ 1966576 w 3944278"/>
              <a:gd name="connsiteY241" fmla="*/ 0 h 2271324"/>
              <a:gd name="connsiteX242" fmla="*/ 1975639 w 3944278"/>
              <a:gd name="connsiteY242" fmla="*/ 0 h 2271324"/>
              <a:gd name="connsiteX243" fmla="*/ 1977197 w 3944278"/>
              <a:gd name="connsiteY243" fmla="*/ 0 h 2271324"/>
              <a:gd name="connsiteX244" fmla="*/ 1977963 w 3944278"/>
              <a:gd name="connsiteY244" fmla="*/ 0 h 2271324"/>
              <a:gd name="connsiteX245" fmla="*/ 1989445 w 3944278"/>
              <a:gd name="connsiteY245" fmla="*/ 0 h 2271324"/>
              <a:gd name="connsiteX246" fmla="*/ 1997366 w 3944278"/>
              <a:gd name="connsiteY246" fmla="*/ 0 h 2271324"/>
              <a:gd name="connsiteX247" fmla="*/ 1997590 w 3944278"/>
              <a:gd name="connsiteY247" fmla="*/ 0 h 2271324"/>
              <a:gd name="connsiteX248" fmla="*/ 1998333 w 3944278"/>
              <a:gd name="connsiteY248" fmla="*/ 0 h 2271324"/>
              <a:gd name="connsiteX249" fmla="*/ 1999533 w 3944278"/>
              <a:gd name="connsiteY249" fmla="*/ 0 h 2271324"/>
              <a:gd name="connsiteX250" fmla="*/ 2001781 w 3944278"/>
              <a:gd name="connsiteY250" fmla="*/ 0 h 2271324"/>
              <a:gd name="connsiteX251" fmla="*/ 2005113 w 3944278"/>
              <a:gd name="connsiteY251" fmla="*/ 0 h 2271324"/>
              <a:gd name="connsiteX252" fmla="*/ 2005198 w 3944278"/>
              <a:gd name="connsiteY252" fmla="*/ 0 h 2271324"/>
              <a:gd name="connsiteX253" fmla="*/ 2010646 w 3944278"/>
              <a:gd name="connsiteY253" fmla="*/ 0 h 2271324"/>
              <a:gd name="connsiteX254" fmla="*/ 2021055 w 3944278"/>
              <a:gd name="connsiteY254" fmla="*/ 0 h 2271324"/>
              <a:gd name="connsiteX255" fmla="*/ 2022282 w 3944278"/>
              <a:gd name="connsiteY255" fmla="*/ 0 h 2271324"/>
              <a:gd name="connsiteX256" fmla="*/ 2023352 w 3944278"/>
              <a:gd name="connsiteY256" fmla="*/ 0 h 2271324"/>
              <a:gd name="connsiteX257" fmla="*/ 2023514 w 3944278"/>
              <a:gd name="connsiteY257" fmla="*/ 0 h 2271324"/>
              <a:gd name="connsiteX258" fmla="*/ 2027853 w 3944278"/>
              <a:gd name="connsiteY258" fmla="*/ 0 h 2271324"/>
              <a:gd name="connsiteX259" fmla="*/ 2036148 w 3944278"/>
              <a:gd name="connsiteY259" fmla="*/ 0 h 2271324"/>
              <a:gd name="connsiteX260" fmla="*/ 2040404 w 3944278"/>
              <a:gd name="connsiteY260" fmla="*/ 0 h 2271324"/>
              <a:gd name="connsiteX261" fmla="*/ 2049267 w 3944278"/>
              <a:gd name="connsiteY261" fmla="*/ 0 h 2271324"/>
              <a:gd name="connsiteX262" fmla="*/ 2051887 w 3944278"/>
              <a:gd name="connsiteY262" fmla="*/ 0 h 2271324"/>
              <a:gd name="connsiteX263" fmla="*/ 2054068 w 3944278"/>
              <a:gd name="connsiteY263" fmla="*/ 0 h 2271324"/>
              <a:gd name="connsiteX264" fmla="*/ 2059347 w 3944278"/>
              <a:gd name="connsiteY264" fmla="*/ 0 h 2271324"/>
              <a:gd name="connsiteX265" fmla="*/ 2061974 w 3944278"/>
              <a:gd name="connsiteY265" fmla="*/ 0 h 2271324"/>
              <a:gd name="connsiteX266" fmla="*/ 2065752 w 3944278"/>
              <a:gd name="connsiteY266" fmla="*/ 0 h 2271324"/>
              <a:gd name="connsiteX267" fmla="*/ 2073087 w 3944278"/>
              <a:gd name="connsiteY267" fmla="*/ 0 h 2271324"/>
              <a:gd name="connsiteX268" fmla="*/ 2085617 w 3944278"/>
              <a:gd name="connsiteY268" fmla="*/ 0 h 2271324"/>
              <a:gd name="connsiteX269" fmla="*/ 2088350 w 3944278"/>
              <a:gd name="connsiteY269" fmla="*/ 0 h 2271324"/>
              <a:gd name="connsiteX270" fmla="*/ 2089571 w 3944278"/>
              <a:gd name="connsiteY270" fmla="*/ 0 h 2271324"/>
              <a:gd name="connsiteX271" fmla="*/ 2090294 w 3944278"/>
              <a:gd name="connsiteY271" fmla="*/ 0 h 2271324"/>
              <a:gd name="connsiteX272" fmla="*/ 2097968 w 3944278"/>
              <a:gd name="connsiteY272" fmla="*/ 0 h 2271324"/>
              <a:gd name="connsiteX273" fmla="*/ 2116509 w 3944278"/>
              <a:gd name="connsiteY273" fmla="*/ 0 h 2271324"/>
              <a:gd name="connsiteX274" fmla="*/ 2118424 w 3944278"/>
              <a:gd name="connsiteY274" fmla="*/ 0 h 2271324"/>
              <a:gd name="connsiteX275" fmla="*/ 2128193 w 3944278"/>
              <a:gd name="connsiteY275" fmla="*/ 0 h 2271324"/>
              <a:gd name="connsiteX276" fmla="*/ 2142140 w 3944278"/>
              <a:gd name="connsiteY276" fmla="*/ 0 h 2271324"/>
              <a:gd name="connsiteX277" fmla="*/ 2148266 w 3944278"/>
              <a:gd name="connsiteY277" fmla="*/ 0 h 2271324"/>
              <a:gd name="connsiteX278" fmla="*/ 2150791 w 3944278"/>
              <a:gd name="connsiteY278" fmla="*/ 0 h 2271324"/>
              <a:gd name="connsiteX279" fmla="*/ 2158494 w 3944278"/>
              <a:gd name="connsiteY279" fmla="*/ 0 h 2271324"/>
              <a:gd name="connsiteX280" fmla="*/ 2160410 w 3944278"/>
              <a:gd name="connsiteY280" fmla="*/ 0 h 2271324"/>
              <a:gd name="connsiteX281" fmla="*/ 2161085 w 3944278"/>
              <a:gd name="connsiteY281" fmla="*/ 0 h 2271324"/>
              <a:gd name="connsiteX282" fmla="*/ 2165959 w 3944278"/>
              <a:gd name="connsiteY282" fmla="*/ 0 h 2271324"/>
              <a:gd name="connsiteX283" fmla="*/ 2178553 w 3944278"/>
              <a:gd name="connsiteY283" fmla="*/ 0 h 2271324"/>
              <a:gd name="connsiteX284" fmla="*/ 2186888 w 3944278"/>
              <a:gd name="connsiteY284" fmla="*/ 0 h 2271324"/>
              <a:gd name="connsiteX285" fmla="*/ 2199603 w 3944278"/>
              <a:gd name="connsiteY285" fmla="*/ 0 h 2271324"/>
              <a:gd name="connsiteX286" fmla="*/ 2204581 w 3944278"/>
              <a:gd name="connsiteY286" fmla="*/ 0 h 2271324"/>
              <a:gd name="connsiteX287" fmla="*/ 2206555 w 3944278"/>
              <a:gd name="connsiteY287" fmla="*/ 0 h 2271324"/>
              <a:gd name="connsiteX288" fmla="*/ 2210708 w 3944278"/>
              <a:gd name="connsiteY288" fmla="*/ 0 h 2271324"/>
              <a:gd name="connsiteX289" fmla="*/ 2211823 w 3944278"/>
              <a:gd name="connsiteY289" fmla="*/ 0 h 2271324"/>
              <a:gd name="connsiteX290" fmla="*/ 2215617 w 3944278"/>
              <a:gd name="connsiteY290" fmla="*/ 0 h 2271324"/>
              <a:gd name="connsiteX291" fmla="*/ 2217175 w 3944278"/>
              <a:gd name="connsiteY291" fmla="*/ 0 h 2271324"/>
              <a:gd name="connsiteX292" fmla="*/ 2229424 w 3944278"/>
              <a:gd name="connsiteY292" fmla="*/ 0 h 2271324"/>
              <a:gd name="connsiteX293" fmla="*/ 2240995 w 3944278"/>
              <a:gd name="connsiteY293" fmla="*/ 0 h 2271324"/>
              <a:gd name="connsiteX294" fmla="*/ 2241760 w 3944278"/>
              <a:gd name="connsiteY294" fmla="*/ 0 h 2271324"/>
              <a:gd name="connsiteX295" fmla="*/ 2250624 w 3944278"/>
              <a:gd name="connsiteY295" fmla="*/ 0 h 2271324"/>
              <a:gd name="connsiteX296" fmla="*/ 2253243 w 3944278"/>
              <a:gd name="connsiteY296" fmla="*/ 0 h 2271324"/>
              <a:gd name="connsiteX297" fmla="*/ 2262044 w 3944278"/>
              <a:gd name="connsiteY297" fmla="*/ 0 h 2271324"/>
              <a:gd name="connsiteX298" fmla="*/ 2263331 w 3944278"/>
              <a:gd name="connsiteY298" fmla="*/ 0 h 2271324"/>
              <a:gd name="connsiteX299" fmla="*/ 2276126 w 3944278"/>
              <a:gd name="connsiteY299" fmla="*/ 0 h 2271324"/>
              <a:gd name="connsiteX300" fmla="*/ 2291865 w 3944278"/>
              <a:gd name="connsiteY300" fmla="*/ 0 h 2271324"/>
              <a:gd name="connsiteX301" fmla="*/ 2294046 w 3944278"/>
              <a:gd name="connsiteY301" fmla="*/ 0 h 2271324"/>
              <a:gd name="connsiteX302" fmla="*/ 2310829 w 3944278"/>
              <a:gd name="connsiteY302" fmla="*/ 0 h 2271324"/>
              <a:gd name="connsiteX303" fmla="*/ 2313065 w 3944278"/>
              <a:gd name="connsiteY303" fmla="*/ 0 h 2271324"/>
              <a:gd name="connsiteX304" fmla="*/ 2317866 w 3944278"/>
              <a:gd name="connsiteY304" fmla="*/ 0 h 2271324"/>
              <a:gd name="connsiteX305" fmla="*/ 2323930 w 3944278"/>
              <a:gd name="connsiteY305" fmla="*/ 0 h 2271324"/>
              <a:gd name="connsiteX306" fmla="*/ 2328328 w 3944278"/>
              <a:gd name="connsiteY306" fmla="*/ 0 h 2271324"/>
              <a:gd name="connsiteX307" fmla="*/ 2329550 w 3944278"/>
              <a:gd name="connsiteY307" fmla="*/ 0 h 2271324"/>
              <a:gd name="connsiteX308" fmla="*/ 2352147 w 3944278"/>
              <a:gd name="connsiteY308" fmla="*/ 0 h 2271324"/>
              <a:gd name="connsiteX309" fmla="*/ 2356488 w 3944278"/>
              <a:gd name="connsiteY309" fmla="*/ 0 h 2271324"/>
              <a:gd name="connsiteX310" fmla="*/ 2361455 w 3944278"/>
              <a:gd name="connsiteY310" fmla="*/ 0 h 2271324"/>
              <a:gd name="connsiteX311" fmla="*/ 2361679 w 3944278"/>
              <a:gd name="connsiteY311" fmla="*/ 0 h 2271324"/>
              <a:gd name="connsiteX312" fmla="*/ 2362442 w 3944278"/>
              <a:gd name="connsiteY312" fmla="*/ 0 h 2271324"/>
              <a:gd name="connsiteX313" fmla="*/ 2364723 w 3944278"/>
              <a:gd name="connsiteY313" fmla="*/ 0 h 2271324"/>
              <a:gd name="connsiteX314" fmla="*/ 2372486 w 3944278"/>
              <a:gd name="connsiteY314" fmla="*/ 0 h 2271324"/>
              <a:gd name="connsiteX315" fmla="*/ 2386371 w 3944278"/>
              <a:gd name="connsiteY315" fmla="*/ 0 h 2271324"/>
              <a:gd name="connsiteX316" fmla="*/ 2387603 w 3944278"/>
              <a:gd name="connsiteY316" fmla="*/ 0 h 2271324"/>
              <a:gd name="connsiteX317" fmla="*/ 2388245 w 3944278"/>
              <a:gd name="connsiteY317" fmla="*/ 0 h 2271324"/>
              <a:gd name="connsiteX318" fmla="*/ 2390769 w 3944278"/>
              <a:gd name="connsiteY318" fmla="*/ 0 h 2271324"/>
              <a:gd name="connsiteX319" fmla="*/ 2391942 w 3944278"/>
              <a:gd name="connsiteY319" fmla="*/ 0 h 2271324"/>
              <a:gd name="connsiteX320" fmla="*/ 2401064 w 3944278"/>
              <a:gd name="connsiteY320" fmla="*/ 0 h 2271324"/>
              <a:gd name="connsiteX321" fmla="*/ 2405938 w 3944278"/>
              <a:gd name="connsiteY321" fmla="*/ 0 h 2271324"/>
              <a:gd name="connsiteX322" fmla="*/ 2412526 w 3944278"/>
              <a:gd name="connsiteY322" fmla="*/ 0 h 2271324"/>
              <a:gd name="connsiteX323" fmla="*/ 2424883 w 3944278"/>
              <a:gd name="connsiteY323" fmla="*/ 0 h 2271324"/>
              <a:gd name="connsiteX324" fmla="*/ 2439581 w 3944278"/>
              <a:gd name="connsiteY324" fmla="*/ 0 h 2271324"/>
              <a:gd name="connsiteX325" fmla="*/ 2449706 w 3944278"/>
              <a:gd name="connsiteY325" fmla="*/ 0 h 2271324"/>
              <a:gd name="connsiteX326" fmla="*/ 2450686 w 3944278"/>
              <a:gd name="connsiteY326" fmla="*/ 0 h 2271324"/>
              <a:gd name="connsiteX327" fmla="*/ 2454383 w 3944278"/>
              <a:gd name="connsiteY327" fmla="*/ 0 h 2271324"/>
              <a:gd name="connsiteX328" fmla="*/ 2462057 w 3944278"/>
              <a:gd name="connsiteY328" fmla="*/ 0 h 2271324"/>
              <a:gd name="connsiteX329" fmla="*/ 2463401 w 3944278"/>
              <a:gd name="connsiteY329" fmla="*/ 0 h 2271324"/>
              <a:gd name="connsiteX330" fmla="*/ 2480973 w 3944278"/>
              <a:gd name="connsiteY330" fmla="*/ 0 h 2271324"/>
              <a:gd name="connsiteX331" fmla="*/ 2493221 w 3944278"/>
              <a:gd name="connsiteY331" fmla="*/ 0 h 2271324"/>
              <a:gd name="connsiteX332" fmla="*/ 2501595 w 3944278"/>
              <a:gd name="connsiteY332" fmla="*/ 0 h 2271324"/>
              <a:gd name="connsiteX333" fmla="*/ 2502023 w 3944278"/>
              <a:gd name="connsiteY333" fmla="*/ 0 h 2271324"/>
              <a:gd name="connsiteX334" fmla="*/ 2524499 w 3944278"/>
              <a:gd name="connsiteY334" fmla="*/ 0 h 2271324"/>
              <a:gd name="connsiteX335" fmla="*/ 2550808 w 3944278"/>
              <a:gd name="connsiteY335" fmla="*/ 0 h 2271324"/>
              <a:gd name="connsiteX336" fmla="*/ 2557844 w 3944278"/>
              <a:gd name="connsiteY336" fmla="*/ 0 h 2271324"/>
              <a:gd name="connsiteX337" fmla="*/ 2563908 w 3944278"/>
              <a:gd name="connsiteY337" fmla="*/ 0 h 2271324"/>
              <a:gd name="connsiteX338" fmla="*/ 2570644 w 3944278"/>
              <a:gd name="connsiteY338" fmla="*/ 0 h 2271324"/>
              <a:gd name="connsiteX339" fmla="*/ 2579706 w 3944278"/>
              <a:gd name="connsiteY339" fmla="*/ 0 h 2271324"/>
              <a:gd name="connsiteX340" fmla="*/ 2587728 w 3944278"/>
              <a:gd name="connsiteY340" fmla="*/ 0 h 2271324"/>
              <a:gd name="connsiteX341" fmla="*/ 2592126 w 3944278"/>
              <a:gd name="connsiteY341" fmla="*/ 0 h 2271324"/>
              <a:gd name="connsiteX342" fmla="*/ 2601433 w 3944278"/>
              <a:gd name="connsiteY342" fmla="*/ 0 h 2271324"/>
              <a:gd name="connsiteX343" fmla="*/ 2601658 w 3944278"/>
              <a:gd name="connsiteY343" fmla="*/ 0 h 2271324"/>
              <a:gd name="connsiteX344" fmla="*/ 2602401 w 3944278"/>
              <a:gd name="connsiteY344" fmla="*/ 0 h 2271324"/>
              <a:gd name="connsiteX345" fmla="*/ 2605848 w 3944278"/>
              <a:gd name="connsiteY345" fmla="*/ 0 h 2271324"/>
              <a:gd name="connsiteX346" fmla="*/ 2609181 w 3944278"/>
              <a:gd name="connsiteY346" fmla="*/ 0 h 2271324"/>
              <a:gd name="connsiteX347" fmla="*/ 2614713 w 3944278"/>
              <a:gd name="connsiteY347" fmla="*/ 0 h 2271324"/>
              <a:gd name="connsiteX348" fmla="*/ 2625477 w 3944278"/>
              <a:gd name="connsiteY348" fmla="*/ 0 h 2271324"/>
              <a:gd name="connsiteX349" fmla="*/ 2626349 w 3944278"/>
              <a:gd name="connsiteY349" fmla="*/ 0 h 2271324"/>
              <a:gd name="connsiteX350" fmla="*/ 2627420 w 3944278"/>
              <a:gd name="connsiteY350" fmla="*/ 0 h 2271324"/>
              <a:gd name="connsiteX351" fmla="*/ 2627582 w 3944278"/>
              <a:gd name="connsiteY351" fmla="*/ 0 h 2271324"/>
              <a:gd name="connsiteX352" fmla="*/ 2631920 w 3944278"/>
              <a:gd name="connsiteY352" fmla="*/ 0 h 2271324"/>
              <a:gd name="connsiteX353" fmla="*/ 2655739 w 3944278"/>
              <a:gd name="connsiteY353" fmla="*/ 0 h 2271324"/>
              <a:gd name="connsiteX354" fmla="*/ 2663415 w 3944278"/>
              <a:gd name="connsiteY354" fmla="*/ 0 h 2271324"/>
              <a:gd name="connsiteX355" fmla="*/ 2664861 w 3944278"/>
              <a:gd name="connsiteY355" fmla="*/ 0 h 2271324"/>
              <a:gd name="connsiteX356" fmla="*/ 2677154 w 3944278"/>
              <a:gd name="connsiteY356" fmla="*/ 0 h 2271324"/>
              <a:gd name="connsiteX357" fmla="*/ 2689684 w 3944278"/>
              <a:gd name="connsiteY357" fmla="*/ 0 h 2271324"/>
              <a:gd name="connsiteX358" fmla="*/ 2693639 w 3944278"/>
              <a:gd name="connsiteY358" fmla="*/ 0 h 2271324"/>
              <a:gd name="connsiteX359" fmla="*/ 2694361 w 3944278"/>
              <a:gd name="connsiteY359" fmla="*/ 0 h 2271324"/>
              <a:gd name="connsiteX360" fmla="*/ 2702036 w 3944278"/>
              <a:gd name="connsiteY360" fmla="*/ 0 h 2271324"/>
              <a:gd name="connsiteX361" fmla="*/ 2703379 w 3944278"/>
              <a:gd name="connsiteY361" fmla="*/ 0 h 2271324"/>
              <a:gd name="connsiteX362" fmla="*/ 2722491 w 3944278"/>
              <a:gd name="connsiteY362" fmla="*/ 0 h 2271324"/>
              <a:gd name="connsiteX363" fmla="*/ 2725855 w 3944278"/>
              <a:gd name="connsiteY363" fmla="*/ 0 h 2271324"/>
              <a:gd name="connsiteX364" fmla="*/ 2752334 w 3944278"/>
              <a:gd name="connsiteY364" fmla="*/ 0 h 2271324"/>
              <a:gd name="connsiteX365" fmla="*/ 2762561 w 3944278"/>
              <a:gd name="connsiteY365" fmla="*/ 0 h 2271324"/>
              <a:gd name="connsiteX366" fmla="*/ 2764477 w 3944278"/>
              <a:gd name="connsiteY366" fmla="*/ 0 h 2271324"/>
              <a:gd name="connsiteX367" fmla="*/ 2770027 w 3944278"/>
              <a:gd name="connsiteY367" fmla="*/ 0 h 2271324"/>
              <a:gd name="connsiteX368" fmla="*/ 2782621 w 3944278"/>
              <a:gd name="connsiteY368" fmla="*/ 0 h 2271324"/>
              <a:gd name="connsiteX369" fmla="*/ 2810622 w 3944278"/>
              <a:gd name="connsiteY369" fmla="*/ 0 h 2271324"/>
              <a:gd name="connsiteX370" fmla="*/ 2814775 w 3944278"/>
              <a:gd name="connsiteY370" fmla="*/ 0 h 2271324"/>
              <a:gd name="connsiteX371" fmla="*/ 2815891 w 3944278"/>
              <a:gd name="connsiteY371" fmla="*/ 0 h 2271324"/>
              <a:gd name="connsiteX372" fmla="*/ 2819684 w 3944278"/>
              <a:gd name="connsiteY372" fmla="*/ 0 h 2271324"/>
              <a:gd name="connsiteX373" fmla="*/ 2827706 w 3944278"/>
              <a:gd name="connsiteY373" fmla="*/ 0 h 2271324"/>
              <a:gd name="connsiteX374" fmla="*/ 2843503 w 3944278"/>
              <a:gd name="connsiteY374" fmla="*/ 0 h 2271324"/>
              <a:gd name="connsiteX375" fmla="*/ 2845062 w 3944278"/>
              <a:gd name="connsiteY375" fmla="*/ 0 h 2271324"/>
              <a:gd name="connsiteX376" fmla="*/ 2845828 w 3944278"/>
              <a:gd name="connsiteY376" fmla="*/ 0 h 2271324"/>
              <a:gd name="connsiteX377" fmla="*/ 2854691 w 3944278"/>
              <a:gd name="connsiteY377" fmla="*/ 0 h 2271324"/>
              <a:gd name="connsiteX378" fmla="*/ 2857310 w 3944278"/>
              <a:gd name="connsiteY378" fmla="*/ 0 h 2271324"/>
              <a:gd name="connsiteX379" fmla="*/ 2865455 w 3944278"/>
              <a:gd name="connsiteY379" fmla="*/ 0 h 2271324"/>
              <a:gd name="connsiteX380" fmla="*/ 2867398 w 3944278"/>
              <a:gd name="connsiteY380" fmla="*/ 0 h 2271324"/>
              <a:gd name="connsiteX381" fmla="*/ 2878510 w 3944278"/>
              <a:gd name="connsiteY381" fmla="*/ 0 h 2271324"/>
              <a:gd name="connsiteX382" fmla="*/ 2895718 w 3944278"/>
              <a:gd name="connsiteY382" fmla="*/ 0 h 2271324"/>
              <a:gd name="connsiteX383" fmla="*/ 2917132 w 3944278"/>
              <a:gd name="connsiteY383" fmla="*/ 0 h 2271324"/>
              <a:gd name="connsiteX384" fmla="*/ 2921933 w 3944278"/>
              <a:gd name="connsiteY384" fmla="*/ 0 h 2271324"/>
              <a:gd name="connsiteX385" fmla="*/ 2933617 w 3944278"/>
              <a:gd name="connsiteY385" fmla="*/ 0 h 2271324"/>
              <a:gd name="connsiteX386" fmla="*/ 2956215 w 3944278"/>
              <a:gd name="connsiteY386" fmla="*/ 0 h 2271324"/>
              <a:gd name="connsiteX387" fmla="*/ 2965833 w 3944278"/>
              <a:gd name="connsiteY387" fmla="*/ 0 h 2271324"/>
              <a:gd name="connsiteX388" fmla="*/ 2966509 w 3944278"/>
              <a:gd name="connsiteY388" fmla="*/ 0 h 2271324"/>
              <a:gd name="connsiteX389" fmla="*/ 2992312 w 3944278"/>
              <a:gd name="connsiteY389" fmla="*/ 0 h 2271324"/>
              <a:gd name="connsiteX390" fmla="*/ 3010005 w 3944278"/>
              <a:gd name="connsiteY390" fmla="*/ 0 h 2271324"/>
              <a:gd name="connsiteX391" fmla="*/ 3016131 w 3944278"/>
              <a:gd name="connsiteY391" fmla="*/ 0 h 2271324"/>
              <a:gd name="connsiteX392" fmla="*/ 3028950 w 3944278"/>
              <a:gd name="connsiteY392" fmla="*/ 0 h 2271324"/>
              <a:gd name="connsiteX393" fmla="*/ 3046418 w 3944278"/>
              <a:gd name="connsiteY393" fmla="*/ 0 h 2271324"/>
              <a:gd name="connsiteX394" fmla="*/ 3054753 w 3944278"/>
              <a:gd name="connsiteY394" fmla="*/ 0 h 2271324"/>
              <a:gd name="connsiteX395" fmla="*/ 3067468 w 3944278"/>
              <a:gd name="connsiteY395" fmla="*/ 0 h 2271324"/>
              <a:gd name="connsiteX396" fmla="*/ 3079688 w 3944278"/>
              <a:gd name="connsiteY396" fmla="*/ 0 h 2271324"/>
              <a:gd name="connsiteX397" fmla="*/ 3083482 w 3944278"/>
              <a:gd name="connsiteY397" fmla="*/ 0 h 2271324"/>
              <a:gd name="connsiteX398" fmla="*/ 3085040 w 3944278"/>
              <a:gd name="connsiteY398" fmla="*/ 0 h 2271324"/>
              <a:gd name="connsiteX399" fmla="*/ 3097288 w 3944278"/>
              <a:gd name="connsiteY399" fmla="*/ 0 h 2271324"/>
              <a:gd name="connsiteX400" fmla="*/ 3118489 w 3944278"/>
              <a:gd name="connsiteY400" fmla="*/ 0 h 2271324"/>
              <a:gd name="connsiteX401" fmla="*/ 3161911 w 3944278"/>
              <a:gd name="connsiteY401" fmla="*/ 0 h 2271324"/>
              <a:gd name="connsiteX402" fmla="*/ 3191795 w 3944278"/>
              <a:gd name="connsiteY402" fmla="*/ 0 h 2271324"/>
              <a:gd name="connsiteX403" fmla="*/ 3196193 w 3944278"/>
              <a:gd name="connsiteY403" fmla="*/ 0 h 2271324"/>
              <a:gd name="connsiteX404" fmla="*/ 3229544 w 3944278"/>
              <a:gd name="connsiteY404" fmla="*/ 0 h 2271324"/>
              <a:gd name="connsiteX405" fmla="*/ 3230306 w 3944278"/>
              <a:gd name="connsiteY405" fmla="*/ 0 h 2271324"/>
              <a:gd name="connsiteX406" fmla="*/ 3256109 w 3944278"/>
              <a:gd name="connsiteY406" fmla="*/ 0 h 2271324"/>
              <a:gd name="connsiteX407" fmla="*/ 3259807 w 3944278"/>
              <a:gd name="connsiteY407" fmla="*/ 0 h 2271324"/>
              <a:gd name="connsiteX408" fmla="*/ 3268928 w 3944278"/>
              <a:gd name="connsiteY408" fmla="*/ 0 h 2271324"/>
              <a:gd name="connsiteX409" fmla="*/ 3307446 w 3944278"/>
              <a:gd name="connsiteY409" fmla="*/ 0 h 2271324"/>
              <a:gd name="connsiteX410" fmla="*/ 3329922 w 3944278"/>
              <a:gd name="connsiteY410" fmla="*/ 0 h 2271324"/>
              <a:gd name="connsiteX411" fmla="*/ 3431773 w 3944278"/>
              <a:gd name="connsiteY411" fmla="*/ 0 h 2271324"/>
              <a:gd name="connsiteX412" fmla="*/ 3447571 w 3944278"/>
              <a:gd name="connsiteY412" fmla="*/ 0 h 2271324"/>
              <a:gd name="connsiteX413" fmla="*/ 3469523 w 3944278"/>
              <a:gd name="connsiteY413" fmla="*/ 0 h 2271324"/>
              <a:gd name="connsiteX414" fmla="*/ 3482578 w 3944278"/>
              <a:gd name="connsiteY414" fmla="*/ 0 h 2271324"/>
              <a:gd name="connsiteX415" fmla="*/ 3499785 w 3944278"/>
              <a:gd name="connsiteY415" fmla="*/ 0 h 2271324"/>
              <a:gd name="connsiteX416" fmla="*/ 3569901 w 3944278"/>
              <a:gd name="connsiteY416" fmla="*/ 0 h 2271324"/>
              <a:gd name="connsiteX417" fmla="*/ 3620199 w 3944278"/>
              <a:gd name="connsiteY417" fmla="*/ 0 h 2271324"/>
              <a:gd name="connsiteX418" fmla="*/ 3650485 w 3944278"/>
              <a:gd name="connsiteY418" fmla="*/ 0 h 2271324"/>
              <a:gd name="connsiteX419" fmla="*/ 3683756 w 3944278"/>
              <a:gd name="connsiteY419" fmla="*/ 0 h 2271324"/>
              <a:gd name="connsiteX420" fmla="*/ 3687549 w 3944278"/>
              <a:gd name="connsiteY420" fmla="*/ 0 h 2271324"/>
              <a:gd name="connsiteX421" fmla="*/ 3722556 w 3944278"/>
              <a:gd name="connsiteY421" fmla="*/ 0 h 2271324"/>
              <a:gd name="connsiteX422" fmla="*/ 3834374 w 3944278"/>
              <a:gd name="connsiteY422" fmla="*/ 0 h 2271324"/>
              <a:gd name="connsiteX423" fmla="*/ 3860177 w 3944278"/>
              <a:gd name="connsiteY423" fmla="*/ 0 h 2271324"/>
              <a:gd name="connsiteX424" fmla="*/ 3942965 w 3944278"/>
              <a:gd name="connsiteY424" fmla="*/ 70879 h 2271324"/>
              <a:gd name="connsiteX425" fmla="*/ 3944278 w 3944278"/>
              <a:gd name="connsiteY425" fmla="*/ 83987 h 2271324"/>
              <a:gd name="connsiteX426" fmla="*/ 3944278 w 3944278"/>
              <a:gd name="connsiteY426" fmla="*/ 2187333 h 2271324"/>
              <a:gd name="connsiteX427" fmla="*/ 3940665 w 3944278"/>
              <a:gd name="connsiteY427" fmla="*/ 2215048 h 2271324"/>
              <a:gd name="connsiteX428" fmla="*/ 3860177 w 3944278"/>
              <a:gd name="connsiteY428" fmla="*/ 2271324 h 2271324"/>
              <a:gd name="connsiteX429" fmla="*/ 3856908 w 3944278"/>
              <a:gd name="connsiteY429" fmla="*/ 2271324 h 2271324"/>
              <a:gd name="connsiteX430" fmla="*/ 3849364 w 3944278"/>
              <a:gd name="connsiteY430" fmla="*/ 2271324 h 2271324"/>
              <a:gd name="connsiteX431" fmla="*/ 3849145 w 3944278"/>
              <a:gd name="connsiteY431" fmla="*/ 2271324 h 2271324"/>
              <a:gd name="connsiteX432" fmla="*/ 3834028 w 3944278"/>
              <a:gd name="connsiteY432" fmla="*/ 2271324 h 2271324"/>
              <a:gd name="connsiteX433" fmla="*/ 3809105 w 3944278"/>
              <a:gd name="connsiteY433" fmla="*/ 2271324 h 2271324"/>
              <a:gd name="connsiteX434" fmla="*/ 3771925 w 3944278"/>
              <a:gd name="connsiteY434" fmla="*/ 2271324 h 2271324"/>
              <a:gd name="connsiteX435" fmla="*/ 3720037 w 3944278"/>
              <a:gd name="connsiteY435" fmla="*/ 2271324 h 2271324"/>
              <a:gd name="connsiteX436" fmla="*/ 3670823 w 3944278"/>
              <a:gd name="connsiteY436" fmla="*/ 2271324 h 2271324"/>
              <a:gd name="connsiteX437" fmla="*/ 3650988 w 3944278"/>
              <a:gd name="connsiteY437" fmla="*/ 2271324 h 2271324"/>
              <a:gd name="connsiteX438" fmla="*/ 3635131 w 3944278"/>
              <a:gd name="connsiteY438" fmla="*/ 2271324 h 2271324"/>
              <a:gd name="connsiteX439" fmla="*/ 3631337 w 3944278"/>
              <a:gd name="connsiteY439" fmla="*/ 2271324 h 2271324"/>
              <a:gd name="connsiteX440" fmla="*/ 3620199 w 3944278"/>
              <a:gd name="connsiteY440" fmla="*/ 2271324 h 2271324"/>
              <a:gd name="connsiteX441" fmla="*/ 3619230 w 3944278"/>
              <a:gd name="connsiteY441" fmla="*/ 2271324 h 2271324"/>
              <a:gd name="connsiteX442" fmla="*/ 3615782 w 3944278"/>
              <a:gd name="connsiteY442" fmla="*/ 2271324 h 2271324"/>
              <a:gd name="connsiteX443" fmla="*/ 3612451 w 3944278"/>
              <a:gd name="connsiteY443" fmla="*/ 2271324 h 2271324"/>
              <a:gd name="connsiteX444" fmla="*/ 3594211 w 3944278"/>
              <a:gd name="connsiteY444" fmla="*/ 2271324 h 2271324"/>
              <a:gd name="connsiteX445" fmla="*/ 3594050 w 3944278"/>
              <a:gd name="connsiteY445" fmla="*/ 2271324 h 2271324"/>
              <a:gd name="connsiteX446" fmla="*/ 3569126 w 3944278"/>
              <a:gd name="connsiteY446" fmla="*/ 2271324 h 2271324"/>
              <a:gd name="connsiteX447" fmla="*/ 3531946 w 3944278"/>
              <a:gd name="connsiteY447" fmla="*/ 2271324 h 2271324"/>
              <a:gd name="connsiteX448" fmla="*/ 3527992 w 3944278"/>
              <a:gd name="connsiteY448" fmla="*/ 2271324 h 2271324"/>
              <a:gd name="connsiteX449" fmla="*/ 3499140 w 3944278"/>
              <a:gd name="connsiteY449" fmla="*/ 2271324 h 2271324"/>
              <a:gd name="connsiteX450" fmla="*/ 3459069 w 3944278"/>
              <a:gd name="connsiteY450" fmla="*/ 2271324 h 2271324"/>
              <a:gd name="connsiteX451" fmla="*/ 3451604 w 3944278"/>
              <a:gd name="connsiteY451" fmla="*/ 2271324 h 2271324"/>
              <a:gd name="connsiteX452" fmla="*/ 3411009 w 3944278"/>
              <a:gd name="connsiteY452" fmla="*/ 2271324 h 2271324"/>
              <a:gd name="connsiteX453" fmla="*/ 3395152 w 3944278"/>
              <a:gd name="connsiteY453" fmla="*/ 2271324 h 2271324"/>
              <a:gd name="connsiteX454" fmla="*/ 3380060 w 3944278"/>
              <a:gd name="connsiteY454" fmla="*/ 2271324 h 2271324"/>
              <a:gd name="connsiteX455" fmla="*/ 3375804 w 3944278"/>
              <a:gd name="connsiteY455" fmla="*/ 2271324 h 2271324"/>
              <a:gd name="connsiteX456" fmla="*/ 3364321 w 3944278"/>
              <a:gd name="connsiteY456" fmla="*/ 2271324 h 2271324"/>
              <a:gd name="connsiteX457" fmla="*/ 3354232 w 3944278"/>
              <a:gd name="connsiteY457" fmla="*/ 2271324 h 2271324"/>
              <a:gd name="connsiteX458" fmla="*/ 3299698 w 3944278"/>
              <a:gd name="connsiteY458" fmla="*/ 2271324 h 2271324"/>
              <a:gd name="connsiteX459" fmla="*/ 3288014 w 3944278"/>
              <a:gd name="connsiteY459" fmla="*/ 2271324 h 2271324"/>
              <a:gd name="connsiteX460" fmla="*/ 3265416 w 3944278"/>
              <a:gd name="connsiteY460" fmla="*/ 2271324 h 2271324"/>
              <a:gd name="connsiteX461" fmla="*/ 3256109 w 3944278"/>
              <a:gd name="connsiteY461" fmla="*/ 2271324 h 2271324"/>
              <a:gd name="connsiteX462" fmla="*/ 3252841 w 3944278"/>
              <a:gd name="connsiteY462" fmla="*/ 2271324 h 2271324"/>
              <a:gd name="connsiteX463" fmla="*/ 3245296 w 3944278"/>
              <a:gd name="connsiteY463" fmla="*/ 2271324 h 2271324"/>
              <a:gd name="connsiteX464" fmla="*/ 3245078 w 3944278"/>
              <a:gd name="connsiteY464" fmla="*/ 2271324 h 2271324"/>
              <a:gd name="connsiteX465" fmla="*/ 3229961 w 3944278"/>
              <a:gd name="connsiteY465" fmla="*/ 2271324 h 2271324"/>
              <a:gd name="connsiteX466" fmla="*/ 3211625 w 3944278"/>
              <a:gd name="connsiteY466" fmla="*/ 2271324 h 2271324"/>
              <a:gd name="connsiteX467" fmla="*/ 3205038 w 3944278"/>
              <a:gd name="connsiteY467" fmla="*/ 2271324 h 2271324"/>
              <a:gd name="connsiteX468" fmla="*/ 3167858 w 3944278"/>
              <a:gd name="connsiteY468" fmla="*/ 2271324 h 2271324"/>
              <a:gd name="connsiteX469" fmla="*/ 3154163 w 3944278"/>
              <a:gd name="connsiteY469" fmla="*/ 2271324 h 2271324"/>
              <a:gd name="connsiteX470" fmla="*/ 3140082 w 3944278"/>
              <a:gd name="connsiteY470" fmla="*/ 2271324 h 2271324"/>
              <a:gd name="connsiteX471" fmla="*/ 3124343 w 3944278"/>
              <a:gd name="connsiteY471" fmla="*/ 2271324 h 2271324"/>
              <a:gd name="connsiteX472" fmla="*/ 3115969 w 3944278"/>
              <a:gd name="connsiteY472" fmla="*/ 2271324 h 2271324"/>
              <a:gd name="connsiteX473" fmla="*/ 3105378 w 3944278"/>
              <a:gd name="connsiteY473" fmla="*/ 2271324 h 2271324"/>
              <a:gd name="connsiteX474" fmla="*/ 3066756 w 3944278"/>
              <a:gd name="connsiteY474" fmla="*/ 2271324 h 2271324"/>
              <a:gd name="connsiteX475" fmla="*/ 3059720 w 3944278"/>
              <a:gd name="connsiteY475" fmla="*/ 2271324 h 2271324"/>
              <a:gd name="connsiteX476" fmla="*/ 3054753 w 3944278"/>
              <a:gd name="connsiteY476" fmla="*/ 2271324 h 2271324"/>
              <a:gd name="connsiteX477" fmla="*/ 3053374 w 3944278"/>
              <a:gd name="connsiteY477" fmla="*/ 2271324 h 2271324"/>
              <a:gd name="connsiteX478" fmla="*/ 3046920 w 3944278"/>
              <a:gd name="connsiteY478" fmla="*/ 2271324 h 2271324"/>
              <a:gd name="connsiteX479" fmla="*/ 3043721 w 3944278"/>
              <a:gd name="connsiteY479" fmla="*/ 2271324 h 2271324"/>
              <a:gd name="connsiteX480" fmla="*/ 3031063 w 3944278"/>
              <a:gd name="connsiteY480" fmla="*/ 2271324 h 2271324"/>
              <a:gd name="connsiteX481" fmla="*/ 3029836 w 3944278"/>
              <a:gd name="connsiteY481" fmla="*/ 2271324 h 2271324"/>
              <a:gd name="connsiteX482" fmla="*/ 3028604 w 3944278"/>
              <a:gd name="connsiteY482" fmla="*/ 2271324 h 2271324"/>
              <a:gd name="connsiteX483" fmla="*/ 3027270 w 3944278"/>
              <a:gd name="connsiteY483" fmla="*/ 2271324 h 2271324"/>
              <a:gd name="connsiteX484" fmla="*/ 3025438 w 3944278"/>
              <a:gd name="connsiteY484" fmla="*/ 2271324 h 2271324"/>
              <a:gd name="connsiteX485" fmla="*/ 3016131 w 3944278"/>
              <a:gd name="connsiteY485" fmla="*/ 2271324 h 2271324"/>
              <a:gd name="connsiteX486" fmla="*/ 3015163 w 3944278"/>
              <a:gd name="connsiteY486" fmla="*/ 2271324 h 2271324"/>
              <a:gd name="connsiteX487" fmla="*/ 3011715 w 3944278"/>
              <a:gd name="connsiteY487" fmla="*/ 2271324 h 2271324"/>
              <a:gd name="connsiteX488" fmla="*/ 3008383 w 3944278"/>
              <a:gd name="connsiteY488" fmla="*/ 2271324 h 2271324"/>
              <a:gd name="connsiteX489" fmla="*/ 3003682 w 3944278"/>
              <a:gd name="connsiteY489" fmla="*/ 2271324 h 2271324"/>
              <a:gd name="connsiteX490" fmla="*/ 2992312 w 3944278"/>
              <a:gd name="connsiteY490" fmla="*/ 2271324 h 2271324"/>
              <a:gd name="connsiteX491" fmla="*/ 2990143 w 3944278"/>
              <a:gd name="connsiteY491" fmla="*/ 2271324 h 2271324"/>
              <a:gd name="connsiteX492" fmla="*/ 2989982 w 3944278"/>
              <a:gd name="connsiteY492" fmla="*/ 2271324 h 2271324"/>
              <a:gd name="connsiteX493" fmla="*/ 2989044 w 3944278"/>
              <a:gd name="connsiteY493" fmla="*/ 2271324 h 2271324"/>
              <a:gd name="connsiteX494" fmla="*/ 2981499 w 3944278"/>
              <a:gd name="connsiteY494" fmla="*/ 2271324 h 2271324"/>
              <a:gd name="connsiteX495" fmla="*/ 2981280 w 3944278"/>
              <a:gd name="connsiteY495" fmla="*/ 2271324 h 2271324"/>
              <a:gd name="connsiteX496" fmla="*/ 2966501 w 3944278"/>
              <a:gd name="connsiteY496" fmla="*/ 2271324 h 2271324"/>
              <a:gd name="connsiteX497" fmla="*/ 2966163 w 3944278"/>
              <a:gd name="connsiteY497" fmla="*/ 2271324 h 2271324"/>
              <a:gd name="connsiteX498" fmla="*/ 2965059 w 3944278"/>
              <a:gd name="connsiteY498" fmla="*/ 2271324 h 2271324"/>
              <a:gd name="connsiteX499" fmla="*/ 2961824 w 3944278"/>
              <a:gd name="connsiteY499" fmla="*/ 2271324 h 2271324"/>
              <a:gd name="connsiteX500" fmla="*/ 2941240 w 3944278"/>
              <a:gd name="connsiteY500" fmla="*/ 2271324 h 2271324"/>
              <a:gd name="connsiteX501" fmla="*/ 2927879 w 3944278"/>
              <a:gd name="connsiteY501" fmla="*/ 2271324 h 2271324"/>
              <a:gd name="connsiteX502" fmla="*/ 2923925 w 3944278"/>
              <a:gd name="connsiteY502" fmla="*/ 2271324 h 2271324"/>
              <a:gd name="connsiteX503" fmla="*/ 2914613 w 3944278"/>
              <a:gd name="connsiteY503" fmla="*/ 2271324 h 2271324"/>
              <a:gd name="connsiteX504" fmla="*/ 2914185 w 3944278"/>
              <a:gd name="connsiteY504" fmla="*/ 2271324 h 2271324"/>
              <a:gd name="connsiteX505" fmla="*/ 2904061 w 3944278"/>
              <a:gd name="connsiteY505" fmla="*/ 2271324 h 2271324"/>
              <a:gd name="connsiteX506" fmla="*/ 2895073 w 3944278"/>
              <a:gd name="connsiteY506" fmla="*/ 2271324 h 2271324"/>
              <a:gd name="connsiteX507" fmla="*/ 2891708 w 3944278"/>
              <a:gd name="connsiteY507" fmla="*/ 2271324 h 2271324"/>
              <a:gd name="connsiteX508" fmla="*/ 2865399 w 3944278"/>
              <a:gd name="connsiteY508" fmla="*/ 2271324 h 2271324"/>
              <a:gd name="connsiteX509" fmla="*/ 2855002 w 3944278"/>
              <a:gd name="connsiteY509" fmla="*/ 2271324 h 2271324"/>
              <a:gd name="connsiteX510" fmla="*/ 2852172 w 3944278"/>
              <a:gd name="connsiteY510" fmla="*/ 2271324 h 2271324"/>
              <a:gd name="connsiteX511" fmla="*/ 2847537 w 3944278"/>
              <a:gd name="connsiteY511" fmla="*/ 2271324 h 2271324"/>
              <a:gd name="connsiteX512" fmla="*/ 2845564 w 3944278"/>
              <a:gd name="connsiteY512" fmla="*/ 2271324 h 2271324"/>
              <a:gd name="connsiteX513" fmla="*/ 2814775 w 3944278"/>
              <a:gd name="connsiteY513" fmla="*/ 2271324 h 2271324"/>
              <a:gd name="connsiteX514" fmla="*/ 2813806 w 3944278"/>
              <a:gd name="connsiteY514" fmla="*/ 2271324 h 2271324"/>
              <a:gd name="connsiteX515" fmla="*/ 2810358 w 3944278"/>
              <a:gd name="connsiteY515" fmla="*/ 2271324 h 2271324"/>
              <a:gd name="connsiteX516" fmla="*/ 2807027 w 3944278"/>
              <a:gd name="connsiteY516" fmla="*/ 2271324 h 2271324"/>
              <a:gd name="connsiteX517" fmla="*/ 2806942 w 3944278"/>
              <a:gd name="connsiteY517" fmla="*/ 2271324 h 2271324"/>
              <a:gd name="connsiteX518" fmla="*/ 2802958 w 3944278"/>
              <a:gd name="connsiteY518" fmla="*/ 2271324 h 2271324"/>
              <a:gd name="connsiteX519" fmla="*/ 2791084 w 3944278"/>
              <a:gd name="connsiteY519" fmla="*/ 2271324 h 2271324"/>
              <a:gd name="connsiteX520" fmla="*/ 2789857 w 3944278"/>
              <a:gd name="connsiteY520" fmla="*/ 2271324 h 2271324"/>
              <a:gd name="connsiteX521" fmla="*/ 2788787 w 3944278"/>
              <a:gd name="connsiteY521" fmla="*/ 2271324 h 2271324"/>
              <a:gd name="connsiteX522" fmla="*/ 2788626 w 3944278"/>
              <a:gd name="connsiteY522" fmla="*/ 2271324 h 2271324"/>
              <a:gd name="connsiteX523" fmla="*/ 2783123 w 3944278"/>
              <a:gd name="connsiteY523" fmla="*/ 2271324 h 2271324"/>
              <a:gd name="connsiteX524" fmla="*/ 2775993 w 3944278"/>
              <a:gd name="connsiteY524" fmla="*/ 2271324 h 2271324"/>
              <a:gd name="connsiteX525" fmla="*/ 2771737 w 3944278"/>
              <a:gd name="connsiteY525" fmla="*/ 2271324 h 2271324"/>
              <a:gd name="connsiteX526" fmla="*/ 2767266 w 3944278"/>
              <a:gd name="connsiteY526" fmla="*/ 2271324 h 2271324"/>
              <a:gd name="connsiteX527" fmla="*/ 2763703 w 3944278"/>
              <a:gd name="connsiteY527" fmla="*/ 2271324 h 2271324"/>
              <a:gd name="connsiteX528" fmla="*/ 2763472 w 3944278"/>
              <a:gd name="connsiteY528" fmla="*/ 2271324 h 2271324"/>
              <a:gd name="connsiteX529" fmla="*/ 2760254 w 3944278"/>
              <a:gd name="connsiteY529" fmla="*/ 2271324 h 2271324"/>
              <a:gd name="connsiteX530" fmla="*/ 2752334 w 3944278"/>
              <a:gd name="connsiteY530" fmla="*/ 2271324 h 2271324"/>
              <a:gd name="connsiteX531" fmla="*/ 2751365 w 3944278"/>
              <a:gd name="connsiteY531" fmla="*/ 2271324 h 2271324"/>
              <a:gd name="connsiteX532" fmla="*/ 2750165 w 3944278"/>
              <a:gd name="connsiteY532" fmla="*/ 2271324 h 2271324"/>
              <a:gd name="connsiteX533" fmla="*/ 2747917 w 3944278"/>
              <a:gd name="connsiteY533" fmla="*/ 2271324 h 2271324"/>
              <a:gd name="connsiteX534" fmla="*/ 2744586 w 3944278"/>
              <a:gd name="connsiteY534" fmla="*/ 2271324 h 2271324"/>
              <a:gd name="connsiteX535" fmla="*/ 2739054 w 3944278"/>
              <a:gd name="connsiteY535" fmla="*/ 2271324 h 2271324"/>
              <a:gd name="connsiteX536" fmla="*/ 2726523 w 3944278"/>
              <a:gd name="connsiteY536" fmla="*/ 2271324 h 2271324"/>
              <a:gd name="connsiteX537" fmla="*/ 2726346 w 3944278"/>
              <a:gd name="connsiteY537" fmla="*/ 2271324 h 2271324"/>
              <a:gd name="connsiteX538" fmla="*/ 2726185 w 3944278"/>
              <a:gd name="connsiteY538" fmla="*/ 2271324 h 2271324"/>
              <a:gd name="connsiteX539" fmla="*/ 2722568 w 3944278"/>
              <a:gd name="connsiteY539" fmla="*/ 2271324 h 2271324"/>
              <a:gd name="connsiteX540" fmla="*/ 2721845 w 3944278"/>
              <a:gd name="connsiteY540" fmla="*/ 2271324 h 2271324"/>
              <a:gd name="connsiteX541" fmla="*/ 2701261 w 3944278"/>
              <a:gd name="connsiteY541" fmla="*/ 2271324 h 2271324"/>
              <a:gd name="connsiteX542" fmla="*/ 2695631 w 3944278"/>
              <a:gd name="connsiteY542" fmla="*/ 2271324 h 2271324"/>
              <a:gd name="connsiteX543" fmla="*/ 2693716 w 3944278"/>
              <a:gd name="connsiteY543" fmla="*/ 2271324 h 2271324"/>
              <a:gd name="connsiteX544" fmla="*/ 2683946 w 3944278"/>
              <a:gd name="connsiteY544" fmla="*/ 2271324 h 2271324"/>
              <a:gd name="connsiteX545" fmla="*/ 2664081 w 3944278"/>
              <a:gd name="connsiteY545" fmla="*/ 2271324 h 2271324"/>
              <a:gd name="connsiteX546" fmla="*/ 2661349 w 3944278"/>
              <a:gd name="connsiteY546" fmla="*/ 2271324 h 2271324"/>
              <a:gd name="connsiteX547" fmla="*/ 2660127 w 3944278"/>
              <a:gd name="connsiteY547" fmla="*/ 2271324 h 2271324"/>
              <a:gd name="connsiteX548" fmla="*/ 2653645 w 3944278"/>
              <a:gd name="connsiteY548" fmla="*/ 2271324 h 2271324"/>
              <a:gd name="connsiteX549" fmla="*/ 2651730 w 3944278"/>
              <a:gd name="connsiteY549" fmla="*/ 2271324 h 2271324"/>
              <a:gd name="connsiteX550" fmla="*/ 2646180 w 3944278"/>
              <a:gd name="connsiteY550" fmla="*/ 2271324 h 2271324"/>
              <a:gd name="connsiteX551" fmla="*/ 2631275 w 3944278"/>
              <a:gd name="connsiteY551" fmla="*/ 2271324 h 2271324"/>
              <a:gd name="connsiteX552" fmla="*/ 2607558 w 3944278"/>
              <a:gd name="connsiteY552" fmla="*/ 2271324 h 2271324"/>
              <a:gd name="connsiteX553" fmla="*/ 2605586 w 3944278"/>
              <a:gd name="connsiteY553" fmla="*/ 2271324 h 2271324"/>
              <a:gd name="connsiteX554" fmla="*/ 2601433 w 3944278"/>
              <a:gd name="connsiteY554" fmla="*/ 2271324 h 2271324"/>
              <a:gd name="connsiteX555" fmla="*/ 2591204 w 3944278"/>
              <a:gd name="connsiteY555" fmla="*/ 2271324 h 2271324"/>
              <a:gd name="connsiteX556" fmla="*/ 2583739 w 3944278"/>
              <a:gd name="connsiteY556" fmla="*/ 2271324 h 2271324"/>
              <a:gd name="connsiteX557" fmla="*/ 2571145 w 3944278"/>
              <a:gd name="connsiteY557" fmla="*/ 2271324 h 2271324"/>
              <a:gd name="connsiteX558" fmla="*/ 2570380 w 3944278"/>
              <a:gd name="connsiteY558" fmla="*/ 2271324 h 2271324"/>
              <a:gd name="connsiteX559" fmla="*/ 2558898 w 3944278"/>
              <a:gd name="connsiteY559" fmla="*/ 2271324 h 2271324"/>
              <a:gd name="connsiteX560" fmla="*/ 2550096 w 3944278"/>
              <a:gd name="connsiteY560" fmla="*/ 2271324 h 2271324"/>
              <a:gd name="connsiteX561" fmla="*/ 2548809 w 3944278"/>
              <a:gd name="connsiteY561" fmla="*/ 2271324 h 2271324"/>
              <a:gd name="connsiteX562" fmla="*/ 2543145 w 3944278"/>
              <a:gd name="connsiteY562" fmla="*/ 2271324 h 2271324"/>
              <a:gd name="connsiteX563" fmla="*/ 2536015 w 3944278"/>
              <a:gd name="connsiteY563" fmla="*/ 2271324 h 2271324"/>
              <a:gd name="connsiteX564" fmla="*/ 2527287 w 3944278"/>
              <a:gd name="connsiteY564" fmla="*/ 2271324 h 2271324"/>
              <a:gd name="connsiteX565" fmla="*/ 2520276 w 3944278"/>
              <a:gd name="connsiteY565" fmla="*/ 2271324 h 2271324"/>
              <a:gd name="connsiteX566" fmla="*/ 2512195 w 3944278"/>
              <a:gd name="connsiteY566" fmla="*/ 2271324 h 2271324"/>
              <a:gd name="connsiteX567" fmla="*/ 2507939 w 3944278"/>
              <a:gd name="connsiteY567" fmla="*/ 2271324 h 2271324"/>
              <a:gd name="connsiteX568" fmla="*/ 2501311 w 3944278"/>
              <a:gd name="connsiteY568" fmla="*/ 2271324 h 2271324"/>
              <a:gd name="connsiteX569" fmla="*/ 2499075 w 3944278"/>
              <a:gd name="connsiteY569" fmla="*/ 2271324 h 2271324"/>
              <a:gd name="connsiteX570" fmla="*/ 2496456 w 3944278"/>
              <a:gd name="connsiteY570" fmla="*/ 2271324 h 2271324"/>
              <a:gd name="connsiteX571" fmla="*/ 2494275 w 3944278"/>
              <a:gd name="connsiteY571" fmla="*/ 2271324 h 2271324"/>
              <a:gd name="connsiteX572" fmla="*/ 2486368 w 3944278"/>
              <a:gd name="connsiteY572" fmla="*/ 2271324 h 2271324"/>
              <a:gd name="connsiteX573" fmla="*/ 2482590 w 3944278"/>
              <a:gd name="connsiteY573" fmla="*/ 2271324 h 2271324"/>
              <a:gd name="connsiteX574" fmla="*/ 2459992 w 3944278"/>
              <a:gd name="connsiteY574" fmla="*/ 2271324 h 2271324"/>
              <a:gd name="connsiteX575" fmla="*/ 2455653 w 3944278"/>
              <a:gd name="connsiteY575" fmla="*/ 2271324 h 2271324"/>
              <a:gd name="connsiteX576" fmla="*/ 2450686 w 3944278"/>
              <a:gd name="connsiteY576" fmla="*/ 2271324 h 2271324"/>
              <a:gd name="connsiteX577" fmla="*/ 2449307 w 3944278"/>
              <a:gd name="connsiteY577" fmla="*/ 2271324 h 2271324"/>
              <a:gd name="connsiteX578" fmla="*/ 2439654 w 3944278"/>
              <a:gd name="connsiteY578" fmla="*/ 2271324 h 2271324"/>
              <a:gd name="connsiteX579" fmla="*/ 2431834 w 3944278"/>
              <a:gd name="connsiteY579" fmla="*/ 2271324 h 2271324"/>
              <a:gd name="connsiteX580" fmla="*/ 2425768 w 3944278"/>
              <a:gd name="connsiteY580" fmla="*/ 2271324 h 2271324"/>
              <a:gd name="connsiteX581" fmla="*/ 2424537 w 3944278"/>
              <a:gd name="connsiteY581" fmla="*/ 2271324 h 2271324"/>
              <a:gd name="connsiteX582" fmla="*/ 2421370 w 3944278"/>
              <a:gd name="connsiteY582" fmla="*/ 2271324 h 2271324"/>
              <a:gd name="connsiteX583" fmla="*/ 2420149 w 3944278"/>
              <a:gd name="connsiteY583" fmla="*/ 2271324 h 2271324"/>
              <a:gd name="connsiteX584" fmla="*/ 2406202 w 3944278"/>
              <a:gd name="connsiteY584" fmla="*/ 2271324 h 2271324"/>
              <a:gd name="connsiteX585" fmla="*/ 2399614 w 3944278"/>
              <a:gd name="connsiteY585" fmla="*/ 2271324 h 2271324"/>
              <a:gd name="connsiteX586" fmla="*/ 2397551 w 3944278"/>
              <a:gd name="connsiteY586" fmla="*/ 2271324 h 2271324"/>
              <a:gd name="connsiteX587" fmla="*/ 2388245 w 3944278"/>
              <a:gd name="connsiteY587" fmla="*/ 2271324 h 2271324"/>
              <a:gd name="connsiteX588" fmla="*/ 2387258 w 3944278"/>
              <a:gd name="connsiteY588" fmla="*/ 2271324 h 2271324"/>
              <a:gd name="connsiteX589" fmla="*/ 2384976 w 3944278"/>
              <a:gd name="connsiteY589" fmla="*/ 2271324 h 2271324"/>
              <a:gd name="connsiteX590" fmla="*/ 2377431 w 3944278"/>
              <a:gd name="connsiteY590" fmla="*/ 2271324 h 2271324"/>
              <a:gd name="connsiteX591" fmla="*/ 2377213 w 3944278"/>
              <a:gd name="connsiteY591" fmla="*/ 2271324 h 2271324"/>
              <a:gd name="connsiteX592" fmla="*/ 2362434 w 3944278"/>
              <a:gd name="connsiteY592" fmla="*/ 2271324 h 2271324"/>
              <a:gd name="connsiteX593" fmla="*/ 2362096 w 3944278"/>
              <a:gd name="connsiteY593" fmla="*/ 2271324 h 2271324"/>
              <a:gd name="connsiteX594" fmla="*/ 2361455 w 3944278"/>
              <a:gd name="connsiteY594" fmla="*/ 2271324 h 2271324"/>
              <a:gd name="connsiteX595" fmla="*/ 2357756 w 3944278"/>
              <a:gd name="connsiteY595" fmla="*/ 2271324 h 2271324"/>
              <a:gd name="connsiteX596" fmla="*/ 2348740 w 3944278"/>
              <a:gd name="connsiteY596" fmla="*/ 2271324 h 2271324"/>
              <a:gd name="connsiteX597" fmla="*/ 2343761 w 3944278"/>
              <a:gd name="connsiteY597" fmla="*/ 2271324 h 2271324"/>
              <a:gd name="connsiteX598" fmla="*/ 2337173 w 3944278"/>
              <a:gd name="connsiteY598" fmla="*/ 2271324 h 2271324"/>
              <a:gd name="connsiteX599" fmla="*/ 2331167 w 3944278"/>
              <a:gd name="connsiteY599" fmla="*/ 2271324 h 2271324"/>
              <a:gd name="connsiteX600" fmla="*/ 2318919 w 3944278"/>
              <a:gd name="connsiteY600" fmla="*/ 2271324 h 2271324"/>
              <a:gd name="connsiteX601" fmla="*/ 2310546 w 3944278"/>
              <a:gd name="connsiteY601" fmla="*/ 2271324 h 2271324"/>
              <a:gd name="connsiteX602" fmla="*/ 2310118 w 3944278"/>
              <a:gd name="connsiteY602" fmla="*/ 2271324 h 2271324"/>
              <a:gd name="connsiteX603" fmla="*/ 2299993 w 3944278"/>
              <a:gd name="connsiteY603" fmla="*/ 2271324 h 2271324"/>
              <a:gd name="connsiteX604" fmla="*/ 2287641 w 3944278"/>
              <a:gd name="connsiteY604" fmla="*/ 2271324 h 2271324"/>
              <a:gd name="connsiteX605" fmla="*/ 2286299 w 3944278"/>
              <a:gd name="connsiteY605" fmla="*/ 2271324 h 2271324"/>
              <a:gd name="connsiteX606" fmla="*/ 2272217 w 3944278"/>
              <a:gd name="connsiteY606" fmla="*/ 2271324 h 2271324"/>
              <a:gd name="connsiteX607" fmla="*/ 2261332 w 3944278"/>
              <a:gd name="connsiteY607" fmla="*/ 2271324 h 2271324"/>
              <a:gd name="connsiteX608" fmla="*/ 2256478 w 3944278"/>
              <a:gd name="connsiteY608" fmla="*/ 2271324 h 2271324"/>
              <a:gd name="connsiteX609" fmla="*/ 2254296 w 3944278"/>
              <a:gd name="connsiteY609" fmla="*/ 2271324 h 2271324"/>
              <a:gd name="connsiteX610" fmla="*/ 2248105 w 3944278"/>
              <a:gd name="connsiteY610" fmla="*/ 2271324 h 2271324"/>
              <a:gd name="connsiteX611" fmla="*/ 2241497 w 3944278"/>
              <a:gd name="connsiteY611" fmla="*/ 2271324 h 2271324"/>
              <a:gd name="connsiteX612" fmla="*/ 2237514 w 3944278"/>
              <a:gd name="connsiteY612" fmla="*/ 2271324 h 2271324"/>
              <a:gd name="connsiteX613" fmla="*/ 2224412 w 3944278"/>
              <a:gd name="connsiteY613" fmla="*/ 2271324 h 2271324"/>
              <a:gd name="connsiteX614" fmla="*/ 2220014 w 3944278"/>
              <a:gd name="connsiteY614" fmla="*/ 2271324 h 2271324"/>
              <a:gd name="connsiteX615" fmla="*/ 2210708 w 3944278"/>
              <a:gd name="connsiteY615" fmla="*/ 2271324 h 2271324"/>
              <a:gd name="connsiteX616" fmla="*/ 2209739 w 3944278"/>
              <a:gd name="connsiteY616" fmla="*/ 2271324 h 2271324"/>
              <a:gd name="connsiteX617" fmla="*/ 2206291 w 3944278"/>
              <a:gd name="connsiteY617" fmla="*/ 2271324 h 2271324"/>
              <a:gd name="connsiteX618" fmla="*/ 2202960 w 3944278"/>
              <a:gd name="connsiteY618" fmla="*/ 2271324 h 2271324"/>
              <a:gd name="connsiteX619" fmla="*/ 2198891 w 3944278"/>
              <a:gd name="connsiteY619" fmla="*/ 2271324 h 2271324"/>
              <a:gd name="connsiteX620" fmla="*/ 2191855 w 3944278"/>
              <a:gd name="connsiteY620" fmla="*/ 2271324 h 2271324"/>
              <a:gd name="connsiteX621" fmla="*/ 2186888 w 3944278"/>
              <a:gd name="connsiteY621" fmla="*/ 2271324 h 2271324"/>
              <a:gd name="connsiteX622" fmla="*/ 2186663 w 3944278"/>
              <a:gd name="connsiteY622" fmla="*/ 2271324 h 2271324"/>
              <a:gd name="connsiteX623" fmla="*/ 2185790 w 3944278"/>
              <a:gd name="connsiteY623" fmla="*/ 2271324 h 2271324"/>
              <a:gd name="connsiteX624" fmla="*/ 2185509 w 3944278"/>
              <a:gd name="connsiteY624" fmla="*/ 2271324 h 2271324"/>
              <a:gd name="connsiteX625" fmla="*/ 2184720 w 3944278"/>
              <a:gd name="connsiteY625" fmla="*/ 2271324 h 2271324"/>
              <a:gd name="connsiteX626" fmla="*/ 2184559 w 3944278"/>
              <a:gd name="connsiteY626" fmla="*/ 2271324 h 2271324"/>
              <a:gd name="connsiteX627" fmla="*/ 2179056 w 3944278"/>
              <a:gd name="connsiteY627" fmla="*/ 2271324 h 2271324"/>
              <a:gd name="connsiteX628" fmla="*/ 2175856 w 3944278"/>
              <a:gd name="connsiteY628" fmla="*/ 2271324 h 2271324"/>
              <a:gd name="connsiteX629" fmla="*/ 2163199 w 3944278"/>
              <a:gd name="connsiteY629" fmla="*/ 2271324 h 2271324"/>
              <a:gd name="connsiteX630" fmla="*/ 2161971 w 3944278"/>
              <a:gd name="connsiteY630" fmla="*/ 2271324 h 2271324"/>
              <a:gd name="connsiteX631" fmla="*/ 2160740 w 3944278"/>
              <a:gd name="connsiteY631" fmla="*/ 2271324 h 2271324"/>
              <a:gd name="connsiteX632" fmla="*/ 2159635 w 3944278"/>
              <a:gd name="connsiteY632" fmla="*/ 2271324 h 2271324"/>
              <a:gd name="connsiteX633" fmla="*/ 2159405 w 3944278"/>
              <a:gd name="connsiteY633" fmla="*/ 2271324 h 2271324"/>
              <a:gd name="connsiteX634" fmla="*/ 2157573 w 3944278"/>
              <a:gd name="connsiteY634" fmla="*/ 2271324 h 2271324"/>
              <a:gd name="connsiteX635" fmla="*/ 2156400 w 3944278"/>
              <a:gd name="connsiteY635" fmla="*/ 2271324 h 2271324"/>
              <a:gd name="connsiteX636" fmla="*/ 2148266 w 3944278"/>
              <a:gd name="connsiteY636" fmla="*/ 2271324 h 2271324"/>
              <a:gd name="connsiteX637" fmla="*/ 2147298 w 3944278"/>
              <a:gd name="connsiteY637" fmla="*/ 2271324 h 2271324"/>
              <a:gd name="connsiteX638" fmla="*/ 2147279 w 3944278"/>
              <a:gd name="connsiteY638" fmla="*/ 2271324 h 2271324"/>
              <a:gd name="connsiteX639" fmla="*/ 2143850 w 3944278"/>
              <a:gd name="connsiteY639" fmla="*/ 2271324 h 2271324"/>
              <a:gd name="connsiteX640" fmla="*/ 2140519 w 3944278"/>
              <a:gd name="connsiteY640" fmla="*/ 2271324 h 2271324"/>
              <a:gd name="connsiteX641" fmla="*/ 2135817 w 3944278"/>
              <a:gd name="connsiteY641" fmla="*/ 2271324 h 2271324"/>
              <a:gd name="connsiteX642" fmla="*/ 2134986 w 3944278"/>
              <a:gd name="connsiteY642" fmla="*/ 2271324 h 2271324"/>
              <a:gd name="connsiteX643" fmla="*/ 2122455 w 3944278"/>
              <a:gd name="connsiteY643" fmla="*/ 2271324 h 2271324"/>
              <a:gd name="connsiteX644" fmla="*/ 2122279 w 3944278"/>
              <a:gd name="connsiteY644" fmla="*/ 2271324 h 2271324"/>
              <a:gd name="connsiteX645" fmla="*/ 2122118 w 3944278"/>
              <a:gd name="connsiteY645" fmla="*/ 2271324 h 2271324"/>
              <a:gd name="connsiteX646" fmla="*/ 2118501 w 3944278"/>
              <a:gd name="connsiteY646" fmla="*/ 2271324 h 2271324"/>
              <a:gd name="connsiteX647" fmla="*/ 2117778 w 3944278"/>
              <a:gd name="connsiteY647" fmla="*/ 2271324 h 2271324"/>
              <a:gd name="connsiteX648" fmla="*/ 2108762 w 3944278"/>
              <a:gd name="connsiteY648" fmla="*/ 2271324 h 2271324"/>
              <a:gd name="connsiteX649" fmla="*/ 2098636 w 3944278"/>
              <a:gd name="connsiteY649" fmla="*/ 2271324 h 2271324"/>
              <a:gd name="connsiteX650" fmla="*/ 2097194 w 3944278"/>
              <a:gd name="connsiteY650" fmla="*/ 2271324 h 2271324"/>
              <a:gd name="connsiteX651" fmla="*/ 2093959 w 3944278"/>
              <a:gd name="connsiteY651" fmla="*/ 2271324 h 2271324"/>
              <a:gd name="connsiteX652" fmla="*/ 2089649 w 3944278"/>
              <a:gd name="connsiteY652" fmla="*/ 2271324 h 2271324"/>
              <a:gd name="connsiteX653" fmla="*/ 2086285 w 3944278"/>
              <a:gd name="connsiteY653" fmla="*/ 2271324 h 2271324"/>
              <a:gd name="connsiteX654" fmla="*/ 2060014 w 3944278"/>
              <a:gd name="connsiteY654" fmla="*/ 2271324 h 2271324"/>
              <a:gd name="connsiteX655" fmla="*/ 2056060 w 3944278"/>
              <a:gd name="connsiteY655" fmla="*/ 2271324 h 2271324"/>
              <a:gd name="connsiteX656" fmla="*/ 2049578 w 3944278"/>
              <a:gd name="connsiteY656" fmla="*/ 2271324 h 2271324"/>
              <a:gd name="connsiteX657" fmla="*/ 2047663 w 3944278"/>
              <a:gd name="connsiteY657" fmla="*/ 2271324 h 2271324"/>
              <a:gd name="connsiteX658" fmla="*/ 2046748 w 3944278"/>
              <a:gd name="connsiteY658" fmla="*/ 2271324 h 2271324"/>
              <a:gd name="connsiteX659" fmla="*/ 2046320 w 3944278"/>
              <a:gd name="connsiteY659" fmla="*/ 2271324 h 2271324"/>
              <a:gd name="connsiteX660" fmla="*/ 2042113 w 3944278"/>
              <a:gd name="connsiteY660" fmla="*/ 2271324 h 2271324"/>
              <a:gd name="connsiteX661" fmla="*/ 2027208 w 3944278"/>
              <a:gd name="connsiteY661" fmla="*/ 2271324 h 2271324"/>
              <a:gd name="connsiteX662" fmla="*/ 2023843 w 3944278"/>
              <a:gd name="connsiteY662" fmla="*/ 2271324 h 2271324"/>
              <a:gd name="connsiteX663" fmla="*/ 2001519 w 3944278"/>
              <a:gd name="connsiteY663" fmla="*/ 2271324 h 2271324"/>
              <a:gd name="connsiteX664" fmla="*/ 1997534 w 3944278"/>
              <a:gd name="connsiteY664" fmla="*/ 2271324 h 2271324"/>
              <a:gd name="connsiteX665" fmla="*/ 1997366 w 3944278"/>
              <a:gd name="connsiteY665" fmla="*/ 2271324 h 2271324"/>
              <a:gd name="connsiteX666" fmla="*/ 1987137 w 3944278"/>
              <a:gd name="connsiteY666" fmla="*/ 2271324 h 2271324"/>
              <a:gd name="connsiteX667" fmla="*/ 1984434 w 3944278"/>
              <a:gd name="connsiteY667" fmla="*/ 2271324 h 2271324"/>
              <a:gd name="connsiteX668" fmla="*/ 1979672 w 3944278"/>
              <a:gd name="connsiteY668" fmla="*/ 2271324 h 2271324"/>
              <a:gd name="connsiteX669" fmla="*/ 1977699 w 3944278"/>
              <a:gd name="connsiteY669" fmla="*/ 2271324 h 2271324"/>
              <a:gd name="connsiteX670" fmla="*/ 1968637 w 3944278"/>
              <a:gd name="connsiteY670" fmla="*/ 2271324 h 2271324"/>
              <a:gd name="connsiteX671" fmla="*/ 1967078 w 3944278"/>
              <a:gd name="connsiteY671" fmla="*/ 2271324 h 2271324"/>
              <a:gd name="connsiteX672" fmla="*/ 1966313 w 3944278"/>
              <a:gd name="connsiteY672" fmla="*/ 2271324 h 2271324"/>
              <a:gd name="connsiteX673" fmla="*/ 1954830 w 3944278"/>
              <a:gd name="connsiteY673" fmla="*/ 2271324 h 2271324"/>
              <a:gd name="connsiteX674" fmla="*/ 1946910 w 3944278"/>
              <a:gd name="connsiteY674" fmla="*/ 2271324 h 2271324"/>
              <a:gd name="connsiteX675" fmla="*/ 1946685 w 3944278"/>
              <a:gd name="connsiteY675" fmla="*/ 2271324 h 2271324"/>
              <a:gd name="connsiteX676" fmla="*/ 1945941 w 3944278"/>
              <a:gd name="connsiteY676" fmla="*/ 2271324 h 2271324"/>
              <a:gd name="connsiteX677" fmla="*/ 1944742 w 3944278"/>
              <a:gd name="connsiteY677" fmla="*/ 2271324 h 2271324"/>
              <a:gd name="connsiteX678" fmla="*/ 1942494 w 3944278"/>
              <a:gd name="connsiteY678" fmla="*/ 2271324 h 2271324"/>
              <a:gd name="connsiteX679" fmla="*/ 1939162 w 3944278"/>
              <a:gd name="connsiteY679" fmla="*/ 2271324 h 2271324"/>
              <a:gd name="connsiteX680" fmla="*/ 1939077 w 3944278"/>
              <a:gd name="connsiteY680" fmla="*/ 2271324 h 2271324"/>
              <a:gd name="connsiteX681" fmla="*/ 1933630 w 3944278"/>
              <a:gd name="connsiteY681" fmla="*/ 2271324 h 2271324"/>
              <a:gd name="connsiteX682" fmla="*/ 1923219 w 3944278"/>
              <a:gd name="connsiteY682" fmla="*/ 2271324 h 2271324"/>
              <a:gd name="connsiteX683" fmla="*/ 1921993 w 3944278"/>
              <a:gd name="connsiteY683" fmla="*/ 2271324 h 2271324"/>
              <a:gd name="connsiteX684" fmla="*/ 1920922 w 3944278"/>
              <a:gd name="connsiteY684" fmla="*/ 2271324 h 2271324"/>
              <a:gd name="connsiteX685" fmla="*/ 1920761 w 3944278"/>
              <a:gd name="connsiteY685" fmla="*/ 2271324 h 2271324"/>
              <a:gd name="connsiteX686" fmla="*/ 1916422 w 3944278"/>
              <a:gd name="connsiteY686" fmla="*/ 2271324 h 2271324"/>
              <a:gd name="connsiteX687" fmla="*/ 1908128 w 3944278"/>
              <a:gd name="connsiteY687" fmla="*/ 2271324 h 2271324"/>
              <a:gd name="connsiteX688" fmla="*/ 1903872 w 3944278"/>
              <a:gd name="connsiteY688" fmla="*/ 2271324 h 2271324"/>
              <a:gd name="connsiteX689" fmla="*/ 1895838 w 3944278"/>
              <a:gd name="connsiteY689" fmla="*/ 2271324 h 2271324"/>
              <a:gd name="connsiteX690" fmla="*/ 1895008 w 3944278"/>
              <a:gd name="connsiteY690" fmla="*/ 2271324 h 2271324"/>
              <a:gd name="connsiteX691" fmla="*/ 1892389 w 3944278"/>
              <a:gd name="connsiteY691" fmla="*/ 2271324 h 2271324"/>
              <a:gd name="connsiteX692" fmla="*/ 1890208 w 3944278"/>
              <a:gd name="connsiteY692" fmla="*/ 2271324 h 2271324"/>
              <a:gd name="connsiteX693" fmla="*/ 1882300 w 3944278"/>
              <a:gd name="connsiteY693" fmla="*/ 2271324 h 2271324"/>
              <a:gd name="connsiteX694" fmla="*/ 1878523 w 3944278"/>
              <a:gd name="connsiteY694" fmla="*/ 2271324 h 2271324"/>
              <a:gd name="connsiteX695" fmla="*/ 1871189 w 3944278"/>
              <a:gd name="connsiteY695" fmla="*/ 2271324 h 2271324"/>
              <a:gd name="connsiteX696" fmla="*/ 1858658 w 3944278"/>
              <a:gd name="connsiteY696" fmla="*/ 2271324 h 2271324"/>
              <a:gd name="connsiteX697" fmla="*/ 1855925 w 3944278"/>
              <a:gd name="connsiteY697" fmla="*/ 2271324 h 2271324"/>
              <a:gd name="connsiteX698" fmla="*/ 1854703 w 3944278"/>
              <a:gd name="connsiteY698" fmla="*/ 2271324 h 2271324"/>
              <a:gd name="connsiteX699" fmla="*/ 1853981 w 3944278"/>
              <a:gd name="connsiteY699" fmla="*/ 2271324 h 2271324"/>
              <a:gd name="connsiteX700" fmla="*/ 1846306 w 3944278"/>
              <a:gd name="connsiteY700" fmla="*/ 2271324 h 2271324"/>
              <a:gd name="connsiteX701" fmla="*/ 1827766 w 3944278"/>
              <a:gd name="connsiteY701" fmla="*/ 2271324 h 2271324"/>
              <a:gd name="connsiteX702" fmla="*/ 1825852 w 3944278"/>
              <a:gd name="connsiteY702" fmla="*/ 2271324 h 2271324"/>
              <a:gd name="connsiteX703" fmla="*/ 1816081 w 3944278"/>
              <a:gd name="connsiteY703" fmla="*/ 2271324 h 2271324"/>
              <a:gd name="connsiteX704" fmla="*/ 1802135 w 3944278"/>
              <a:gd name="connsiteY704" fmla="*/ 2271324 h 2271324"/>
              <a:gd name="connsiteX705" fmla="*/ 1796009 w 3944278"/>
              <a:gd name="connsiteY705" fmla="*/ 2271324 h 2271324"/>
              <a:gd name="connsiteX706" fmla="*/ 1793484 w 3944278"/>
              <a:gd name="connsiteY706" fmla="*/ 2271324 h 2271324"/>
              <a:gd name="connsiteX707" fmla="*/ 1785780 w 3944278"/>
              <a:gd name="connsiteY707" fmla="*/ 2271324 h 2271324"/>
              <a:gd name="connsiteX708" fmla="*/ 1783865 w 3944278"/>
              <a:gd name="connsiteY708" fmla="*/ 2271324 h 2271324"/>
              <a:gd name="connsiteX709" fmla="*/ 1783190 w 3944278"/>
              <a:gd name="connsiteY709" fmla="*/ 2271324 h 2271324"/>
              <a:gd name="connsiteX710" fmla="*/ 1778315 w 3944278"/>
              <a:gd name="connsiteY710" fmla="*/ 2271324 h 2271324"/>
              <a:gd name="connsiteX711" fmla="*/ 1765721 w 3944278"/>
              <a:gd name="connsiteY711" fmla="*/ 2271324 h 2271324"/>
              <a:gd name="connsiteX712" fmla="*/ 1757387 w 3944278"/>
              <a:gd name="connsiteY712" fmla="*/ 2271324 h 2271324"/>
              <a:gd name="connsiteX713" fmla="*/ 1744672 w 3944278"/>
              <a:gd name="connsiteY713" fmla="*/ 2271324 h 2271324"/>
              <a:gd name="connsiteX714" fmla="*/ 1739693 w 3944278"/>
              <a:gd name="connsiteY714" fmla="*/ 2271324 h 2271324"/>
              <a:gd name="connsiteX715" fmla="*/ 1737721 w 3944278"/>
              <a:gd name="connsiteY715" fmla="*/ 2271324 h 2271324"/>
              <a:gd name="connsiteX716" fmla="*/ 1733568 w 3944278"/>
              <a:gd name="connsiteY716" fmla="*/ 2271324 h 2271324"/>
              <a:gd name="connsiteX717" fmla="*/ 1732452 w 3944278"/>
              <a:gd name="connsiteY717" fmla="*/ 2271324 h 2271324"/>
              <a:gd name="connsiteX718" fmla="*/ 1728659 w 3944278"/>
              <a:gd name="connsiteY718" fmla="*/ 2271324 h 2271324"/>
              <a:gd name="connsiteX719" fmla="*/ 1727099 w 3944278"/>
              <a:gd name="connsiteY719" fmla="*/ 2271324 h 2271324"/>
              <a:gd name="connsiteX720" fmla="*/ 1714852 w 3944278"/>
              <a:gd name="connsiteY720" fmla="*/ 2271324 h 2271324"/>
              <a:gd name="connsiteX721" fmla="*/ 1703280 w 3944278"/>
              <a:gd name="connsiteY721" fmla="*/ 2271324 h 2271324"/>
              <a:gd name="connsiteX722" fmla="*/ 1702515 w 3944278"/>
              <a:gd name="connsiteY722" fmla="*/ 2271324 h 2271324"/>
              <a:gd name="connsiteX723" fmla="*/ 1693652 w 3944278"/>
              <a:gd name="connsiteY723" fmla="*/ 2271324 h 2271324"/>
              <a:gd name="connsiteX724" fmla="*/ 1691033 w 3944278"/>
              <a:gd name="connsiteY724" fmla="*/ 2271324 h 2271324"/>
              <a:gd name="connsiteX725" fmla="*/ 1682231 w 3944278"/>
              <a:gd name="connsiteY725" fmla="*/ 2271324 h 2271324"/>
              <a:gd name="connsiteX726" fmla="*/ 1680944 w 3944278"/>
              <a:gd name="connsiteY726" fmla="*/ 2271324 h 2271324"/>
              <a:gd name="connsiteX727" fmla="*/ 1668150 w 3944278"/>
              <a:gd name="connsiteY727" fmla="*/ 2271324 h 2271324"/>
              <a:gd name="connsiteX728" fmla="*/ 1652411 w 3944278"/>
              <a:gd name="connsiteY728" fmla="*/ 2271324 h 2271324"/>
              <a:gd name="connsiteX729" fmla="*/ 1650229 w 3944278"/>
              <a:gd name="connsiteY729" fmla="*/ 2271324 h 2271324"/>
              <a:gd name="connsiteX730" fmla="*/ 1633446 w 3944278"/>
              <a:gd name="connsiteY730" fmla="*/ 2271324 h 2271324"/>
              <a:gd name="connsiteX731" fmla="*/ 1631210 w 3944278"/>
              <a:gd name="connsiteY731" fmla="*/ 2271324 h 2271324"/>
              <a:gd name="connsiteX732" fmla="*/ 1626410 w 3944278"/>
              <a:gd name="connsiteY732" fmla="*/ 2271324 h 2271324"/>
              <a:gd name="connsiteX733" fmla="*/ 1620345 w 3944278"/>
              <a:gd name="connsiteY733" fmla="*/ 2271324 h 2271324"/>
              <a:gd name="connsiteX734" fmla="*/ 1615947 w 3944278"/>
              <a:gd name="connsiteY734" fmla="*/ 2271324 h 2271324"/>
              <a:gd name="connsiteX735" fmla="*/ 1614725 w 3944278"/>
              <a:gd name="connsiteY735" fmla="*/ 2271324 h 2271324"/>
              <a:gd name="connsiteX736" fmla="*/ 1592127 w 3944278"/>
              <a:gd name="connsiteY736" fmla="*/ 2271324 h 2271324"/>
              <a:gd name="connsiteX737" fmla="*/ 1587788 w 3944278"/>
              <a:gd name="connsiteY737" fmla="*/ 2271324 h 2271324"/>
              <a:gd name="connsiteX738" fmla="*/ 1582821 w 3944278"/>
              <a:gd name="connsiteY738" fmla="*/ 2271324 h 2271324"/>
              <a:gd name="connsiteX739" fmla="*/ 1582596 w 3944278"/>
              <a:gd name="connsiteY739" fmla="*/ 2271324 h 2271324"/>
              <a:gd name="connsiteX740" fmla="*/ 1581834 w 3944278"/>
              <a:gd name="connsiteY740" fmla="*/ 2271324 h 2271324"/>
              <a:gd name="connsiteX741" fmla="*/ 1581442 w 3944278"/>
              <a:gd name="connsiteY741" fmla="*/ 2271324 h 2271324"/>
              <a:gd name="connsiteX742" fmla="*/ 1571789 w 3944278"/>
              <a:gd name="connsiteY742" fmla="*/ 2271324 h 2271324"/>
              <a:gd name="connsiteX743" fmla="*/ 1557904 w 3944278"/>
              <a:gd name="connsiteY743" fmla="*/ 2271324 h 2271324"/>
              <a:gd name="connsiteX744" fmla="*/ 1556672 w 3944278"/>
              <a:gd name="connsiteY744" fmla="*/ 2271324 h 2271324"/>
              <a:gd name="connsiteX745" fmla="*/ 1556031 w 3944278"/>
              <a:gd name="connsiteY745" fmla="*/ 2271324 h 2271324"/>
              <a:gd name="connsiteX746" fmla="*/ 1553505 w 3944278"/>
              <a:gd name="connsiteY746" fmla="*/ 2271324 h 2271324"/>
              <a:gd name="connsiteX747" fmla="*/ 1552333 w 3944278"/>
              <a:gd name="connsiteY747" fmla="*/ 2271324 h 2271324"/>
              <a:gd name="connsiteX748" fmla="*/ 1543212 w 3944278"/>
              <a:gd name="connsiteY748" fmla="*/ 2271324 h 2271324"/>
              <a:gd name="connsiteX749" fmla="*/ 1538337 w 3944278"/>
              <a:gd name="connsiteY749" fmla="*/ 2271324 h 2271324"/>
              <a:gd name="connsiteX750" fmla="*/ 1531750 w 3944278"/>
              <a:gd name="connsiteY750" fmla="*/ 2271324 h 2271324"/>
              <a:gd name="connsiteX751" fmla="*/ 1519393 w 3944278"/>
              <a:gd name="connsiteY751" fmla="*/ 2271324 h 2271324"/>
              <a:gd name="connsiteX752" fmla="*/ 1504694 w 3944278"/>
              <a:gd name="connsiteY752" fmla="*/ 2271324 h 2271324"/>
              <a:gd name="connsiteX753" fmla="*/ 1494569 w 3944278"/>
              <a:gd name="connsiteY753" fmla="*/ 2271324 h 2271324"/>
              <a:gd name="connsiteX754" fmla="*/ 1493590 w 3944278"/>
              <a:gd name="connsiteY754" fmla="*/ 2271324 h 2271324"/>
              <a:gd name="connsiteX755" fmla="*/ 1489892 w 3944278"/>
              <a:gd name="connsiteY755" fmla="*/ 2271324 h 2271324"/>
              <a:gd name="connsiteX756" fmla="*/ 1482217 w 3944278"/>
              <a:gd name="connsiteY756" fmla="*/ 2271324 h 2271324"/>
              <a:gd name="connsiteX757" fmla="*/ 1480875 w 3944278"/>
              <a:gd name="connsiteY757" fmla="*/ 2271324 h 2271324"/>
              <a:gd name="connsiteX758" fmla="*/ 1463302 w 3944278"/>
              <a:gd name="connsiteY758" fmla="*/ 2271324 h 2271324"/>
              <a:gd name="connsiteX759" fmla="*/ 1451054 w 3944278"/>
              <a:gd name="connsiteY759" fmla="*/ 2271324 h 2271324"/>
              <a:gd name="connsiteX760" fmla="*/ 1442681 w 3944278"/>
              <a:gd name="connsiteY760" fmla="*/ 2271324 h 2271324"/>
              <a:gd name="connsiteX761" fmla="*/ 1442253 w 3944278"/>
              <a:gd name="connsiteY761" fmla="*/ 2271324 h 2271324"/>
              <a:gd name="connsiteX762" fmla="*/ 1419776 w 3944278"/>
              <a:gd name="connsiteY762" fmla="*/ 2271324 h 2271324"/>
              <a:gd name="connsiteX763" fmla="*/ 1393467 w 3944278"/>
              <a:gd name="connsiteY763" fmla="*/ 2271324 h 2271324"/>
              <a:gd name="connsiteX764" fmla="*/ 1386432 w 3944278"/>
              <a:gd name="connsiteY764" fmla="*/ 2271324 h 2271324"/>
              <a:gd name="connsiteX765" fmla="*/ 1380366 w 3944278"/>
              <a:gd name="connsiteY765" fmla="*/ 2271324 h 2271324"/>
              <a:gd name="connsiteX766" fmla="*/ 1373632 w 3944278"/>
              <a:gd name="connsiteY766" fmla="*/ 2271324 h 2271324"/>
              <a:gd name="connsiteX767" fmla="*/ 1364570 w 3944278"/>
              <a:gd name="connsiteY767" fmla="*/ 2271324 h 2271324"/>
              <a:gd name="connsiteX768" fmla="*/ 1356547 w 3944278"/>
              <a:gd name="connsiteY768" fmla="*/ 2271324 h 2271324"/>
              <a:gd name="connsiteX769" fmla="*/ 1352149 w 3944278"/>
              <a:gd name="connsiteY769" fmla="*/ 2271324 h 2271324"/>
              <a:gd name="connsiteX770" fmla="*/ 1342843 w 3944278"/>
              <a:gd name="connsiteY770" fmla="*/ 2271324 h 2271324"/>
              <a:gd name="connsiteX771" fmla="*/ 1342618 w 3944278"/>
              <a:gd name="connsiteY771" fmla="*/ 2271324 h 2271324"/>
              <a:gd name="connsiteX772" fmla="*/ 1341874 w 3944278"/>
              <a:gd name="connsiteY772" fmla="*/ 2271324 h 2271324"/>
              <a:gd name="connsiteX773" fmla="*/ 1338426 w 3944278"/>
              <a:gd name="connsiteY773" fmla="*/ 2271324 h 2271324"/>
              <a:gd name="connsiteX774" fmla="*/ 1335095 w 3944278"/>
              <a:gd name="connsiteY774" fmla="*/ 2271324 h 2271324"/>
              <a:gd name="connsiteX775" fmla="*/ 1329563 w 3944278"/>
              <a:gd name="connsiteY775" fmla="*/ 2271324 h 2271324"/>
              <a:gd name="connsiteX776" fmla="*/ 1318799 w 3944278"/>
              <a:gd name="connsiteY776" fmla="*/ 2271324 h 2271324"/>
              <a:gd name="connsiteX777" fmla="*/ 1317925 w 3944278"/>
              <a:gd name="connsiteY777" fmla="*/ 2271324 h 2271324"/>
              <a:gd name="connsiteX778" fmla="*/ 1316855 w 3944278"/>
              <a:gd name="connsiteY778" fmla="*/ 2271324 h 2271324"/>
              <a:gd name="connsiteX779" fmla="*/ 1316694 w 3944278"/>
              <a:gd name="connsiteY779" fmla="*/ 2271324 h 2271324"/>
              <a:gd name="connsiteX780" fmla="*/ 1312355 w 3944278"/>
              <a:gd name="connsiteY780" fmla="*/ 2271324 h 2271324"/>
              <a:gd name="connsiteX781" fmla="*/ 1291770 w 3944278"/>
              <a:gd name="connsiteY781" fmla="*/ 2271324 h 2271324"/>
              <a:gd name="connsiteX782" fmla="*/ 1288535 w 3944278"/>
              <a:gd name="connsiteY782" fmla="*/ 2271324 h 2271324"/>
              <a:gd name="connsiteX783" fmla="*/ 1279414 w 3944278"/>
              <a:gd name="connsiteY783" fmla="*/ 2271324 h 2271324"/>
              <a:gd name="connsiteX784" fmla="*/ 1267121 w 3944278"/>
              <a:gd name="connsiteY784" fmla="*/ 2271324 h 2271324"/>
              <a:gd name="connsiteX785" fmla="*/ 1254591 w 3944278"/>
              <a:gd name="connsiteY785" fmla="*/ 2271324 h 2271324"/>
              <a:gd name="connsiteX786" fmla="*/ 1250636 w 3944278"/>
              <a:gd name="connsiteY786" fmla="*/ 2271324 h 2271324"/>
              <a:gd name="connsiteX787" fmla="*/ 1249913 w 3944278"/>
              <a:gd name="connsiteY787" fmla="*/ 2271324 h 2271324"/>
              <a:gd name="connsiteX788" fmla="*/ 1242239 w 3944278"/>
              <a:gd name="connsiteY788" fmla="*/ 2271324 h 2271324"/>
              <a:gd name="connsiteX789" fmla="*/ 1240897 w 3944278"/>
              <a:gd name="connsiteY789" fmla="*/ 2271324 h 2271324"/>
              <a:gd name="connsiteX790" fmla="*/ 1221784 w 3944278"/>
              <a:gd name="connsiteY790" fmla="*/ 2271324 h 2271324"/>
              <a:gd name="connsiteX791" fmla="*/ 1218420 w 3944278"/>
              <a:gd name="connsiteY791" fmla="*/ 2271324 h 2271324"/>
              <a:gd name="connsiteX792" fmla="*/ 1191942 w 3944278"/>
              <a:gd name="connsiteY792" fmla="*/ 2271324 h 2271324"/>
              <a:gd name="connsiteX793" fmla="*/ 1181713 w 3944278"/>
              <a:gd name="connsiteY793" fmla="*/ 2271324 h 2271324"/>
              <a:gd name="connsiteX794" fmla="*/ 1179798 w 3944278"/>
              <a:gd name="connsiteY794" fmla="*/ 2271324 h 2271324"/>
              <a:gd name="connsiteX795" fmla="*/ 1174248 w 3944278"/>
              <a:gd name="connsiteY795" fmla="*/ 2271324 h 2271324"/>
              <a:gd name="connsiteX796" fmla="*/ 1161654 w 3944278"/>
              <a:gd name="connsiteY796" fmla="*/ 2271324 h 2271324"/>
              <a:gd name="connsiteX797" fmla="*/ 1133653 w 3944278"/>
              <a:gd name="connsiteY797" fmla="*/ 2271324 h 2271324"/>
              <a:gd name="connsiteX798" fmla="*/ 1129500 w 3944278"/>
              <a:gd name="connsiteY798" fmla="*/ 2271324 h 2271324"/>
              <a:gd name="connsiteX799" fmla="*/ 1128385 w 3944278"/>
              <a:gd name="connsiteY799" fmla="*/ 2271324 h 2271324"/>
              <a:gd name="connsiteX800" fmla="*/ 1124591 w 3944278"/>
              <a:gd name="connsiteY800" fmla="*/ 2271324 h 2271324"/>
              <a:gd name="connsiteX801" fmla="*/ 1116569 w 3944278"/>
              <a:gd name="connsiteY801" fmla="*/ 2271324 h 2271324"/>
              <a:gd name="connsiteX802" fmla="*/ 1100772 w 3944278"/>
              <a:gd name="connsiteY802" fmla="*/ 2271324 h 2271324"/>
              <a:gd name="connsiteX803" fmla="*/ 1099213 w 3944278"/>
              <a:gd name="connsiteY803" fmla="*/ 2271324 h 2271324"/>
              <a:gd name="connsiteX804" fmla="*/ 1098448 w 3944278"/>
              <a:gd name="connsiteY804" fmla="*/ 2271324 h 2271324"/>
              <a:gd name="connsiteX805" fmla="*/ 1089584 w 3944278"/>
              <a:gd name="connsiteY805" fmla="*/ 2271324 h 2271324"/>
              <a:gd name="connsiteX806" fmla="*/ 1086965 w 3944278"/>
              <a:gd name="connsiteY806" fmla="*/ 2271324 h 2271324"/>
              <a:gd name="connsiteX807" fmla="*/ 1078820 w 3944278"/>
              <a:gd name="connsiteY807" fmla="*/ 2271324 h 2271324"/>
              <a:gd name="connsiteX808" fmla="*/ 1076877 w 3944278"/>
              <a:gd name="connsiteY808" fmla="*/ 2271324 h 2271324"/>
              <a:gd name="connsiteX809" fmla="*/ 1065765 w 3944278"/>
              <a:gd name="connsiteY809" fmla="*/ 2271324 h 2271324"/>
              <a:gd name="connsiteX810" fmla="*/ 1048557 w 3944278"/>
              <a:gd name="connsiteY810" fmla="*/ 2271324 h 2271324"/>
              <a:gd name="connsiteX811" fmla="*/ 1027143 w 3944278"/>
              <a:gd name="connsiteY811" fmla="*/ 2271324 h 2271324"/>
              <a:gd name="connsiteX812" fmla="*/ 1022342 w 3944278"/>
              <a:gd name="connsiteY812" fmla="*/ 2271324 h 2271324"/>
              <a:gd name="connsiteX813" fmla="*/ 1010658 w 3944278"/>
              <a:gd name="connsiteY813" fmla="*/ 2271324 h 2271324"/>
              <a:gd name="connsiteX814" fmla="*/ 988060 w 3944278"/>
              <a:gd name="connsiteY814" fmla="*/ 2271324 h 2271324"/>
              <a:gd name="connsiteX815" fmla="*/ 978441 w 3944278"/>
              <a:gd name="connsiteY815" fmla="*/ 2271324 h 2271324"/>
              <a:gd name="connsiteX816" fmla="*/ 977767 w 3944278"/>
              <a:gd name="connsiteY816" fmla="*/ 2271324 h 2271324"/>
              <a:gd name="connsiteX817" fmla="*/ 951963 w 3944278"/>
              <a:gd name="connsiteY817" fmla="*/ 2271324 h 2271324"/>
              <a:gd name="connsiteX818" fmla="*/ 934270 w 3944278"/>
              <a:gd name="connsiteY818" fmla="*/ 2271324 h 2271324"/>
              <a:gd name="connsiteX819" fmla="*/ 928144 w 3944278"/>
              <a:gd name="connsiteY819" fmla="*/ 2271324 h 2271324"/>
              <a:gd name="connsiteX820" fmla="*/ 915325 w 3944278"/>
              <a:gd name="connsiteY820" fmla="*/ 2271324 h 2271324"/>
              <a:gd name="connsiteX821" fmla="*/ 897856 w 3944278"/>
              <a:gd name="connsiteY821" fmla="*/ 2271324 h 2271324"/>
              <a:gd name="connsiteX822" fmla="*/ 889522 w 3944278"/>
              <a:gd name="connsiteY822" fmla="*/ 2271324 h 2271324"/>
              <a:gd name="connsiteX823" fmla="*/ 876808 w 3944278"/>
              <a:gd name="connsiteY823" fmla="*/ 2271324 h 2271324"/>
              <a:gd name="connsiteX824" fmla="*/ 864587 w 3944278"/>
              <a:gd name="connsiteY824" fmla="*/ 2271324 h 2271324"/>
              <a:gd name="connsiteX825" fmla="*/ 860794 w 3944278"/>
              <a:gd name="connsiteY825" fmla="*/ 2271324 h 2271324"/>
              <a:gd name="connsiteX826" fmla="*/ 859235 w 3944278"/>
              <a:gd name="connsiteY826" fmla="*/ 2271324 h 2271324"/>
              <a:gd name="connsiteX827" fmla="*/ 846987 w 3944278"/>
              <a:gd name="connsiteY827" fmla="*/ 2271324 h 2271324"/>
              <a:gd name="connsiteX828" fmla="*/ 825787 w 3944278"/>
              <a:gd name="connsiteY828" fmla="*/ 2271324 h 2271324"/>
              <a:gd name="connsiteX829" fmla="*/ 782364 w 3944278"/>
              <a:gd name="connsiteY829" fmla="*/ 2271324 h 2271324"/>
              <a:gd name="connsiteX830" fmla="*/ 752480 w 3944278"/>
              <a:gd name="connsiteY830" fmla="*/ 2271324 h 2271324"/>
              <a:gd name="connsiteX831" fmla="*/ 748082 w 3944278"/>
              <a:gd name="connsiteY831" fmla="*/ 2271324 h 2271324"/>
              <a:gd name="connsiteX832" fmla="*/ 714731 w 3944278"/>
              <a:gd name="connsiteY832" fmla="*/ 2271324 h 2271324"/>
              <a:gd name="connsiteX833" fmla="*/ 713969 w 3944278"/>
              <a:gd name="connsiteY833" fmla="*/ 2271324 h 2271324"/>
              <a:gd name="connsiteX834" fmla="*/ 688166 w 3944278"/>
              <a:gd name="connsiteY834" fmla="*/ 2271324 h 2271324"/>
              <a:gd name="connsiteX835" fmla="*/ 684468 w 3944278"/>
              <a:gd name="connsiteY835" fmla="*/ 2271324 h 2271324"/>
              <a:gd name="connsiteX836" fmla="*/ 675347 w 3944278"/>
              <a:gd name="connsiteY836" fmla="*/ 2271324 h 2271324"/>
              <a:gd name="connsiteX837" fmla="*/ 636829 w 3944278"/>
              <a:gd name="connsiteY837" fmla="*/ 2271324 h 2271324"/>
              <a:gd name="connsiteX838" fmla="*/ 614352 w 3944278"/>
              <a:gd name="connsiteY838" fmla="*/ 2271324 h 2271324"/>
              <a:gd name="connsiteX839" fmla="*/ 512502 w 3944278"/>
              <a:gd name="connsiteY839" fmla="*/ 2271324 h 2271324"/>
              <a:gd name="connsiteX840" fmla="*/ 496705 w 3944278"/>
              <a:gd name="connsiteY840" fmla="*/ 2271324 h 2271324"/>
              <a:gd name="connsiteX841" fmla="*/ 474753 w 3944278"/>
              <a:gd name="connsiteY841" fmla="*/ 2271324 h 2271324"/>
              <a:gd name="connsiteX842" fmla="*/ 461698 w 3944278"/>
              <a:gd name="connsiteY842" fmla="*/ 2271324 h 2271324"/>
              <a:gd name="connsiteX843" fmla="*/ 444490 w 3944278"/>
              <a:gd name="connsiteY843" fmla="*/ 2271324 h 2271324"/>
              <a:gd name="connsiteX844" fmla="*/ 374374 w 3944278"/>
              <a:gd name="connsiteY844" fmla="*/ 2271324 h 2271324"/>
              <a:gd name="connsiteX845" fmla="*/ 324077 w 3944278"/>
              <a:gd name="connsiteY845" fmla="*/ 2271324 h 2271324"/>
              <a:gd name="connsiteX846" fmla="*/ 293789 w 3944278"/>
              <a:gd name="connsiteY846" fmla="*/ 2271324 h 2271324"/>
              <a:gd name="connsiteX847" fmla="*/ 260520 w 3944278"/>
              <a:gd name="connsiteY847" fmla="*/ 2271324 h 2271324"/>
              <a:gd name="connsiteX848" fmla="*/ 256726 w 3944278"/>
              <a:gd name="connsiteY848" fmla="*/ 2271324 h 2271324"/>
              <a:gd name="connsiteX849" fmla="*/ 221719 w 3944278"/>
              <a:gd name="connsiteY849" fmla="*/ 2271324 h 2271324"/>
              <a:gd name="connsiteX850" fmla="*/ 109902 w 3944278"/>
              <a:gd name="connsiteY850" fmla="*/ 2271324 h 2271324"/>
              <a:gd name="connsiteX851" fmla="*/ 84099 w 3944278"/>
              <a:gd name="connsiteY851" fmla="*/ 2271324 h 2271324"/>
              <a:gd name="connsiteX852" fmla="*/ 161 w 3944278"/>
              <a:gd name="connsiteY852" fmla="*/ 2190930 h 2271324"/>
              <a:gd name="connsiteX853" fmla="*/ 0 w 3944278"/>
              <a:gd name="connsiteY853" fmla="*/ 2187397 h 2271324"/>
              <a:gd name="connsiteX854" fmla="*/ 0 w 3944278"/>
              <a:gd name="connsiteY854" fmla="*/ 83977 h 2271324"/>
              <a:gd name="connsiteX855" fmla="*/ 3610 w 3944278"/>
              <a:gd name="connsiteY855" fmla="*/ 56277 h 2271324"/>
              <a:gd name="connsiteX856" fmla="*/ 84099 w 3944278"/>
              <a:gd name="connsiteY856" fmla="*/ 0 h 227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</a:cxnLst>
            <a:rect l="l" t="t" r="r" b="b"/>
            <a:pathLst>
              <a:path w="3944278" h="2271324">
                <a:moveTo>
                  <a:pt x="84099" y="0"/>
                </a:moveTo>
                <a:lnTo>
                  <a:pt x="87367" y="0"/>
                </a:lnTo>
                <a:lnTo>
                  <a:pt x="94912" y="0"/>
                </a:lnTo>
                <a:lnTo>
                  <a:pt x="95130" y="0"/>
                </a:lnTo>
                <a:lnTo>
                  <a:pt x="110248" y="0"/>
                </a:lnTo>
                <a:lnTo>
                  <a:pt x="135170" y="0"/>
                </a:lnTo>
                <a:lnTo>
                  <a:pt x="172350" y="0"/>
                </a:lnTo>
                <a:lnTo>
                  <a:pt x="224239" y="0"/>
                </a:lnTo>
                <a:lnTo>
                  <a:pt x="273452" y="0"/>
                </a:lnTo>
                <a:lnTo>
                  <a:pt x="293288" y="0"/>
                </a:lnTo>
                <a:lnTo>
                  <a:pt x="309145" y="0"/>
                </a:lnTo>
                <a:lnTo>
                  <a:pt x="312938" y="0"/>
                </a:lnTo>
                <a:lnTo>
                  <a:pt x="324077" y="0"/>
                </a:lnTo>
                <a:lnTo>
                  <a:pt x="325045" y="0"/>
                </a:lnTo>
                <a:lnTo>
                  <a:pt x="328493" y="0"/>
                </a:lnTo>
                <a:lnTo>
                  <a:pt x="331825" y="0"/>
                </a:lnTo>
                <a:lnTo>
                  <a:pt x="350064" y="0"/>
                </a:lnTo>
                <a:lnTo>
                  <a:pt x="350226" y="0"/>
                </a:lnTo>
                <a:lnTo>
                  <a:pt x="386059" y="0"/>
                </a:lnTo>
                <a:lnTo>
                  <a:pt x="412328" y="0"/>
                </a:lnTo>
                <a:lnTo>
                  <a:pt x="416283" y="0"/>
                </a:lnTo>
                <a:lnTo>
                  <a:pt x="445136" y="0"/>
                </a:lnTo>
                <a:lnTo>
                  <a:pt x="485205" y="0"/>
                </a:lnTo>
                <a:lnTo>
                  <a:pt x="492671" y="0"/>
                </a:lnTo>
                <a:lnTo>
                  <a:pt x="533266" y="0"/>
                </a:lnTo>
                <a:lnTo>
                  <a:pt x="549123" y="0"/>
                </a:lnTo>
                <a:lnTo>
                  <a:pt x="564215" y="0"/>
                </a:lnTo>
                <a:lnTo>
                  <a:pt x="568472" y="0"/>
                </a:lnTo>
                <a:lnTo>
                  <a:pt x="579954" y="0"/>
                </a:lnTo>
                <a:lnTo>
                  <a:pt x="590042" y="0"/>
                </a:lnTo>
                <a:lnTo>
                  <a:pt x="644577" y="0"/>
                </a:lnTo>
                <a:lnTo>
                  <a:pt x="656261" y="0"/>
                </a:lnTo>
                <a:lnTo>
                  <a:pt x="678859" y="0"/>
                </a:lnTo>
                <a:lnTo>
                  <a:pt x="688166" y="0"/>
                </a:lnTo>
                <a:lnTo>
                  <a:pt x="691434" y="0"/>
                </a:lnTo>
                <a:lnTo>
                  <a:pt x="698979" y="0"/>
                </a:lnTo>
                <a:lnTo>
                  <a:pt x="699197" y="0"/>
                </a:lnTo>
                <a:lnTo>
                  <a:pt x="714315" y="0"/>
                </a:lnTo>
                <a:lnTo>
                  <a:pt x="732649" y="0"/>
                </a:lnTo>
                <a:lnTo>
                  <a:pt x="739238" y="0"/>
                </a:lnTo>
                <a:lnTo>
                  <a:pt x="776417" y="0"/>
                </a:lnTo>
                <a:lnTo>
                  <a:pt x="790112" y="0"/>
                </a:lnTo>
                <a:lnTo>
                  <a:pt x="804193" y="0"/>
                </a:lnTo>
                <a:lnTo>
                  <a:pt x="819932" y="0"/>
                </a:lnTo>
                <a:lnTo>
                  <a:pt x="828306" y="0"/>
                </a:lnTo>
                <a:lnTo>
                  <a:pt x="838897" y="0"/>
                </a:lnTo>
                <a:lnTo>
                  <a:pt x="877519" y="0"/>
                </a:lnTo>
                <a:lnTo>
                  <a:pt x="884555" y="0"/>
                </a:lnTo>
                <a:lnTo>
                  <a:pt x="889522" y="0"/>
                </a:lnTo>
                <a:lnTo>
                  <a:pt x="892790" y="0"/>
                </a:lnTo>
                <a:lnTo>
                  <a:pt x="897355" y="0"/>
                </a:lnTo>
                <a:lnTo>
                  <a:pt x="900553" y="0"/>
                </a:lnTo>
                <a:lnTo>
                  <a:pt x="913212" y="0"/>
                </a:lnTo>
                <a:lnTo>
                  <a:pt x="914439" y="0"/>
                </a:lnTo>
                <a:lnTo>
                  <a:pt x="915671" y="0"/>
                </a:lnTo>
                <a:lnTo>
                  <a:pt x="917005" y="0"/>
                </a:lnTo>
                <a:lnTo>
                  <a:pt x="918837" y="0"/>
                </a:lnTo>
                <a:lnTo>
                  <a:pt x="928144" y="0"/>
                </a:lnTo>
                <a:lnTo>
                  <a:pt x="929112" y="0"/>
                </a:lnTo>
                <a:lnTo>
                  <a:pt x="932560" y="0"/>
                </a:lnTo>
                <a:lnTo>
                  <a:pt x="935892" y="0"/>
                </a:lnTo>
                <a:lnTo>
                  <a:pt x="940594" y="0"/>
                </a:lnTo>
                <a:lnTo>
                  <a:pt x="951963" y="0"/>
                </a:lnTo>
                <a:lnTo>
                  <a:pt x="954131" y="0"/>
                </a:lnTo>
                <a:lnTo>
                  <a:pt x="954293" y="0"/>
                </a:lnTo>
                <a:lnTo>
                  <a:pt x="955232" y="0"/>
                </a:lnTo>
                <a:lnTo>
                  <a:pt x="962777" y="0"/>
                </a:lnTo>
                <a:lnTo>
                  <a:pt x="962995" y="0"/>
                </a:lnTo>
                <a:lnTo>
                  <a:pt x="977774" y="0"/>
                </a:lnTo>
                <a:lnTo>
                  <a:pt x="978112" y="0"/>
                </a:lnTo>
                <a:lnTo>
                  <a:pt x="982451" y="0"/>
                </a:lnTo>
                <a:lnTo>
                  <a:pt x="990126" y="0"/>
                </a:lnTo>
                <a:lnTo>
                  <a:pt x="1003035" y="0"/>
                </a:lnTo>
                <a:lnTo>
                  <a:pt x="1016396" y="0"/>
                </a:lnTo>
                <a:lnTo>
                  <a:pt x="1020350" y="0"/>
                </a:lnTo>
                <a:lnTo>
                  <a:pt x="1029662" y="0"/>
                </a:lnTo>
                <a:lnTo>
                  <a:pt x="1030090" y="0"/>
                </a:lnTo>
                <a:lnTo>
                  <a:pt x="1040215" y="0"/>
                </a:lnTo>
                <a:lnTo>
                  <a:pt x="1049203" y="0"/>
                </a:lnTo>
                <a:lnTo>
                  <a:pt x="1052566" y="0"/>
                </a:lnTo>
                <a:lnTo>
                  <a:pt x="1078875" y="0"/>
                </a:lnTo>
                <a:lnTo>
                  <a:pt x="1089273" y="0"/>
                </a:lnTo>
                <a:lnTo>
                  <a:pt x="1092104" y="0"/>
                </a:lnTo>
                <a:lnTo>
                  <a:pt x="1096738" y="0"/>
                </a:lnTo>
                <a:lnTo>
                  <a:pt x="1098711" y="0"/>
                </a:lnTo>
                <a:lnTo>
                  <a:pt x="1129500" y="0"/>
                </a:lnTo>
                <a:lnTo>
                  <a:pt x="1130468" y="0"/>
                </a:lnTo>
                <a:lnTo>
                  <a:pt x="1133916" y="0"/>
                </a:lnTo>
                <a:lnTo>
                  <a:pt x="1137248" y="0"/>
                </a:lnTo>
                <a:lnTo>
                  <a:pt x="1137333" y="0"/>
                </a:lnTo>
                <a:lnTo>
                  <a:pt x="1141317" y="0"/>
                </a:lnTo>
                <a:lnTo>
                  <a:pt x="1153190" y="0"/>
                </a:lnTo>
                <a:lnTo>
                  <a:pt x="1154417" y="0"/>
                </a:lnTo>
                <a:lnTo>
                  <a:pt x="1155487" y="0"/>
                </a:lnTo>
                <a:lnTo>
                  <a:pt x="1155649" y="0"/>
                </a:lnTo>
                <a:lnTo>
                  <a:pt x="1161153" y="0"/>
                </a:lnTo>
                <a:lnTo>
                  <a:pt x="1168282" y="0"/>
                </a:lnTo>
                <a:lnTo>
                  <a:pt x="1172539" y="0"/>
                </a:lnTo>
                <a:lnTo>
                  <a:pt x="1177010" y="0"/>
                </a:lnTo>
                <a:lnTo>
                  <a:pt x="1180803" y="0"/>
                </a:lnTo>
                <a:lnTo>
                  <a:pt x="1184022" y="0"/>
                </a:lnTo>
                <a:lnTo>
                  <a:pt x="1191482" y="0"/>
                </a:lnTo>
                <a:lnTo>
                  <a:pt x="1191942" y="0"/>
                </a:lnTo>
                <a:lnTo>
                  <a:pt x="1192910" y="0"/>
                </a:lnTo>
                <a:lnTo>
                  <a:pt x="1194109" y="0"/>
                </a:lnTo>
                <a:lnTo>
                  <a:pt x="1196357" y="0"/>
                </a:lnTo>
                <a:lnTo>
                  <a:pt x="1199690" y="0"/>
                </a:lnTo>
                <a:lnTo>
                  <a:pt x="1205222" y="0"/>
                </a:lnTo>
                <a:lnTo>
                  <a:pt x="1217752" y="0"/>
                </a:lnTo>
                <a:lnTo>
                  <a:pt x="1217929" y="0"/>
                </a:lnTo>
                <a:lnTo>
                  <a:pt x="1218091" y="0"/>
                </a:lnTo>
                <a:lnTo>
                  <a:pt x="1221706" y="0"/>
                </a:lnTo>
                <a:lnTo>
                  <a:pt x="1222429" y="0"/>
                </a:lnTo>
                <a:lnTo>
                  <a:pt x="1248644" y="0"/>
                </a:lnTo>
                <a:lnTo>
                  <a:pt x="1250559" y="0"/>
                </a:lnTo>
                <a:lnTo>
                  <a:pt x="1253924" y="0"/>
                </a:lnTo>
                <a:lnTo>
                  <a:pt x="1260328" y="0"/>
                </a:lnTo>
                <a:lnTo>
                  <a:pt x="1280193" y="0"/>
                </a:lnTo>
                <a:lnTo>
                  <a:pt x="1282926" y="0"/>
                </a:lnTo>
                <a:lnTo>
                  <a:pt x="1284148" y="0"/>
                </a:lnTo>
                <a:lnTo>
                  <a:pt x="1290629" y="0"/>
                </a:lnTo>
                <a:lnTo>
                  <a:pt x="1292545" y="0"/>
                </a:lnTo>
                <a:lnTo>
                  <a:pt x="1298094" y="0"/>
                </a:lnTo>
                <a:lnTo>
                  <a:pt x="1313000" y="0"/>
                </a:lnTo>
                <a:lnTo>
                  <a:pt x="1336716" y="0"/>
                </a:lnTo>
                <a:lnTo>
                  <a:pt x="1338690" y="0"/>
                </a:lnTo>
                <a:lnTo>
                  <a:pt x="1342843" y="0"/>
                </a:lnTo>
                <a:lnTo>
                  <a:pt x="1353071" y="0"/>
                </a:lnTo>
                <a:lnTo>
                  <a:pt x="1360536" y="0"/>
                </a:lnTo>
                <a:lnTo>
                  <a:pt x="1373130" y="0"/>
                </a:lnTo>
                <a:lnTo>
                  <a:pt x="1373895" y="0"/>
                </a:lnTo>
                <a:lnTo>
                  <a:pt x="1385378" y="0"/>
                </a:lnTo>
                <a:lnTo>
                  <a:pt x="1394179" y="0"/>
                </a:lnTo>
                <a:lnTo>
                  <a:pt x="1395466" y="0"/>
                </a:lnTo>
                <a:lnTo>
                  <a:pt x="1401131" y="0"/>
                </a:lnTo>
                <a:lnTo>
                  <a:pt x="1408261" y="0"/>
                </a:lnTo>
                <a:lnTo>
                  <a:pt x="1416988" y="0"/>
                </a:lnTo>
                <a:lnTo>
                  <a:pt x="1424000" y="0"/>
                </a:lnTo>
                <a:lnTo>
                  <a:pt x="1432080" y="0"/>
                </a:lnTo>
                <a:lnTo>
                  <a:pt x="1436337" y="0"/>
                </a:lnTo>
                <a:lnTo>
                  <a:pt x="1442964" y="0"/>
                </a:lnTo>
                <a:lnTo>
                  <a:pt x="1445200" y="0"/>
                </a:lnTo>
                <a:lnTo>
                  <a:pt x="1447819" y="0"/>
                </a:lnTo>
                <a:lnTo>
                  <a:pt x="1450001" y="0"/>
                </a:lnTo>
                <a:lnTo>
                  <a:pt x="1457907" y="0"/>
                </a:lnTo>
                <a:lnTo>
                  <a:pt x="1461685" y="0"/>
                </a:lnTo>
                <a:lnTo>
                  <a:pt x="1484282" y="0"/>
                </a:lnTo>
                <a:lnTo>
                  <a:pt x="1488623" y="0"/>
                </a:lnTo>
                <a:lnTo>
                  <a:pt x="1493590" y="0"/>
                </a:lnTo>
                <a:lnTo>
                  <a:pt x="1496858" y="0"/>
                </a:lnTo>
                <a:lnTo>
                  <a:pt x="1504621" y="0"/>
                </a:lnTo>
                <a:lnTo>
                  <a:pt x="1512442" y="0"/>
                </a:lnTo>
                <a:lnTo>
                  <a:pt x="1518506" y="0"/>
                </a:lnTo>
                <a:lnTo>
                  <a:pt x="1519738" y="0"/>
                </a:lnTo>
                <a:lnTo>
                  <a:pt x="1522904" y="0"/>
                </a:lnTo>
                <a:lnTo>
                  <a:pt x="1524126" y="0"/>
                </a:lnTo>
                <a:lnTo>
                  <a:pt x="1538073" y="0"/>
                </a:lnTo>
                <a:lnTo>
                  <a:pt x="1544661" y="0"/>
                </a:lnTo>
                <a:lnTo>
                  <a:pt x="1546724" y="0"/>
                </a:lnTo>
                <a:lnTo>
                  <a:pt x="1556031" y="0"/>
                </a:lnTo>
                <a:lnTo>
                  <a:pt x="1557018" y="0"/>
                </a:lnTo>
                <a:lnTo>
                  <a:pt x="1559299" y="0"/>
                </a:lnTo>
                <a:lnTo>
                  <a:pt x="1566844" y="0"/>
                </a:lnTo>
                <a:lnTo>
                  <a:pt x="1567062" y="0"/>
                </a:lnTo>
                <a:lnTo>
                  <a:pt x="1581841" y="0"/>
                </a:lnTo>
                <a:lnTo>
                  <a:pt x="1582180" y="0"/>
                </a:lnTo>
                <a:lnTo>
                  <a:pt x="1582821" y="0"/>
                </a:lnTo>
                <a:lnTo>
                  <a:pt x="1586518" y="0"/>
                </a:lnTo>
                <a:lnTo>
                  <a:pt x="1595536" y="0"/>
                </a:lnTo>
                <a:lnTo>
                  <a:pt x="1600514" y="0"/>
                </a:lnTo>
                <a:lnTo>
                  <a:pt x="1607102" y="0"/>
                </a:lnTo>
                <a:lnTo>
                  <a:pt x="1613108" y="0"/>
                </a:lnTo>
                <a:lnTo>
                  <a:pt x="1625356" y="0"/>
                </a:lnTo>
                <a:lnTo>
                  <a:pt x="1633730" y="0"/>
                </a:lnTo>
                <a:lnTo>
                  <a:pt x="1634158" y="0"/>
                </a:lnTo>
                <a:lnTo>
                  <a:pt x="1644282" y="0"/>
                </a:lnTo>
                <a:lnTo>
                  <a:pt x="1656634" y="0"/>
                </a:lnTo>
                <a:lnTo>
                  <a:pt x="1657977" y="0"/>
                </a:lnTo>
                <a:lnTo>
                  <a:pt x="1672059" y="0"/>
                </a:lnTo>
                <a:lnTo>
                  <a:pt x="1682943" y="0"/>
                </a:lnTo>
                <a:lnTo>
                  <a:pt x="1687798" y="0"/>
                </a:lnTo>
                <a:lnTo>
                  <a:pt x="1689979" y="0"/>
                </a:lnTo>
                <a:lnTo>
                  <a:pt x="1696171" y="0"/>
                </a:lnTo>
                <a:lnTo>
                  <a:pt x="1702779" y="0"/>
                </a:lnTo>
                <a:lnTo>
                  <a:pt x="1706762" y="0"/>
                </a:lnTo>
                <a:lnTo>
                  <a:pt x="1719863" y="0"/>
                </a:lnTo>
                <a:lnTo>
                  <a:pt x="1724261" y="0"/>
                </a:lnTo>
                <a:lnTo>
                  <a:pt x="1733568" y="0"/>
                </a:lnTo>
                <a:lnTo>
                  <a:pt x="1734536" y="0"/>
                </a:lnTo>
                <a:lnTo>
                  <a:pt x="1737983" y="0"/>
                </a:lnTo>
                <a:lnTo>
                  <a:pt x="1741316" y="0"/>
                </a:lnTo>
                <a:lnTo>
                  <a:pt x="1745384" y="0"/>
                </a:lnTo>
                <a:lnTo>
                  <a:pt x="1752420" y="0"/>
                </a:lnTo>
                <a:lnTo>
                  <a:pt x="1757387" y="0"/>
                </a:lnTo>
                <a:lnTo>
                  <a:pt x="1757612" y="0"/>
                </a:lnTo>
                <a:lnTo>
                  <a:pt x="1758485" y="0"/>
                </a:lnTo>
                <a:lnTo>
                  <a:pt x="1759555" y="0"/>
                </a:lnTo>
                <a:lnTo>
                  <a:pt x="1759717" y="0"/>
                </a:lnTo>
                <a:lnTo>
                  <a:pt x="1760656" y="0"/>
                </a:lnTo>
                <a:lnTo>
                  <a:pt x="1765220" y="0"/>
                </a:lnTo>
                <a:lnTo>
                  <a:pt x="1768418" y="0"/>
                </a:lnTo>
                <a:lnTo>
                  <a:pt x="1781077" y="0"/>
                </a:lnTo>
                <a:lnTo>
                  <a:pt x="1782304" y="0"/>
                </a:lnTo>
                <a:lnTo>
                  <a:pt x="1783536" y="0"/>
                </a:lnTo>
                <a:lnTo>
                  <a:pt x="1784870" y="0"/>
                </a:lnTo>
                <a:lnTo>
                  <a:pt x="1786702" y="0"/>
                </a:lnTo>
                <a:lnTo>
                  <a:pt x="1787875" y="0"/>
                </a:lnTo>
                <a:lnTo>
                  <a:pt x="1795550" y="0"/>
                </a:lnTo>
                <a:lnTo>
                  <a:pt x="1796009" y="0"/>
                </a:lnTo>
                <a:lnTo>
                  <a:pt x="1796977" y="0"/>
                </a:lnTo>
                <a:lnTo>
                  <a:pt x="1796996" y="0"/>
                </a:lnTo>
                <a:lnTo>
                  <a:pt x="1800425" y="0"/>
                </a:lnTo>
                <a:lnTo>
                  <a:pt x="1803757" y="0"/>
                </a:lnTo>
                <a:lnTo>
                  <a:pt x="1808459" y="0"/>
                </a:lnTo>
                <a:lnTo>
                  <a:pt x="1809289" y="0"/>
                </a:lnTo>
                <a:lnTo>
                  <a:pt x="1821819" y="0"/>
                </a:lnTo>
                <a:lnTo>
                  <a:pt x="1821996" y="0"/>
                </a:lnTo>
                <a:lnTo>
                  <a:pt x="1822158" y="0"/>
                </a:lnTo>
                <a:lnTo>
                  <a:pt x="1825774" y="0"/>
                </a:lnTo>
                <a:lnTo>
                  <a:pt x="1826496" y="0"/>
                </a:lnTo>
                <a:lnTo>
                  <a:pt x="1835514" y="0"/>
                </a:lnTo>
                <a:lnTo>
                  <a:pt x="1845639" y="0"/>
                </a:lnTo>
                <a:lnTo>
                  <a:pt x="1850316" y="0"/>
                </a:lnTo>
                <a:lnTo>
                  <a:pt x="1854626" y="0"/>
                </a:lnTo>
                <a:lnTo>
                  <a:pt x="1857990" y="0"/>
                </a:lnTo>
                <a:lnTo>
                  <a:pt x="1857991" y="0"/>
                </a:lnTo>
                <a:lnTo>
                  <a:pt x="1884261" y="0"/>
                </a:lnTo>
                <a:lnTo>
                  <a:pt x="1888215" y="0"/>
                </a:lnTo>
                <a:lnTo>
                  <a:pt x="1894697" y="0"/>
                </a:lnTo>
                <a:lnTo>
                  <a:pt x="1896612" y="0"/>
                </a:lnTo>
                <a:lnTo>
                  <a:pt x="1897527" y="0"/>
                </a:lnTo>
                <a:lnTo>
                  <a:pt x="1897955" y="0"/>
                </a:lnTo>
                <a:lnTo>
                  <a:pt x="1902162" y="0"/>
                </a:lnTo>
                <a:lnTo>
                  <a:pt x="1917068" y="0"/>
                </a:lnTo>
                <a:lnTo>
                  <a:pt x="1920431" y="0"/>
                </a:lnTo>
                <a:lnTo>
                  <a:pt x="1942757" y="0"/>
                </a:lnTo>
                <a:lnTo>
                  <a:pt x="1946740" y="0"/>
                </a:lnTo>
                <a:lnTo>
                  <a:pt x="1946910" y="0"/>
                </a:lnTo>
                <a:lnTo>
                  <a:pt x="1957138" y="0"/>
                </a:lnTo>
                <a:lnTo>
                  <a:pt x="1959841" y="0"/>
                </a:lnTo>
                <a:lnTo>
                  <a:pt x="1964603" y="0"/>
                </a:lnTo>
                <a:lnTo>
                  <a:pt x="1966576" y="0"/>
                </a:lnTo>
                <a:lnTo>
                  <a:pt x="1975639" y="0"/>
                </a:lnTo>
                <a:lnTo>
                  <a:pt x="1977197" y="0"/>
                </a:lnTo>
                <a:lnTo>
                  <a:pt x="1977963" y="0"/>
                </a:lnTo>
                <a:lnTo>
                  <a:pt x="1989445" y="0"/>
                </a:lnTo>
                <a:lnTo>
                  <a:pt x="1997366" y="0"/>
                </a:lnTo>
                <a:lnTo>
                  <a:pt x="1997590" y="0"/>
                </a:lnTo>
                <a:lnTo>
                  <a:pt x="1998333" y="0"/>
                </a:lnTo>
                <a:lnTo>
                  <a:pt x="1999533" y="0"/>
                </a:lnTo>
                <a:lnTo>
                  <a:pt x="2001781" y="0"/>
                </a:lnTo>
                <a:lnTo>
                  <a:pt x="2005113" y="0"/>
                </a:lnTo>
                <a:lnTo>
                  <a:pt x="2005198" y="0"/>
                </a:lnTo>
                <a:lnTo>
                  <a:pt x="2010646" y="0"/>
                </a:lnTo>
                <a:lnTo>
                  <a:pt x="2021055" y="0"/>
                </a:lnTo>
                <a:lnTo>
                  <a:pt x="2022282" y="0"/>
                </a:lnTo>
                <a:lnTo>
                  <a:pt x="2023352" y="0"/>
                </a:lnTo>
                <a:lnTo>
                  <a:pt x="2023514" y="0"/>
                </a:lnTo>
                <a:lnTo>
                  <a:pt x="2027853" y="0"/>
                </a:lnTo>
                <a:lnTo>
                  <a:pt x="2036148" y="0"/>
                </a:lnTo>
                <a:lnTo>
                  <a:pt x="2040404" y="0"/>
                </a:lnTo>
                <a:lnTo>
                  <a:pt x="2049267" y="0"/>
                </a:lnTo>
                <a:lnTo>
                  <a:pt x="2051887" y="0"/>
                </a:lnTo>
                <a:lnTo>
                  <a:pt x="2054068" y="0"/>
                </a:lnTo>
                <a:lnTo>
                  <a:pt x="2059347" y="0"/>
                </a:lnTo>
                <a:lnTo>
                  <a:pt x="2061974" y="0"/>
                </a:lnTo>
                <a:lnTo>
                  <a:pt x="2065752" y="0"/>
                </a:lnTo>
                <a:lnTo>
                  <a:pt x="2073087" y="0"/>
                </a:lnTo>
                <a:lnTo>
                  <a:pt x="2085617" y="0"/>
                </a:lnTo>
                <a:lnTo>
                  <a:pt x="2088350" y="0"/>
                </a:lnTo>
                <a:lnTo>
                  <a:pt x="2089571" y="0"/>
                </a:lnTo>
                <a:lnTo>
                  <a:pt x="2090294" y="0"/>
                </a:lnTo>
                <a:lnTo>
                  <a:pt x="2097968" y="0"/>
                </a:lnTo>
                <a:lnTo>
                  <a:pt x="2116509" y="0"/>
                </a:lnTo>
                <a:lnTo>
                  <a:pt x="2118424" y="0"/>
                </a:lnTo>
                <a:lnTo>
                  <a:pt x="2128193" y="0"/>
                </a:lnTo>
                <a:lnTo>
                  <a:pt x="2142140" y="0"/>
                </a:lnTo>
                <a:lnTo>
                  <a:pt x="2148266" y="0"/>
                </a:lnTo>
                <a:lnTo>
                  <a:pt x="2150791" y="0"/>
                </a:lnTo>
                <a:lnTo>
                  <a:pt x="2158494" y="0"/>
                </a:lnTo>
                <a:lnTo>
                  <a:pt x="2160410" y="0"/>
                </a:lnTo>
                <a:lnTo>
                  <a:pt x="2161085" y="0"/>
                </a:lnTo>
                <a:lnTo>
                  <a:pt x="2165959" y="0"/>
                </a:lnTo>
                <a:lnTo>
                  <a:pt x="2178553" y="0"/>
                </a:lnTo>
                <a:lnTo>
                  <a:pt x="2186888" y="0"/>
                </a:lnTo>
                <a:lnTo>
                  <a:pt x="2199603" y="0"/>
                </a:lnTo>
                <a:lnTo>
                  <a:pt x="2204581" y="0"/>
                </a:lnTo>
                <a:lnTo>
                  <a:pt x="2206555" y="0"/>
                </a:lnTo>
                <a:lnTo>
                  <a:pt x="2210708" y="0"/>
                </a:lnTo>
                <a:lnTo>
                  <a:pt x="2211823" y="0"/>
                </a:lnTo>
                <a:lnTo>
                  <a:pt x="2215617" y="0"/>
                </a:lnTo>
                <a:lnTo>
                  <a:pt x="2217175" y="0"/>
                </a:lnTo>
                <a:lnTo>
                  <a:pt x="2229424" y="0"/>
                </a:lnTo>
                <a:lnTo>
                  <a:pt x="2240995" y="0"/>
                </a:lnTo>
                <a:lnTo>
                  <a:pt x="2241760" y="0"/>
                </a:lnTo>
                <a:lnTo>
                  <a:pt x="2250624" y="0"/>
                </a:lnTo>
                <a:lnTo>
                  <a:pt x="2253243" y="0"/>
                </a:lnTo>
                <a:lnTo>
                  <a:pt x="2262044" y="0"/>
                </a:lnTo>
                <a:lnTo>
                  <a:pt x="2263331" y="0"/>
                </a:lnTo>
                <a:lnTo>
                  <a:pt x="2276126" y="0"/>
                </a:lnTo>
                <a:lnTo>
                  <a:pt x="2291865" y="0"/>
                </a:lnTo>
                <a:lnTo>
                  <a:pt x="2294046" y="0"/>
                </a:lnTo>
                <a:lnTo>
                  <a:pt x="2310829" y="0"/>
                </a:lnTo>
                <a:lnTo>
                  <a:pt x="2313065" y="0"/>
                </a:lnTo>
                <a:lnTo>
                  <a:pt x="2317866" y="0"/>
                </a:lnTo>
                <a:lnTo>
                  <a:pt x="2323930" y="0"/>
                </a:lnTo>
                <a:lnTo>
                  <a:pt x="2328328" y="0"/>
                </a:lnTo>
                <a:lnTo>
                  <a:pt x="2329550" y="0"/>
                </a:lnTo>
                <a:lnTo>
                  <a:pt x="2352147" y="0"/>
                </a:lnTo>
                <a:lnTo>
                  <a:pt x="2356488" y="0"/>
                </a:lnTo>
                <a:lnTo>
                  <a:pt x="2361455" y="0"/>
                </a:lnTo>
                <a:lnTo>
                  <a:pt x="2361679" y="0"/>
                </a:lnTo>
                <a:lnTo>
                  <a:pt x="2362442" y="0"/>
                </a:lnTo>
                <a:lnTo>
                  <a:pt x="2364723" y="0"/>
                </a:lnTo>
                <a:lnTo>
                  <a:pt x="2372486" y="0"/>
                </a:lnTo>
                <a:lnTo>
                  <a:pt x="2386371" y="0"/>
                </a:lnTo>
                <a:lnTo>
                  <a:pt x="2387603" y="0"/>
                </a:lnTo>
                <a:lnTo>
                  <a:pt x="2388245" y="0"/>
                </a:lnTo>
                <a:lnTo>
                  <a:pt x="2390769" y="0"/>
                </a:lnTo>
                <a:lnTo>
                  <a:pt x="2391942" y="0"/>
                </a:lnTo>
                <a:lnTo>
                  <a:pt x="2401064" y="0"/>
                </a:lnTo>
                <a:lnTo>
                  <a:pt x="2405938" y="0"/>
                </a:lnTo>
                <a:lnTo>
                  <a:pt x="2412526" y="0"/>
                </a:lnTo>
                <a:lnTo>
                  <a:pt x="2424883" y="0"/>
                </a:lnTo>
                <a:lnTo>
                  <a:pt x="2439581" y="0"/>
                </a:lnTo>
                <a:lnTo>
                  <a:pt x="2449706" y="0"/>
                </a:lnTo>
                <a:lnTo>
                  <a:pt x="2450686" y="0"/>
                </a:lnTo>
                <a:lnTo>
                  <a:pt x="2454383" y="0"/>
                </a:lnTo>
                <a:lnTo>
                  <a:pt x="2462057" y="0"/>
                </a:lnTo>
                <a:lnTo>
                  <a:pt x="2463401" y="0"/>
                </a:lnTo>
                <a:lnTo>
                  <a:pt x="2480973" y="0"/>
                </a:lnTo>
                <a:lnTo>
                  <a:pt x="2493221" y="0"/>
                </a:lnTo>
                <a:lnTo>
                  <a:pt x="2501595" y="0"/>
                </a:lnTo>
                <a:lnTo>
                  <a:pt x="2502023" y="0"/>
                </a:lnTo>
                <a:lnTo>
                  <a:pt x="2524499" y="0"/>
                </a:lnTo>
                <a:lnTo>
                  <a:pt x="2550808" y="0"/>
                </a:lnTo>
                <a:lnTo>
                  <a:pt x="2557844" y="0"/>
                </a:lnTo>
                <a:lnTo>
                  <a:pt x="2563908" y="0"/>
                </a:lnTo>
                <a:lnTo>
                  <a:pt x="2570644" y="0"/>
                </a:lnTo>
                <a:lnTo>
                  <a:pt x="2579706" y="0"/>
                </a:lnTo>
                <a:lnTo>
                  <a:pt x="2587728" y="0"/>
                </a:lnTo>
                <a:lnTo>
                  <a:pt x="2592126" y="0"/>
                </a:lnTo>
                <a:lnTo>
                  <a:pt x="2601433" y="0"/>
                </a:lnTo>
                <a:lnTo>
                  <a:pt x="2601658" y="0"/>
                </a:lnTo>
                <a:lnTo>
                  <a:pt x="2602401" y="0"/>
                </a:lnTo>
                <a:lnTo>
                  <a:pt x="2605848" y="0"/>
                </a:lnTo>
                <a:lnTo>
                  <a:pt x="2609181" y="0"/>
                </a:lnTo>
                <a:lnTo>
                  <a:pt x="2614713" y="0"/>
                </a:lnTo>
                <a:lnTo>
                  <a:pt x="2625477" y="0"/>
                </a:lnTo>
                <a:lnTo>
                  <a:pt x="2626349" y="0"/>
                </a:lnTo>
                <a:lnTo>
                  <a:pt x="2627420" y="0"/>
                </a:lnTo>
                <a:lnTo>
                  <a:pt x="2627582" y="0"/>
                </a:lnTo>
                <a:lnTo>
                  <a:pt x="2631920" y="0"/>
                </a:lnTo>
                <a:lnTo>
                  <a:pt x="2655739" y="0"/>
                </a:lnTo>
                <a:lnTo>
                  <a:pt x="2663415" y="0"/>
                </a:lnTo>
                <a:lnTo>
                  <a:pt x="2664861" y="0"/>
                </a:lnTo>
                <a:lnTo>
                  <a:pt x="2677154" y="0"/>
                </a:lnTo>
                <a:lnTo>
                  <a:pt x="2689684" y="0"/>
                </a:lnTo>
                <a:lnTo>
                  <a:pt x="2693639" y="0"/>
                </a:lnTo>
                <a:lnTo>
                  <a:pt x="2694361" y="0"/>
                </a:lnTo>
                <a:lnTo>
                  <a:pt x="2702036" y="0"/>
                </a:lnTo>
                <a:lnTo>
                  <a:pt x="2703379" y="0"/>
                </a:lnTo>
                <a:lnTo>
                  <a:pt x="2722491" y="0"/>
                </a:lnTo>
                <a:lnTo>
                  <a:pt x="2725855" y="0"/>
                </a:lnTo>
                <a:lnTo>
                  <a:pt x="2752334" y="0"/>
                </a:lnTo>
                <a:lnTo>
                  <a:pt x="2762561" y="0"/>
                </a:lnTo>
                <a:lnTo>
                  <a:pt x="2764477" y="0"/>
                </a:lnTo>
                <a:lnTo>
                  <a:pt x="2770027" y="0"/>
                </a:lnTo>
                <a:lnTo>
                  <a:pt x="2782621" y="0"/>
                </a:lnTo>
                <a:lnTo>
                  <a:pt x="2810622" y="0"/>
                </a:lnTo>
                <a:lnTo>
                  <a:pt x="2814775" y="0"/>
                </a:lnTo>
                <a:lnTo>
                  <a:pt x="2815891" y="0"/>
                </a:lnTo>
                <a:lnTo>
                  <a:pt x="2819684" y="0"/>
                </a:lnTo>
                <a:lnTo>
                  <a:pt x="2827706" y="0"/>
                </a:lnTo>
                <a:lnTo>
                  <a:pt x="2843503" y="0"/>
                </a:lnTo>
                <a:lnTo>
                  <a:pt x="2845062" y="0"/>
                </a:lnTo>
                <a:lnTo>
                  <a:pt x="2845828" y="0"/>
                </a:lnTo>
                <a:lnTo>
                  <a:pt x="2854691" y="0"/>
                </a:lnTo>
                <a:lnTo>
                  <a:pt x="2857310" y="0"/>
                </a:lnTo>
                <a:lnTo>
                  <a:pt x="2865455" y="0"/>
                </a:lnTo>
                <a:lnTo>
                  <a:pt x="2867398" y="0"/>
                </a:lnTo>
                <a:lnTo>
                  <a:pt x="2878510" y="0"/>
                </a:lnTo>
                <a:lnTo>
                  <a:pt x="2895718" y="0"/>
                </a:lnTo>
                <a:lnTo>
                  <a:pt x="2917132" y="0"/>
                </a:lnTo>
                <a:lnTo>
                  <a:pt x="2921933" y="0"/>
                </a:lnTo>
                <a:lnTo>
                  <a:pt x="2933617" y="0"/>
                </a:lnTo>
                <a:lnTo>
                  <a:pt x="2956215" y="0"/>
                </a:lnTo>
                <a:lnTo>
                  <a:pt x="2965833" y="0"/>
                </a:lnTo>
                <a:lnTo>
                  <a:pt x="2966509" y="0"/>
                </a:lnTo>
                <a:lnTo>
                  <a:pt x="2992312" y="0"/>
                </a:lnTo>
                <a:lnTo>
                  <a:pt x="3010005" y="0"/>
                </a:lnTo>
                <a:lnTo>
                  <a:pt x="3016131" y="0"/>
                </a:lnTo>
                <a:lnTo>
                  <a:pt x="3028950" y="0"/>
                </a:lnTo>
                <a:lnTo>
                  <a:pt x="3046418" y="0"/>
                </a:lnTo>
                <a:lnTo>
                  <a:pt x="3054753" y="0"/>
                </a:lnTo>
                <a:lnTo>
                  <a:pt x="3067468" y="0"/>
                </a:lnTo>
                <a:lnTo>
                  <a:pt x="3079688" y="0"/>
                </a:lnTo>
                <a:lnTo>
                  <a:pt x="3083482" y="0"/>
                </a:lnTo>
                <a:lnTo>
                  <a:pt x="3085040" y="0"/>
                </a:lnTo>
                <a:lnTo>
                  <a:pt x="3097288" y="0"/>
                </a:lnTo>
                <a:lnTo>
                  <a:pt x="3118489" y="0"/>
                </a:lnTo>
                <a:lnTo>
                  <a:pt x="3161911" y="0"/>
                </a:lnTo>
                <a:lnTo>
                  <a:pt x="3191795" y="0"/>
                </a:lnTo>
                <a:lnTo>
                  <a:pt x="3196193" y="0"/>
                </a:lnTo>
                <a:lnTo>
                  <a:pt x="3229544" y="0"/>
                </a:lnTo>
                <a:lnTo>
                  <a:pt x="3230306" y="0"/>
                </a:lnTo>
                <a:lnTo>
                  <a:pt x="3256109" y="0"/>
                </a:lnTo>
                <a:lnTo>
                  <a:pt x="3259807" y="0"/>
                </a:lnTo>
                <a:lnTo>
                  <a:pt x="3268928" y="0"/>
                </a:lnTo>
                <a:lnTo>
                  <a:pt x="3307446" y="0"/>
                </a:lnTo>
                <a:lnTo>
                  <a:pt x="3329922" y="0"/>
                </a:lnTo>
                <a:lnTo>
                  <a:pt x="3431773" y="0"/>
                </a:lnTo>
                <a:lnTo>
                  <a:pt x="3447571" y="0"/>
                </a:lnTo>
                <a:lnTo>
                  <a:pt x="3469523" y="0"/>
                </a:lnTo>
                <a:lnTo>
                  <a:pt x="3482578" y="0"/>
                </a:lnTo>
                <a:lnTo>
                  <a:pt x="3499785" y="0"/>
                </a:lnTo>
                <a:lnTo>
                  <a:pt x="3569901" y="0"/>
                </a:lnTo>
                <a:lnTo>
                  <a:pt x="3620199" y="0"/>
                </a:lnTo>
                <a:lnTo>
                  <a:pt x="3650485" y="0"/>
                </a:lnTo>
                <a:lnTo>
                  <a:pt x="3683756" y="0"/>
                </a:lnTo>
                <a:lnTo>
                  <a:pt x="3687549" y="0"/>
                </a:lnTo>
                <a:lnTo>
                  <a:pt x="3722556" y="0"/>
                </a:lnTo>
                <a:lnTo>
                  <a:pt x="3834374" y="0"/>
                </a:lnTo>
                <a:lnTo>
                  <a:pt x="3860177" y="0"/>
                </a:lnTo>
                <a:cubicBezTo>
                  <a:pt x="3923253" y="0"/>
                  <a:pt x="3939023" y="47253"/>
                  <a:pt x="3942965" y="70879"/>
                </a:cubicBezTo>
                <a:lnTo>
                  <a:pt x="3944278" y="83987"/>
                </a:lnTo>
                <a:lnTo>
                  <a:pt x="3944278" y="2187333"/>
                </a:lnTo>
                <a:lnTo>
                  <a:pt x="3940665" y="2215048"/>
                </a:lnTo>
                <a:cubicBezTo>
                  <a:pt x="3924568" y="2271324"/>
                  <a:pt x="3860177" y="2271324"/>
                  <a:pt x="3860177" y="2271324"/>
                </a:cubicBezTo>
                <a:lnTo>
                  <a:pt x="3856908" y="2271324"/>
                </a:lnTo>
                <a:lnTo>
                  <a:pt x="3849364" y="2271324"/>
                </a:lnTo>
                <a:lnTo>
                  <a:pt x="3849145" y="2271324"/>
                </a:lnTo>
                <a:lnTo>
                  <a:pt x="3834028" y="2271324"/>
                </a:lnTo>
                <a:lnTo>
                  <a:pt x="3809105" y="2271324"/>
                </a:lnTo>
                <a:lnTo>
                  <a:pt x="3771925" y="2271324"/>
                </a:lnTo>
                <a:lnTo>
                  <a:pt x="3720037" y="2271324"/>
                </a:lnTo>
                <a:lnTo>
                  <a:pt x="3670823" y="2271324"/>
                </a:lnTo>
                <a:lnTo>
                  <a:pt x="3650988" y="2271324"/>
                </a:lnTo>
                <a:lnTo>
                  <a:pt x="3635131" y="2271324"/>
                </a:lnTo>
                <a:lnTo>
                  <a:pt x="3631337" y="2271324"/>
                </a:lnTo>
                <a:lnTo>
                  <a:pt x="3620199" y="2271324"/>
                </a:lnTo>
                <a:lnTo>
                  <a:pt x="3619230" y="2271324"/>
                </a:lnTo>
                <a:lnTo>
                  <a:pt x="3615782" y="2271324"/>
                </a:lnTo>
                <a:lnTo>
                  <a:pt x="3612451" y="2271324"/>
                </a:lnTo>
                <a:lnTo>
                  <a:pt x="3594211" y="2271324"/>
                </a:lnTo>
                <a:lnTo>
                  <a:pt x="3594050" y="2271324"/>
                </a:lnTo>
                <a:lnTo>
                  <a:pt x="3569126" y="2271324"/>
                </a:lnTo>
                <a:lnTo>
                  <a:pt x="3531946" y="2271324"/>
                </a:lnTo>
                <a:lnTo>
                  <a:pt x="3527992" y="2271324"/>
                </a:lnTo>
                <a:lnTo>
                  <a:pt x="3499140" y="2271324"/>
                </a:lnTo>
                <a:lnTo>
                  <a:pt x="3459069" y="2271324"/>
                </a:lnTo>
                <a:lnTo>
                  <a:pt x="3451604" y="2271324"/>
                </a:lnTo>
                <a:lnTo>
                  <a:pt x="3411009" y="2271324"/>
                </a:lnTo>
                <a:lnTo>
                  <a:pt x="3395152" y="2271324"/>
                </a:lnTo>
                <a:lnTo>
                  <a:pt x="3380060" y="2271324"/>
                </a:lnTo>
                <a:lnTo>
                  <a:pt x="3375804" y="2271324"/>
                </a:lnTo>
                <a:lnTo>
                  <a:pt x="3364321" y="2271324"/>
                </a:lnTo>
                <a:lnTo>
                  <a:pt x="3354232" y="2271324"/>
                </a:lnTo>
                <a:lnTo>
                  <a:pt x="3299698" y="2271324"/>
                </a:lnTo>
                <a:lnTo>
                  <a:pt x="3288014" y="2271324"/>
                </a:lnTo>
                <a:lnTo>
                  <a:pt x="3265416" y="2271324"/>
                </a:lnTo>
                <a:lnTo>
                  <a:pt x="3256109" y="2271324"/>
                </a:lnTo>
                <a:lnTo>
                  <a:pt x="3252841" y="2271324"/>
                </a:lnTo>
                <a:lnTo>
                  <a:pt x="3245296" y="2271324"/>
                </a:lnTo>
                <a:lnTo>
                  <a:pt x="3245078" y="2271324"/>
                </a:lnTo>
                <a:lnTo>
                  <a:pt x="3229961" y="2271324"/>
                </a:lnTo>
                <a:lnTo>
                  <a:pt x="3211625" y="2271324"/>
                </a:lnTo>
                <a:lnTo>
                  <a:pt x="3205038" y="2271324"/>
                </a:lnTo>
                <a:lnTo>
                  <a:pt x="3167858" y="2271324"/>
                </a:lnTo>
                <a:lnTo>
                  <a:pt x="3154163" y="2271324"/>
                </a:lnTo>
                <a:lnTo>
                  <a:pt x="3140082" y="2271324"/>
                </a:lnTo>
                <a:lnTo>
                  <a:pt x="3124343" y="2271324"/>
                </a:lnTo>
                <a:lnTo>
                  <a:pt x="3115969" y="2271324"/>
                </a:lnTo>
                <a:lnTo>
                  <a:pt x="3105378" y="2271324"/>
                </a:lnTo>
                <a:lnTo>
                  <a:pt x="3066756" y="2271324"/>
                </a:lnTo>
                <a:lnTo>
                  <a:pt x="3059720" y="2271324"/>
                </a:lnTo>
                <a:lnTo>
                  <a:pt x="3054753" y="2271324"/>
                </a:lnTo>
                <a:lnTo>
                  <a:pt x="3053374" y="2271324"/>
                </a:lnTo>
                <a:lnTo>
                  <a:pt x="3046920" y="2271324"/>
                </a:lnTo>
                <a:lnTo>
                  <a:pt x="3043721" y="2271324"/>
                </a:lnTo>
                <a:lnTo>
                  <a:pt x="3031063" y="2271324"/>
                </a:lnTo>
                <a:lnTo>
                  <a:pt x="3029836" y="2271324"/>
                </a:lnTo>
                <a:lnTo>
                  <a:pt x="3028604" y="2271324"/>
                </a:lnTo>
                <a:lnTo>
                  <a:pt x="3027270" y="2271324"/>
                </a:lnTo>
                <a:lnTo>
                  <a:pt x="3025438" y="2271324"/>
                </a:lnTo>
                <a:lnTo>
                  <a:pt x="3016131" y="2271324"/>
                </a:lnTo>
                <a:lnTo>
                  <a:pt x="3015163" y="2271324"/>
                </a:lnTo>
                <a:lnTo>
                  <a:pt x="3011715" y="2271324"/>
                </a:lnTo>
                <a:lnTo>
                  <a:pt x="3008383" y="2271324"/>
                </a:lnTo>
                <a:lnTo>
                  <a:pt x="3003682" y="2271324"/>
                </a:lnTo>
                <a:lnTo>
                  <a:pt x="2992312" y="2271324"/>
                </a:lnTo>
                <a:lnTo>
                  <a:pt x="2990143" y="2271324"/>
                </a:lnTo>
                <a:lnTo>
                  <a:pt x="2989982" y="2271324"/>
                </a:lnTo>
                <a:lnTo>
                  <a:pt x="2989044" y="2271324"/>
                </a:lnTo>
                <a:lnTo>
                  <a:pt x="2981499" y="2271324"/>
                </a:lnTo>
                <a:lnTo>
                  <a:pt x="2981280" y="2271324"/>
                </a:lnTo>
                <a:lnTo>
                  <a:pt x="2966501" y="2271324"/>
                </a:lnTo>
                <a:lnTo>
                  <a:pt x="2966163" y="2271324"/>
                </a:lnTo>
                <a:lnTo>
                  <a:pt x="2965059" y="2271324"/>
                </a:lnTo>
                <a:lnTo>
                  <a:pt x="2961824" y="2271324"/>
                </a:lnTo>
                <a:lnTo>
                  <a:pt x="2941240" y="2271324"/>
                </a:lnTo>
                <a:lnTo>
                  <a:pt x="2927879" y="2271324"/>
                </a:lnTo>
                <a:lnTo>
                  <a:pt x="2923925" y="2271324"/>
                </a:lnTo>
                <a:lnTo>
                  <a:pt x="2914613" y="2271324"/>
                </a:lnTo>
                <a:lnTo>
                  <a:pt x="2914185" y="2271324"/>
                </a:lnTo>
                <a:lnTo>
                  <a:pt x="2904061" y="2271324"/>
                </a:lnTo>
                <a:lnTo>
                  <a:pt x="2895073" y="2271324"/>
                </a:lnTo>
                <a:lnTo>
                  <a:pt x="2891708" y="2271324"/>
                </a:lnTo>
                <a:lnTo>
                  <a:pt x="2865399" y="2271324"/>
                </a:lnTo>
                <a:lnTo>
                  <a:pt x="2855002" y="2271324"/>
                </a:lnTo>
                <a:lnTo>
                  <a:pt x="2852172" y="2271324"/>
                </a:lnTo>
                <a:lnTo>
                  <a:pt x="2847537" y="2271324"/>
                </a:lnTo>
                <a:lnTo>
                  <a:pt x="2845564" y="2271324"/>
                </a:lnTo>
                <a:lnTo>
                  <a:pt x="2814775" y="2271324"/>
                </a:lnTo>
                <a:lnTo>
                  <a:pt x="2813806" y="2271324"/>
                </a:lnTo>
                <a:lnTo>
                  <a:pt x="2810358" y="2271324"/>
                </a:lnTo>
                <a:lnTo>
                  <a:pt x="2807027" y="2271324"/>
                </a:lnTo>
                <a:lnTo>
                  <a:pt x="2806942" y="2271324"/>
                </a:lnTo>
                <a:lnTo>
                  <a:pt x="2802958" y="2271324"/>
                </a:lnTo>
                <a:lnTo>
                  <a:pt x="2791084" y="2271324"/>
                </a:lnTo>
                <a:lnTo>
                  <a:pt x="2789857" y="2271324"/>
                </a:lnTo>
                <a:lnTo>
                  <a:pt x="2788787" y="2271324"/>
                </a:lnTo>
                <a:lnTo>
                  <a:pt x="2788626" y="2271324"/>
                </a:lnTo>
                <a:lnTo>
                  <a:pt x="2783123" y="2271324"/>
                </a:lnTo>
                <a:lnTo>
                  <a:pt x="2775993" y="2271324"/>
                </a:lnTo>
                <a:lnTo>
                  <a:pt x="2771737" y="2271324"/>
                </a:lnTo>
                <a:lnTo>
                  <a:pt x="2767266" y="2271324"/>
                </a:lnTo>
                <a:lnTo>
                  <a:pt x="2763703" y="2271324"/>
                </a:lnTo>
                <a:lnTo>
                  <a:pt x="2763472" y="2271324"/>
                </a:lnTo>
                <a:lnTo>
                  <a:pt x="2760254" y="2271324"/>
                </a:lnTo>
                <a:lnTo>
                  <a:pt x="2752334" y="2271324"/>
                </a:lnTo>
                <a:lnTo>
                  <a:pt x="2751365" y="2271324"/>
                </a:lnTo>
                <a:lnTo>
                  <a:pt x="2750165" y="2271324"/>
                </a:lnTo>
                <a:lnTo>
                  <a:pt x="2747917" y="2271324"/>
                </a:lnTo>
                <a:lnTo>
                  <a:pt x="2744586" y="2271324"/>
                </a:lnTo>
                <a:lnTo>
                  <a:pt x="2739054" y="2271324"/>
                </a:lnTo>
                <a:lnTo>
                  <a:pt x="2726523" y="2271324"/>
                </a:lnTo>
                <a:lnTo>
                  <a:pt x="2726346" y="2271324"/>
                </a:lnTo>
                <a:lnTo>
                  <a:pt x="2726185" y="2271324"/>
                </a:lnTo>
                <a:lnTo>
                  <a:pt x="2722568" y="2271324"/>
                </a:lnTo>
                <a:lnTo>
                  <a:pt x="2721845" y="2271324"/>
                </a:lnTo>
                <a:lnTo>
                  <a:pt x="2701261" y="2271324"/>
                </a:lnTo>
                <a:lnTo>
                  <a:pt x="2695631" y="2271324"/>
                </a:lnTo>
                <a:lnTo>
                  <a:pt x="2693716" y="2271324"/>
                </a:lnTo>
                <a:lnTo>
                  <a:pt x="2683946" y="2271324"/>
                </a:lnTo>
                <a:lnTo>
                  <a:pt x="2664081" y="2271324"/>
                </a:lnTo>
                <a:lnTo>
                  <a:pt x="2661349" y="2271324"/>
                </a:lnTo>
                <a:lnTo>
                  <a:pt x="2660127" y="2271324"/>
                </a:lnTo>
                <a:lnTo>
                  <a:pt x="2653645" y="2271324"/>
                </a:lnTo>
                <a:lnTo>
                  <a:pt x="2651730" y="2271324"/>
                </a:lnTo>
                <a:lnTo>
                  <a:pt x="2646180" y="2271324"/>
                </a:lnTo>
                <a:lnTo>
                  <a:pt x="2631275" y="2271324"/>
                </a:lnTo>
                <a:lnTo>
                  <a:pt x="2607558" y="2271324"/>
                </a:lnTo>
                <a:lnTo>
                  <a:pt x="2605586" y="2271324"/>
                </a:lnTo>
                <a:lnTo>
                  <a:pt x="2601433" y="2271324"/>
                </a:lnTo>
                <a:lnTo>
                  <a:pt x="2591204" y="2271324"/>
                </a:lnTo>
                <a:lnTo>
                  <a:pt x="2583739" y="2271324"/>
                </a:lnTo>
                <a:lnTo>
                  <a:pt x="2571145" y="2271324"/>
                </a:lnTo>
                <a:lnTo>
                  <a:pt x="2570380" y="2271324"/>
                </a:lnTo>
                <a:lnTo>
                  <a:pt x="2558898" y="2271324"/>
                </a:lnTo>
                <a:lnTo>
                  <a:pt x="2550096" y="2271324"/>
                </a:lnTo>
                <a:lnTo>
                  <a:pt x="2548809" y="2271324"/>
                </a:lnTo>
                <a:lnTo>
                  <a:pt x="2543145" y="2271324"/>
                </a:lnTo>
                <a:lnTo>
                  <a:pt x="2536015" y="2271324"/>
                </a:lnTo>
                <a:lnTo>
                  <a:pt x="2527287" y="2271324"/>
                </a:lnTo>
                <a:lnTo>
                  <a:pt x="2520276" y="2271324"/>
                </a:lnTo>
                <a:lnTo>
                  <a:pt x="2512195" y="2271324"/>
                </a:lnTo>
                <a:lnTo>
                  <a:pt x="2507939" y="2271324"/>
                </a:lnTo>
                <a:lnTo>
                  <a:pt x="2501311" y="2271324"/>
                </a:lnTo>
                <a:lnTo>
                  <a:pt x="2499075" y="2271324"/>
                </a:lnTo>
                <a:lnTo>
                  <a:pt x="2496456" y="2271324"/>
                </a:lnTo>
                <a:lnTo>
                  <a:pt x="2494275" y="2271324"/>
                </a:lnTo>
                <a:lnTo>
                  <a:pt x="2486368" y="2271324"/>
                </a:lnTo>
                <a:lnTo>
                  <a:pt x="2482590" y="2271324"/>
                </a:lnTo>
                <a:lnTo>
                  <a:pt x="2459992" y="2271324"/>
                </a:lnTo>
                <a:lnTo>
                  <a:pt x="2455653" y="2271324"/>
                </a:lnTo>
                <a:lnTo>
                  <a:pt x="2450686" y="2271324"/>
                </a:lnTo>
                <a:lnTo>
                  <a:pt x="2449307" y="2271324"/>
                </a:lnTo>
                <a:lnTo>
                  <a:pt x="2439654" y="2271324"/>
                </a:lnTo>
                <a:lnTo>
                  <a:pt x="2431834" y="2271324"/>
                </a:lnTo>
                <a:lnTo>
                  <a:pt x="2425768" y="2271324"/>
                </a:lnTo>
                <a:lnTo>
                  <a:pt x="2424537" y="2271324"/>
                </a:lnTo>
                <a:lnTo>
                  <a:pt x="2421370" y="2271324"/>
                </a:lnTo>
                <a:lnTo>
                  <a:pt x="2420149" y="2271324"/>
                </a:lnTo>
                <a:lnTo>
                  <a:pt x="2406202" y="2271324"/>
                </a:lnTo>
                <a:lnTo>
                  <a:pt x="2399614" y="2271324"/>
                </a:lnTo>
                <a:lnTo>
                  <a:pt x="2397551" y="2271324"/>
                </a:lnTo>
                <a:lnTo>
                  <a:pt x="2388245" y="2271324"/>
                </a:lnTo>
                <a:lnTo>
                  <a:pt x="2387258" y="2271324"/>
                </a:lnTo>
                <a:lnTo>
                  <a:pt x="2384976" y="2271324"/>
                </a:lnTo>
                <a:lnTo>
                  <a:pt x="2377431" y="2271324"/>
                </a:lnTo>
                <a:lnTo>
                  <a:pt x="2377213" y="2271324"/>
                </a:lnTo>
                <a:lnTo>
                  <a:pt x="2362434" y="2271324"/>
                </a:lnTo>
                <a:lnTo>
                  <a:pt x="2362096" y="2271324"/>
                </a:lnTo>
                <a:lnTo>
                  <a:pt x="2361455" y="2271324"/>
                </a:lnTo>
                <a:lnTo>
                  <a:pt x="2357756" y="2271324"/>
                </a:lnTo>
                <a:lnTo>
                  <a:pt x="2348740" y="2271324"/>
                </a:lnTo>
                <a:lnTo>
                  <a:pt x="2343761" y="2271324"/>
                </a:lnTo>
                <a:lnTo>
                  <a:pt x="2337173" y="2271324"/>
                </a:lnTo>
                <a:lnTo>
                  <a:pt x="2331167" y="2271324"/>
                </a:lnTo>
                <a:lnTo>
                  <a:pt x="2318919" y="2271324"/>
                </a:lnTo>
                <a:lnTo>
                  <a:pt x="2310546" y="2271324"/>
                </a:lnTo>
                <a:lnTo>
                  <a:pt x="2310118" y="2271324"/>
                </a:lnTo>
                <a:lnTo>
                  <a:pt x="2299993" y="2271324"/>
                </a:lnTo>
                <a:lnTo>
                  <a:pt x="2287641" y="2271324"/>
                </a:lnTo>
                <a:lnTo>
                  <a:pt x="2286299" y="2271324"/>
                </a:lnTo>
                <a:lnTo>
                  <a:pt x="2272217" y="2271324"/>
                </a:lnTo>
                <a:lnTo>
                  <a:pt x="2261332" y="2271324"/>
                </a:lnTo>
                <a:lnTo>
                  <a:pt x="2256478" y="2271324"/>
                </a:lnTo>
                <a:lnTo>
                  <a:pt x="2254296" y="2271324"/>
                </a:lnTo>
                <a:lnTo>
                  <a:pt x="2248105" y="2271324"/>
                </a:lnTo>
                <a:lnTo>
                  <a:pt x="2241497" y="2271324"/>
                </a:lnTo>
                <a:lnTo>
                  <a:pt x="2237514" y="2271324"/>
                </a:lnTo>
                <a:lnTo>
                  <a:pt x="2224412" y="2271324"/>
                </a:lnTo>
                <a:lnTo>
                  <a:pt x="2220014" y="2271324"/>
                </a:lnTo>
                <a:lnTo>
                  <a:pt x="2210708" y="2271324"/>
                </a:lnTo>
                <a:lnTo>
                  <a:pt x="2209739" y="2271324"/>
                </a:lnTo>
                <a:lnTo>
                  <a:pt x="2206291" y="2271324"/>
                </a:lnTo>
                <a:lnTo>
                  <a:pt x="2202960" y="2271324"/>
                </a:lnTo>
                <a:lnTo>
                  <a:pt x="2198891" y="2271324"/>
                </a:lnTo>
                <a:lnTo>
                  <a:pt x="2191855" y="2271324"/>
                </a:lnTo>
                <a:lnTo>
                  <a:pt x="2186888" y="2271324"/>
                </a:lnTo>
                <a:lnTo>
                  <a:pt x="2186663" y="2271324"/>
                </a:lnTo>
                <a:lnTo>
                  <a:pt x="2185790" y="2271324"/>
                </a:lnTo>
                <a:lnTo>
                  <a:pt x="2185509" y="2271324"/>
                </a:lnTo>
                <a:lnTo>
                  <a:pt x="2184720" y="2271324"/>
                </a:lnTo>
                <a:lnTo>
                  <a:pt x="2184559" y="2271324"/>
                </a:lnTo>
                <a:lnTo>
                  <a:pt x="2179056" y="2271324"/>
                </a:lnTo>
                <a:lnTo>
                  <a:pt x="2175856" y="2271324"/>
                </a:lnTo>
                <a:lnTo>
                  <a:pt x="2163199" y="2271324"/>
                </a:lnTo>
                <a:lnTo>
                  <a:pt x="2161971" y="2271324"/>
                </a:lnTo>
                <a:lnTo>
                  <a:pt x="2160740" y="2271324"/>
                </a:lnTo>
                <a:lnTo>
                  <a:pt x="2159635" y="2271324"/>
                </a:lnTo>
                <a:lnTo>
                  <a:pt x="2159405" y="2271324"/>
                </a:lnTo>
                <a:lnTo>
                  <a:pt x="2157573" y="2271324"/>
                </a:lnTo>
                <a:lnTo>
                  <a:pt x="2156400" y="2271324"/>
                </a:lnTo>
                <a:lnTo>
                  <a:pt x="2148266" y="2271324"/>
                </a:lnTo>
                <a:lnTo>
                  <a:pt x="2147298" y="2271324"/>
                </a:lnTo>
                <a:lnTo>
                  <a:pt x="2147279" y="2271324"/>
                </a:lnTo>
                <a:lnTo>
                  <a:pt x="2143850" y="2271324"/>
                </a:lnTo>
                <a:lnTo>
                  <a:pt x="2140519" y="2271324"/>
                </a:lnTo>
                <a:lnTo>
                  <a:pt x="2135817" y="2271324"/>
                </a:lnTo>
                <a:lnTo>
                  <a:pt x="2134986" y="2271324"/>
                </a:lnTo>
                <a:lnTo>
                  <a:pt x="2122455" y="2271324"/>
                </a:lnTo>
                <a:lnTo>
                  <a:pt x="2122279" y="2271324"/>
                </a:lnTo>
                <a:lnTo>
                  <a:pt x="2122118" y="2271324"/>
                </a:lnTo>
                <a:lnTo>
                  <a:pt x="2118501" y="2271324"/>
                </a:lnTo>
                <a:lnTo>
                  <a:pt x="2117778" y="2271324"/>
                </a:lnTo>
                <a:lnTo>
                  <a:pt x="2108762" y="2271324"/>
                </a:lnTo>
                <a:lnTo>
                  <a:pt x="2098636" y="2271324"/>
                </a:lnTo>
                <a:lnTo>
                  <a:pt x="2097194" y="2271324"/>
                </a:lnTo>
                <a:lnTo>
                  <a:pt x="2093959" y="2271324"/>
                </a:lnTo>
                <a:lnTo>
                  <a:pt x="2089649" y="2271324"/>
                </a:lnTo>
                <a:lnTo>
                  <a:pt x="2086285" y="2271324"/>
                </a:lnTo>
                <a:lnTo>
                  <a:pt x="2060014" y="2271324"/>
                </a:lnTo>
                <a:lnTo>
                  <a:pt x="2056060" y="2271324"/>
                </a:lnTo>
                <a:lnTo>
                  <a:pt x="2049578" y="2271324"/>
                </a:lnTo>
                <a:lnTo>
                  <a:pt x="2047663" y="2271324"/>
                </a:lnTo>
                <a:lnTo>
                  <a:pt x="2046748" y="2271324"/>
                </a:lnTo>
                <a:lnTo>
                  <a:pt x="2046320" y="2271324"/>
                </a:lnTo>
                <a:lnTo>
                  <a:pt x="2042113" y="2271324"/>
                </a:lnTo>
                <a:lnTo>
                  <a:pt x="2027208" y="2271324"/>
                </a:lnTo>
                <a:lnTo>
                  <a:pt x="2023843" y="2271324"/>
                </a:lnTo>
                <a:lnTo>
                  <a:pt x="2001519" y="2271324"/>
                </a:lnTo>
                <a:lnTo>
                  <a:pt x="1997534" y="2271324"/>
                </a:lnTo>
                <a:lnTo>
                  <a:pt x="1997366" y="2271324"/>
                </a:lnTo>
                <a:lnTo>
                  <a:pt x="1987137" y="2271324"/>
                </a:lnTo>
                <a:lnTo>
                  <a:pt x="1984434" y="2271324"/>
                </a:lnTo>
                <a:lnTo>
                  <a:pt x="1979672" y="2271324"/>
                </a:lnTo>
                <a:lnTo>
                  <a:pt x="1977699" y="2271324"/>
                </a:lnTo>
                <a:lnTo>
                  <a:pt x="1968637" y="2271324"/>
                </a:lnTo>
                <a:lnTo>
                  <a:pt x="1967078" y="2271324"/>
                </a:lnTo>
                <a:lnTo>
                  <a:pt x="1966313" y="2271324"/>
                </a:lnTo>
                <a:lnTo>
                  <a:pt x="1954830" y="2271324"/>
                </a:lnTo>
                <a:lnTo>
                  <a:pt x="1946910" y="2271324"/>
                </a:lnTo>
                <a:lnTo>
                  <a:pt x="1946685" y="2271324"/>
                </a:lnTo>
                <a:lnTo>
                  <a:pt x="1945941" y="2271324"/>
                </a:lnTo>
                <a:lnTo>
                  <a:pt x="1944742" y="2271324"/>
                </a:lnTo>
                <a:lnTo>
                  <a:pt x="1942494" y="2271324"/>
                </a:lnTo>
                <a:lnTo>
                  <a:pt x="1939162" y="2271324"/>
                </a:lnTo>
                <a:lnTo>
                  <a:pt x="1939077" y="2271324"/>
                </a:lnTo>
                <a:lnTo>
                  <a:pt x="1933630" y="2271324"/>
                </a:lnTo>
                <a:lnTo>
                  <a:pt x="1923219" y="2271324"/>
                </a:lnTo>
                <a:lnTo>
                  <a:pt x="1921993" y="2271324"/>
                </a:lnTo>
                <a:lnTo>
                  <a:pt x="1920922" y="2271324"/>
                </a:lnTo>
                <a:lnTo>
                  <a:pt x="1920761" y="2271324"/>
                </a:lnTo>
                <a:lnTo>
                  <a:pt x="1916422" y="2271324"/>
                </a:lnTo>
                <a:lnTo>
                  <a:pt x="1908128" y="2271324"/>
                </a:lnTo>
                <a:lnTo>
                  <a:pt x="1903872" y="2271324"/>
                </a:lnTo>
                <a:lnTo>
                  <a:pt x="1895838" y="2271324"/>
                </a:lnTo>
                <a:lnTo>
                  <a:pt x="1895008" y="2271324"/>
                </a:lnTo>
                <a:lnTo>
                  <a:pt x="1892389" y="2271324"/>
                </a:lnTo>
                <a:lnTo>
                  <a:pt x="1890208" y="2271324"/>
                </a:lnTo>
                <a:lnTo>
                  <a:pt x="1882300" y="2271324"/>
                </a:lnTo>
                <a:lnTo>
                  <a:pt x="1878523" y="2271324"/>
                </a:lnTo>
                <a:lnTo>
                  <a:pt x="1871189" y="2271324"/>
                </a:lnTo>
                <a:lnTo>
                  <a:pt x="1858658" y="2271324"/>
                </a:lnTo>
                <a:lnTo>
                  <a:pt x="1855925" y="2271324"/>
                </a:lnTo>
                <a:lnTo>
                  <a:pt x="1854703" y="2271324"/>
                </a:lnTo>
                <a:lnTo>
                  <a:pt x="1853981" y="2271324"/>
                </a:lnTo>
                <a:lnTo>
                  <a:pt x="1846306" y="2271324"/>
                </a:lnTo>
                <a:lnTo>
                  <a:pt x="1827766" y="2271324"/>
                </a:lnTo>
                <a:lnTo>
                  <a:pt x="1825852" y="2271324"/>
                </a:lnTo>
                <a:lnTo>
                  <a:pt x="1816081" y="2271324"/>
                </a:lnTo>
                <a:lnTo>
                  <a:pt x="1802135" y="2271324"/>
                </a:lnTo>
                <a:lnTo>
                  <a:pt x="1796009" y="2271324"/>
                </a:lnTo>
                <a:lnTo>
                  <a:pt x="1793484" y="2271324"/>
                </a:lnTo>
                <a:lnTo>
                  <a:pt x="1785780" y="2271324"/>
                </a:lnTo>
                <a:lnTo>
                  <a:pt x="1783865" y="2271324"/>
                </a:lnTo>
                <a:lnTo>
                  <a:pt x="1783190" y="2271324"/>
                </a:lnTo>
                <a:lnTo>
                  <a:pt x="1778315" y="2271324"/>
                </a:lnTo>
                <a:lnTo>
                  <a:pt x="1765721" y="2271324"/>
                </a:lnTo>
                <a:lnTo>
                  <a:pt x="1757387" y="2271324"/>
                </a:lnTo>
                <a:lnTo>
                  <a:pt x="1744672" y="2271324"/>
                </a:lnTo>
                <a:lnTo>
                  <a:pt x="1739693" y="2271324"/>
                </a:lnTo>
                <a:lnTo>
                  <a:pt x="1737721" y="2271324"/>
                </a:lnTo>
                <a:lnTo>
                  <a:pt x="1733568" y="2271324"/>
                </a:lnTo>
                <a:lnTo>
                  <a:pt x="1732452" y="2271324"/>
                </a:lnTo>
                <a:lnTo>
                  <a:pt x="1728659" y="2271324"/>
                </a:lnTo>
                <a:lnTo>
                  <a:pt x="1727099" y="2271324"/>
                </a:lnTo>
                <a:lnTo>
                  <a:pt x="1714852" y="2271324"/>
                </a:lnTo>
                <a:lnTo>
                  <a:pt x="1703280" y="2271324"/>
                </a:lnTo>
                <a:lnTo>
                  <a:pt x="1702515" y="2271324"/>
                </a:lnTo>
                <a:lnTo>
                  <a:pt x="1693652" y="2271324"/>
                </a:lnTo>
                <a:lnTo>
                  <a:pt x="1691033" y="2271324"/>
                </a:lnTo>
                <a:lnTo>
                  <a:pt x="1682231" y="2271324"/>
                </a:lnTo>
                <a:lnTo>
                  <a:pt x="1680944" y="2271324"/>
                </a:lnTo>
                <a:lnTo>
                  <a:pt x="1668150" y="2271324"/>
                </a:lnTo>
                <a:lnTo>
                  <a:pt x="1652411" y="2271324"/>
                </a:lnTo>
                <a:lnTo>
                  <a:pt x="1650229" y="2271324"/>
                </a:lnTo>
                <a:lnTo>
                  <a:pt x="1633446" y="2271324"/>
                </a:lnTo>
                <a:lnTo>
                  <a:pt x="1631210" y="2271324"/>
                </a:lnTo>
                <a:lnTo>
                  <a:pt x="1626410" y="2271324"/>
                </a:lnTo>
                <a:lnTo>
                  <a:pt x="1620345" y="2271324"/>
                </a:lnTo>
                <a:lnTo>
                  <a:pt x="1615947" y="2271324"/>
                </a:lnTo>
                <a:lnTo>
                  <a:pt x="1614725" y="2271324"/>
                </a:lnTo>
                <a:lnTo>
                  <a:pt x="1592127" y="2271324"/>
                </a:lnTo>
                <a:lnTo>
                  <a:pt x="1587788" y="2271324"/>
                </a:lnTo>
                <a:lnTo>
                  <a:pt x="1582821" y="2271324"/>
                </a:lnTo>
                <a:lnTo>
                  <a:pt x="1582596" y="2271324"/>
                </a:lnTo>
                <a:lnTo>
                  <a:pt x="1581834" y="2271324"/>
                </a:lnTo>
                <a:lnTo>
                  <a:pt x="1581442" y="2271324"/>
                </a:lnTo>
                <a:lnTo>
                  <a:pt x="1571789" y="2271324"/>
                </a:lnTo>
                <a:lnTo>
                  <a:pt x="1557904" y="2271324"/>
                </a:lnTo>
                <a:lnTo>
                  <a:pt x="1556672" y="2271324"/>
                </a:lnTo>
                <a:lnTo>
                  <a:pt x="1556031" y="2271324"/>
                </a:lnTo>
                <a:lnTo>
                  <a:pt x="1553505" y="2271324"/>
                </a:lnTo>
                <a:lnTo>
                  <a:pt x="1552333" y="2271324"/>
                </a:lnTo>
                <a:lnTo>
                  <a:pt x="1543212" y="2271324"/>
                </a:lnTo>
                <a:lnTo>
                  <a:pt x="1538337" y="2271324"/>
                </a:lnTo>
                <a:lnTo>
                  <a:pt x="1531750" y="2271324"/>
                </a:lnTo>
                <a:lnTo>
                  <a:pt x="1519393" y="2271324"/>
                </a:lnTo>
                <a:lnTo>
                  <a:pt x="1504694" y="2271324"/>
                </a:lnTo>
                <a:lnTo>
                  <a:pt x="1494569" y="2271324"/>
                </a:lnTo>
                <a:lnTo>
                  <a:pt x="1493590" y="2271324"/>
                </a:lnTo>
                <a:lnTo>
                  <a:pt x="1489892" y="2271324"/>
                </a:lnTo>
                <a:lnTo>
                  <a:pt x="1482217" y="2271324"/>
                </a:lnTo>
                <a:lnTo>
                  <a:pt x="1480875" y="2271324"/>
                </a:lnTo>
                <a:lnTo>
                  <a:pt x="1463302" y="2271324"/>
                </a:lnTo>
                <a:lnTo>
                  <a:pt x="1451054" y="2271324"/>
                </a:lnTo>
                <a:lnTo>
                  <a:pt x="1442681" y="2271324"/>
                </a:lnTo>
                <a:lnTo>
                  <a:pt x="1442253" y="2271324"/>
                </a:lnTo>
                <a:lnTo>
                  <a:pt x="1419776" y="2271324"/>
                </a:lnTo>
                <a:lnTo>
                  <a:pt x="1393467" y="2271324"/>
                </a:lnTo>
                <a:lnTo>
                  <a:pt x="1386432" y="2271324"/>
                </a:lnTo>
                <a:lnTo>
                  <a:pt x="1380366" y="2271324"/>
                </a:lnTo>
                <a:lnTo>
                  <a:pt x="1373632" y="2271324"/>
                </a:lnTo>
                <a:lnTo>
                  <a:pt x="1364570" y="2271324"/>
                </a:lnTo>
                <a:lnTo>
                  <a:pt x="1356547" y="2271324"/>
                </a:lnTo>
                <a:lnTo>
                  <a:pt x="1352149" y="2271324"/>
                </a:lnTo>
                <a:lnTo>
                  <a:pt x="1342843" y="2271324"/>
                </a:lnTo>
                <a:lnTo>
                  <a:pt x="1342618" y="2271324"/>
                </a:lnTo>
                <a:lnTo>
                  <a:pt x="1341874" y="2271324"/>
                </a:lnTo>
                <a:lnTo>
                  <a:pt x="1338426" y="2271324"/>
                </a:lnTo>
                <a:lnTo>
                  <a:pt x="1335095" y="2271324"/>
                </a:lnTo>
                <a:lnTo>
                  <a:pt x="1329563" y="2271324"/>
                </a:lnTo>
                <a:lnTo>
                  <a:pt x="1318799" y="2271324"/>
                </a:lnTo>
                <a:lnTo>
                  <a:pt x="1317925" y="2271324"/>
                </a:lnTo>
                <a:lnTo>
                  <a:pt x="1316855" y="2271324"/>
                </a:lnTo>
                <a:lnTo>
                  <a:pt x="1316694" y="2271324"/>
                </a:lnTo>
                <a:lnTo>
                  <a:pt x="1312355" y="2271324"/>
                </a:lnTo>
                <a:lnTo>
                  <a:pt x="1291770" y="2271324"/>
                </a:lnTo>
                <a:lnTo>
                  <a:pt x="1288535" y="2271324"/>
                </a:lnTo>
                <a:lnTo>
                  <a:pt x="1279414" y="2271324"/>
                </a:lnTo>
                <a:lnTo>
                  <a:pt x="1267121" y="2271324"/>
                </a:lnTo>
                <a:lnTo>
                  <a:pt x="1254591" y="2271324"/>
                </a:lnTo>
                <a:lnTo>
                  <a:pt x="1250636" y="2271324"/>
                </a:lnTo>
                <a:lnTo>
                  <a:pt x="1249913" y="2271324"/>
                </a:lnTo>
                <a:lnTo>
                  <a:pt x="1242239" y="2271324"/>
                </a:lnTo>
                <a:lnTo>
                  <a:pt x="1240897" y="2271324"/>
                </a:lnTo>
                <a:lnTo>
                  <a:pt x="1221784" y="2271324"/>
                </a:lnTo>
                <a:lnTo>
                  <a:pt x="1218420" y="2271324"/>
                </a:lnTo>
                <a:lnTo>
                  <a:pt x="1191942" y="2271324"/>
                </a:lnTo>
                <a:lnTo>
                  <a:pt x="1181713" y="2271324"/>
                </a:lnTo>
                <a:lnTo>
                  <a:pt x="1179798" y="2271324"/>
                </a:lnTo>
                <a:lnTo>
                  <a:pt x="1174248" y="2271324"/>
                </a:lnTo>
                <a:lnTo>
                  <a:pt x="1161654" y="2271324"/>
                </a:lnTo>
                <a:lnTo>
                  <a:pt x="1133653" y="2271324"/>
                </a:lnTo>
                <a:lnTo>
                  <a:pt x="1129500" y="2271324"/>
                </a:lnTo>
                <a:lnTo>
                  <a:pt x="1128385" y="2271324"/>
                </a:lnTo>
                <a:lnTo>
                  <a:pt x="1124591" y="2271324"/>
                </a:lnTo>
                <a:lnTo>
                  <a:pt x="1116569" y="2271324"/>
                </a:lnTo>
                <a:lnTo>
                  <a:pt x="1100772" y="2271324"/>
                </a:lnTo>
                <a:lnTo>
                  <a:pt x="1099213" y="2271324"/>
                </a:lnTo>
                <a:lnTo>
                  <a:pt x="1098448" y="2271324"/>
                </a:lnTo>
                <a:lnTo>
                  <a:pt x="1089584" y="2271324"/>
                </a:lnTo>
                <a:lnTo>
                  <a:pt x="1086965" y="2271324"/>
                </a:lnTo>
                <a:lnTo>
                  <a:pt x="1078820" y="2271324"/>
                </a:lnTo>
                <a:lnTo>
                  <a:pt x="1076877" y="2271324"/>
                </a:lnTo>
                <a:lnTo>
                  <a:pt x="1065765" y="2271324"/>
                </a:lnTo>
                <a:lnTo>
                  <a:pt x="1048557" y="2271324"/>
                </a:lnTo>
                <a:lnTo>
                  <a:pt x="1027143" y="2271324"/>
                </a:lnTo>
                <a:lnTo>
                  <a:pt x="1022342" y="2271324"/>
                </a:lnTo>
                <a:lnTo>
                  <a:pt x="1010658" y="2271324"/>
                </a:lnTo>
                <a:lnTo>
                  <a:pt x="988060" y="2271324"/>
                </a:lnTo>
                <a:lnTo>
                  <a:pt x="978441" y="2271324"/>
                </a:lnTo>
                <a:lnTo>
                  <a:pt x="977767" y="2271324"/>
                </a:lnTo>
                <a:lnTo>
                  <a:pt x="951963" y="2271324"/>
                </a:lnTo>
                <a:lnTo>
                  <a:pt x="934270" y="2271324"/>
                </a:lnTo>
                <a:lnTo>
                  <a:pt x="928144" y="2271324"/>
                </a:lnTo>
                <a:lnTo>
                  <a:pt x="915325" y="2271324"/>
                </a:lnTo>
                <a:lnTo>
                  <a:pt x="897856" y="2271324"/>
                </a:lnTo>
                <a:lnTo>
                  <a:pt x="889522" y="2271324"/>
                </a:lnTo>
                <a:lnTo>
                  <a:pt x="876808" y="2271324"/>
                </a:lnTo>
                <a:lnTo>
                  <a:pt x="864587" y="2271324"/>
                </a:lnTo>
                <a:lnTo>
                  <a:pt x="860794" y="2271324"/>
                </a:lnTo>
                <a:lnTo>
                  <a:pt x="859235" y="2271324"/>
                </a:lnTo>
                <a:lnTo>
                  <a:pt x="846987" y="2271324"/>
                </a:lnTo>
                <a:lnTo>
                  <a:pt x="825787" y="2271324"/>
                </a:lnTo>
                <a:lnTo>
                  <a:pt x="782364" y="2271324"/>
                </a:lnTo>
                <a:lnTo>
                  <a:pt x="752480" y="2271324"/>
                </a:lnTo>
                <a:lnTo>
                  <a:pt x="748082" y="2271324"/>
                </a:lnTo>
                <a:lnTo>
                  <a:pt x="714731" y="2271324"/>
                </a:lnTo>
                <a:lnTo>
                  <a:pt x="713969" y="2271324"/>
                </a:lnTo>
                <a:lnTo>
                  <a:pt x="688166" y="2271324"/>
                </a:lnTo>
                <a:lnTo>
                  <a:pt x="684468" y="2271324"/>
                </a:lnTo>
                <a:lnTo>
                  <a:pt x="675347" y="2271324"/>
                </a:lnTo>
                <a:lnTo>
                  <a:pt x="636829" y="2271324"/>
                </a:lnTo>
                <a:lnTo>
                  <a:pt x="614352" y="2271324"/>
                </a:lnTo>
                <a:lnTo>
                  <a:pt x="512502" y="2271324"/>
                </a:lnTo>
                <a:lnTo>
                  <a:pt x="496705" y="2271324"/>
                </a:lnTo>
                <a:lnTo>
                  <a:pt x="474753" y="2271324"/>
                </a:lnTo>
                <a:lnTo>
                  <a:pt x="461698" y="2271324"/>
                </a:lnTo>
                <a:lnTo>
                  <a:pt x="444490" y="2271324"/>
                </a:lnTo>
                <a:lnTo>
                  <a:pt x="374374" y="2271324"/>
                </a:lnTo>
                <a:lnTo>
                  <a:pt x="324077" y="2271324"/>
                </a:lnTo>
                <a:lnTo>
                  <a:pt x="293789" y="2271324"/>
                </a:lnTo>
                <a:lnTo>
                  <a:pt x="260520" y="2271324"/>
                </a:lnTo>
                <a:lnTo>
                  <a:pt x="256726" y="2271324"/>
                </a:lnTo>
                <a:lnTo>
                  <a:pt x="221719" y="2271324"/>
                </a:lnTo>
                <a:lnTo>
                  <a:pt x="109902" y="2271324"/>
                </a:lnTo>
                <a:lnTo>
                  <a:pt x="84099" y="2271324"/>
                </a:lnTo>
                <a:cubicBezTo>
                  <a:pt x="10509" y="2271324"/>
                  <a:pt x="1310" y="2207009"/>
                  <a:pt x="161" y="2190930"/>
                </a:cubicBezTo>
                <a:lnTo>
                  <a:pt x="0" y="2187397"/>
                </a:lnTo>
                <a:lnTo>
                  <a:pt x="0" y="83977"/>
                </a:lnTo>
                <a:lnTo>
                  <a:pt x="3610" y="56277"/>
                </a:lnTo>
                <a:cubicBezTo>
                  <a:pt x="19708" y="0"/>
                  <a:pt x="84099" y="0"/>
                  <a:pt x="84099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274320" rIns="0" bIns="0" anchor="t" anchorCtr="0">
            <a:noAutofit/>
          </a:bodyPr>
          <a:lstStyle>
            <a:lvl1pPr algn="ctr">
              <a:lnSpc>
                <a:spcPts val="1600"/>
              </a:lnSpc>
              <a:defRPr sz="1400" b="0"/>
            </a:lvl1pPr>
          </a:lstStyle>
          <a:p>
            <a:r>
              <a:rPr lang="en-GB" noProof="0" dirty="0"/>
              <a:t>(N horizontal) Click icon to add picture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838200" y="3929476"/>
            <a:ext cx="3340211" cy="2271323"/>
          </a:xfrm>
          <a:custGeom>
            <a:avLst/>
            <a:gdLst>
              <a:gd name="connsiteX0" fmla="*/ 84099 w 3340211"/>
              <a:gd name="connsiteY0" fmla="*/ 0 h 2271323"/>
              <a:gd name="connsiteX1" fmla="*/ 87367 w 3340211"/>
              <a:gd name="connsiteY1" fmla="*/ 0 h 2271323"/>
              <a:gd name="connsiteX2" fmla="*/ 94912 w 3340211"/>
              <a:gd name="connsiteY2" fmla="*/ 0 h 2271323"/>
              <a:gd name="connsiteX3" fmla="*/ 95130 w 3340211"/>
              <a:gd name="connsiteY3" fmla="*/ 0 h 2271323"/>
              <a:gd name="connsiteX4" fmla="*/ 110248 w 3340211"/>
              <a:gd name="connsiteY4" fmla="*/ 0 h 2271323"/>
              <a:gd name="connsiteX5" fmla="*/ 135171 w 3340211"/>
              <a:gd name="connsiteY5" fmla="*/ 0 h 2271323"/>
              <a:gd name="connsiteX6" fmla="*/ 172351 w 3340211"/>
              <a:gd name="connsiteY6" fmla="*/ 0 h 2271323"/>
              <a:gd name="connsiteX7" fmla="*/ 224239 w 3340211"/>
              <a:gd name="connsiteY7" fmla="*/ 0 h 2271323"/>
              <a:gd name="connsiteX8" fmla="*/ 273452 w 3340211"/>
              <a:gd name="connsiteY8" fmla="*/ 0 h 2271323"/>
              <a:gd name="connsiteX9" fmla="*/ 293288 w 3340211"/>
              <a:gd name="connsiteY9" fmla="*/ 0 h 2271323"/>
              <a:gd name="connsiteX10" fmla="*/ 309145 w 3340211"/>
              <a:gd name="connsiteY10" fmla="*/ 0 h 2271323"/>
              <a:gd name="connsiteX11" fmla="*/ 312939 w 3340211"/>
              <a:gd name="connsiteY11" fmla="*/ 0 h 2271323"/>
              <a:gd name="connsiteX12" fmla="*/ 324078 w 3340211"/>
              <a:gd name="connsiteY12" fmla="*/ 0 h 2271323"/>
              <a:gd name="connsiteX13" fmla="*/ 325045 w 3340211"/>
              <a:gd name="connsiteY13" fmla="*/ 0 h 2271323"/>
              <a:gd name="connsiteX14" fmla="*/ 328493 w 3340211"/>
              <a:gd name="connsiteY14" fmla="*/ 0 h 2271323"/>
              <a:gd name="connsiteX15" fmla="*/ 331825 w 3340211"/>
              <a:gd name="connsiteY15" fmla="*/ 0 h 2271323"/>
              <a:gd name="connsiteX16" fmla="*/ 350064 w 3340211"/>
              <a:gd name="connsiteY16" fmla="*/ 0 h 2271323"/>
              <a:gd name="connsiteX17" fmla="*/ 350226 w 3340211"/>
              <a:gd name="connsiteY17" fmla="*/ 0 h 2271323"/>
              <a:gd name="connsiteX18" fmla="*/ 386059 w 3340211"/>
              <a:gd name="connsiteY18" fmla="*/ 0 h 2271323"/>
              <a:gd name="connsiteX19" fmla="*/ 412329 w 3340211"/>
              <a:gd name="connsiteY19" fmla="*/ 0 h 2271323"/>
              <a:gd name="connsiteX20" fmla="*/ 416283 w 3340211"/>
              <a:gd name="connsiteY20" fmla="*/ 0 h 2271323"/>
              <a:gd name="connsiteX21" fmla="*/ 445136 w 3340211"/>
              <a:gd name="connsiteY21" fmla="*/ 0 h 2271323"/>
              <a:gd name="connsiteX22" fmla="*/ 485206 w 3340211"/>
              <a:gd name="connsiteY22" fmla="*/ 0 h 2271323"/>
              <a:gd name="connsiteX23" fmla="*/ 492671 w 3340211"/>
              <a:gd name="connsiteY23" fmla="*/ 0 h 2271323"/>
              <a:gd name="connsiteX24" fmla="*/ 533267 w 3340211"/>
              <a:gd name="connsiteY24" fmla="*/ 0 h 2271323"/>
              <a:gd name="connsiteX25" fmla="*/ 549123 w 3340211"/>
              <a:gd name="connsiteY25" fmla="*/ 0 h 2271323"/>
              <a:gd name="connsiteX26" fmla="*/ 564216 w 3340211"/>
              <a:gd name="connsiteY26" fmla="*/ 0 h 2271323"/>
              <a:gd name="connsiteX27" fmla="*/ 568472 w 3340211"/>
              <a:gd name="connsiteY27" fmla="*/ 0 h 2271323"/>
              <a:gd name="connsiteX28" fmla="*/ 579955 w 3340211"/>
              <a:gd name="connsiteY28" fmla="*/ 0 h 2271323"/>
              <a:gd name="connsiteX29" fmla="*/ 590042 w 3340211"/>
              <a:gd name="connsiteY29" fmla="*/ 0 h 2271323"/>
              <a:gd name="connsiteX30" fmla="*/ 644578 w 3340211"/>
              <a:gd name="connsiteY30" fmla="*/ 0 h 2271323"/>
              <a:gd name="connsiteX31" fmla="*/ 656261 w 3340211"/>
              <a:gd name="connsiteY31" fmla="*/ 0 h 2271323"/>
              <a:gd name="connsiteX32" fmla="*/ 678859 w 3340211"/>
              <a:gd name="connsiteY32" fmla="*/ 0 h 2271323"/>
              <a:gd name="connsiteX33" fmla="*/ 732649 w 3340211"/>
              <a:gd name="connsiteY33" fmla="*/ 0 h 2271323"/>
              <a:gd name="connsiteX34" fmla="*/ 790112 w 3340211"/>
              <a:gd name="connsiteY34" fmla="*/ 0 h 2271323"/>
              <a:gd name="connsiteX35" fmla="*/ 804194 w 3340211"/>
              <a:gd name="connsiteY35" fmla="*/ 0 h 2271323"/>
              <a:gd name="connsiteX36" fmla="*/ 819933 w 3340211"/>
              <a:gd name="connsiteY36" fmla="*/ 0 h 2271323"/>
              <a:gd name="connsiteX37" fmla="*/ 838898 w 3340211"/>
              <a:gd name="connsiteY37" fmla="*/ 0 h 2271323"/>
              <a:gd name="connsiteX38" fmla="*/ 884556 w 3340211"/>
              <a:gd name="connsiteY38" fmla="*/ 0 h 2271323"/>
              <a:gd name="connsiteX39" fmla="*/ 889523 w 3340211"/>
              <a:gd name="connsiteY39" fmla="*/ 0 h 2271323"/>
              <a:gd name="connsiteX40" fmla="*/ 892791 w 3340211"/>
              <a:gd name="connsiteY40" fmla="*/ 0 h 2271323"/>
              <a:gd name="connsiteX41" fmla="*/ 900554 w 3340211"/>
              <a:gd name="connsiteY41" fmla="*/ 0 h 2271323"/>
              <a:gd name="connsiteX42" fmla="*/ 914440 w 3340211"/>
              <a:gd name="connsiteY42" fmla="*/ 0 h 2271323"/>
              <a:gd name="connsiteX43" fmla="*/ 915671 w 3340211"/>
              <a:gd name="connsiteY43" fmla="*/ 0 h 2271323"/>
              <a:gd name="connsiteX44" fmla="*/ 918838 w 3340211"/>
              <a:gd name="connsiteY44" fmla="*/ 0 h 2271323"/>
              <a:gd name="connsiteX45" fmla="*/ 940594 w 3340211"/>
              <a:gd name="connsiteY45" fmla="*/ 0 h 2271323"/>
              <a:gd name="connsiteX46" fmla="*/ 951964 w 3340211"/>
              <a:gd name="connsiteY46" fmla="*/ 0 h 2271323"/>
              <a:gd name="connsiteX47" fmla="*/ 955232 w 3340211"/>
              <a:gd name="connsiteY47" fmla="*/ 0 h 2271323"/>
              <a:gd name="connsiteX48" fmla="*/ 962777 w 3340211"/>
              <a:gd name="connsiteY48" fmla="*/ 0 h 2271323"/>
              <a:gd name="connsiteX49" fmla="*/ 962995 w 3340211"/>
              <a:gd name="connsiteY49" fmla="*/ 0 h 2271323"/>
              <a:gd name="connsiteX50" fmla="*/ 977774 w 3340211"/>
              <a:gd name="connsiteY50" fmla="*/ 0 h 2271323"/>
              <a:gd name="connsiteX51" fmla="*/ 978113 w 3340211"/>
              <a:gd name="connsiteY51" fmla="*/ 0 h 2271323"/>
              <a:gd name="connsiteX52" fmla="*/ 982452 w 3340211"/>
              <a:gd name="connsiteY52" fmla="*/ 0 h 2271323"/>
              <a:gd name="connsiteX53" fmla="*/ 1003035 w 3340211"/>
              <a:gd name="connsiteY53" fmla="*/ 0 h 2271323"/>
              <a:gd name="connsiteX54" fmla="*/ 1029663 w 3340211"/>
              <a:gd name="connsiteY54" fmla="*/ 0 h 2271323"/>
              <a:gd name="connsiteX55" fmla="*/ 1030091 w 3340211"/>
              <a:gd name="connsiteY55" fmla="*/ 0 h 2271323"/>
              <a:gd name="connsiteX56" fmla="*/ 1040215 w 3340211"/>
              <a:gd name="connsiteY56" fmla="*/ 0 h 2271323"/>
              <a:gd name="connsiteX57" fmla="*/ 1052567 w 3340211"/>
              <a:gd name="connsiteY57" fmla="*/ 0 h 2271323"/>
              <a:gd name="connsiteX58" fmla="*/ 1078876 w 3340211"/>
              <a:gd name="connsiteY58" fmla="*/ 0 h 2271323"/>
              <a:gd name="connsiteX59" fmla="*/ 1092104 w 3340211"/>
              <a:gd name="connsiteY59" fmla="*/ 0 h 2271323"/>
              <a:gd name="connsiteX60" fmla="*/ 1098712 w 3340211"/>
              <a:gd name="connsiteY60" fmla="*/ 0 h 2271323"/>
              <a:gd name="connsiteX61" fmla="*/ 1129501 w 3340211"/>
              <a:gd name="connsiteY61" fmla="*/ 0 h 2271323"/>
              <a:gd name="connsiteX62" fmla="*/ 1130469 w 3340211"/>
              <a:gd name="connsiteY62" fmla="*/ 0 h 2271323"/>
              <a:gd name="connsiteX63" fmla="*/ 1133917 w 3340211"/>
              <a:gd name="connsiteY63" fmla="*/ 0 h 2271323"/>
              <a:gd name="connsiteX64" fmla="*/ 1137249 w 3340211"/>
              <a:gd name="connsiteY64" fmla="*/ 0 h 2271323"/>
              <a:gd name="connsiteX65" fmla="*/ 1141317 w 3340211"/>
              <a:gd name="connsiteY65" fmla="*/ 0 h 2271323"/>
              <a:gd name="connsiteX66" fmla="*/ 1154418 w 3340211"/>
              <a:gd name="connsiteY66" fmla="*/ 0 h 2271323"/>
              <a:gd name="connsiteX67" fmla="*/ 1155488 w 3340211"/>
              <a:gd name="connsiteY67" fmla="*/ 0 h 2271323"/>
              <a:gd name="connsiteX68" fmla="*/ 1155650 w 3340211"/>
              <a:gd name="connsiteY68" fmla="*/ 0 h 2271323"/>
              <a:gd name="connsiteX69" fmla="*/ 1161153 w 3340211"/>
              <a:gd name="connsiteY69" fmla="*/ 0 h 2271323"/>
              <a:gd name="connsiteX70" fmla="*/ 1177010 w 3340211"/>
              <a:gd name="connsiteY70" fmla="*/ 0 h 2271323"/>
              <a:gd name="connsiteX71" fmla="*/ 1180804 w 3340211"/>
              <a:gd name="connsiteY71" fmla="*/ 0 h 2271323"/>
              <a:gd name="connsiteX72" fmla="*/ 1191483 w 3340211"/>
              <a:gd name="connsiteY72" fmla="*/ 0 h 2271323"/>
              <a:gd name="connsiteX73" fmla="*/ 1191942 w 3340211"/>
              <a:gd name="connsiteY73" fmla="*/ 0 h 2271323"/>
              <a:gd name="connsiteX74" fmla="*/ 1192910 w 3340211"/>
              <a:gd name="connsiteY74" fmla="*/ 0 h 2271323"/>
              <a:gd name="connsiteX75" fmla="*/ 1196358 w 3340211"/>
              <a:gd name="connsiteY75" fmla="*/ 0 h 2271323"/>
              <a:gd name="connsiteX76" fmla="*/ 1199690 w 3340211"/>
              <a:gd name="connsiteY76" fmla="*/ 0 h 2271323"/>
              <a:gd name="connsiteX77" fmla="*/ 1205222 w 3340211"/>
              <a:gd name="connsiteY77" fmla="*/ 0 h 2271323"/>
              <a:gd name="connsiteX78" fmla="*/ 1217753 w 3340211"/>
              <a:gd name="connsiteY78" fmla="*/ 0 h 2271323"/>
              <a:gd name="connsiteX79" fmla="*/ 1217929 w 3340211"/>
              <a:gd name="connsiteY79" fmla="*/ 0 h 2271323"/>
              <a:gd name="connsiteX80" fmla="*/ 1218091 w 3340211"/>
              <a:gd name="connsiteY80" fmla="*/ 0 h 2271323"/>
              <a:gd name="connsiteX81" fmla="*/ 1221707 w 3340211"/>
              <a:gd name="connsiteY81" fmla="*/ 0 h 2271323"/>
              <a:gd name="connsiteX82" fmla="*/ 1222430 w 3340211"/>
              <a:gd name="connsiteY82" fmla="*/ 0 h 2271323"/>
              <a:gd name="connsiteX83" fmla="*/ 1250560 w 3340211"/>
              <a:gd name="connsiteY83" fmla="*/ 0 h 2271323"/>
              <a:gd name="connsiteX84" fmla="*/ 1253924 w 3340211"/>
              <a:gd name="connsiteY84" fmla="*/ 0 h 2271323"/>
              <a:gd name="connsiteX85" fmla="*/ 1280194 w 3340211"/>
              <a:gd name="connsiteY85" fmla="*/ 0 h 2271323"/>
              <a:gd name="connsiteX86" fmla="*/ 1284148 w 3340211"/>
              <a:gd name="connsiteY86" fmla="*/ 0 h 2271323"/>
              <a:gd name="connsiteX87" fmla="*/ 1290630 w 3340211"/>
              <a:gd name="connsiteY87" fmla="*/ 0 h 2271323"/>
              <a:gd name="connsiteX88" fmla="*/ 1292545 w 3340211"/>
              <a:gd name="connsiteY88" fmla="*/ 0 h 2271323"/>
              <a:gd name="connsiteX89" fmla="*/ 1298095 w 3340211"/>
              <a:gd name="connsiteY89" fmla="*/ 0 h 2271323"/>
              <a:gd name="connsiteX90" fmla="*/ 1313001 w 3340211"/>
              <a:gd name="connsiteY90" fmla="*/ 0 h 2271323"/>
              <a:gd name="connsiteX91" fmla="*/ 1338690 w 3340211"/>
              <a:gd name="connsiteY91" fmla="*/ 0 h 2271323"/>
              <a:gd name="connsiteX92" fmla="*/ 1342843 w 3340211"/>
              <a:gd name="connsiteY92" fmla="*/ 0 h 2271323"/>
              <a:gd name="connsiteX93" fmla="*/ 1353071 w 3340211"/>
              <a:gd name="connsiteY93" fmla="*/ 0 h 2271323"/>
              <a:gd name="connsiteX94" fmla="*/ 1360536 w 3340211"/>
              <a:gd name="connsiteY94" fmla="*/ 0 h 2271323"/>
              <a:gd name="connsiteX95" fmla="*/ 1373130 w 3340211"/>
              <a:gd name="connsiteY95" fmla="*/ 0 h 2271323"/>
              <a:gd name="connsiteX96" fmla="*/ 1373896 w 3340211"/>
              <a:gd name="connsiteY96" fmla="*/ 0 h 2271323"/>
              <a:gd name="connsiteX97" fmla="*/ 1385379 w 3340211"/>
              <a:gd name="connsiteY97" fmla="*/ 0 h 2271323"/>
              <a:gd name="connsiteX98" fmla="*/ 1395466 w 3340211"/>
              <a:gd name="connsiteY98" fmla="*/ 0 h 2271323"/>
              <a:gd name="connsiteX99" fmla="*/ 1401132 w 3340211"/>
              <a:gd name="connsiteY99" fmla="*/ 0 h 2271323"/>
              <a:gd name="connsiteX100" fmla="*/ 1416989 w 3340211"/>
              <a:gd name="connsiteY100" fmla="*/ 0 h 2271323"/>
              <a:gd name="connsiteX101" fmla="*/ 1432081 w 3340211"/>
              <a:gd name="connsiteY101" fmla="*/ 0 h 2271323"/>
              <a:gd name="connsiteX102" fmla="*/ 1436337 w 3340211"/>
              <a:gd name="connsiteY102" fmla="*/ 0 h 2271323"/>
              <a:gd name="connsiteX103" fmla="*/ 1445201 w 3340211"/>
              <a:gd name="connsiteY103" fmla="*/ 0 h 2271323"/>
              <a:gd name="connsiteX104" fmla="*/ 1447820 w 3340211"/>
              <a:gd name="connsiteY104" fmla="*/ 0 h 2271323"/>
              <a:gd name="connsiteX105" fmla="*/ 1450001 w 3340211"/>
              <a:gd name="connsiteY105" fmla="*/ 0 h 2271323"/>
              <a:gd name="connsiteX106" fmla="*/ 1457908 w 3340211"/>
              <a:gd name="connsiteY106" fmla="*/ 0 h 2271323"/>
              <a:gd name="connsiteX107" fmla="*/ 1461685 w 3340211"/>
              <a:gd name="connsiteY107" fmla="*/ 0 h 2271323"/>
              <a:gd name="connsiteX108" fmla="*/ 1484283 w 3340211"/>
              <a:gd name="connsiteY108" fmla="*/ 0 h 2271323"/>
              <a:gd name="connsiteX109" fmla="*/ 1512443 w 3340211"/>
              <a:gd name="connsiteY109" fmla="*/ 0 h 2271323"/>
              <a:gd name="connsiteX110" fmla="*/ 1524127 w 3340211"/>
              <a:gd name="connsiteY110" fmla="*/ 0 h 2271323"/>
              <a:gd name="connsiteX111" fmla="*/ 1538073 w 3340211"/>
              <a:gd name="connsiteY111" fmla="*/ 0 h 2271323"/>
              <a:gd name="connsiteX112" fmla="*/ 1546724 w 3340211"/>
              <a:gd name="connsiteY112" fmla="*/ 0 h 2271323"/>
              <a:gd name="connsiteX113" fmla="*/ 1557019 w 3340211"/>
              <a:gd name="connsiteY113" fmla="*/ 0 h 2271323"/>
              <a:gd name="connsiteX114" fmla="*/ 1582822 w 3340211"/>
              <a:gd name="connsiteY114" fmla="*/ 0 h 2271323"/>
              <a:gd name="connsiteX115" fmla="*/ 1595536 w 3340211"/>
              <a:gd name="connsiteY115" fmla="*/ 0 h 2271323"/>
              <a:gd name="connsiteX116" fmla="*/ 1600515 w 3340211"/>
              <a:gd name="connsiteY116" fmla="*/ 0 h 2271323"/>
              <a:gd name="connsiteX117" fmla="*/ 1613109 w 3340211"/>
              <a:gd name="connsiteY117" fmla="*/ 0 h 2271323"/>
              <a:gd name="connsiteX118" fmla="*/ 1625357 w 3340211"/>
              <a:gd name="connsiteY118" fmla="*/ 0 h 2271323"/>
              <a:gd name="connsiteX119" fmla="*/ 1657978 w 3340211"/>
              <a:gd name="connsiteY119" fmla="*/ 0 h 2271323"/>
              <a:gd name="connsiteX120" fmla="*/ 1672059 w 3340211"/>
              <a:gd name="connsiteY120" fmla="*/ 0 h 2271323"/>
              <a:gd name="connsiteX121" fmla="*/ 1687798 w 3340211"/>
              <a:gd name="connsiteY121" fmla="*/ 0 h 2271323"/>
              <a:gd name="connsiteX122" fmla="*/ 1689980 w 3340211"/>
              <a:gd name="connsiteY122" fmla="*/ 0 h 2271323"/>
              <a:gd name="connsiteX123" fmla="*/ 1706763 w 3340211"/>
              <a:gd name="connsiteY123" fmla="*/ 0 h 2271323"/>
              <a:gd name="connsiteX124" fmla="*/ 1719863 w 3340211"/>
              <a:gd name="connsiteY124" fmla="*/ 0 h 2271323"/>
              <a:gd name="connsiteX125" fmla="*/ 1724261 w 3340211"/>
              <a:gd name="connsiteY125" fmla="*/ 0 h 2271323"/>
              <a:gd name="connsiteX126" fmla="*/ 1752421 w 3340211"/>
              <a:gd name="connsiteY126" fmla="*/ 0 h 2271323"/>
              <a:gd name="connsiteX127" fmla="*/ 1757388 w 3340211"/>
              <a:gd name="connsiteY127" fmla="*/ 0 h 2271323"/>
              <a:gd name="connsiteX128" fmla="*/ 1757613 w 3340211"/>
              <a:gd name="connsiteY128" fmla="*/ 0 h 2271323"/>
              <a:gd name="connsiteX129" fmla="*/ 1760656 w 3340211"/>
              <a:gd name="connsiteY129" fmla="*/ 0 h 2271323"/>
              <a:gd name="connsiteX130" fmla="*/ 1768419 w 3340211"/>
              <a:gd name="connsiteY130" fmla="*/ 0 h 2271323"/>
              <a:gd name="connsiteX131" fmla="*/ 1782305 w 3340211"/>
              <a:gd name="connsiteY131" fmla="*/ 0 h 2271323"/>
              <a:gd name="connsiteX132" fmla="*/ 1783537 w 3340211"/>
              <a:gd name="connsiteY132" fmla="*/ 0 h 2271323"/>
              <a:gd name="connsiteX133" fmla="*/ 1786703 w 3340211"/>
              <a:gd name="connsiteY133" fmla="*/ 0 h 2271323"/>
              <a:gd name="connsiteX134" fmla="*/ 1787875 w 3340211"/>
              <a:gd name="connsiteY134" fmla="*/ 0 h 2271323"/>
              <a:gd name="connsiteX135" fmla="*/ 1796997 w 3340211"/>
              <a:gd name="connsiteY135" fmla="*/ 0 h 2271323"/>
              <a:gd name="connsiteX136" fmla="*/ 1808459 w 3340211"/>
              <a:gd name="connsiteY136" fmla="*/ 0 h 2271323"/>
              <a:gd name="connsiteX137" fmla="*/ 1835515 w 3340211"/>
              <a:gd name="connsiteY137" fmla="*/ 0 h 2271323"/>
              <a:gd name="connsiteX138" fmla="*/ 1845639 w 3340211"/>
              <a:gd name="connsiteY138" fmla="*/ 0 h 2271323"/>
              <a:gd name="connsiteX139" fmla="*/ 1850316 w 3340211"/>
              <a:gd name="connsiteY139" fmla="*/ 0 h 2271323"/>
              <a:gd name="connsiteX140" fmla="*/ 1857991 w 3340211"/>
              <a:gd name="connsiteY140" fmla="*/ 0 h 2271323"/>
              <a:gd name="connsiteX141" fmla="*/ 1897528 w 3340211"/>
              <a:gd name="connsiteY141" fmla="*/ 0 h 2271323"/>
              <a:gd name="connsiteX142" fmla="*/ 1897956 w 3340211"/>
              <a:gd name="connsiteY142" fmla="*/ 0 h 2271323"/>
              <a:gd name="connsiteX143" fmla="*/ 1920432 w 3340211"/>
              <a:gd name="connsiteY143" fmla="*/ 0 h 2271323"/>
              <a:gd name="connsiteX144" fmla="*/ 1946741 w 3340211"/>
              <a:gd name="connsiteY144" fmla="*/ 0 h 2271323"/>
              <a:gd name="connsiteX145" fmla="*/ 1959842 w 3340211"/>
              <a:gd name="connsiteY145" fmla="*/ 0 h 2271323"/>
              <a:gd name="connsiteX146" fmla="*/ 1966577 w 3340211"/>
              <a:gd name="connsiteY146" fmla="*/ 0 h 2271323"/>
              <a:gd name="connsiteX147" fmla="*/ 1975639 w 3340211"/>
              <a:gd name="connsiteY147" fmla="*/ 0 h 2271323"/>
              <a:gd name="connsiteX148" fmla="*/ 1997366 w 3340211"/>
              <a:gd name="connsiteY148" fmla="*/ 0 h 2271323"/>
              <a:gd name="connsiteX149" fmla="*/ 1997591 w 3340211"/>
              <a:gd name="connsiteY149" fmla="*/ 0 h 2271323"/>
              <a:gd name="connsiteX150" fmla="*/ 1998334 w 3340211"/>
              <a:gd name="connsiteY150" fmla="*/ 0 h 2271323"/>
              <a:gd name="connsiteX151" fmla="*/ 2001782 w 3340211"/>
              <a:gd name="connsiteY151" fmla="*/ 0 h 2271323"/>
              <a:gd name="connsiteX152" fmla="*/ 2005114 w 3340211"/>
              <a:gd name="connsiteY152" fmla="*/ 0 h 2271323"/>
              <a:gd name="connsiteX153" fmla="*/ 2010646 w 3340211"/>
              <a:gd name="connsiteY153" fmla="*/ 0 h 2271323"/>
              <a:gd name="connsiteX154" fmla="*/ 2022283 w 3340211"/>
              <a:gd name="connsiteY154" fmla="*/ 0 h 2271323"/>
              <a:gd name="connsiteX155" fmla="*/ 2023353 w 3340211"/>
              <a:gd name="connsiteY155" fmla="*/ 0 h 2271323"/>
              <a:gd name="connsiteX156" fmla="*/ 2023515 w 3340211"/>
              <a:gd name="connsiteY156" fmla="*/ 0 h 2271323"/>
              <a:gd name="connsiteX157" fmla="*/ 2027854 w 3340211"/>
              <a:gd name="connsiteY157" fmla="*/ 0 h 2271323"/>
              <a:gd name="connsiteX158" fmla="*/ 2059348 w 3340211"/>
              <a:gd name="connsiteY158" fmla="*/ 0 h 2271323"/>
              <a:gd name="connsiteX159" fmla="*/ 2073087 w 3340211"/>
              <a:gd name="connsiteY159" fmla="*/ 0 h 2271323"/>
              <a:gd name="connsiteX160" fmla="*/ 2085618 w 3340211"/>
              <a:gd name="connsiteY160" fmla="*/ 0 h 2271323"/>
              <a:gd name="connsiteX161" fmla="*/ 2089572 w 3340211"/>
              <a:gd name="connsiteY161" fmla="*/ 0 h 2271323"/>
              <a:gd name="connsiteX162" fmla="*/ 2090295 w 3340211"/>
              <a:gd name="connsiteY162" fmla="*/ 0 h 2271323"/>
              <a:gd name="connsiteX163" fmla="*/ 2097969 w 3340211"/>
              <a:gd name="connsiteY163" fmla="*/ 0 h 2271323"/>
              <a:gd name="connsiteX164" fmla="*/ 2118425 w 3340211"/>
              <a:gd name="connsiteY164" fmla="*/ 0 h 2271323"/>
              <a:gd name="connsiteX165" fmla="*/ 2148267 w 3340211"/>
              <a:gd name="connsiteY165" fmla="*/ 0 h 2271323"/>
              <a:gd name="connsiteX166" fmla="*/ 2158495 w 3340211"/>
              <a:gd name="connsiteY166" fmla="*/ 0 h 2271323"/>
              <a:gd name="connsiteX167" fmla="*/ 2160410 w 3340211"/>
              <a:gd name="connsiteY167" fmla="*/ 0 h 2271323"/>
              <a:gd name="connsiteX168" fmla="*/ 2165960 w 3340211"/>
              <a:gd name="connsiteY168" fmla="*/ 0 h 2271323"/>
              <a:gd name="connsiteX169" fmla="*/ 2178554 w 3340211"/>
              <a:gd name="connsiteY169" fmla="*/ 0 h 2271323"/>
              <a:gd name="connsiteX170" fmla="*/ 2206555 w 3340211"/>
              <a:gd name="connsiteY170" fmla="*/ 0 h 2271323"/>
              <a:gd name="connsiteX171" fmla="*/ 2210708 w 3340211"/>
              <a:gd name="connsiteY171" fmla="*/ 0 h 2271323"/>
              <a:gd name="connsiteX172" fmla="*/ 2211824 w 3340211"/>
              <a:gd name="connsiteY172" fmla="*/ 0 h 2271323"/>
              <a:gd name="connsiteX173" fmla="*/ 2215617 w 3340211"/>
              <a:gd name="connsiteY173" fmla="*/ 0 h 2271323"/>
              <a:gd name="connsiteX174" fmla="*/ 2240995 w 3340211"/>
              <a:gd name="connsiteY174" fmla="*/ 0 h 2271323"/>
              <a:gd name="connsiteX175" fmla="*/ 2241761 w 3340211"/>
              <a:gd name="connsiteY175" fmla="*/ 0 h 2271323"/>
              <a:gd name="connsiteX176" fmla="*/ 2250625 w 3340211"/>
              <a:gd name="connsiteY176" fmla="*/ 0 h 2271323"/>
              <a:gd name="connsiteX177" fmla="*/ 2253244 w 3340211"/>
              <a:gd name="connsiteY177" fmla="*/ 0 h 2271323"/>
              <a:gd name="connsiteX178" fmla="*/ 2263331 w 3340211"/>
              <a:gd name="connsiteY178" fmla="*/ 0 h 2271323"/>
              <a:gd name="connsiteX179" fmla="*/ 2313066 w 3340211"/>
              <a:gd name="connsiteY179" fmla="*/ 0 h 2271323"/>
              <a:gd name="connsiteX180" fmla="*/ 2317866 w 3340211"/>
              <a:gd name="connsiteY180" fmla="*/ 0 h 2271323"/>
              <a:gd name="connsiteX181" fmla="*/ 2329550 w 3340211"/>
              <a:gd name="connsiteY181" fmla="*/ 0 h 2271323"/>
              <a:gd name="connsiteX182" fmla="*/ 2352148 w 3340211"/>
              <a:gd name="connsiteY182" fmla="*/ 0 h 2271323"/>
              <a:gd name="connsiteX183" fmla="*/ 2362442 w 3340211"/>
              <a:gd name="connsiteY183" fmla="*/ 0 h 2271323"/>
              <a:gd name="connsiteX184" fmla="*/ 2388245 w 3340211"/>
              <a:gd name="connsiteY184" fmla="*/ 0 h 2271323"/>
              <a:gd name="connsiteX185" fmla="*/ 2405938 w 3340211"/>
              <a:gd name="connsiteY185" fmla="*/ 0 h 2271323"/>
              <a:gd name="connsiteX186" fmla="*/ 2424884 w 3340211"/>
              <a:gd name="connsiteY186" fmla="*/ 0 h 2271323"/>
              <a:gd name="connsiteX187" fmla="*/ 2450687 w 3340211"/>
              <a:gd name="connsiteY187" fmla="*/ 0 h 2271323"/>
              <a:gd name="connsiteX188" fmla="*/ 2463401 w 3340211"/>
              <a:gd name="connsiteY188" fmla="*/ 0 h 2271323"/>
              <a:gd name="connsiteX189" fmla="*/ 2480974 w 3340211"/>
              <a:gd name="connsiteY189" fmla="*/ 0 h 2271323"/>
              <a:gd name="connsiteX190" fmla="*/ 2493222 w 3340211"/>
              <a:gd name="connsiteY190" fmla="*/ 0 h 2271323"/>
              <a:gd name="connsiteX191" fmla="*/ 2557845 w 3340211"/>
              <a:gd name="connsiteY191" fmla="*/ 0 h 2271323"/>
              <a:gd name="connsiteX192" fmla="*/ 2587728 w 3340211"/>
              <a:gd name="connsiteY192" fmla="*/ 0 h 2271323"/>
              <a:gd name="connsiteX193" fmla="*/ 2592126 w 3340211"/>
              <a:gd name="connsiteY193" fmla="*/ 0 h 2271323"/>
              <a:gd name="connsiteX194" fmla="*/ 2625478 w 3340211"/>
              <a:gd name="connsiteY194" fmla="*/ 0 h 2271323"/>
              <a:gd name="connsiteX195" fmla="*/ 2655740 w 3340211"/>
              <a:gd name="connsiteY195" fmla="*/ 0 h 2271323"/>
              <a:gd name="connsiteX196" fmla="*/ 2664862 w 3340211"/>
              <a:gd name="connsiteY196" fmla="*/ 0 h 2271323"/>
              <a:gd name="connsiteX197" fmla="*/ 2703380 w 3340211"/>
              <a:gd name="connsiteY197" fmla="*/ 0 h 2271323"/>
              <a:gd name="connsiteX198" fmla="*/ 2725856 w 3340211"/>
              <a:gd name="connsiteY198" fmla="*/ 0 h 2271323"/>
              <a:gd name="connsiteX199" fmla="*/ 2827706 w 3340211"/>
              <a:gd name="connsiteY199" fmla="*/ 0 h 2271323"/>
              <a:gd name="connsiteX200" fmla="*/ 2843504 w 3340211"/>
              <a:gd name="connsiteY200" fmla="*/ 0 h 2271323"/>
              <a:gd name="connsiteX201" fmla="*/ 2865456 w 3340211"/>
              <a:gd name="connsiteY201" fmla="*/ 0 h 2271323"/>
              <a:gd name="connsiteX202" fmla="*/ 2878511 w 3340211"/>
              <a:gd name="connsiteY202" fmla="*/ 0 h 2271323"/>
              <a:gd name="connsiteX203" fmla="*/ 2895718 w 3340211"/>
              <a:gd name="connsiteY203" fmla="*/ 0 h 2271323"/>
              <a:gd name="connsiteX204" fmla="*/ 2965834 w 3340211"/>
              <a:gd name="connsiteY204" fmla="*/ 0 h 2271323"/>
              <a:gd name="connsiteX205" fmla="*/ 3016132 w 3340211"/>
              <a:gd name="connsiteY205" fmla="*/ 0 h 2271323"/>
              <a:gd name="connsiteX206" fmla="*/ 3046419 w 3340211"/>
              <a:gd name="connsiteY206" fmla="*/ 0 h 2271323"/>
              <a:gd name="connsiteX207" fmla="*/ 3079689 w 3340211"/>
              <a:gd name="connsiteY207" fmla="*/ 0 h 2271323"/>
              <a:gd name="connsiteX208" fmla="*/ 3083482 w 3340211"/>
              <a:gd name="connsiteY208" fmla="*/ 0 h 2271323"/>
              <a:gd name="connsiteX209" fmla="*/ 3118489 w 3340211"/>
              <a:gd name="connsiteY209" fmla="*/ 0 h 2271323"/>
              <a:gd name="connsiteX210" fmla="*/ 3230307 w 3340211"/>
              <a:gd name="connsiteY210" fmla="*/ 0 h 2271323"/>
              <a:gd name="connsiteX211" fmla="*/ 3256110 w 3340211"/>
              <a:gd name="connsiteY211" fmla="*/ 0 h 2271323"/>
              <a:gd name="connsiteX212" fmla="*/ 3338899 w 3340211"/>
              <a:gd name="connsiteY212" fmla="*/ 70879 h 2271323"/>
              <a:gd name="connsiteX213" fmla="*/ 3340211 w 3340211"/>
              <a:gd name="connsiteY213" fmla="*/ 83986 h 2271323"/>
              <a:gd name="connsiteX214" fmla="*/ 3340211 w 3340211"/>
              <a:gd name="connsiteY214" fmla="*/ 2187332 h 2271323"/>
              <a:gd name="connsiteX215" fmla="*/ 3336599 w 3340211"/>
              <a:gd name="connsiteY215" fmla="*/ 2215048 h 2271323"/>
              <a:gd name="connsiteX216" fmla="*/ 3256110 w 3340211"/>
              <a:gd name="connsiteY216" fmla="*/ 2271323 h 2271323"/>
              <a:gd name="connsiteX217" fmla="*/ 3252842 w 3340211"/>
              <a:gd name="connsiteY217" fmla="*/ 2271323 h 2271323"/>
              <a:gd name="connsiteX218" fmla="*/ 3245297 w 3340211"/>
              <a:gd name="connsiteY218" fmla="*/ 2271323 h 2271323"/>
              <a:gd name="connsiteX219" fmla="*/ 3245078 w 3340211"/>
              <a:gd name="connsiteY219" fmla="*/ 2271323 h 2271323"/>
              <a:gd name="connsiteX220" fmla="*/ 3229961 w 3340211"/>
              <a:gd name="connsiteY220" fmla="*/ 2271323 h 2271323"/>
              <a:gd name="connsiteX221" fmla="*/ 3205039 w 3340211"/>
              <a:gd name="connsiteY221" fmla="*/ 2271323 h 2271323"/>
              <a:gd name="connsiteX222" fmla="*/ 3167859 w 3340211"/>
              <a:gd name="connsiteY222" fmla="*/ 2271323 h 2271323"/>
              <a:gd name="connsiteX223" fmla="*/ 3115970 w 3340211"/>
              <a:gd name="connsiteY223" fmla="*/ 2271323 h 2271323"/>
              <a:gd name="connsiteX224" fmla="*/ 3066756 w 3340211"/>
              <a:gd name="connsiteY224" fmla="*/ 2271323 h 2271323"/>
              <a:gd name="connsiteX225" fmla="*/ 3046921 w 3340211"/>
              <a:gd name="connsiteY225" fmla="*/ 2271323 h 2271323"/>
              <a:gd name="connsiteX226" fmla="*/ 3031064 w 3340211"/>
              <a:gd name="connsiteY226" fmla="*/ 2271323 h 2271323"/>
              <a:gd name="connsiteX227" fmla="*/ 3027271 w 3340211"/>
              <a:gd name="connsiteY227" fmla="*/ 2271323 h 2271323"/>
              <a:gd name="connsiteX228" fmla="*/ 3016132 w 3340211"/>
              <a:gd name="connsiteY228" fmla="*/ 2271323 h 2271323"/>
              <a:gd name="connsiteX229" fmla="*/ 3015163 w 3340211"/>
              <a:gd name="connsiteY229" fmla="*/ 2271323 h 2271323"/>
              <a:gd name="connsiteX230" fmla="*/ 3011715 w 3340211"/>
              <a:gd name="connsiteY230" fmla="*/ 2271323 h 2271323"/>
              <a:gd name="connsiteX231" fmla="*/ 3008384 w 3340211"/>
              <a:gd name="connsiteY231" fmla="*/ 2271323 h 2271323"/>
              <a:gd name="connsiteX232" fmla="*/ 2990144 w 3340211"/>
              <a:gd name="connsiteY232" fmla="*/ 2271323 h 2271323"/>
              <a:gd name="connsiteX233" fmla="*/ 2989983 w 3340211"/>
              <a:gd name="connsiteY233" fmla="*/ 2271323 h 2271323"/>
              <a:gd name="connsiteX234" fmla="*/ 2965060 w 3340211"/>
              <a:gd name="connsiteY234" fmla="*/ 2271323 h 2271323"/>
              <a:gd name="connsiteX235" fmla="*/ 2927880 w 3340211"/>
              <a:gd name="connsiteY235" fmla="*/ 2271323 h 2271323"/>
              <a:gd name="connsiteX236" fmla="*/ 2923925 w 3340211"/>
              <a:gd name="connsiteY236" fmla="*/ 2271323 h 2271323"/>
              <a:gd name="connsiteX237" fmla="*/ 2895073 w 3340211"/>
              <a:gd name="connsiteY237" fmla="*/ 2271323 h 2271323"/>
              <a:gd name="connsiteX238" fmla="*/ 2855002 w 3340211"/>
              <a:gd name="connsiteY238" fmla="*/ 2271323 h 2271323"/>
              <a:gd name="connsiteX239" fmla="*/ 2847537 w 3340211"/>
              <a:gd name="connsiteY239" fmla="*/ 2271323 h 2271323"/>
              <a:gd name="connsiteX240" fmla="*/ 2806943 w 3340211"/>
              <a:gd name="connsiteY240" fmla="*/ 2271323 h 2271323"/>
              <a:gd name="connsiteX241" fmla="*/ 2791085 w 3340211"/>
              <a:gd name="connsiteY241" fmla="*/ 2271323 h 2271323"/>
              <a:gd name="connsiteX242" fmla="*/ 2775994 w 3340211"/>
              <a:gd name="connsiteY242" fmla="*/ 2271323 h 2271323"/>
              <a:gd name="connsiteX243" fmla="*/ 2771737 w 3340211"/>
              <a:gd name="connsiteY243" fmla="*/ 2271323 h 2271323"/>
              <a:gd name="connsiteX244" fmla="*/ 2760255 w 3340211"/>
              <a:gd name="connsiteY244" fmla="*/ 2271323 h 2271323"/>
              <a:gd name="connsiteX245" fmla="*/ 2750166 w 3340211"/>
              <a:gd name="connsiteY245" fmla="*/ 2271323 h 2271323"/>
              <a:gd name="connsiteX246" fmla="*/ 2695632 w 3340211"/>
              <a:gd name="connsiteY246" fmla="*/ 2271323 h 2271323"/>
              <a:gd name="connsiteX247" fmla="*/ 2683947 w 3340211"/>
              <a:gd name="connsiteY247" fmla="*/ 2271323 h 2271323"/>
              <a:gd name="connsiteX248" fmla="*/ 2661349 w 3340211"/>
              <a:gd name="connsiteY248" fmla="*/ 2271323 h 2271323"/>
              <a:gd name="connsiteX249" fmla="*/ 2607559 w 3340211"/>
              <a:gd name="connsiteY249" fmla="*/ 2271323 h 2271323"/>
              <a:gd name="connsiteX250" fmla="*/ 2550097 w 3340211"/>
              <a:gd name="connsiteY250" fmla="*/ 2271323 h 2271323"/>
              <a:gd name="connsiteX251" fmla="*/ 2536015 w 3340211"/>
              <a:gd name="connsiteY251" fmla="*/ 2271323 h 2271323"/>
              <a:gd name="connsiteX252" fmla="*/ 2520276 w 3340211"/>
              <a:gd name="connsiteY252" fmla="*/ 2271323 h 2271323"/>
              <a:gd name="connsiteX253" fmla="*/ 2501312 w 3340211"/>
              <a:gd name="connsiteY253" fmla="*/ 2271323 h 2271323"/>
              <a:gd name="connsiteX254" fmla="*/ 2455653 w 3340211"/>
              <a:gd name="connsiteY254" fmla="*/ 2271323 h 2271323"/>
              <a:gd name="connsiteX255" fmla="*/ 2450687 w 3340211"/>
              <a:gd name="connsiteY255" fmla="*/ 2271323 h 2271323"/>
              <a:gd name="connsiteX256" fmla="*/ 2449307 w 3340211"/>
              <a:gd name="connsiteY256" fmla="*/ 2271323 h 2271323"/>
              <a:gd name="connsiteX257" fmla="*/ 2439655 w 3340211"/>
              <a:gd name="connsiteY257" fmla="*/ 2271323 h 2271323"/>
              <a:gd name="connsiteX258" fmla="*/ 2425769 w 3340211"/>
              <a:gd name="connsiteY258" fmla="*/ 2271323 h 2271323"/>
              <a:gd name="connsiteX259" fmla="*/ 2424538 w 3340211"/>
              <a:gd name="connsiteY259" fmla="*/ 2271323 h 2271323"/>
              <a:gd name="connsiteX260" fmla="*/ 2421371 w 3340211"/>
              <a:gd name="connsiteY260" fmla="*/ 2271323 h 2271323"/>
              <a:gd name="connsiteX261" fmla="*/ 2399615 w 3340211"/>
              <a:gd name="connsiteY261" fmla="*/ 2271323 h 2271323"/>
              <a:gd name="connsiteX262" fmla="*/ 2388245 w 3340211"/>
              <a:gd name="connsiteY262" fmla="*/ 2271323 h 2271323"/>
              <a:gd name="connsiteX263" fmla="*/ 2384977 w 3340211"/>
              <a:gd name="connsiteY263" fmla="*/ 2271323 h 2271323"/>
              <a:gd name="connsiteX264" fmla="*/ 2377432 w 3340211"/>
              <a:gd name="connsiteY264" fmla="*/ 2271323 h 2271323"/>
              <a:gd name="connsiteX265" fmla="*/ 2377213 w 3340211"/>
              <a:gd name="connsiteY265" fmla="*/ 2271323 h 2271323"/>
              <a:gd name="connsiteX266" fmla="*/ 2362434 w 3340211"/>
              <a:gd name="connsiteY266" fmla="*/ 2271323 h 2271323"/>
              <a:gd name="connsiteX267" fmla="*/ 2362097 w 3340211"/>
              <a:gd name="connsiteY267" fmla="*/ 2271323 h 2271323"/>
              <a:gd name="connsiteX268" fmla="*/ 2357757 w 3340211"/>
              <a:gd name="connsiteY268" fmla="*/ 2271323 h 2271323"/>
              <a:gd name="connsiteX269" fmla="*/ 2337174 w 3340211"/>
              <a:gd name="connsiteY269" fmla="*/ 2271323 h 2271323"/>
              <a:gd name="connsiteX270" fmla="*/ 2310546 w 3340211"/>
              <a:gd name="connsiteY270" fmla="*/ 2271323 h 2271323"/>
              <a:gd name="connsiteX271" fmla="*/ 2310119 w 3340211"/>
              <a:gd name="connsiteY271" fmla="*/ 2271323 h 2271323"/>
              <a:gd name="connsiteX272" fmla="*/ 2299994 w 3340211"/>
              <a:gd name="connsiteY272" fmla="*/ 2271323 h 2271323"/>
              <a:gd name="connsiteX273" fmla="*/ 2287642 w 3340211"/>
              <a:gd name="connsiteY273" fmla="*/ 2271323 h 2271323"/>
              <a:gd name="connsiteX274" fmla="*/ 2261333 w 3340211"/>
              <a:gd name="connsiteY274" fmla="*/ 2271323 h 2271323"/>
              <a:gd name="connsiteX275" fmla="*/ 2248105 w 3340211"/>
              <a:gd name="connsiteY275" fmla="*/ 2271323 h 2271323"/>
              <a:gd name="connsiteX276" fmla="*/ 2241498 w 3340211"/>
              <a:gd name="connsiteY276" fmla="*/ 2271323 h 2271323"/>
              <a:gd name="connsiteX277" fmla="*/ 2210708 w 3340211"/>
              <a:gd name="connsiteY277" fmla="*/ 2271323 h 2271323"/>
              <a:gd name="connsiteX278" fmla="*/ 2209740 w 3340211"/>
              <a:gd name="connsiteY278" fmla="*/ 2271323 h 2271323"/>
              <a:gd name="connsiteX279" fmla="*/ 2206292 w 3340211"/>
              <a:gd name="connsiteY279" fmla="*/ 2271323 h 2271323"/>
              <a:gd name="connsiteX280" fmla="*/ 2202960 w 3340211"/>
              <a:gd name="connsiteY280" fmla="*/ 2271323 h 2271323"/>
              <a:gd name="connsiteX281" fmla="*/ 2198891 w 3340211"/>
              <a:gd name="connsiteY281" fmla="*/ 2271323 h 2271323"/>
              <a:gd name="connsiteX282" fmla="*/ 2185791 w 3340211"/>
              <a:gd name="connsiteY282" fmla="*/ 2271323 h 2271323"/>
              <a:gd name="connsiteX283" fmla="*/ 2184721 w 3340211"/>
              <a:gd name="connsiteY283" fmla="*/ 2271323 h 2271323"/>
              <a:gd name="connsiteX284" fmla="*/ 2184560 w 3340211"/>
              <a:gd name="connsiteY284" fmla="*/ 2271323 h 2271323"/>
              <a:gd name="connsiteX285" fmla="*/ 2179056 w 3340211"/>
              <a:gd name="connsiteY285" fmla="*/ 2271323 h 2271323"/>
              <a:gd name="connsiteX286" fmla="*/ 2163199 w 3340211"/>
              <a:gd name="connsiteY286" fmla="*/ 2271323 h 2271323"/>
              <a:gd name="connsiteX287" fmla="*/ 2159636 w 3340211"/>
              <a:gd name="connsiteY287" fmla="*/ 2271323 h 2271323"/>
              <a:gd name="connsiteX288" fmla="*/ 2159406 w 3340211"/>
              <a:gd name="connsiteY288" fmla="*/ 2271323 h 2271323"/>
              <a:gd name="connsiteX289" fmla="*/ 2148267 w 3340211"/>
              <a:gd name="connsiteY289" fmla="*/ 2271323 h 2271323"/>
              <a:gd name="connsiteX290" fmla="*/ 2147298 w 3340211"/>
              <a:gd name="connsiteY290" fmla="*/ 2271323 h 2271323"/>
              <a:gd name="connsiteX291" fmla="*/ 2143851 w 3340211"/>
              <a:gd name="connsiteY291" fmla="*/ 2271323 h 2271323"/>
              <a:gd name="connsiteX292" fmla="*/ 2140519 w 3340211"/>
              <a:gd name="connsiteY292" fmla="*/ 2271323 h 2271323"/>
              <a:gd name="connsiteX293" fmla="*/ 2134987 w 3340211"/>
              <a:gd name="connsiteY293" fmla="*/ 2271323 h 2271323"/>
              <a:gd name="connsiteX294" fmla="*/ 2122456 w 3340211"/>
              <a:gd name="connsiteY294" fmla="*/ 2271323 h 2271323"/>
              <a:gd name="connsiteX295" fmla="*/ 2122279 w 3340211"/>
              <a:gd name="connsiteY295" fmla="*/ 2271323 h 2271323"/>
              <a:gd name="connsiteX296" fmla="*/ 2122118 w 3340211"/>
              <a:gd name="connsiteY296" fmla="*/ 2271323 h 2271323"/>
              <a:gd name="connsiteX297" fmla="*/ 2118502 w 3340211"/>
              <a:gd name="connsiteY297" fmla="*/ 2271323 h 2271323"/>
              <a:gd name="connsiteX298" fmla="*/ 2117779 w 3340211"/>
              <a:gd name="connsiteY298" fmla="*/ 2271323 h 2271323"/>
              <a:gd name="connsiteX299" fmla="*/ 2097195 w 3340211"/>
              <a:gd name="connsiteY299" fmla="*/ 2271323 h 2271323"/>
              <a:gd name="connsiteX300" fmla="*/ 2089650 w 3340211"/>
              <a:gd name="connsiteY300" fmla="*/ 2271323 h 2271323"/>
              <a:gd name="connsiteX301" fmla="*/ 2060015 w 3340211"/>
              <a:gd name="connsiteY301" fmla="*/ 2271323 h 2271323"/>
              <a:gd name="connsiteX302" fmla="*/ 2056060 w 3340211"/>
              <a:gd name="connsiteY302" fmla="*/ 2271323 h 2271323"/>
              <a:gd name="connsiteX303" fmla="*/ 2049579 w 3340211"/>
              <a:gd name="connsiteY303" fmla="*/ 2271323 h 2271323"/>
              <a:gd name="connsiteX304" fmla="*/ 2047663 w 3340211"/>
              <a:gd name="connsiteY304" fmla="*/ 2271323 h 2271323"/>
              <a:gd name="connsiteX305" fmla="*/ 2042114 w 3340211"/>
              <a:gd name="connsiteY305" fmla="*/ 2271323 h 2271323"/>
              <a:gd name="connsiteX306" fmla="*/ 2027209 w 3340211"/>
              <a:gd name="connsiteY306" fmla="*/ 2271323 h 2271323"/>
              <a:gd name="connsiteX307" fmla="*/ 2001519 w 3340211"/>
              <a:gd name="connsiteY307" fmla="*/ 2271323 h 2271323"/>
              <a:gd name="connsiteX308" fmla="*/ 1997366 w 3340211"/>
              <a:gd name="connsiteY308" fmla="*/ 2271323 h 2271323"/>
              <a:gd name="connsiteX309" fmla="*/ 1987138 w 3340211"/>
              <a:gd name="connsiteY309" fmla="*/ 2271323 h 2271323"/>
              <a:gd name="connsiteX310" fmla="*/ 1979672 w 3340211"/>
              <a:gd name="connsiteY310" fmla="*/ 2271323 h 2271323"/>
              <a:gd name="connsiteX311" fmla="*/ 1967078 w 3340211"/>
              <a:gd name="connsiteY311" fmla="*/ 2271323 h 2271323"/>
              <a:gd name="connsiteX312" fmla="*/ 1966314 w 3340211"/>
              <a:gd name="connsiteY312" fmla="*/ 2271323 h 2271323"/>
              <a:gd name="connsiteX313" fmla="*/ 1954831 w 3340211"/>
              <a:gd name="connsiteY313" fmla="*/ 2271323 h 2271323"/>
              <a:gd name="connsiteX314" fmla="*/ 1944742 w 3340211"/>
              <a:gd name="connsiteY314" fmla="*/ 2271323 h 2271323"/>
              <a:gd name="connsiteX315" fmla="*/ 1939078 w 3340211"/>
              <a:gd name="connsiteY315" fmla="*/ 2271323 h 2271323"/>
              <a:gd name="connsiteX316" fmla="*/ 1923220 w 3340211"/>
              <a:gd name="connsiteY316" fmla="*/ 2271323 h 2271323"/>
              <a:gd name="connsiteX317" fmla="*/ 1908129 w 3340211"/>
              <a:gd name="connsiteY317" fmla="*/ 2271323 h 2271323"/>
              <a:gd name="connsiteX318" fmla="*/ 1903872 w 3340211"/>
              <a:gd name="connsiteY318" fmla="*/ 2271323 h 2271323"/>
              <a:gd name="connsiteX319" fmla="*/ 1895009 w 3340211"/>
              <a:gd name="connsiteY319" fmla="*/ 2271323 h 2271323"/>
              <a:gd name="connsiteX320" fmla="*/ 1892390 w 3340211"/>
              <a:gd name="connsiteY320" fmla="*/ 2271323 h 2271323"/>
              <a:gd name="connsiteX321" fmla="*/ 1890208 w 3340211"/>
              <a:gd name="connsiteY321" fmla="*/ 2271323 h 2271323"/>
              <a:gd name="connsiteX322" fmla="*/ 1882301 w 3340211"/>
              <a:gd name="connsiteY322" fmla="*/ 2271323 h 2271323"/>
              <a:gd name="connsiteX323" fmla="*/ 1878523 w 3340211"/>
              <a:gd name="connsiteY323" fmla="*/ 2271323 h 2271323"/>
              <a:gd name="connsiteX324" fmla="*/ 1855926 w 3340211"/>
              <a:gd name="connsiteY324" fmla="*/ 2271323 h 2271323"/>
              <a:gd name="connsiteX325" fmla="*/ 1827767 w 3340211"/>
              <a:gd name="connsiteY325" fmla="*/ 2271323 h 2271323"/>
              <a:gd name="connsiteX326" fmla="*/ 1816082 w 3340211"/>
              <a:gd name="connsiteY326" fmla="*/ 2271323 h 2271323"/>
              <a:gd name="connsiteX327" fmla="*/ 1802135 w 3340211"/>
              <a:gd name="connsiteY327" fmla="*/ 2271323 h 2271323"/>
              <a:gd name="connsiteX328" fmla="*/ 1793484 w 3340211"/>
              <a:gd name="connsiteY328" fmla="*/ 2271323 h 2271323"/>
              <a:gd name="connsiteX329" fmla="*/ 1783191 w 3340211"/>
              <a:gd name="connsiteY329" fmla="*/ 2271323 h 2271323"/>
              <a:gd name="connsiteX330" fmla="*/ 1757388 w 3340211"/>
              <a:gd name="connsiteY330" fmla="*/ 2271323 h 2271323"/>
              <a:gd name="connsiteX331" fmla="*/ 1744673 w 3340211"/>
              <a:gd name="connsiteY331" fmla="*/ 2271323 h 2271323"/>
              <a:gd name="connsiteX332" fmla="*/ 1739694 w 3340211"/>
              <a:gd name="connsiteY332" fmla="*/ 2271323 h 2271323"/>
              <a:gd name="connsiteX333" fmla="*/ 1727100 w 3340211"/>
              <a:gd name="connsiteY333" fmla="*/ 2271323 h 2271323"/>
              <a:gd name="connsiteX334" fmla="*/ 1714853 w 3340211"/>
              <a:gd name="connsiteY334" fmla="*/ 2271323 h 2271323"/>
              <a:gd name="connsiteX335" fmla="*/ 1682232 w 3340211"/>
              <a:gd name="connsiteY335" fmla="*/ 2271323 h 2271323"/>
              <a:gd name="connsiteX336" fmla="*/ 1668150 w 3340211"/>
              <a:gd name="connsiteY336" fmla="*/ 2271323 h 2271323"/>
              <a:gd name="connsiteX337" fmla="*/ 1652411 w 3340211"/>
              <a:gd name="connsiteY337" fmla="*/ 2271323 h 2271323"/>
              <a:gd name="connsiteX338" fmla="*/ 1650230 w 3340211"/>
              <a:gd name="connsiteY338" fmla="*/ 2271323 h 2271323"/>
              <a:gd name="connsiteX339" fmla="*/ 1633447 w 3340211"/>
              <a:gd name="connsiteY339" fmla="*/ 2271323 h 2271323"/>
              <a:gd name="connsiteX340" fmla="*/ 1620345 w 3340211"/>
              <a:gd name="connsiteY340" fmla="*/ 2271323 h 2271323"/>
              <a:gd name="connsiteX341" fmla="*/ 1615947 w 3340211"/>
              <a:gd name="connsiteY341" fmla="*/ 2271323 h 2271323"/>
              <a:gd name="connsiteX342" fmla="*/ 1587789 w 3340211"/>
              <a:gd name="connsiteY342" fmla="*/ 2271323 h 2271323"/>
              <a:gd name="connsiteX343" fmla="*/ 1582822 w 3340211"/>
              <a:gd name="connsiteY343" fmla="*/ 2271323 h 2271323"/>
              <a:gd name="connsiteX344" fmla="*/ 1582597 w 3340211"/>
              <a:gd name="connsiteY344" fmla="*/ 2271323 h 2271323"/>
              <a:gd name="connsiteX345" fmla="*/ 1581443 w 3340211"/>
              <a:gd name="connsiteY345" fmla="*/ 2271323 h 2271323"/>
              <a:gd name="connsiteX346" fmla="*/ 1571790 w 3340211"/>
              <a:gd name="connsiteY346" fmla="*/ 2271323 h 2271323"/>
              <a:gd name="connsiteX347" fmla="*/ 1557904 w 3340211"/>
              <a:gd name="connsiteY347" fmla="*/ 2271323 h 2271323"/>
              <a:gd name="connsiteX348" fmla="*/ 1556673 w 3340211"/>
              <a:gd name="connsiteY348" fmla="*/ 2271323 h 2271323"/>
              <a:gd name="connsiteX349" fmla="*/ 1553506 w 3340211"/>
              <a:gd name="connsiteY349" fmla="*/ 2271323 h 2271323"/>
              <a:gd name="connsiteX350" fmla="*/ 1552334 w 3340211"/>
              <a:gd name="connsiteY350" fmla="*/ 2271323 h 2271323"/>
              <a:gd name="connsiteX351" fmla="*/ 1543213 w 3340211"/>
              <a:gd name="connsiteY351" fmla="*/ 2271323 h 2271323"/>
              <a:gd name="connsiteX352" fmla="*/ 1531750 w 3340211"/>
              <a:gd name="connsiteY352" fmla="*/ 2271323 h 2271323"/>
              <a:gd name="connsiteX353" fmla="*/ 1504695 w 3340211"/>
              <a:gd name="connsiteY353" fmla="*/ 2271323 h 2271323"/>
              <a:gd name="connsiteX354" fmla="*/ 1494569 w 3340211"/>
              <a:gd name="connsiteY354" fmla="*/ 2271323 h 2271323"/>
              <a:gd name="connsiteX355" fmla="*/ 1489892 w 3340211"/>
              <a:gd name="connsiteY355" fmla="*/ 2271323 h 2271323"/>
              <a:gd name="connsiteX356" fmla="*/ 1482218 w 3340211"/>
              <a:gd name="connsiteY356" fmla="*/ 2271323 h 2271323"/>
              <a:gd name="connsiteX357" fmla="*/ 1442682 w 3340211"/>
              <a:gd name="connsiteY357" fmla="*/ 2271323 h 2271323"/>
              <a:gd name="connsiteX358" fmla="*/ 1442254 w 3340211"/>
              <a:gd name="connsiteY358" fmla="*/ 2271323 h 2271323"/>
              <a:gd name="connsiteX359" fmla="*/ 1419777 w 3340211"/>
              <a:gd name="connsiteY359" fmla="*/ 2271323 h 2271323"/>
              <a:gd name="connsiteX360" fmla="*/ 1393468 w 3340211"/>
              <a:gd name="connsiteY360" fmla="*/ 2271323 h 2271323"/>
              <a:gd name="connsiteX361" fmla="*/ 1380367 w 3340211"/>
              <a:gd name="connsiteY361" fmla="*/ 2271323 h 2271323"/>
              <a:gd name="connsiteX362" fmla="*/ 1373633 w 3340211"/>
              <a:gd name="connsiteY362" fmla="*/ 2271323 h 2271323"/>
              <a:gd name="connsiteX363" fmla="*/ 1364570 w 3340211"/>
              <a:gd name="connsiteY363" fmla="*/ 2271323 h 2271323"/>
              <a:gd name="connsiteX364" fmla="*/ 1342843 w 3340211"/>
              <a:gd name="connsiteY364" fmla="*/ 2271323 h 2271323"/>
              <a:gd name="connsiteX365" fmla="*/ 1342619 w 3340211"/>
              <a:gd name="connsiteY365" fmla="*/ 2271323 h 2271323"/>
              <a:gd name="connsiteX366" fmla="*/ 1341875 w 3340211"/>
              <a:gd name="connsiteY366" fmla="*/ 2271323 h 2271323"/>
              <a:gd name="connsiteX367" fmla="*/ 1338427 w 3340211"/>
              <a:gd name="connsiteY367" fmla="*/ 2271323 h 2271323"/>
              <a:gd name="connsiteX368" fmla="*/ 1335096 w 3340211"/>
              <a:gd name="connsiteY368" fmla="*/ 2271323 h 2271323"/>
              <a:gd name="connsiteX369" fmla="*/ 1329563 w 3340211"/>
              <a:gd name="connsiteY369" fmla="*/ 2271323 h 2271323"/>
              <a:gd name="connsiteX370" fmla="*/ 1317926 w 3340211"/>
              <a:gd name="connsiteY370" fmla="*/ 2271323 h 2271323"/>
              <a:gd name="connsiteX371" fmla="*/ 1316856 w 3340211"/>
              <a:gd name="connsiteY371" fmla="*/ 2271323 h 2271323"/>
              <a:gd name="connsiteX372" fmla="*/ 1316695 w 3340211"/>
              <a:gd name="connsiteY372" fmla="*/ 2271323 h 2271323"/>
              <a:gd name="connsiteX373" fmla="*/ 1312355 w 3340211"/>
              <a:gd name="connsiteY373" fmla="*/ 2271323 h 2271323"/>
              <a:gd name="connsiteX374" fmla="*/ 1291771 w 3340211"/>
              <a:gd name="connsiteY374" fmla="*/ 2271323 h 2271323"/>
              <a:gd name="connsiteX375" fmla="*/ 1267122 w 3340211"/>
              <a:gd name="connsiteY375" fmla="*/ 2271323 h 2271323"/>
              <a:gd name="connsiteX376" fmla="*/ 1254591 w 3340211"/>
              <a:gd name="connsiteY376" fmla="*/ 2271323 h 2271323"/>
              <a:gd name="connsiteX377" fmla="*/ 1250637 w 3340211"/>
              <a:gd name="connsiteY377" fmla="*/ 2271323 h 2271323"/>
              <a:gd name="connsiteX378" fmla="*/ 1249914 w 3340211"/>
              <a:gd name="connsiteY378" fmla="*/ 2271323 h 2271323"/>
              <a:gd name="connsiteX379" fmla="*/ 1242240 w 3340211"/>
              <a:gd name="connsiteY379" fmla="*/ 2271323 h 2271323"/>
              <a:gd name="connsiteX380" fmla="*/ 1221785 w 3340211"/>
              <a:gd name="connsiteY380" fmla="*/ 2271323 h 2271323"/>
              <a:gd name="connsiteX381" fmla="*/ 1191942 w 3340211"/>
              <a:gd name="connsiteY381" fmla="*/ 2271323 h 2271323"/>
              <a:gd name="connsiteX382" fmla="*/ 1181714 w 3340211"/>
              <a:gd name="connsiteY382" fmla="*/ 2271323 h 2271323"/>
              <a:gd name="connsiteX383" fmla="*/ 1179798 w 3340211"/>
              <a:gd name="connsiteY383" fmla="*/ 2271323 h 2271323"/>
              <a:gd name="connsiteX384" fmla="*/ 1174248 w 3340211"/>
              <a:gd name="connsiteY384" fmla="*/ 2271323 h 2271323"/>
              <a:gd name="connsiteX385" fmla="*/ 1161654 w 3340211"/>
              <a:gd name="connsiteY385" fmla="*/ 2271323 h 2271323"/>
              <a:gd name="connsiteX386" fmla="*/ 1133654 w 3340211"/>
              <a:gd name="connsiteY386" fmla="*/ 2271323 h 2271323"/>
              <a:gd name="connsiteX387" fmla="*/ 1129501 w 3340211"/>
              <a:gd name="connsiteY387" fmla="*/ 2271323 h 2271323"/>
              <a:gd name="connsiteX388" fmla="*/ 1128385 w 3340211"/>
              <a:gd name="connsiteY388" fmla="*/ 2271323 h 2271323"/>
              <a:gd name="connsiteX389" fmla="*/ 1124592 w 3340211"/>
              <a:gd name="connsiteY389" fmla="*/ 2271323 h 2271323"/>
              <a:gd name="connsiteX390" fmla="*/ 1099213 w 3340211"/>
              <a:gd name="connsiteY390" fmla="*/ 2271323 h 2271323"/>
              <a:gd name="connsiteX391" fmla="*/ 1098448 w 3340211"/>
              <a:gd name="connsiteY391" fmla="*/ 2271323 h 2271323"/>
              <a:gd name="connsiteX392" fmla="*/ 1089585 w 3340211"/>
              <a:gd name="connsiteY392" fmla="*/ 2271323 h 2271323"/>
              <a:gd name="connsiteX393" fmla="*/ 1086966 w 3340211"/>
              <a:gd name="connsiteY393" fmla="*/ 2271323 h 2271323"/>
              <a:gd name="connsiteX394" fmla="*/ 1076877 w 3340211"/>
              <a:gd name="connsiteY394" fmla="*/ 2271323 h 2271323"/>
              <a:gd name="connsiteX395" fmla="*/ 1027144 w 3340211"/>
              <a:gd name="connsiteY395" fmla="*/ 2271323 h 2271323"/>
              <a:gd name="connsiteX396" fmla="*/ 1022343 w 3340211"/>
              <a:gd name="connsiteY396" fmla="*/ 2271323 h 2271323"/>
              <a:gd name="connsiteX397" fmla="*/ 1010658 w 3340211"/>
              <a:gd name="connsiteY397" fmla="*/ 2271323 h 2271323"/>
              <a:gd name="connsiteX398" fmla="*/ 988060 w 3340211"/>
              <a:gd name="connsiteY398" fmla="*/ 2271323 h 2271323"/>
              <a:gd name="connsiteX399" fmla="*/ 977767 w 3340211"/>
              <a:gd name="connsiteY399" fmla="*/ 2271323 h 2271323"/>
              <a:gd name="connsiteX400" fmla="*/ 951964 w 3340211"/>
              <a:gd name="connsiteY400" fmla="*/ 2271323 h 2271323"/>
              <a:gd name="connsiteX401" fmla="*/ 934270 w 3340211"/>
              <a:gd name="connsiteY401" fmla="*/ 2271323 h 2271323"/>
              <a:gd name="connsiteX402" fmla="*/ 915326 w 3340211"/>
              <a:gd name="connsiteY402" fmla="*/ 2271323 h 2271323"/>
              <a:gd name="connsiteX403" fmla="*/ 889523 w 3340211"/>
              <a:gd name="connsiteY403" fmla="*/ 2271323 h 2271323"/>
              <a:gd name="connsiteX404" fmla="*/ 876808 w 3340211"/>
              <a:gd name="connsiteY404" fmla="*/ 2271323 h 2271323"/>
              <a:gd name="connsiteX405" fmla="*/ 859235 w 3340211"/>
              <a:gd name="connsiteY405" fmla="*/ 2271323 h 2271323"/>
              <a:gd name="connsiteX406" fmla="*/ 846988 w 3340211"/>
              <a:gd name="connsiteY406" fmla="*/ 2271323 h 2271323"/>
              <a:gd name="connsiteX407" fmla="*/ 782365 w 3340211"/>
              <a:gd name="connsiteY407" fmla="*/ 2271323 h 2271323"/>
              <a:gd name="connsiteX408" fmla="*/ 752480 w 3340211"/>
              <a:gd name="connsiteY408" fmla="*/ 2271323 h 2271323"/>
              <a:gd name="connsiteX409" fmla="*/ 748082 w 3340211"/>
              <a:gd name="connsiteY409" fmla="*/ 2271323 h 2271323"/>
              <a:gd name="connsiteX410" fmla="*/ 714732 w 3340211"/>
              <a:gd name="connsiteY410" fmla="*/ 2271323 h 2271323"/>
              <a:gd name="connsiteX411" fmla="*/ 684468 w 3340211"/>
              <a:gd name="connsiteY411" fmla="*/ 2271323 h 2271323"/>
              <a:gd name="connsiteX412" fmla="*/ 675347 w 3340211"/>
              <a:gd name="connsiteY412" fmla="*/ 2271323 h 2271323"/>
              <a:gd name="connsiteX413" fmla="*/ 636830 w 3340211"/>
              <a:gd name="connsiteY413" fmla="*/ 2271323 h 2271323"/>
              <a:gd name="connsiteX414" fmla="*/ 614353 w 3340211"/>
              <a:gd name="connsiteY414" fmla="*/ 2271323 h 2271323"/>
              <a:gd name="connsiteX415" fmla="*/ 512502 w 3340211"/>
              <a:gd name="connsiteY415" fmla="*/ 2271323 h 2271323"/>
              <a:gd name="connsiteX416" fmla="*/ 496705 w 3340211"/>
              <a:gd name="connsiteY416" fmla="*/ 2271323 h 2271323"/>
              <a:gd name="connsiteX417" fmla="*/ 474753 w 3340211"/>
              <a:gd name="connsiteY417" fmla="*/ 2271323 h 2271323"/>
              <a:gd name="connsiteX418" fmla="*/ 461698 w 3340211"/>
              <a:gd name="connsiteY418" fmla="*/ 2271323 h 2271323"/>
              <a:gd name="connsiteX419" fmla="*/ 444490 w 3340211"/>
              <a:gd name="connsiteY419" fmla="*/ 2271323 h 2271323"/>
              <a:gd name="connsiteX420" fmla="*/ 374374 w 3340211"/>
              <a:gd name="connsiteY420" fmla="*/ 2271323 h 2271323"/>
              <a:gd name="connsiteX421" fmla="*/ 324078 w 3340211"/>
              <a:gd name="connsiteY421" fmla="*/ 2271323 h 2271323"/>
              <a:gd name="connsiteX422" fmla="*/ 293790 w 3340211"/>
              <a:gd name="connsiteY422" fmla="*/ 2271323 h 2271323"/>
              <a:gd name="connsiteX423" fmla="*/ 260520 w 3340211"/>
              <a:gd name="connsiteY423" fmla="*/ 2271323 h 2271323"/>
              <a:gd name="connsiteX424" fmla="*/ 256727 w 3340211"/>
              <a:gd name="connsiteY424" fmla="*/ 2271323 h 2271323"/>
              <a:gd name="connsiteX425" fmla="*/ 221720 w 3340211"/>
              <a:gd name="connsiteY425" fmla="*/ 2271323 h 2271323"/>
              <a:gd name="connsiteX426" fmla="*/ 109902 w 3340211"/>
              <a:gd name="connsiteY426" fmla="*/ 2271323 h 2271323"/>
              <a:gd name="connsiteX427" fmla="*/ 84099 w 3340211"/>
              <a:gd name="connsiteY427" fmla="*/ 2271323 h 2271323"/>
              <a:gd name="connsiteX428" fmla="*/ 161 w 3340211"/>
              <a:gd name="connsiteY428" fmla="*/ 2190929 h 2271323"/>
              <a:gd name="connsiteX429" fmla="*/ 0 w 3340211"/>
              <a:gd name="connsiteY429" fmla="*/ 2187396 h 2271323"/>
              <a:gd name="connsiteX430" fmla="*/ 0 w 3340211"/>
              <a:gd name="connsiteY430" fmla="*/ 83977 h 2271323"/>
              <a:gd name="connsiteX431" fmla="*/ 3611 w 3340211"/>
              <a:gd name="connsiteY431" fmla="*/ 56276 h 2271323"/>
              <a:gd name="connsiteX432" fmla="*/ 84099 w 3340211"/>
              <a:gd name="connsiteY432" fmla="*/ 0 h 227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</a:cxnLst>
            <a:rect l="l" t="t" r="r" b="b"/>
            <a:pathLst>
              <a:path w="3340211" h="2271323">
                <a:moveTo>
                  <a:pt x="84099" y="0"/>
                </a:moveTo>
                <a:lnTo>
                  <a:pt x="87367" y="0"/>
                </a:lnTo>
                <a:lnTo>
                  <a:pt x="94912" y="0"/>
                </a:lnTo>
                <a:lnTo>
                  <a:pt x="95130" y="0"/>
                </a:lnTo>
                <a:lnTo>
                  <a:pt x="110248" y="0"/>
                </a:lnTo>
                <a:lnTo>
                  <a:pt x="135171" y="0"/>
                </a:lnTo>
                <a:lnTo>
                  <a:pt x="172351" y="0"/>
                </a:lnTo>
                <a:lnTo>
                  <a:pt x="224239" y="0"/>
                </a:lnTo>
                <a:lnTo>
                  <a:pt x="273452" y="0"/>
                </a:lnTo>
                <a:lnTo>
                  <a:pt x="293288" y="0"/>
                </a:lnTo>
                <a:lnTo>
                  <a:pt x="309145" y="0"/>
                </a:lnTo>
                <a:lnTo>
                  <a:pt x="312939" y="0"/>
                </a:lnTo>
                <a:lnTo>
                  <a:pt x="324078" y="0"/>
                </a:lnTo>
                <a:lnTo>
                  <a:pt x="325045" y="0"/>
                </a:lnTo>
                <a:lnTo>
                  <a:pt x="328493" y="0"/>
                </a:lnTo>
                <a:lnTo>
                  <a:pt x="331825" y="0"/>
                </a:lnTo>
                <a:lnTo>
                  <a:pt x="350064" y="0"/>
                </a:lnTo>
                <a:lnTo>
                  <a:pt x="350226" y="0"/>
                </a:lnTo>
                <a:lnTo>
                  <a:pt x="386059" y="0"/>
                </a:lnTo>
                <a:lnTo>
                  <a:pt x="412329" y="0"/>
                </a:lnTo>
                <a:lnTo>
                  <a:pt x="416283" y="0"/>
                </a:lnTo>
                <a:lnTo>
                  <a:pt x="445136" y="0"/>
                </a:lnTo>
                <a:lnTo>
                  <a:pt x="485206" y="0"/>
                </a:lnTo>
                <a:lnTo>
                  <a:pt x="492671" y="0"/>
                </a:lnTo>
                <a:lnTo>
                  <a:pt x="533267" y="0"/>
                </a:lnTo>
                <a:lnTo>
                  <a:pt x="549123" y="0"/>
                </a:lnTo>
                <a:lnTo>
                  <a:pt x="564216" y="0"/>
                </a:lnTo>
                <a:lnTo>
                  <a:pt x="568472" y="0"/>
                </a:lnTo>
                <a:lnTo>
                  <a:pt x="579955" y="0"/>
                </a:lnTo>
                <a:lnTo>
                  <a:pt x="590042" y="0"/>
                </a:lnTo>
                <a:lnTo>
                  <a:pt x="644578" y="0"/>
                </a:lnTo>
                <a:lnTo>
                  <a:pt x="656261" y="0"/>
                </a:lnTo>
                <a:lnTo>
                  <a:pt x="678859" y="0"/>
                </a:lnTo>
                <a:lnTo>
                  <a:pt x="732649" y="0"/>
                </a:lnTo>
                <a:lnTo>
                  <a:pt x="790112" y="0"/>
                </a:lnTo>
                <a:lnTo>
                  <a:pt x="804194" y="0"/>
                </a:lnTo>
                <a:lnTo>
                  <a:pt x="819933" y="0"/>
                </a:lnTo>
                <a:lnTo>
                  <a:pt x="838898" y="0"/>
                </a:lnTo>
                <a:lnTo>
                  <a:pt x="884556" y="0"/>
                </a:lnTo>
                <a:lnTo>
                  <a:pt x="889523" y="0"/>
                </a:lnTo>
                <a:lnTo>
                  <a:pt x="892791" y="0"/>
                </a:lnTo>
                <a:lnTo>
                  <a:pt x="900554" y="0"/>
                </a:lnTo>
                <a:lnTo>
                  <a:pt x="914440" y="0"/>
                </a:lnTo>
                <a:lnTo>
                  <a:pt x="915671" y="0"/>
                </a:lnTo>
                <a:lnTo>
                  <a:pt x="918838" y="0"/>
                </a:lnTo>
                <a:lnTo>
                  <a:pt x="940594" y="0"/>
                </a:lnTo>
                <a:lnTo>
                  <a:pt x="951964" y="0"/>
                </a:lnTo>
                <a:lnTo>
                  <a:pt x="955232" y="0"/>
                </a:lnTo>
                <a:lnTo>
                  <a:pt x="962777" y="0"/>
                </a:lnTo>
                <a:lnTo>
                  <a:pt x="962995" y="0"/>
                </a:lnTo>
                <a:lnTo>
                  <a:pt x="977774" y="0"/>
                </a:lnTo>
                <a:lnTo>
                  <a:pt x="978113" y="0"/>
                </a:lnTo>
                <a:lnTo>
                  <a:pt x="982452" y="0"/>
                </a:lnTo>
                <a:lnTo>
                  <a:pt x="1003035" y="0"/>
                </a:lnTo>
                <a:lnTo>
                  <a:pt x="1029663" y="0"/>
                </a:lnTo>
                <a:lnTo>
                  <a:pt x="1030091" y="0"/>
                </a:lnTo>
                <a:lnTo>
                  <a:pt x="1040215" y="0"/>
                </a:lnTo>
                <a:lnTo>
                  <a:pt x="1052567" y="0"/>
                </a:lnTo>
                <a:lnTo>
                  <a:pt x="1078876" y="0"/>
                </a:lnTo>
                <a:lnTo>
                  <a:pt x="1092104" y="0"/>
                </a:lnTo>
                <a:lnTo>
                  <a:pt x="1098712" y="0"/>
                </a:lnTo>
                <a:lnTo>
                  <a:pt x="1129501" y="0"/>
                </a:lnTo>
                <a:lnTo>
                  <a:pt x="1130469" y="0"/>
                </a:lnTo>
                <a:lnTo>
                  <a:pt x="1133917" y="0"/>
                </a:lnTo>
                <a:lnTo>
                  <a:pt x="1137249" y="0"/>
                </a:lnTo>
                <a:lnTo>
                  <a:pt x="1141317" y="0"/>
                </a:lnTo>
                <a:lnTo>
                  <a:pt x="1154418" y="0"/>
                </a:lnTo>
                <a:lnTo>
                  <a:pt x="1155488" y="0"/>
                </a:lnTo>
                <a:lnTo>
                  <a:pt x="1155650" y="0"/>
                </a:lnTo>
                <a:lnTo>
                  <a:pt x="1161153" y="0"/>
                </a:lnTo>
                <a:lnTo>
                  <a:pt x="1177010" y="0"/>
                </a:lnTo>
                <a:lnTo>
                  <a:pt x="1180804" y="0"/>
                </a:lnTo>
                <a:lnTo>
                  <a:pt x="1191483" y="0"/>
                </a:lnTo>
                <a:lnTo>
                  <a:pt x="1191942" y="0"/>
                </a:lnTo>
                <a:lnTo>
                  <a:pt x="1192910" y="0"/>
                </a:lnTo>
                <a:lnTo>
                  <a:pt x="1196358" y="0"/>
                </a:lnTo>
                <a:lnTo>
                  <a:pt x="1199690" y="0"/>
                </a:lnTo>
                <a:lnTo>
                  <a:pt x="1205222" y="0"/>
                </a:lnTo>
                <a:lnTo>
                  <a:pt x="1217753" y="0"/>
                </a:lnTo>
                <a:lnTo>
                  <a:pt x="1217929" y="0"/>
                </a:lnTo>
                <a:lnTo>
                  <a:pt x="1218091" y="0"/>
                </a:lnTo>
                <a:lnTo>
                  <a:pt x="1221707" y="0"/>
                </a:lnTo>
                <a:lnTo>
                  <a:pt x="1222430" y="0"/>
                </a:lnTo>
                <a:lnTo>
                  <a:pt x="1250560" y="0"/>
                </a:lnTo>
                <a:lnTo>
                  <a:pt x="1253924" y="0"/>
                </a:lnTo>
                <a:lnTo>
                  <a:pt x="1280194" y="0"/>
                </a:lnTo>
                <a:lnTo>
                  <a:pt x="1284148" y="0"/>
                </a:lnTo>
                <a:lnTo>
                  <a:pt x="1290630" y="0"/>
                </a:lnTo>
                <a:lnTo>
                  <a:pt x="1292545" y="0"/>
                </a:lnTo>
                <a:lnTo>
                  <a:pt x="1298095" y="0"/>
                </a:lnTo>
                <a:lnTo>
                  <a:pt x="1313001" y="0"/>
                </a:lnTo>
                <a:lnTo>
                  <a:pt x="1338690" y="0"/>
                </a:lnTo>
                <a:lnTo>
                  <a:pt x="1342843" y="0"/>
                </a:lnTo>
                <a:lnTo>
                  <a:pt x="1353071" y="0"/>
                </a:lnTo>
                <a:lnTo>
                  <a:pt x="1360536" y="0"/>
                </a:lnTo>
                <a:lnTo>
                  <a:pt x="1373130" y="0"/>
                </a:lnTo>
                <a:lnTo>
                  <a:pt x="1373896" y="0"/>
                </a:lnTo>
                <a:lnTo>
                  <a:pt x="1385379" y="0"/>
                </a:lnTo>
                <a:lnTo>
                  <a:pt x="1395466" y="0"/>
                </a:lnTo>
                <a:lnTo>
                  <a:pt x="1401132" y="0"/>
                </a:lnTo>
                <a:lnTo>
                  <a:pt x="1416989" y="0"/>
                </a:lnTo>
                <a:lnTo>
                  <a:pt x="1432081" y="0"/>
                </a:lnTo>
                <a:lnTo>
                  <a:pt x="1436337" y="0"/>
                </a:lnTo>
                <a:lnTo>
                  <a:pt x="1445201" y="0"/>
                </a:lnTo>
                <a:lnTo>
                  <a:pt x="1447820" y="0"/>
                </a:lnTo>
                <a:lnTo>
                  <a:pt x="1450001" y="0"/>
                </a:lnTo>
                <a:lnTo>
                  <a:pt x="1457908" y="0"/>
                </a:lnTo>
                <a:lnTo>
                  <a:pt x="1461685" y="0"/>
                </a:lnTo>
                <a:lnTo>
                  <a:pt x="1484283" y="0"/>
                </a:lnTo>
                <a:lnTo>
                  <a:pt x="1512443" y="0"/>
                </a:lnTo>
                <a:lnTo>
                  <a:pt x="1524127" y="0"/>
                </a:lnTo>
                <a:lnTo>
                  <a:pt x="1538073" y="0"/>
                </a:lnTo>
                <a:lnTo>
                  <a:pt x="1546724" y="0"/>
                </a:lnTo>
                <a:lnTo>
                  <a:pt x="1557019" y="0"/>
                </a:lnTo>
                <a:lnTo>
                  <a:pt x="1582822" y="0"/>
                </a:lnTo>
                <a:lnTo>
                  <a:pt x="1595536" y="0"/>
                </a:lnTo>
                <a:lnTo>
                  <a:pt x="1600515" y="0"/>
                </a:lnTo>
                <a:lnTo>
                  <a:pt x="1613109" y="0"/>
                </a:lnTo>
                <a:lnTo>
                  <a:pt x="1625357" y="0"/>
                </a:lnTo>
                <a:lnTo>
                  <a:pt x="1657978" y="0"/>
                </a:lnTo>
                <a:lnTo>
                  <a:pt x="1672059" y="0"/>
                </a:lnTo>
                <a:lnTo>
                  <a:pt x="1687798" y="0"/>
                </a:lnTo>
                <a:lnTo>
                  <a:pt x="1689980" y="0"/>
                </a:lnTo>
                <a:lnTo>
                  <a:pt x="1706763" y="0"/>
                </a:lnTo>
                <a:lnTo>
                  <a:pt x="1719863" y="0"/>
                </a:lnTo>
                <a:lnTo>
                  <a:pt x="1724261" y="0"/>
                </a:lnTo>
                <a:lnTo>
                  <a:pt x="1752421" y="0"/>
                </a:lnTo>
                <a:lnTo>
                  <a:pt x="1757388" y="0"/>
                </a:lnTo>
                <a:lnTo>
                  <a:pt x="1757613" y="0"/>
                </a:lnTo>
                <a:lnTo>
                  <a:pt x="1760656" y="0"/>
                </a:lnTo>
                <a:lnTo>
                  <a:pt x="1768419" y="0"/>
                </a:lnTo>
                <a:lnTo>
                  <a:pt x="1782305" y="0"/>
                </a:lnTo>
                <a:lnTo>
                  <a:pt x="1783537" y="0"/>
                </a:lnTo>
                <a:lnTo>
                  <a:pt x="1786703" y="0"/>
                </a:lnTo>
                <a:lnTo>
                  <a:pt x="1787875" y="0"/>
                </a:lnTo>
                <a:lnTo>
                  <a:pt x="1796997" y="0"/>
                </a:lnTo>
                <a:lnTo>
                  <a:pt x="1808459" y="0"/>
                </a:lnTo>
                <a:lnTo>
                  <a:pt x="1835515" y="0"/>
                </a:lnTo>
                <a:lnTo>
                  <a:pt x="1845639" y="0"/>
                </a:lnTo>
                <a:lnTo>
                  <a:pt x="1850316" y="0"/>
                </a:lnTo>
                <a:lnTo>
                  <a:pt x="1857991" y="0"/>
                </a:lnTo>
                <a:lnTo>
                  <a:pt x="1897528" y="0"/>
                </a:lnTo>
                <a:lnTo>
                  <a:pt x="1897956" y="0"/>
                </a:lnTo>
                <a:lnTo>
                  <a:pt x="1920432" y="0"/>
                </a:lnTo>
                <a:lnTo>
                  <a:pt x="1946741" y="0"/>
                </a:lnTo>
                <a:lnTo>
                  <a:pt x="1959842" y="0"/>
                </a:lnTo>
                <a:lnTo>
                  <a:pt x="1966577" y="0"/>
                </a:lnTo>
                <a:lnTo>
                  <a:pt x="1975639" y="0"/>
                </a:lnTo>
                <a:lnTo>
                  <a:pt x="1997366" y="0"/>
                </a:lnTo>
                <a:lnTo>
                  <a:pt x="1997591" y="0"/>
                </a:lnTo>
                <a:lnTo>
                  <a:pt x="1998334" y="0"/>
                </a:lnTo>
                <a:lnTo>
                  <a:pt x="2001782" y="0"/>
                </a:lnTo>
                <a:lnTo>
                  <a:pt x="2005114" y="0"/>
                </a:lnTo>
                <a:lnTo>
                  <a:pt x="2010646" y="0"/>
                </a:lnTo>
                <a:lnTo>
                  <a:pt x="2022283" y="0"/>
                </a:lnTo>
                <a:lnTo>
                  <a:pt x="2023353" y="0"/>
                </a:lnTo>
                <a:lnTo>
                  <a:pt x="2023515" y="0"/>
                </a:lnTo>
                <a:lnTo>
                  <a:pt x="2027854" y="0"/>
                </a:lnTo>
                <a:lnTo>
                  <a:pt x="2059348" y="0"/>
                </a:lnTo>
                <a:lnTo>
                  <a:pt x="2073087" y="0"/>
                </a:lnTo>
                <a:lnTo>
                  <a:pt x="2085618" y="0"/>
                </a:lnTo>
                <a:lnTo>
                  <a:pt x="2089572" y="0"/>
                </a:lnTo>
                <a:lnTo>
                  <a:pt x="2090295" y="0"/>
                </a:lnTo>
                <a:lnTo>
                  <a:pt x="2097969" y="0"/>
                </a:lnTo>
                <a:lnTo>
                  <a:pt x="2118425" y="0"/>
                </a:lnTo>
                <a:lnTo>
                  <a:pt x="2148267" y="0"/>
                </a:lnTo>
                <a:lnTo>
                  <a:pt x="2158495" y="0"/>
                </a:lnTo>
                <a:lnTo>
                  <a:pt x="2160410" y="0"/>
                </a:lnTo>
                <a:lnTo>
                  <a:pt x="2165960" y="0"/>
                </a:lnTo>
                <a:lnTo>
                  <a:pt x="2178554" y="0"/>
                </a:lnTo>
                <a:lnTo>
                  <a:pt x="2206555" y="0"/>
                </a:lnTo>
                <a:lnTo>
                  <a:pt x="2210708" y="0"/>
                </a:lnTo>
                <a:lnTo>
                  <a:pt x="2211824" y="0"/>
                </a:lnTo>
                <a:lnTo>
                  <a:pt x="2215617" y="0"/>
                </a:lnTo>
                <a:lnTo>
                  <a:pt x="2240995" y="0"/>
                </a:lnTo>
                <a:lnTo>
                  <a:pt x="2241761" y="0"/>
                </a:lnTo>
                <a:lnTo>
                  <a:pt x="2250625" y="0"/>
                </a:lnTo>
                <a:lnTo>
                  <a:pt x="2253244" y="0"/>
                </a:lnTo>
                <a:lnTo>
                  <a:pt x="2263331" y="0"/>
                </a:lnTo>
                <a:lnTo>
                  <a:pt x="2313066" y="0"/>
                </a:lnTo>
                <a:lnTo>
                  <a:pt x="2317866" y="0"/>
                </a:lnTo>
                <a:lnTo>
                  <a:pt x="2329550" y="0"/>
                </a:lnTo>
                <a:lnTo>
                  <a:pt x="2352148" y="0"/>
                </a:lnTo>
                <a:lnTo>
                  <a:pt x="2362442" y="0"/>
                </a:lnTo>
                <a:lnTo>
                  <a:pt x="2388245" y="0"/>
                </a:lnTo>
                <a:lnTo>
                  <a:pt x="2405938" y="0"/>
                </a:lnTo>
                <a:lnTo>
                  <a:pt x="2424884" y="0"/>
                </a:lnTo>
                <a:lnTo>
                  <a:pt x="2450687" y="0"/>
                </a:lnTo>
                <a:lnTo>
                  <a:pt x="2463401" y="0"/>
                </a:lnTo>
                <a:lnTo>
                  <a:pt x="2480974" y="0"/>
                </a:lnTo>
                <a:lnTo>
                  <a:pt x="2493222" y="0"/>
                </a:lnTo>
                <a:lnTo>
                  <a:pt x="2557845" y="0"/>
                </a:lnTo>
                <a:lnTo>
                  <a:pt x="2587728" y="0"/>
                </a:lnTo>
                <a:lnTo>
                  <a:pt x="2592126" y="0"/>
                </a:lnTo>
                <a:lnTo>
                  <a:pt x="2625478" y="0"/>
                </a:lnTo>
                <a:lnTo>
                  <a:pt x="2655740" y="0"/>
                </a:lnTo>
                <a:lnTo>
                  <a:pt x="2664862" y="0"/>
                </a:lnTo>
                <a:lnTo>
                  <a:pt x="2703380" y="0"/>
                </a:lnTo>
                <a:lnTo>
                  <a:pt x="2725856" y="0"/>
                </a:lnTo>
                <a:lnTo>
                  <a:pt x="2827706" y="0"/>
                </a:lnTo>
                <a:lnTo>
                  <a:pt x="2843504" y="0"/>
                </a:lnTo>
                <a:lnTo>
                  <a:pt x="2865456" y="0"/>
                </a:lnTo>
                <a:lnTo>
                  <a:pt x="2878511" y="0"/>
                </a:lnTo>
                <a:lnTo>
                  <a:pt x="2895718" y="0"/>
                </a:lnTo>
                <a:lnTo>
                  <a:pt x="2965834" y="0"/>
                </a:lnTo>
                <a:lnTo>
                  <a:pt x="3016132" y="0"/>
                </a:lnTo>
                <a:lnTo>
                  <a:pt x="3046419" y="0"/>
                </a:lnTo>
                <a:lnTo>
                  <a:pt x="3079689" y="0"/>
                </a:lnTo>
                <a:lnTo>
                  <a:pt x="3083482" y="0"/>
                </a:lnTo>
                <a:lnTo>
                  <a:pt x="3118489" y="0"/>
                </a:lnTo>
                <a:lnTo>
                  <a:pt x="3230307" y="0"/>
                </a:lnTo>
                <a:lnTo>
                  <a:pt x="3256110" y="0"/>
                </a:lnTo>
                <a:cubicBezTo>
                  <a:pt x="3319187" y="0"/>
                  <a:pt x="3334956" y="47253"/>
                  <a:pt x="3338899" y="70879"/>
                </a:cubicBezTo>
                <a:lnTo>
                  <a:pt x="3340211" y="83986"/>
                </a:lnTo>
                <a:lnTo>
                  <a:pt x="3340211" y="2187332"/>
                </a:lnTo>
                <a:lnTo>
                  <a:pt x="3336599" y="2215048"/>
                </a:lnTo>
                <a:cubicBezTo>
                  <a:pt x="3320501" y="2271323"/>
                  <a:pt x="3256110" y="2271323"/>
                  <a:pt x="3256110" y="2271323"/>
                </a:cubicBezTo>
                <a:lnTo>
                  <a:pt x="3252842" y="2271323"/>
                </a:lnTo>
                <a:lnTo>
                  <a:pt x="3245297" y="2271323"/>
                </a:lnTo>
                <a:lnTo>
                  <a:pt x="3245078" y="2271323"/>
                </a:lnTo>
                <a:lnTo>
                  <a:pt x="3229961" y="2271323"/>
                </a:lnTo>
                <a:lnTo>
                  <a:pt x="3205039" y="2271323"/>
                </a:lnTo>
                <a:lnTo>
                  <a:pt x="3167859" y="2271323"/>
                </a:lnTo>
                <a:lnTo>
                  <a:pt x="3115970" y="2271323"/>
                </a:lnTo>
                <a:lnTo>
                  <a:pt x="3066756" y="2271323"/>
                </a:lnTo>
                <a:lnTo>
                  <a:pt x="3046921" y="2271323"/>
                </a:lnTo>
                <a:lnTo>
                  <a:pt x="3031064" y="2271323"/>
                </a:lnTo>
                <a:lnTo>
                  <a:pt x="3027271" y="2271323"/>
                </a:lnTo>
                <a:lnTo>
                  <a:pt x="3016132" y="2271323"/>
                </a:lnTo>
                <a:lnTo>
                  <a:pt x="3015163" y="2271323"/>
                </a:lnTo>
                <a:lnTo>
                  <a:pt x="3011715" y="2271323"/>
                </a:lnTo>
                <a:lnTo>
                  <a:pt x="3008384" y="2271323"/>
                </a:lnTo>
                <a:lnTo>
                  <a:pt x="2990144" y="2271323"/>
                </a:lnTo>
                <a:lnTo>
                  <a:pt x="2989983" y="2271323"/>
                </a:lnTo>
                <a:lnTo>
                  <a:pt x="2965060" y="2271323"/>
                </a:lnTo>
                <a:lnTo>
                  <a:pt x="2927880" y="2271323"/>
                </a:lnTo>
                <a:lnTo>
                  <a:pt x="2923925" y="2271323"/>
                </a:lnTo>
                <a:lnTo>
                  <a:pt x="2895073" y="2271323"/>
                </a:lnTo>
                <a:lnTo>
                  <a:pt x="2855002" y="2271323"/>
                </a:lnTo>
                <a:lnTo>
                  <a:pt x="2847537" y="2271323"/>
                </a:lnTo>
                <a:lnTo>
                  <a:pt x="2806943" y="2271323"/>
                </a:lnTo>
                <a:lnTo>
                  <a:pt x="2791085" y="2271323"/>
                </a:lnTo>
                <a:lnTo>
                  <a:pt x="2775994" y="2271323"/>
                </a:lnTo>
                <a:lnTo>
                  <a:pt x="2771737" y="2271323"/>
                </a:lnTo>
                <a:lnTo>
                  <a:pt x="2760255" y="2271323"/>
                </a:lnTo>
                <a:lnTo>
                  <a:pt x="2750166" y="2271323"/>
                </a:lnTo>
                <a:lnTo>
                  <a:pt x="2695632" y="2271323"/>
                </a:lnTo>
                <a:lnTo>
                  <a:pt x="2683947" y="2271323"/>
                </a:lnTo>
                <a:lnTo>
                  <a:pt x="2661349" y="2271323"/>
                </a:lnTo>
                <a:lnTo>
                  <a:pt x="2607559" y="2271323"/>
                </a:lnTo>
                <a:lnTo>
                  <a:pt x="2550097" y="2271323"/>
                </a:lnTo>
                <a:lnTo>
                  <a:pt x="2536015" y="2271323"/>
                </a:lnTo>
                <a:lnTo>
                  <a:pt x="2520276" y="2271323"/>
                </a:lnTo>
                <a:lnTo>
                  <a:pt x="2501312" y="2271323"/>
                </a:lnTo>
                <a:lnTo>
                  <a:pt x="2455653" y="2271323"/>
                </a:lnTo>
                <a:lnTo>
                  <a:pt x="2450687" y="2271323"/>
                </a:lnTo>
                <a:lnTo>
                  <a:pt x="2449307" y="2271323"/>
                </a:lnTo>
                <a:lnTo>
                  <a:pt x="2439655" y="2271323"/>
                </a:lnTo>
                <a:lnTo>
                  <a:pt x="2425769" y="2271323"/>
                </a:lnTo>
                <a:lnTo>
                  <a:pt x="2424538" y="2271323"/>
                </a:lnTo>
                <a:lnTo>
                  <a:pt x="2421371" y="2271323"/>
                </a:lnTo>
                <a:lnTo>
                  <a:pt x="2399615" y="2271323"/>
                </a:lnTo>
                <a:lnTo>
                  <a:pt x="2388245" y="2271323"/>
                </a:lnTo>
                <a:lnTo>
                  <a:pt x="2384977" y="2271323"/>
                </a:lnTo>
                <a:lnTo>
                  <a:pt x="2377432" y="2271323"/>
                </a:lnTo>
                <a:lnTo>
                  <a:pt x="2377213" y="2271323"/>
                </a:lnTo>
                <a:lnTo>
                  <a:pt x="2362434" y="2271323"/>
                </a:lnTo>
                <a:lnTo>
                  <a:pt x="2362097" y="2271323"/>
                </a:lnTo>
                <a:lnTo>
                  <a:pt x="2357757" y="2271323"/>
                </a:lnTo>
                <a:lnTo>
                  <a:pt x="2337174" y="2271323"/>
                </a:lnTo>
                <a:lnTo>
                  <a:pt x="2310546" y="2271323"/>
                </a:lnTo>
                <a:lnTo>
                  <a:pt x="2310119" y="2271323"/>
                </a:lnTo>
                <a:lnTo>
                  <a:pt x="2299994" y="2271323"/>
                </a:lnTo>
                <a:lnTo>
                  <a:pt x="2287642" y="2271323"/>
                </a:lnTo>
                <a:lnTo>
                  <a:pt x="2261333" y="2271323"/>
                </a:lnTo>
                <a:lnTo>
                  <a:pt x="2248105" y="2271323"/>
                </a:lnTo>
                <a:lnTo>
                  <a:pt x="2241498" y="2271323"/>
                </a:lnTo>
                <a:lnTo>
                  <a:pt x="2210708" y="2271323"/>
                </a:lnTo>
                <a:lnTo>
                  <a:pt x="2209740" y="2271323"/>
                </a:lnTo>
                <a:lnTo>
                  <a:pt x="2206292" y="2271323"/>
                </a:lnTo>
                <a:lnTo>
                  <a:pt x="2202960" y="2271323"/>
                </a:lnTo>
                <a:lnTo>
                  <a:pt x="2198891" y="2271323"/>
                </a:lnTo>
                <a:lnTo>
                  <a:pt x="2185791" y="2271323"/>
                </a:lnTo>
                <a:lnTo>
                  <a:pt x="2184721" y="2271323"/>
                </a:lnTo>
                <a:lnTo>
                  <a:pt x="2184560" y="2271323"/>
                </a:lnTo>
                <a:lnTo>
                  <a:pt x="2179056" y="2271323"/>
                </a:lnTo>
                <a:lnTo>
                  <a:pt x="2163199" y="2271323"/>
                </a:lnTo>
                <a:lnTo>
                  <a:pt x="2159636" y="2271323"/>
                </a:lnTo>
                <a:lnTo>
                  <a:pt x="2159406" y="2271323"/>
                </a:lnTo>
                <a:lnTo>
                  <a:pt x="2148267" y="2271323"/>
                </a:lnTo>
                <a:lnTo>
                  <a:pt x="2147298" y="2271323"/>
                </a:lnTo>
                <a:lnTo>
                  <a:pt x="2143851" y="2271323"/>
                </a:lnTo>
                <a:lnTo>
                  <a:pt x="2140519" y="2271323"/>
                </a:lnTo>
                <a:lnTo>
                  <a:pt x="2134987" y="2271323"/>
                </a:lnTo>
                <a:lnTo>
                  <a:pt x="2122456" y="2271323"/>
                </a:lnTo>
                <a:lnTo>
                  <a:pt x="2122279" y="2271323"/>
                </a:lnTo>
                <a:lnTo>
                  <a:pt x="2122118" y="2271323"/>
                </a:lnTo>
                <a:lnTo>
                  <a:pt x="2118502" y="2271323"/>
                </a:lnTo>
                <a:lnTo>
                  <a:pt x="2117779" y="2271323"/>
                </a:lnTo>
                <a:lnTo>
                  <a:pt x="2097195" y="2271323"/>
                </a:lnTo>
                <a:lnTo>
                  <a:pt x="2089650" y="2271323"/>
                </a:lnTo>
                <a:lnTo>
                  <a:pt x="2060015" y="2271323"/>
                </a:lnTo>
                <a:lnTo>
                  <a:pt x="2056060" y="2271323"/>
                </a:lnTo>
                <a:lnTo>
                  <a:pt x="2049579" y="2271323"/>
                </a:lnTo>
                <a:lnTo>
                  <a:pt x="2047663" y="2271323"/>
                </a:lnTo>
                <a:lnTo>
                  <a:pt x="2042114" y="2271323"/>
                </a:lnTo>
                <a:lnTo>
                  <a:pt x="2027209" y="2271323"/>
                </a:lnTo>
                <a:lnTo>
                  <a:pt x="2001519" y="2271323"/>
                </a:lnTo>
                <a:lnTo>
                  <a:pt x="1997366" y="2271323"/>
                </a:lnTo>
                <a:lnTo>
                  <a:pt x="1987138" y="2271323"/>
                </a:lnTo>
                <a:lnTo>
                  <a:pt x="1979672" y="2271323"/>
                </a:lnTo>
                <a:lnTo>
                  <a:pt x="1967078" y="2271323"/>
                </a:lnTo>
                <a:lnTo>
                  <a:pt x="1966314" y="2271323"/>
                </a:lnTo>
                <a:lnTo>
                  <a:pt x="1954831" y="2271323"/>
                </a:lnTo>
                <a:lnTo>
                  <a:pt x="1944742" y="2271323"/>
                </a:lnTo>
                <a:lnTo>
                  <a:pt x="1939078" y="2271323"/>
                </a:lnTo>
                <a:lnTo>
                  <a:pt x="1923220" y="2271323"/>
                </a:lnTo>
                <a:lnTo>
                  <a:pt x="1908129" y="2271323"/>
                </a:lnTo>
                <a:lnTo>
                  <a:pt x="1903872" y="2271323"/>
                </a:lnTo>
                <a:lnTo>
                  <a:pt x="1895009" y="2271323"/>
                </a:lnTo>
                <a:lnTo>
                  <a:pt x="1892390" y="2271323"/>
                </a:lnTo>
                <a:lnTo>
                  <a:pt x="1890208" y="2271323"/>
                </a:lnTo>
                <a:lnTo>
                  <a:pt x="1882301" y="2271323"/>
                </a:lnTo>
                <a:lnTo>
                  <a:pt x="1878523" y="2271323"/>
                </a:lnTo>
                <a:lnTo>
                  <a:pt x="1855926" y="2271323"/>
                </a:lnTo>
                <a:lnTo>
                  <a:pt x="1827767" y="2271323"/>
                </a:lnTo>
                <a:lnTo>
                  <a:pt x="1816082" y="2271323"/>
                </a:lnTo>
                <a:lnTo>
                  <a:pt x="1802135" y="2271323"/>
                </a:lnTo>
                <a:lnTo>
                  <a:pt x="1793484" y="2271323"/>
                </a:lnTo>
                <a:lnTo>
                  <a:pt x="1783191" y="2271323"/>
                </a:lnTo>
                <a:lnTo>
                  <a:pt x="1757388" y="2271323"/>
                </a:lnTo>
                <a:lnTo>
                  <a:pt x="1744673" y="2271323"/>
                </a:lnTo>
                <a:lnTo>
                  <a:pt x="1739694" y="2271323"/>
                </a:lnTo>
                <a:lnTo>
                  <a:pt x="1727100" y="2271323"/>
                </a:lnTo>
                <a:lnTo>
                  <a:pt x="1714853" y="2271323"/>
                </a:lnTo>
                <a:lnTo>
                  <a:pt x="1682232" y="2271323"/>
                </a:lnTo>
                <a:lnTo>
                  <a:pt x="1668150" y="2271323"/>
                </a:lnTo>
                <a:lnTo>
                  <a:pt x="1652411" y="2271323"/>
                </a:lnTo>
                <a:lnTo>
                  <a:pt x="1650230" y="2271323"/>
                </a:lnTo>
                <a:lnTo>
                  <a:pt x="1633447" y="2271323"/>
                </a:lnTo>
                <a:lnTo>
                  <a:pt x="1620345" y="2271323"/>
                </a:lnTo>
                <a:lnTo>
                  <a:pt x="1615947" y="2271323"/>
                </a:lnTo>
                <a:lnTo>
                  <a:pt x="1587789" y="2271323"/>
                </a:lnTo>
                <a:lnTo>
                  <a:pt x="1582822" y="2271323"/>
                </a:lnTo>
                <a:lnTo>
                  <a:pt x="1582597" y="2271323"/>
                </a:lnTo>
                <a:lnTo>
                  <a:pt x="1581443" y="2271323"/>
                </a:lnTo>
                <a:lnTo>
                  <a:pt x="1571790" y="2271323"/>
                </a:lnTo>
                <a:lnTo>
                  <a:pt x="1557904" y="2271323"/>
                </a:lnTo>
                <a:lnTo>
                  <a:pt x="1556673" y="2271323"/>
                </a:lnTo>
                <a:lnTo>
                  <a:pt x="1553506" y="2271323"/>
                </a:lnTo>
                <a:lnTo>
                  <a:pt x="1552334" y="2271323"/>
                </a:lnTo>
                <a:lnTo>
                  <a:pt x="1543213" y="2271323"/>
                </a:lnTo>
                <a:lnTo>
                  <a:pt x="1531750" y="2271323"/>
                </a:lnTo>
                <a:lnTo>
                  <a:pt x="1504695" y="2271323"/>
                </a:lnTo>
                <a:lnTo>
                  <a:pt x="1494569" y="2271323"/>
                </a:lnTo>
                <a:lnTo>
                  <a:pt x="1489892" y="2271323"/>
                </a:lnTo>
                <a:lnTo>
                  <a:pt x="1482218" y="2271323"/>
                </a:lnTo>
                <a:lnTo>
                  <a:pt x="1442682" y="2271323"/>
                </a:lnTo>
                <a:lnTo>
                  <a:pt x="1442254" y="2271323"/>
                </a:lnTo>
                <a:lnTo>
                  <a:pt x="1419777" y="2271323"/>
                </a:lnTo>
                <a:lnTo>
                  <a:pt x="1393468" y="2271323"/>
                </a:lnTo>
                <a:lnTo>
                  <a:pt x="1380367" y="2271323"/>
                </a:lnTo>
                <a:lnTo>
                  <a:pt x="1373633" y="2271323"/>
                </a:lnTo>
                <a:lnTo>
                  <a:pt x="1364570" y="2271323"/>
                </a:lnTo>
                <a:lnTo>
                  <a:pt x="1342843" y="2271323"/>
                </a:lnTo>
                <a:lnTo>
                  <a:pt x="1342619" y="2271323"/>
                </a:lnTo>
                <a:lnTo>
                  <a:pt x="1341875" y="2271323"/>
                </a:lnTo>
                <a:lnTo>
                  <a:pt x="1338427" y="2271323"/>
                </a:lnTo>
                <a:lnTo>
                  <a:pt x="1335096" y="2271323"/>
                </a:lnTo>
                <a:lnTo>
                  <a:pt x="1329563" y="2271323"/>
                </a:lnTo>
                <a:lnTo>
                  <a:pt x="1317926" y="2271323"/>
                </a:lnTo>
                <a:lnTo>
                  <a:pt x="1316856" y="2271323"/>
                </a:lnTo>
                <a:lnTo>
                  <a:pt x="1316695" y="2271323"/>
                </a:lnTo>
                <a:lnTo>
                  <a:pt x="1312355" y="2271323"/>
                </a:lnTo>
                <a:lnTo>
                  <a:pt x="1291771" y="2271323"/>
                </a:lnTo>
                <a:lnTo>
                  <a:pt x="1267122" y="2271323"/>
                </a:lnTo>
                <a:lnTo>
                  <a:pt x="1254591" y="2271323"/>
                </a:lnTo>
                <a:lnTo>
                  <a:pt x="1250637" y="2271323"/>
                </a:lnTo>
                <a:lnTo>
                  <a:pt x="1249914" y="2271323"/>
                </a:lnTo>
                <a:lnTo>
                  <a:pt x="1242240" y="2271323"/>
                </a:lnTo>
                <a:lnTo>
                  <a:pt x="1221785" y="2271323"/>
                </a:lnTo>
                <a:lnTo>
                  <a:pt x="1191942" y="2271323"/>
                </a:lnTo>
                <a:lnTo>
                  <a:pt x="1181714" y="2271323"/>
                </a:lnTo>
                <a:lnTo>
                  <a:pt x="1179798" y="2271323"/>
                </a:lnTo>
                <a:lnTo>
                  <a:pt x="1174248" y="2271323"/>
                </a:lnTo>
                <a:lnTo>
                  <a:pt x="1161654" y="2271323"/>
                </a:lnTo>
                <a:lnTo>
                  <a:pt x="1133654" y="2271323"/>
                </a:lnTo>
                <a:lnTo>
                  <a:pt x="1129501" y="2271323"/>
                </a:lnTo>
                <a:lnTo>
                  <a:pt x="1128385" y="2271323"/>
                </a:lnTo>
                <a:lnTo>
                  <a:pt x="1124592" y="2271323"/>
                </a:lnTo>
                <a:lnTo>
                  <a:pt x="1099213" y="2271323"/>
                </a:lnTo>
                <a:lnTo>
                  <a:pt x="1098448" y="2271323"/>
                </a:lnTo>
                <a:lnTo>
                  <a:pt x="1089585" y="2271323"/>
                </a:lnTo>
                <a:lnTo>
                  <a:pt x="1086966" y="2271323"/>
                </a:lnTo>
                <a:lnTo>
                  <a:pt x="1076877" y="2271323"/>
                </a:lnTo>
                <a:lnTo>
                  <a:pt x="1027144" y="2271323"/>
                </a:lnTo>
                <a:lnTo>
                  <a:pt x="1022343" y="2271323"/>
                </a:lnTo>
                <a:lnTo>
                  <a:pt x="1010658" y="2271323"/>
                </a:lnTo>
                <a:lnTo>
                  <a:pt x="988060" y="2271323"/>
                </a:lnTo>
                <a:lnTo>
                  <a:pt x="977767" y="2271323"/>
                </a:lnTo>
                <a:lnTo>
                  <a:pt x="951964" y="2271323"/>
                </a:lnTo>
                <a:lnTo>
                  <a:pt x="934270" y="2271323"/>
                </a:lnTo>
                <a:lnTo>
                  <a:pt x="915326" y="2271323"/>
                </a:lnTo>
                <a:lnTo>
                  <a:pt x="889523" y="2271323"/>
                </a:lnTo>
                <a:lnTo>
                  <a:pt x="876808" y="2271323"/>
                </a:lnTo>
                <a:lnTo>
                  <a:pt x="859235" y="2271323"/>
                </a:lnTo>
                <a:lnTo>
                  <a:pt x="846988" y="2271323"/>
                </a:lnTo>
                <a:lnTo>
                  <a:pt x="782365" y="2271323"/>
                </a:lnTo>
                <a:lnTo>
                  <a:pt x="752480" y="2271323"/>
                </a:lnTo>
                <a:lnTo>
                  <a:pt x="748082" y="2271323"/>
                </a:lnTo>
                <a:lnTo>
                  <a:pt x="714732" y="2271323"/>
                </a:lnTo>
                <a:lnTo>
                  <a:pt x="684468" y="2271323"/>
                </a:lnTo>
                <a:lnTo>
                  <a:pt x="675347" y="2271323"/>
                </a:lnTo>
                <a:lnTo>
                  <a:pt x="636830" y="2271323"/>
                </a:lnTo>
                <a:lnTo>
                  <a:pt x="614353" y="2271323"/>
                </a:lnTo>
                <a:lnTo>
                  <a:pt x="512502" y="2271323"/>
                </a:lnTo>
                <a:lnTo>
                  <a:pt x="496705" y="2271323"/>
                </a:lnTo>
                <a:lnTo>
                  <a:pt x="474753" y="2271323"/>
                </a:lnTo>
                <a:lnTo>
                  <a:pt x="461698" y="2271323"/>
                </a:lnTo>
                <a:lnTo>
                  <a:pt x="444490" y="2271323"/>
                </a:lnTo>
                <a:lnTo>
                  <a:pt x="374374" y="2271323"/>
                </a:lnTo>
                <a:lnTo>
                  <a:pt x="324078" y="2271323"/>
                </a:lnTo>
                <a:lnTo>
                  <a:pt x="293790" y="2271323"/>
                </a:lnTo>
                <a:lnTo>
                  <a:pt x="260520" y="2271323"/>
                </a:lnTo>
                <a:lnTo>
                  <a:pt x="256727" y="2271323"/>
                </a:lnTo>
                <a:lnTo>
                  <a:pt x="221720" y="2271323"/>
                </a:lnTo>
                <a:lnTo>
                  <a:pt x="109902" y="2271323"/>
                </a:lnTo>
                <a:lnTo>
                  <a:pt x="84099" y="2271323"/>
                </a:lnTo>
                <a:cubicBezTo>
                  <a:pt x="10510" y="2271323"/>
                  <a:pt x="1311" y="2207008"/>
                  <a:pt x="161" y="2190929"/>
                </a:cubicBezTo>
                <a:lnTo>
                  <a:pt x="0" y="2187396"/>
                </a:lnTo>
                <a:lnTo>
                  <a:pt x="0" y="83977"/>
                </a:lnTo>
                <a:lnTo>
                  <a:pt x="3611" y="56276"/>
                </a:lnTo>
                <a:cubicBezTo>
                  <a:pt x="19708" y="0"/>
                  <a:pt x="84099" y="0"/>
                  <a:pt x="84099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274320" rIns="0" bIns="0" anchor="t" anchorCtr="0">
            <a:noAutofit/>
          </a:bodyPr>
          <a:lstStyle>
            <a:lvl1pPr algn="ctr">
              <a:lnSpc>
                <a:spcPts val="1600"/>
              </a:lnSpc>
              <a:defRPr sz="1400" b="0"/>
            </a:lvl1pPr>
          </a:lstStyle>
          <a:p>
            <a:r>
              <a:rPr lang="en-GB" noProof="0" dirty="0"/>
              <a:t>(Q horizontal) 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581156" y="3929476"/>
            <a:ext cx="2736145" cy="2271324"/>
          </a:xfrm>
          <a:custGeom>
            <a:avLst/>
            <a:gdLst>
              <a:gd name="connsiteX0" fmla="*/ 84100 w 2736145"/>
              <a:gd name="connsiteY0" fmla="*/ 0 h 2271324"/>
              <a:gd name="connsiteX1" fmla="*/ 87368 w 2736145"/>
              <a:gd name="connsiteY1" fmla="*/ 0 h 2271324"/>
              <a:gd name="connsiteX2" fmla="*/ 94913 w 2736145"/>
              <a:gd name="connsiteY2" fmla="*/ 0 h 2271324"/>
              <a:gd name="connsiteX3" fmla="*/ 95131 w 2736145"/>
              <a:gd name="connsiteY3" fmla="*/ 0 h 2271324"/>
              <a:gd name="connsiteX4" fmla="*/ 110248 w 2736145"/>
              <a:gd name="connsiteY4" fmla="*/ 0 h 2271324"/>
              <a:gd name="connsiteX5" fmla="*/ 135171 w 2736145"/>
              <a:gd name="connsiteY5" fmla="*/ 0 h 2271324"/>
              <a:gd name="connsiteX6" fmla="*/ 172351 w 2736145"/>
              <a:gd name="connsiteY6" fmla="*/ 0 h 2271324"/>
              <a:gd name="connsiteX7" fmla="*/ 224240 w 2736145"/>
              <a:gd name="connsiteY7" fmla="*/ 0 h 2271324"/>
              <a:gd name="connsiteX8" fmla="*/ 273453 w 2736145"/>
              <a:gd name="connsiteY8" fmla="*/ 0 h 2271324"/>
              <a:gd name="connsiteX9" fmla="*/ 293289 w 2736145"/>
              <a:gd name="connsiteY9" fmla="*/ 0 h 2271324"/>
              <a:gd name="connsiteX10" fmla="*/ 309146 w 2736145"/>
              <a:gd name="connsiteY10" fmla="*/ 0 h 2271324"/>
              <a:gd name="connsiteX11" fmla="*/ 312939 w 2736145"/>
              <a:gd name="connsiteY11" fmla="*/ 0 h 2271324"/>
              <a:gd name="connsiteX12" fmla="*/ 324078 w 2736145"/>
              <a:gd name="connsiteY12" fmla="*/ 0 h 2271324"/>
              <a:gd name="connsiteX13" fmla="*/ 325046 w 2736145"/>
              <a:gd name="connsiteY13" fmla="*/ 0 h 2271324"/>
              <a:gd name="connsiteX14" fmla="*/ 328493 w 2736145"/>
              <a:gd name="connsiteY14" fmla="*/ 0 h 2271324"/>
              <a:gd name="connsiteX15" fmla="*/ 331826 w 2736145"/>
              <a:gd name="connsiteY15" fmla="*/ 0 h 2271324"/>
              <a:gd name="connsiteX16" fmla="*/ 347897 w 2736145"/>
              <a:gd name="connsiteY16" fmla="*/ 0 h 2271324"/>
              <a:gd name="connsiteX17" fmla="*/ 350065 w 2736145"/>
              <a:gd name="connsiteY17" fmla="*/ 0 h 2271324"/>
              <a:gd name="connsiteX18" fmla="*/ 350227 w 2736145"/>
              <a:gd name="connsiteY18" fmla="*/ 0 h 2271324"/>
              <a:gd name="connsiteX19" fmla="*/ 351166 w 2736145"/>
              <a:gd name="connsiteY19" fmla="*/ 0 h 2271324"/>
              <a:gd name="connsiteX20" fmla="*/ 358710 w 2736145"/>
              <a:gd name="connsiteY20" fmla="*/ 0 h 2271324"/>
              <a:gd name="connsiteX21" fmla="*/ 358928 w 2736145"/>
              <a:gd name="connsiteY21" fmla="*/ 0 h 2271324"/>
              <a:gd name="connsiteX22" fmla="*/ 374046 w 2736145"/>
              <a:gd name="connsiteY22" fmla="*/ 0 h 2271324"/>
              <a:gd name="connsiteX23" fmla="*/ 386060 w 2736145"/>
              <a:gd name="connsiteY23" fmla="*/ 0 h 2271324"/>
              <a:gd name="connsiteX24" fmla="*/ 398969 w 2736145"/>
              <a:gd name="connsiteY24" fmla="*/ 0 h 2271324"/>
              <a:gd name="connsiteX25" fmla="*/ 412329 w 2736145"/>
              <a:gd name="connsiteY25" fmla="*/ 0 h 2271324"/>
              <a:gd name="connsiteX26" fmla="*/ 416284 w 2736145"/>
              <a:gd name="connsiteY26" fmla="*/ 0 h 2271324"/>
              <a:gd name="connsiteX27" fmla="*/ 436149 w 2736145"/>
              <a:gd name="connsiteY27" fmla="*/ 0 h 2271324"/>
              <a:gd name="connsiteX28" fmla="*/ 445136 w 2736145"/>
              <a:gd name="connsiteY28" fmla="*/ 0 h 2271324"/>
              <a:gd name="connsiteX29" fmla="*/ 485207 w 2736145"/>
              <a:gd name="connsiteY29" fmla="*/ 0 h 2271324"/>
              <a:gd name="connsiteX30" fmla="*/ 488037 w 2736145"/>
              <a:gd name="connsiteY30" fmla="*/ 0 h 2271324"/>
              <a:gd name="connsiteX31" fmla="*/ 492672 w 2736145"/>
              <a:gd name="connsiteY31" fmla="*/ 0 h 2271324"/>
              <a:gd name="connsiteX32" fmla="*/ 533267 w 2736145"/>
              <a:gd name="connsiteY32" fmla="*/ 0 h 2271324"/>
              <a:gd name="connsiteX33" fmla="*/ 537250 w 2736145"/>
              <a:gd name="connsiteY33" fmla="*/ 0 h 2271324"/>
              <a:gd name="connsiteX34" fmla="*/ 549124 w 2736145"/>
              <a:gd name="connsiteY34" fmla="*/ 0 h 2271324"/>
              <a:gd name="connsiteX35" fmla="*/ 557087 w 2736145"/>
              <a:gd name="connsiteY35" fmla="*/ 0 h 2271324"/>
              <a:gd name="connsiteX36" fmla="*/ 564217 w 2736145"/>
              <a:gd name="connsiteY36" fmla="*/ 0 h 2271324"/>
              <a:gd name="connsiteX37" fmla="*/ 568473 w 2736145"/>
              <a:gd name="connsiteY37" fmla="*/ 0 h 2271324"/>
              <a:gd name="connsiteX38" fmla="*/ 572944 w 2736145"/>
              <a:gd name="connsiteY38" fmla="*/ 0 h 2271324"/>
              <a:gd name="connsiteX39" fmla="*/ 576737 w 2736145"/>
              <a:gd name="connsiteY39" fmla="*/ 0 h 2271324"/>
              <a:gd name="connsiteX40" fmla="*/ 579956 w 2736145"/>
              <a:gd name="connsiteY40" fmla="*/ 0 h 2271324"/>
              <a:gd name="connsiteX41" fmla="*/ 587876 w 2736145"/>
              <a:gd name="connsiteY41" fmla="*/ 0 h 2271324"/>
              <a:gd name="connsiteX42" fmla="*/ 588844 w 2736145"/>
              <a:gd name="connsiteY42" fmla="*/ 0 h 2271324"/>
              <a:gd name="connsiteX43" fmla="*/ 590043 w 2736145"/>
              <a:gd name="connsiteY43" fmla="*/ 0 h 2271324"/>
              <a:gd name="connsiteX44" fmla="*/ 592291 w 2736145"/>
              <a:gd name="connsiteY44" fmla="*/ 0 h 2271324"/>
              <a:gd name="connsiteX45" fmla="*/ 595624 w 2736145"/>
              <a:gd name="connsiteY45" fmla="*/ 0 h 2271324"/>
              <a:gd name="connsiteX46" fmla="*/ 613863 w 2736145"/>
              <a:gd name="connsiteY46" fmla="*/ 0 h 2271324"/>
              <a:gd name="connsiteX47" fmla="*/ 614024 w 2736145"/>
              <a:gd name="connsiteY47" fmla="*/ 0 h 2271324"/>
              <a:gd name="connsiteX48" fmla="*/ 644578 w 2736145"/>
              <a:gd name="connsiteY48" fmla="*/ 0 h 2271324"/>
              <a:gd name="connsiteX49" fmla="*/ 649858 w 2736145"/>
              <a:gd name="connsiteY49" fmla="*/ 0 h 2271324"/>
              <a:gd name="connsiteX50" fmla="*/ 656262 w 2736145"/>
              <a:gd name="connsiteY50" fmla="*/ 0 h 2271324"/>
              <a:gd name="connsiteX51" fmla="*/ 676127 w 2736145"/>
              <a:gd name="connsiteY51" fmla="*/ 0 h 2271324"/>
              <a:gd name="connsiteX52" fmla="*/ 678860 w 2736145"/>
              <a:gd name="connsiteY52" fmla="*/ 0 h 2271324"/>
              <a:gd name="connsiteX53" fmla="*/ 680082 w 2736145"/>
              <a:gd name="connsiteY53" fmla="*/ 0 h 2271324"/>
              <a:gd name="connsiteX54" fmla="*/ 708934 w 2736145"/>
              <a:gd name="connsiteY54" fmla="*/ 0 h 2271324"/>
              <a:gd name="connsiteX55" fmla="*/ 732650 w 2736145"/>
              <a:gd name="connsiteY55" fmla="*/ 0 h 2271324"/>
              <a:gd name="connsiteX56" fmla="*/ 749004 w 2736145"/>
              <a:gd name="connsiteY56" fmla="*/ 0 h 2271324"/>
              <a:gd name="connsiteX57" fmla="*/ 756470 w 2736145"/>
              <a:gd name="connsiteY57" fmla="*/ 0 h 2271324"/>
              <a:gd name="connsiteX58" fmla="*/ 790113 w 2736145"/>
              <a:gd name="connsiteY58" fmla="*/ 0 h 2271324"/>
              <a:gd name="connsiteX59" fmla="*/ 797065 w 2736145"/>
              <a:gd name="connsiteY59" fmla="*/ 0 h 2271324"/>
              <a:gd name="connsiteX60" fmla="*/ 804195 w 2736145"/>
              <a:gd name="connsiteY60" fmla="*/ 0 h 2271324"/>
              <a:gd name="connsiteX61" fmla="*/ 812922 w 2736145"/>
              <a:gd name="connsiteY61" fmla="*/ 0 h 2271324"/>
              <a:gd name="connsiteX62" fmla="*/ 819934 w 2736145"/>
              <a:gd name="connsiteY62" fmla="*/ 0 h 2271324"/>
              <a:gd name="connsiteX63" fmla="*/ 828014 w 2736145"/>
              <a:gd name="connsiteY63" fmla="*/ 0 h 2271324"/>
              <a:gd name="connsiteX64" fmla="*/ 832271 w 2736145"/>
              <a:gd name="connsiteY64" fmla="*/ 0 h 2271324"/>
              <a:gd name="connsiteX65" fmla="*/ 838898 w 2736145"/>
              <a:gd name="connsiteY65" fmla="*/ 0 h 2271324"/>
              <a:gd name="connsiteX66" fmla="*/ 843753 w 2736145"/>
              <a:gd name="connsiteY66" fmla="*/ 0 h 2271324"/>
              <a:gd name="connsiteX67" fmla="*/ 853841 w 2736145"/>
              <a:gd name="connsiteY67" fmla="*/ 0 h 2271324"/>
              <a:gd name="connsiteX68" fmla="*/ 884557 w 2736145"/>
              <a:gd name="connsiteY68" fmla="*/ 0 h 2271324"/>
              <a:gd name="connsiteX69" fmla="*/ 889524 w 2736145"/>
              <a:gd name="connsiteY69" fmla="*/ 0 h 2271324"/>
              <a:gd name="connsiteX70" fmla="*/ 892792 w 2736145"/>
              <a:gd name="connsiteY70" fmla="*/ 0 h 2271324"/>
              <a:gd name="connsiteX71" fmla="*/ 900555 w 2736145"/>
              <a:gd name="connsiteY71" fmla="*/ 0 h 2271324"/>
              <a:gd name="connsiteX72" fmla="*/ 908376 w 2736145"/>
              <a:gd name="connsiteY72" fmla="*/ 0 h 2271324"/>
              <a:gd name="connsiteX73" fmla="*/ 914440 w 2736145"/>
              <a:gd name="connsiteY73" fmla="*/ 0 h 2271324"/>
              <a:gd name="connsiteX74" fmla="*/ 915672 w 2736145"/>
              <a:gd name="connsiteY74" fmla="*/ 0 h 2271324"/>
              <a:gd name="connsiteX75" fmla="*/ 918838 w 2736145"/>
              <a:gd name="connsiteY75" fmla="*/ 0 h 2271324"/>
              <a:gd name="connsiteX76" fmla="*/ 920060 w 2736145"/>
              <a:gd name="connsiteY76" fmla="*/ 0 h 2271324"/>
              <a:gd name="connsiteX77" fmla="*/ 940595 w 2736145"/>
              <a:gd name="connsiteY77" fmla="*/ 0 h 2271324"/>
              <a:gd name="connsiteX78" fmla="*/ 942658 w 2736145"/>
              <a:gd name="connsiteY78" fmla="*/ 0 h 2271324"/>
              <a:gd name="connsiteX79" fmla="*/ 977775 w 2736145"/>
              <a:gd name="connsiteY79" fmla="*/ 0 h 2271324"/>
              <a:gd name="connsiteX80" fmla="*/ 982452 w 2736145"/>
              <a:gd name="connsiteY80" fmla="*/ 0 h 2271324"/>
              <a:gd name="connsiteX81" fmla="*/ 996448 w 2736145"/>
              <a:gd name="connsiteY81" fmla="*/ 0 h 2271324"/>
              <a:gd name="connsiteX82" fmla="*/ 1029664 w 2736145"/>
              <a:gd name="connsiteY82" fmla="*/ 0 h 2271324"/>
              <a:gd name="connsiteX83" fmla="*/ 1030092 w 2736145"/>
              <a:gd name="connsiteY83" fmla="*/ 0 h 2271324"/>
              <a:gd name="connsiteX84" fmla="*/ 1052568 w 2736145"/>
              <a:gd name="connsiteY84" fmla="*/ 0 h 2271324"/>
              <a:gd name="connsiteX85" fmla="*/ 1053911 w 2736145"/>
              <a:gd name="connsiteY85" fmla="*/ 0 h 2271324"/>
              <a:gd name="connsiteX86" fmla="*/ 1067993 w 2736145"/>
              <a:gd name="connsiteY86" fmla="*/ 0 h 2271324"/>
              <a:gd name="connsiteX87" fmla="*/ 1078877 w 2736145"/>
              <a:gd name="connsiteY87" fmla="*/ 0 h 2271324"/>
              <a:gd name="connsiteX88" fmla="*/ 1083732 w 2736145"/>
              <a:gd name="connsiteY88" fmla="*/ 0 h 2271324"/>
              <a:gd name="connsiteX89" fmla="*/ 1098713 w 2736145"/>
              <a:gd name="connsiteY89" fmla="*/ 0 h 2271324"/>
              <a:gd name="connsiteX90" fmla="*/ 1102696 w 2736145"/>
              <a:gd name="connsiteY90" fmla="*/ 0 h 2271324"/>
              <a:gd name="connsiteX91" fmla="*/ 1129502 w 2736145"/>
              <a:gd name="connsiteY91" fmla="*/ 0 h 2271324"/>
              <a:gd name="connsiteX92" fmla="*/ 1130470 w 2736145"/>
              <a:gd name="connsiteY92" fmla="*/ 0 h 2271324"/>
              <a:gd name="connsiteX93" fmla="*/ 1133917 w 2736145"/>
              <a:gd name="connsiteY93" fmla="*/ 0 h 2271324"/>
              <a:gd name="connsiteX94" fmla="*/ 1137250 w 2736145"/>
              <a:gd name="connsiteY94" fmla="*/ 0 h 2271324"/>
              <a:gd name="connsiteX95" fmla="*/ 1148354 w 2736145"/>
              <a:gd name="connsiteY95" fmla="*/ 0 h 2271324"/>
              <a:gd name="connsiteX96" fmla="*/ 1153321 w 2736145"/>
              <a:gd name="connsiteY96" fmla="*/ 0 h 2271324"/>
              <a:gd name="connsiteX97" fmla="*/ 1154419 w 2736145"/>
              <a:gd name="connsiteY97" fmla="*/ 0 h 2271324"/>
              <a:gd name="connsiteX98" fmla="*/ 1155489 w 2736145"/>
              <a:gd name="connsiteY98" fmla="*/ 0 h 2271324"/>
              <a:gd name="connsiteX99" fmla="*/ 1155651 w 2736145"/>
              <a:gd name="connsiteY99" fmla="*/ 0 h 2271324"/>
              <a:gd name="connsiteX100" fmla="*/ 1156590 w 2736145"/>
              <a:gd name="connsiteY100" fmla="*/ 0 h 2271324"/>
              <a:gd name="connsiteX101" fmla="*/ 1164352 w 2736145"/>
              <a:gd name="connsiteY101" fmla="*/ 0 h 2271324"/>
              <a:gd name="connsiteX102" fmla="*/ 1178238 w 2736145"/>
              <a:gd name="connsiteY102" fmla="*/ 0 h 2271324"/>
              <a:gd name="connsiteX103" fmla="*/ 1179470 w 2736145"/>
              <a:gd name="connsiteY103" fmla="*/ 0 h 2271324"/>
              <a:gd name="connsiteX104" fmla="*/ 1182636 w 2736145"/>
              <a:gd name="connsiteY104" fmla="*/ 0 h 2271324"/>
              <a:gd name="connsiteX105" fmla="*/ 1191484 w 2736145"/>
              <a:gd name="connsiteY105" fmla="*/ 0 h 2271324"/>
              <a:gd name="connsiteX106" fmla="*/ 1204393 w 2736145"/>
              <a:gd name="connsiteY106" fmla="*/ 0 h 2271324"/>
              <a:gd name="connsiteX107" fmla="*/ 1205223 w 2736145"/>
              <a:gd name="connsiteY107" fmla="*/ 0 h 2271324"/>
              <a:gd name="connsiteX108" fmla="*/ 1217753 w 2736145"/>
              <a:gd name="connsiteY108" fmla="*/ 0 h 2271324"/>
              <a:gd name="connsiteX109" fmla="*/ 1221708 w 2736145"/>
              <a:gd name="connsiteY109" fmla="*/ 0 h 2271324"/>
              <a:gd name="connsiteX110" fmla="*/ 1222431 w 2736145"/>
              <a:gd name="connsiteY110" fmla="*/ 0 h 2271324"/>
              <a:gd name="connsiteX111" fmla="*/ 1241573 w 2736145"/>
              <a:gd name="connsiteY111" fmla="*/ 0 h 2271324"/>
              <a:gd name="connsiteX112" fmla="*/ 1246250 w 2736145"/>
              <a:gd name="connsiteY112" fmla="*/ 0 h 2271324"/>
              <a:gd name="connsiteX113" fmla="*/ 1250560 w 2736145"/>
              <a:gd name="connsiteY113" fmla="*/ 0 h 2271324"/>
              <a:gd name="connsiteX114" fmla="*/ 1290631 w 2736145"/>
              <a:gd name="connsiteY114" fmla="*/ 0 h 2271324"/>
              <a:gd name="connsiteX115" fmla="*/ 1292546 w 2736145"/>
              <a:gd name="connsiteY115" fmla="*/ 0 h 2271324"/>
              <a:gd name="connsiteX116" fmla="*/ 1293461 w 2736145"/>
              <a:gd name="connsiteY116" fmla="*/ 0 h 2271324"/>
              <a:gd name="connsiteX117" fmla="*/ 1293889 w 2736145"/>
              <a:gd name="connsiteY117" fmla="*/ 0 h 2271324"/>
              <a:gd name="connsiteX118" fmla="*/ 1298096 w 2736145"/>
              <a:gd name="connsiteY118" fmla="*/ 0 h 2271324"/>
              <a:gd name="connsiteX119" fmla="*/ 1316365 w 2736145"/>
              <a:gd name="connsiteY119" fmla="*/ 0 h 2271324"/>
              <a:gd name="connsiteX120" fmla="*/ 1338691 w 2736145"/>
              <a:gd name="connsiteY120" fmla="*/ 0 h 2271324"/>
              <a:gd name="connsiteX121" fmla="*/ 1342674 w 2736145"/>
              <a:gd name="connsiteY121" fmla="*/ 0 h 2271324"/>
              <a:gd name="connsiteX122" fmla="*/ 1342844 w 2736145"/>
              <a:gd name="connsiteY122" fmla="*/ 0 h 2271324"/>
              <a:gd name="connsiteX123" fmla="*/ 1362510 w 2736145"/>
              <a:gd name="connsiteY123" fmla="*/ 0 h 2271324"/>
              <a:gd name="connsiteX124" fmla="*/ 1373131 w 2736145"/>
              <a:gd name="connsiteY124" fmla="*/ 0 h 2271324"/>
              <a:gd name="connsiteX125" fmla="*/ 1373897 w 2736145"/>
              <a:gd name="connsiteY125" fmla="*/ 0 h 2271324"/>
              <a:gd name="connsiteX126" fmla="*/ 1385379 w 2736145"/>
              <a:gd name="connsiteY126" fmla="*/ 0 h 2271324"/>
              <a:gd name="connsiteX127" fmla="*/ 1393300 w 2736145"/>
              <a:gd name="connsiteY127" fmla="*/ 0 h 2271324"/>
              <a:gd name="connsiteX128" fmla="*/ 1394267 w 2736145"/>
              <a:gd name="connsiteY128" fmla="*/ 0 h 2271324"/>
              <a:gd name="connsiteX129" fmla="*/ 1395467 w 2736145"/>
              <a:gd name="connsiteY129" fmla="*/ 0 h 2271324"/>
              <a:gd name="connsiteX130" fmla="*/ 1397715 w 2736145"/>
              <a:gd name="connsiteY130" fmla="*/ 0 h 2271324"/>
              <a:gd name="connsiteX131" fmla="*/ 1401047 w 2736145"/>
              <a:gd name="connsiteY131" fmla="*/ 0 h 2271324"/>
              <a:gd name="connsiteX132" fmla="*/ 1418216 w 2736145"/>
              <a:gd name="connsiteY132" fmla="*/ 0 h 2271324"/>
              <a:gd name="connsiteX133" fmla="*/ 1419286 w 2736145"/>
              <a:gd name="connsiteY133" fmla="*/ 0 h 2271324"/>
              <a:gd name="connsiteX134" fmla="*/ 1419448 w 2736145"/>
              <a:gd name="connsiteY134" fmla="*/ 0 h 2271324"/>
              <a:gd name="connsiteX135" fmla="*/ 1445202 w 2736145"/>
              <a:gd name="connsiteY135" fmla="*/ 0 h 2271324"/>
              <a:gd name="connsiteX136" fmla="*/ 1450002 w 2736145"/>
              <a:gd name="connsiteY136" fmla="*/ 0 h 2271324"/>
              <a:gd name="connsiteX137" fmla="*/ 1455281 w 2736145"/>
              <a:gd name="connsiteY137" fmla="*/ 0 h 2271324"/>
              <a:gd name="connsiteX138" fmla="*/ 1461686 w 2736145"/>
              <a:gd name="connsiteY138" fmla="*/ 0 h 2271324"/>
              <a:gd name="connsiteX139" fmla="*/ 1469021 w 2736145"/>
              <a:gd name="connsiteY139" fmla="*/ 0 h 2271324"/>
              <a:gd name="connsiteX140" fmla="*/ 1481551 w 2736145"/>
              <a:gd name="connsiteY140" fmla="*/ 0 h 2271324"/>
              <a:gd name="connsiteX141" fmla="*/ 1484284 w 2736145"/>
              <a:gd name="connsiteY141" fmla="*/ 0 h 2271324"/>
              <a:gd name="connsiteX142" fmla="*/ 1485505 w 2736145"/>
              <a:gd name="connsiteY142" fmla="*/ 0 h 2271324"/>
              <a:gd name="connsiteX143" fmla="*/ 1486228 w 2736145"/>
              <a:gd name="connsiteY143" fmla="*/ 0 h 2271324"/>
              <a:gd name="connsiteX144" fmla="*/ 1514358 w 2736145"/>
              <a:gd name="connsiteY144" fmla="*/ 0 h 2271324"/>
              <a:gd name="connsiteX145" fmla="*/ 1538074 w 2736145"/>
              <a:gd name="connsiteY145" fmla="*/ 0 h 2271324"/>
              <a:gd name="connsiteX146" fmla="*/ 1554428 w 2736145"/>
              <a:gd name="connsiteY146" fmla="*/ 0 h 2271324"/>
              <a:gd name="connsiteX147" fmla="*/ 1556344 w 2736145"/>
              <a:gd name="connsiteY147" fmla="*/ 0 h 2271324"/>
              <a:gd name="connsiteX148" fmla="*/ 1557019 w 2736145"/>
              <a:gd name="connsiteY148" fmla="*/ 0 h 2271324"/>
              <a:gd name="connsiteX149" fmla="*/ 1561893 w 2736145"/>
              <a:gd name="connsiteY149" fmla="*/ 0 h 2271324"/>
              <a:gd name="connsiteX150" fmla="*/ 1582822 w 2736145"/>
              <a:gd name="connsiteY150" fmla="*/ 0 h 2271324"/>
              <a:gd name="connsiteX151" fmla="*/ 1595537 w 2736145"/>
              <a:gd name="connsiteY151" fmla="*/ 0 h 2271324"/>
              <a:gd name="connsiteX152" fmla="*/ 1602489 w 2736145"/>
              <a:gd name="connsiteY152" fmla="*/ 0 h 2271324"/>
              <a:gd name="connsiteX153" fmla="*/ 1606642 w 2736145"/>
              <a:gd name="connsiteY153" fmla="*/ 0 h 2271324"/>
              <a:gd name="connsiteX154" fmla="*/ 1613109 w 2736145"/>
              <a:gd name="connsiteY154" fmla="*/ 0 h 2271324"/>
              <a:gd name="connsiteX155" fmla="*/ 1625358 w 2736145"/>
              <a:gd name="connsiteY155" fmla="*/ 0 h 2271324"/>
              <a:gd name="connsiteX156" fmla="*/ 1636929 w 2736145"/>
              <a:gd name="connsiteY156" fmla="*/ 0 h 2271324"/>
              <a:gd name="connsiteX157" fmla="*/ 1637694 w 2736145"/>
              <a:gd name="connsiteY157" fmla="*/ 0 h 2271324"/>
              <a:gd name="connsiteX158" fmla="*/ 1649177 w 2736145"/>
              <a:gd name="connsiteY158" fmla="*/ 0 h 2271324"/>
              <a:gd name="connsiteX159" fmla="*/ 1659265 w 2736145"/>
              <a:gd name="connsiteY159" fmla="*/ 0 h 2271324"/>
              <a:gd name="connsiteX160" fmla="*/ 1689980 w 2736145"/>
              <a:gd name="connsiteY160" fmla="*/ 0 h 2271324"/>
              <a:gd name="connsiteX161" fmla="*/ 1708999 w 2736145"/>
              <a:gd name="connsiteY161" fmla="*/ 0 h 2271324"/>
              <a:gd name="connsiteX162" fmla="*/ 1713800 w 2736145"/>
              <a:gd name="connsiteY162" fmla="*/ 0 h 2271324"/>
              <a:gd name="connsiteX163" fmla="*/ 1719864 w 2736145"/>
              <a:gd name="connsiteY163" fmla="*/ 0 h 2271324"/>
              <a:gd name="connsiteX164" fmla="*/ 1724262 w 2736145"/>
              <a:gd name="connsiteY164" fmla="*/ 0 h 2271324"/>
              <a:gd name="connsiteX165" fmla="*/ 1725484 w 2736145"/>
              <a:gd name="connsiteY165" fmla="*/ 0 h 2271324"/>
              <a:gd name="connsiteX166" fmla="*/ 1748081 w 2736145"/>
              <a:gd name="connsiteY166" fmla="*/ 0 h 2271324"/>
              <a:gd name="connsiteX167" fmla="*/ 1757614 w 2736145"/>
              <a:gd name="connsiteY167" fmla="*/ 0 h 2271324"/>
              <a:gd name="connsiteX168" fmla="*/ 1787876 w 2736145"/>
              <a:gd name="connsiteY168" fmla="*/ 0 h 2271324"/>
              <a:gd name="connsiteX169" fmla="*/ 1796998 w 2736145"/>
              <a:gd name="connsiteY169" fmla="*/ 0 h 2271324"/>
              <a:gd name="connsiteX170" fmla="*/ 1801872 w 2736145"/>
              <a:gd name="connsiteY170" fmla="*/ 0 h 2271324"/>
              <a:gd name="connsiteX171" fmla="*/ 1820817 w 2736145"/>
              <a:gd name="connsiteY171" fmla="*/ 0 h 2271324"/>
              <a:gd name="connsiteX172" fmla="*/ 1835515 w 2736145"/>
              <a:gd name="connsiteY172" fmla="*/ 0 h 2271324"/>
              <a:gd name="connsiteX173" fmla="*/ 1846620 w 2736145"/>
              <a:gd name="connsiteY173" fmla="*/ 0 h 2271324"/>
              <a:gd name="connsiteX174" fmla="*/ 1857992 w 2736145"/>
              <a:gd name="connsiteY174" fmla="*/ 0 h 2271324"/>
              <a:gd name="connsiteX175" fmla="*/ 1859335 w 2736145"/>
              <a:gd name="connsiteY175" fmla="*/ 0 h 2271324"/>
              <a:gd name="connsiteX176" fmla="*/ 1876907 w 2736145"/>
              <a:gd name="connsiteY176" fmla="*/ 0 h 2271324"/>
              <a:gd name="connsiteX177" fmla="*/ 1889155 w 2736145"/>
              <a:gd name="connsiteY177" fmla="*/ 0 h 2271324"/>
              <a:gd name="connsiteX178" fmla="*/ 1953778 w 2736145"/>
              <a:gd name="connsiteY178" fmla="*/ 0 h 2271324"/>
              <a:gd name="connsiteX179" fmla="*/ 1959842 w 2736145"/>
              <a:gd name="connsiteY179" fmla="*/ 0 h 2271324"/>
              <a:gd name="connsiteX180" fmla="*/ 1975640 w 2736145"/>
              <a:gd name="connsiteY180" fmla="*/ 0 h 2271324"/>
              <a:gd name="connsiteX181" fmla="*/ 1983662 w 2736145"/>
              <a:gd name="connsiteY181" fmla="*/ 0 h 2271324"/>
              <a:gd name="connsiteX182" fmla="*/ 1988060 w 2736145"/>
              <a:gd name="connsiteY182" fmla="*/ 0 h 2271324"/>
              <a:gd name="connsiteX183" fmla="*/ 1997592 w 2736145"/>
              <a:gd name="connsiteY183" fmla="*/ 0 h 2271324"/>
              <a:gd name="connsiteX184" fmla="*/ 2010647 w 2736145"/>
              <a:gd name="connsiteY184" fmla="*/ 0 h 2271324"/>
              <a:gd name="connsiteX185" fmla="*/ 2021411 w 2736145"/>
              <a:gd name="connsiteY185" fmla="*/ 0 h 2271324"/>
              <a:gd name="connsiteX186" fmla="*/ 2027854 w 2736145"/>
              <a:gd name="connsiteY186" fmla="*/ 0 h 2271324"/>
              <a:gd name="connsiteX187" fmla="*/ 2051674 w 2736145"/>
              <a:gd name="connsiteY187" fmla="*/ 0 h 2271324"/>
              <a:gd name="connsiteX188" fmla="*/ 2060795 w 2736145"/>
              <a:gd name="connsiteY188" fmla="*/ 0 h 2271324"/>
              <a:gd name="connsiteX189" fmla="*/ 2097970 w 2736145"/>
              <a:gd name="connsiteY189" fmla="*/ 0 h 2271324"/>
              <a:gd name="connsiteX190" fmla="*/ 2099313 w 2736145"/>
              <a:gd name="connsiteY190" fmla="*/ 0 h 2271324"/>
              <a:gd name="connsiteX191" fmla="*/ 2121789 w 2736145"/>
              <a:gd name="connsiteY191" fmla="*/ 0 h 2271324"/>
              <a:gd name="connsiteX192" fmla="*/ 2148268 w 2736145"/>
              <a:gd name="connsiteY192" fmla="*/ 0 h 2271324"/>
              <a:gd name="connsiteX193" fmla="*/ 2178555 w 2736145"/>
              <a:gd name="connsiteY193" fmla="*/ 0 h 2271324"/>
              <a:gd name="connsiteX194" fmla="*/ 2211825 w 2736145"/>
              <a:gd name="connsiteY194" fmla="*/ 0 h 2271324"/>
              <a:gd name="connsiteX195" fmla="*/ 2215618 w 2736145"/>
              <a:gd name="connsiteY195" fmla="*/ 0 h 2271324"/>
              <a:gd name="connsiteX196" fmla="*/ 2223640 w 2736145"/>
              <a:gd name="connsiteY196" fmla="*/ 0 h 2271324"/>
              <a:gd name="connsiteX197" fmla="*/ 2239438 w 2736145"/>
              <a:gd name="connsiteY197" fmla="*/ 0 h 2271324"/>
              <a:gd name="connsiteX198" fmla="*/ 2250625 w 2736145"/>
              <a:gd name="connsiteY198" fmla="*/ 0 h 2271324"/>
              <a:gd name="connsiteX199" fmla="*/ 2261389 w 2736145"/>
              <a:gd name="connsiteY199" fmla="*/ 0 h 2271324"/>
              <a:gd name="connsiteX200" fmla="*/ 2274445 w 2736145"/>
              <a:gd name="connsiteY200" fmla="*/ 0 h 2271324"/>
              <a:gd name="connsiteX201" fmla="*/ 2291652 w 2736145"/>
              <a:gd name="connsiteY201" fmla="*/ 0 h 2271324"/>
              <a:gd name="connsiteX202" fmla="*/ 2361768 w 2736145"/>
              <a:gd name="connsiteY202" fmla="*/ 0 h 2271324"/>
              <a:gd name="connsiteX203" fmla="*/ 2362443 w 2736145"/>
              <a:gd name="connsiteY203" fmla="*/ 0 h 2271324"/>
              <a:gd name="connsiteX204" fmla="*/ 2388246 w 2736145"/>
              <a:gd name="connsiteY204" fmla="*/ 0 h 2271324"/>
              <a:gd name="connsiteX205" fmla="*/ 2412065 w 2736145"/>
              <a:gd name="connsiteY205" fmla="*/ 0 h 2271324"/>
              <a:gd name="connsiteX206" fmla="*/ 2442352 w 2736145"/>
              <a:gd name="connsiteY206" fmla="*/ 0 h 2271324"/>
              <a:gd name="connsiteX207" fmla="*/ 2475622 w 2736145"/>
              <a:gd name="connsiteY207" fmla="*/ 0 h 2271324"/>
              <a:gd name="connsiteX208" fmla="*/ 2479416 w 2736145"/>
              <a:gd name="connsiteY208" fmla="*/ 0 h 2271324"/>
              <a:gd name="connsiteX209" fmla="*/ 2514423 w 2736145"/>
              <a:gd name="connsiteY209" fmla="*/ 0 h 2271324"/>
              <a:gd name="connsiteX210" fmla="*/ 2626241 w 2736145"/>
              <a:gd name="connsiteY210" fmla="*/ 0 h 2271324"/>
              <a:gd name="connsiteX211" fmla="*/ 2652044 w 2736145"/>
              <a:gd name="connsiteY211" fmla="*/ 0 h 2271324"/>
              <a:gd name="connsiteX212" fmla="*/ 2734832 w 2736145"/>
              <a:gd name="connsiteY212" fmla="*/ 70879 h 2271324"/>
              <a:gd name="connsiteX213" fmla="*/ 2736145 w 2736145"/>
              <a:gd name="connsiteY213" fmla="*/ 83987 h 2271324"/>
              <a:gd name="connsiteX214" fmla="*/ 2736145 w 2736145"/>
              <a:gd name="connsiteY214" fmla="*/ 2187333 h 2271324"/>
              <a:gd name="connsiteX215" fmla="*/ 2732532 w 2736145"/>
              <a:gd name="connsiteY215" fmla="*/ 2215048 h 2271324"/>
              <a:gd name="connsiteX216" fmla="*/ 2652044 w 2736145"/>
              <a:gd name="connsiteY216" fmla="*/ 2271324 h 2271324"/>
              <a:gd name="connsiteX217" fmla="*/ 2648775 w 2736145"/>
              <a:gd name="connsiteY217" fmla="*/ 2271324 h 2271324"/>
              <a:gd name="connsiteX218" fmla="*/ 2641231 w 2736145"/>
              <a:gd name="connsiteY218" fmla="*/ 2271324 h 2271324"/>
              <a:gd name="connsiteX219" fmla="*/ 2641012 w 2736145"/>
              <a:gd name="connsiteY219" fmla="*/ 2271324 h 2271324"/>
              <a:gd name="connsiteX220" fmla="*/ 2625895 w 2736145"/>
              <a:gd name="connsiteY220" fmla="*/ 2271324 h 2271324"/>
              <a:gd name="connsiteX221" fmla="*/ 2600972 w 2736145"/>
              <a:gd name="connsiteY221" fmla="*/ 2271324 h 2271324"/>
              <a:gd name="connsiteX222" fmla="*/ 2563792 w 2736145"/>
              <a:gd name="connsiteY222" fmla="*/ 2271324 h 2271324"/>
              <a:gd name="connsiteX223" fmla="*/ 2511904 w 2736145"/>
              <a:gd name="connsiteY223" fmla="*/ 2271324 h 2271324"/>
              <a:gd name="connsiteX224" fmla="*/ 2462690 w 2736145"/>
              <a:gd name="connsiteY224" fmla="*/ 2271324 h 2271324"/>
              <a:gd name="connsiteX225" fmla="*/ 2442855 w 2736145"/>
              <a:gd name="connsiteY225" fmla="*/ 2271324 h 2271324"/>
              <a:gd name="connsiteX226" fmla="*/ 2426998 w 2736145"/>
              <a:gd name="connsiteY226" fmla="*/ 2271324 h 2271324"/>
              <a:gd name="connsiteX227" fmla="*/ 2423204 w 2736145"/>
              <a:gd name="connsiteY227" fmla="*/ 2271324 h 2271324"/>
              <a:gd name="connsiteX228" fmla="*/ 2412065 w 2736145"/>
              <a:gd name="connsiteY228" fmla="*/ 2271324 h 2271324"/>
              <a:gd name="connsiteX229" fmla="*/ 2411097 w 2736145"/>
              <a:gd name="connsiteY229" fmla="*/ 2271324 h 2271324"/>
              <a:gd name="connsiteX230" fmla="*/ 2407649 w 2736145"/>
              <a:gd name="connsiteY230" fmla="*/ 2271324 h 2271324"/>
              <a:gd name="connsiteX231" fmla="*/ 2404318 w 2736145"/>
              <a:gd name="connsiteY231" fmla="*/ 2271324 h 2271324"/>
              <a:gd name="connsiteX232" fmla="*/ 2388246 w 2736145"/>
              <a:gd name="connsiteY232" fmla="*/ 2271324 h 2271324"/>
              <a:gd name="connsiteX233" fmla="*/ 2386078 w 2736145"/>
              <a:gd name="connsiteY233" fmla="*/ 2271324 h 2271324"/>
              <a:gd name="connsiteX234" fmla="*/ 2385917 w 2736145"/>
              <a:gd name="connsiteY234" fmla="*/ 2271324 h 2271324"/>
              <a:gd name="connsiteX235" fmla="*/ 2384978 w 2736145"/>
              <a:gd name="connsiteY235" fmla="*/ 2271324 h 2271324"/>
              <a:gd name="connsiteX236" fmla="*/ 2377433 w 2736145"/>
              <a:gd name="connsiteY236" fmla="*/ 2271324 h 2271324"/>
              <a:gd name="connsiteX237" fmla="*/ 2377214 w 2736145"/>
              <a:gd name="connsiteY237" fmla="*/ 2271324 h 2271324"/>
              <a:gd name="connsiteX238" fmla="*/ 2362097 w 2736145"/>
              <a:gd name="connsiteY238" fmla="*/ 2271324 h 2271324"/>
              <a:gd name="connsiteX239" fmla="*/ 2360993 w 2736145"/>
              <a:gd name="connsiteY239" fmla="*/ 2271324 h 2271324"/>
              <a:gd name="connsiteX240" fmla="*/ 2337175 w 2736145"/>
              <a:gd name="connsiteY240" fmla="*/ 2271324 h 2271324"/>
              <a:gd name="connsiteX241" fmla="*/ 2323813 w 2736145"/>
              <a:gd name="connsiteY241" fmla="*/ 2271324 h 2271324"/>
              <a:gd name="connsiteX242" fmla="*/ 2319859 w 2736145"/>
              <a:gd name="connsiteY242" fmla="*/ 2271324 h 2271324"/>
              <a:gd name="connsiteX243" fmla="*/ 2299995 w 2736145"/>
              <a:gd name="connsiteY243" fmla="*/ 2271324 h 2271324"/>
              <a:gd name="connsiteX244" fmla="*/ 2291007 w 2736145"/>
              <a:gd name="connsiteY244" fmla="*/ 2271324 h 2271324"/>
              <a:gd name="connsiteX245" fmla="*/ 2250936 w 2736145"/>
              <a:gd name="connsiteY245" fmla="*/ 2271324 h 2271324"/>
              <a:gd name="connsiteX246" fmla="*/ 2248106 w 2736145"/>
              <a:gd name="connsiteY246" fmla="*/ 2271324 h 2271324"/>
              <a:gd name="connsiteX247" fmla="*/ 2243471 w 2736145"/>
              <a:gd name="connsiteY247" fmla="*/ 2271324 h 2271324"/>
              <a:gd name="connsiteX248" fmla="*/ 2202876 w 2736145"/>
              <a:gd name="connsiteY248" fmla="*/ 2271324 h 2271324"/>
              <a:gd name="connsiteX249" fmla="*/ 2198892 w 2736145"/>
              <a:gd name="connsiteY249" fmla="*/ 2271324 h 2271324"/>
              <a:gd name="connsiteX250" fmla="*/ 2187018 w 2736145"/>
              <a:gd name="connsiteY250" fmla="*/ 2271324 h 2271324"/>
              <a:gd name="connsiteX251" fmla="*/ 2179057 w 2736145"/>
              <a:gd name="connsiteY251" fmla="*/ 2271324 h 2271324"/>
              <a:gd name="connsiteX252" fmla="*/ 2171927 w 2736145"/>
              <a:gd name="connsiteY252" fmla="*/ 2271324 h 2271324"/>
              <a:gd name="connsiteX253" fmla="*/ 2167671 w 2736145"/>
              <a:gd name="connsiteY253" fmla="*/ 2271324 h 2271324"/>
              <a:gd name="connsiteX254" fmla="*/ 2163200 w 2736145"/>
              <a:gd name="connsiteY254" fmla="*/ 2271324 h 2271324"/>
              <a:gd name="connsiteX255" fmla="*/ 2159407 w 2736145"/>
              <a:gd name="connsiteY255" fmla="*/ 2271324 h 2271324"/>
              <a:gd name="connsiteX256" fmla="*/ 2156188 w 2736145"/>
              <a:gd name="connsiteY256" fmla="*/ 2271324 h 2271324"/>
              <a:gd name="connsiteX257" fmla="*/ 2148268 w 2736145"/>
              <a:gd name="connsiteY257" fmla="*/ 2271324 h 2271324"/>
              <a:gd name="connsiteX258" fmla="*/ 2147299 w 2736145"/>
              <a:gd name="connsiteY258" fmla="*/ 2271324 h 2271324"/>
              <a:gd name="connsiteX259" fmla="*/ 2146099 w 2736145"/>
              <a:gd name="connsiteY259" fmla="*/ 2271324 h 2271324"/>
              <a:gd name="connsiteX260" fmla="*/ 2143851 w 2736145"/>
              <a:gd name="connsiteY260" fmla="*/ 2271324 h 2271324"/>
              <a:gd name="connsiteX261" fmla="*/ 2140520 w 2736145"/>
              <a:gd name="connsiteY261" fmla="*/ 2271324 h 2271324"/>
              <a:gd name="connsiteX262" fmla="*/ 2122280 w 2736145"/>
              <a:gd name="connsiteY262" fmla="*/ 2271324 h 2271324"/>
              <a:gd name="connsiteX263" fmla="*/ 2122119 w 2736145"/>
              <a:gd name="connsiteY263" fmla="*/ 2271324 h 2271324"/>
              <a:gd name="connsiteX264" fmla="*/ 2097195 w 2736145"/>
              <a:gd name="connsiteY264" fmla="*/ 2271324 h 2271324"/>
              <a:gd name="connsiteX265" fmla="*/ 2091565 w 2736145"/>
              <a:gd name="connsiteY265" fmla="*/ 2271324 h 2271324"/>
              <a:gd name="connsiteX266" fmla="*/ 2079880 w 2736145"/>
              <a:gd name="connsiteY266" fmla="*/ 2271324 h 2271324"/>
              <a:gd name="connsiteX267" fmla="*/ 2060016 w 2736145"/>
              <a:gd name="connsiteY267" fmla="*/ 2271324 h 2271324"/>
              <a:gd name="connsiteX268" fmla="*/ 2057283 w 2736145"/>
              <a:gd name="connsiteY268" fmla="*/ 2271324 h 2271324"/>
              <a:gd name="connsiteX269" fmla="*/ 2056061 w 2736145"/>
              <a:gd name="connsiteY269" fmla="*/ 2271324 h 2271324"/>
              <a:gd name="connsiteX270" fmla="*/ 2027209 w 2736145"/>
              <a:gd name="connsiteY270" fmla="*/ 2271324 h 2271324"/>
              <a:gd name="connsiteX271" fmla="*/ 2003492 w 2736145"/>
              <a:gd name="connsiteY271" fmla="*/ 2271324 h 2271324"/>
              <a:gd name="connsiteX272" fmla="*/ 1987138 w 2736145"/>
              <a:gd name="connsiteY272" fmla="*/ 2271324 h 2271324"/>
              <a:gd name="connsiteX273" fmla="*/ 1979673 w 2736145"/>
              <a:gd name="connsiteY273" fmla="*/ 2271324 h 2271324"/>
              <a:gd name="connsiteX274" fmla="*/ 1946030 w 2736145"/>
              <a:gd name="connsiteY274" fmla="*/ 2271324 h 2271324"/>
              <a:gd name="connsiteX275" fmla="*/ 1939079 w 2736145"/>
              <a:gd name="connsiteY275" fmla="*/ 2271324 h 2271324"/>
              <a:gd name="connsiteX276" fmla="*/ 1931949 w 2736145"/>
              <a:gd name="connsiteY276" fmla="*/ 2271324 h 2271324"/>
              <a:gd name="connsiteX277" fmla="*/ 1923221 w 2736145"/>
              <a:gd name="connsiteY277" fmla="*/ 2271324 h 2271324"/>
              <a:gd name="connsiteX278" fmla="*/ 1916210 w 2736145"/>
              <a:gd name="connsiteY278" fmla="*/ 2271324 h 2271324"/>
              <a:gd name="connsiteX279" fmla="*/ 1908129 w 2736145"/>
              <a:gd name="connsiteY279" fmla="*/ 2271324 h 2271324"/>
              <a:gd name="connsiteX280" fmla="*/ 1903873 w 2736145"/>
              <a:gd name="connsiteY280" fmla="*/ 2271324 h 2271324"/>
              <a:gd name="connsiteX281" fmla="*/ 1897245 w 2736145"/>
              <a:gd name="connsiteY281" fmla="*/ 2271324 h 2271324"/>
              <a:gd name="connsiteX282" fmla="*/ 1892390 w 2736145"/>
              <a:gd name="connsiteY282" fmla="*/ 2271324 h 2271324"/>
              <a:gd name="connsiteX283" fmla="*/ 1882302 w 2736145"/>
              <a:gd name="connsiteY283" fmla="*/ 2271324 h 2271324"/>
              <a:gd name="connsiteX284" fmla="*/ 1851587 w 2736145"/>
              <a:gd name="connsiteY284" fmla="*/ 2271324 h 2271324"/>
              <a:gd name="connsiteX285" fmla="*/ 1846620 w 2736145"/>
              <a:gd name="connsiteY285" fmla="*/ 2271324 h 2271324"/>
              <a:gd name="connsiteX286" fmla="*/ 1845241 w 2736145"/>
              <a:gd name="connsiteY286" fmla="*/ 2271324 h 2271324"/>
              <a:gd name="connsiteX287" fmla="*/ 1835588 w 2736145"/>
              <a:gd name="connsiteY287" fmla="*/ 2271324 h 2271324"/>
              <a:gd name="connsiteX288" fmla="*/ 1827768 w 2736145"/>
              <a:gd name="connsiteY288" fmla="*/ 2271324 h 2271324"/>
              <a:gd name="connsiteX289" fmla="*/ 1821703 w 2736145"/>
              <a:gd name="connsiteY289" fmla="*/ 2271324 h 2271324"/>
              <a:gd name="connsiteX290" fmla="*/ 1820471 w 2736145"/>
              <a:gd name="connsiteY290" fmla="*/ 2271324 h 2271324"/>
              <a:gd name="connsiteX291" fmla="*/ 1817304 w 2736145"/>
              <a:gd name="connsiteY291" fmla="*/ 2271324 h 2271324"/>
              <a:gd name="connsiteX292" fmla="*/ 1816083 w 2736145"/>
              <a:gd name="connsiteY292" fmla="*/ 2271324 h 2271324"/>
              <a:gd name="connsiteX293" fmla="*/ 1795549 w 2736145"/>
              <a:gd name="connsiteY293" fmla="*/ 2271324 h 2271324"/>
              <a:gd name="connsiteX294" fmla="*/ 1793485 w 2736145"/>
              <a:gd name="connsiteY294" fmla="*/ 2271324 h 2271324"/>
              <a:gd name="connsiteX295" fmla="*/ 1758368 w 2736145"/>
              <a:gd name="connsiteY295" fmla="*/ 2271324 h 2271324"/>
              <a:gd name="connsiteX296" fmla="*/ 1753691 w 2736145"/>
              <a:gd name="connsiteY296" fmla="*/ 2271324 h 2271324"/>
              <a:gd name="connsiteX297" fmla="*/ 1739695 w 2736145"/>
              <a:gd name="connsiteY297" fmla="*/ 2271324 h 2271324"/>
              <a:gd name="connsiteX298" fmla="*/ 1706480 w 2736145"/>
              <a:gd name="connsiteY298" fmla="*/ 2271324 h 2271324"/>
              <a:gd name="connsiteX299" fmla="*/ 1706052 w 2736145"/>
              <a:gd name="connsiteY299" fmla="*/ 2271324 h 2271324"/>
              <a:gd name="connsiteX300" fmla="*/ 1683575 w 2736145"/>
              <a:gd name="connsiteY300" fmla="*/ 2271324 h 2271324"/>
              <a:gd name="connsiteX301" fmla="*/ 1682233 w 2736145"/>
              <a:gd name="connsiteY301" fmla="*/ 2271324 h 2271324"/>
              <a:gd name="connsiteX302" fmla="*/ 1668151 w 2736145"/>
              <a:gd name="connsiteY302" fmla="*/ 2271324 h 2271324"/>
              <a:gd name="connsiteX303" fmla="*/ 1657266 w 2736145"/>
              <a:gd name="connsiteY303" fmla="*/ 2271324 h 2271324"/>
              <a:gd name="connsiteX304" fmla="*/ 1652412 w 2736145"/>
              <a:gd name="connsiteY304" fmla="*/ 2271324 h 2271324"/>
              <a:gd name="connsiteX305" fmla="*/ 1637431 w 2736145"/>
              <a:gd name="connsiteY305" fmla="*/ 2271324 h 2271324"/>
              <a:gd name="connsiteX306" fmla="*/ 1633448 w 2736145"/>
              <a:gd name="connsiteY306" fmla="*/ 2271324 h 2271324"/>
              <a:gd name="connsiteX307" fmla="*/ 1606642 w 2736145"/>
              <a:gd name="connsiteY307" fmla="*/ 2271324 h 2271324"/>
              <a:gd name="connsiteX308" fmla="*/ 1605673 w 2736145"/>
              <a:gd name="connsiteY308" fmla="*/ 2271324 h 2271324"/>
              <a:gd name="connsiteX309" fmla="*/ 1602225 w 2736145"/>
              <a:gd name="connsiteY309" fmla="*/ 2271324 h 2271324"/>
              <a:gd name="connsiteX310" fmla="*/ 1598894 w 2736145"/>
              <a:gd name="connsiteY310" fmla="*/ 2271324 h 2271324"/>
              <a:gd name="connsiteX311" fmla="*/ 1587789 w 2736145"/>
              <a:gd name="connsiteY311" fmla="*/ 2271324 h 2271324"/>
              <a:gd name="connsiteX312" fmla="*/ 1582822 w 2736145"/>
              <a:gd name="connsiteY312" fmla="*/ 2271324 h 2271324"/>
              <a:gd name="connsiteX313" fmla="*/ 1581724 w 2736145"/>
              <a:gd name="connsiteY313" fmla="*/ 2271324 h 2271324"/>
              <a:gd name="connsiteX314" fmla="*/ 1581443 w 2736145"/>
              <a:gd name="connsiteY314" fmla="*/ 2271324 h 2271324"/>
              <a:gd name="connsiteX315" fmla="*/ 1580654 w 2736145"/>
              <a:gd name="connsiteY315" fmla="*/ 2271324 h 2271324"/>
              <a:gd name="connsiteX316" fmla="*/ 1580493 w 2736145"/>
              <a:gd name="connsiteY316" fmla="*/ 2271324 h 2271324"/>
              <a:gd name="connsiteX317" fmla="*/ 1571790 w 2736145"/>
              <a:gd name="connsiteY317" fmla="*/ 2271324 h 2271324"/>
              <a:gd name="connsiteX318" fmla="*/ 1557905 w 2736145"/>
              <a:gd name="connsiteY318" fmla="*/ 2271324 h 2271324"/>
              <a:gd name="connsiteX319" fmla="*/ 1556674 w 2736145"/>
              <a:gd name="connsiteY319" fmla="*/ 2271324 h 2271324"/>
              <a:gd name="connsiteX320" fmla="*/ 1555569 w 2736145"/>
              <a:gd name="connsiteY320" fmla="*/ 2271324 h 2271324"/>
              <a:gd name="connsiteX321" fmla="*/ 1553507 w 2736145"/>
              <a:gd name="connsiteY321" fmla="*/ 2271324 h 2271324"/>
              <a:gd name="connsiteX322" fmla="*/ 1531751 w 2736145"/>
              <a:gd name="connsiteY322" fmla="*/ 2271324 h 2271324"/>
              <a:gd name="connsiteX323" fmla="*/ 1530920 w 2736145"/>
              <a:gd name="connsiteY323" fmla="*/ 2271324 h 2271324"/>
              <a:gd name="connsiteX324" fmla="*/ 1518389 w 2736145"/>
              <a:gd name="connsiteY324" fmla="*/ 2271324 h 2271324"/>
              <a:gd name="connsiteX325" fmla="*/ 1514435 w 2736145"/>
              <a:gd name="connsiteY325" fmla="*/ 2271324 h 2271324"/>
              <a:gd name="connsiteX326" fmla="*/ 1513712 w 2736145"/>
              <a:gd name="connsiteY326" fmla="*/ 2271324 h 2271324"/>
              <a:gd name="connsiteX327" fmla="*/ 1494570 w 2736145"/>
              <a:gd name="connsiteY327" fmla="*/ 2271324 h 2271324"/>
              <a:gd name="connsiteX328" fmla="*/ 1489893 w 2736145"/>
              <a:gd name="connsiteY328" fmla="*/ 2271324 h 2271324"/>
              <a:gd name="connsiteX329" fmla="*/ 1485583 w 2736145"/>
              <a:gd name="connsiteY329" fmla="*/ 2271324 h 2271324"/>
              <a:gd name="connsiteX330" fmla="*/ 1445512 w 2736145"/>
              <a:gd name="connsiteY330" fmla="*/ 2271324 h 2271324"/>
              <a:gd name="connsiteX331" fmla="*/ 1443597 w 2736145"/>
              <a:gd name="connsiteY331" fmla="*/ 2271324 h 2271324"/>
              <a:gd name="connsiteX332" fmla="*/ 1442682 w 2736145"/>
              <a:gd name="connsiteY332" fmla="*/ 2271324 h 2271324"/>
              <a:gd name="connsiteX333" fmla="*/ 1442254 w 2736145"/>
              <a:gd name="connsiteY333" fmla="*/ 2271324 h 2271324"/>
              <a:gd name="connsiteX334" fmla="*/ 1438047 w 2736145"/>
              <a:gd name="connsiteY334" fmla="*/ 2271324 h 2271324"/>
              <a:gd name="connsiteX335" fmla="*/ 1419777 w 2736145"/>
              <a:gd name="connsiteY335" fmla="*/ 2271324 h 2271324"/>
              <a:gd name="connsiteX336" fmla="*/ 1397453 w 2736145"/>
              <a:gd name="connsiteY336" fmla="*/ 2271324 h 2271324"/>
              <a:gd name="connsiteX337" fmla="*/ 1393468 w 2736145"/>
              <a:gd name="connsiteY337" fmla="*/ 2271324 h 2271324"/>
              <a:gd name="connsiteX338" fmla="*/ 1393300 w 2736145"/>
              <a:gd name="connsiteY338" fmla="*/ 2271324 h 2271324"/>
              <a:gd name="connsiteX339" fmla="*/ 1373633 w 2736145"/>
              <a:gd name="connsiteY339" fmla="*/ 2271324 h 2271324"/>
              <a:gd name="connsiteX340" fmla="*/ 1363012 w 2736145"/>
              <a:gd name="connsiteY340" fmla="*/ 2271324 h 2271324"/>
              <a:gd name="connsiteX341" fmla="*/ 1362247 w 2736145"/>
              <a:gd name="connsiteY341" fmla="*/ 2271324 h 2271324"/>
              <a:gd name="connsiteX342" fmla="*/ 1350764 w 2736145"/>
              <a:gd name="connsiteY342" fmla="*/ 2271324 h 2271324"/>
              <a:gd name="connsiteX343" fmla="*/ 1342844 w 2736145"/>
              <a:gd name="connsiteY343" fmla="*/ 2271324 h 2271324"/>
              <a:gd name="connsiteX344" fmla="*/ 1341875 w 2736145"/>
              <a:gd name="connsiteY344" fmla="*/ 2271324 h 2271324"/>
              <a:gd name="connsiteX345" fmla="*/ 1340676 w 2736145"/>
              <a:gd name="connsiteY345" fmla="*/ 2271324 h 2271324"/>
              <a:gd name="connsiteX346" fmla="*/ 1338428 w 2736145"/>
              <a:gd name="connsiteY346" fmla="*/ 2271324 h 2271324"/>
              <a:gd name="connsiteX347" fmla="*/ 1335096 w 2736145"/>
              <a:gd name="connsiteY347" fmla="*/ 2271324 h 2271324"/>
              <a:gd name="connsiteX348" fmla="*/ 1317927 w 2736145"/>
              <a:gd name="connsiteY348" fmla="*/ 2271324 h 2271324"/>
              <a:gd name="connsiteX349" fmla="*/ 1316856 w 2736145"/>
              <a:gd name="connsiteY349" fmla="*/ 2271324 h 2271324"/>
              <a:gd name="connsiteX350" fmla="*/ 1316695 w 2736145"/>
              <a:gd name="connsiteY350" fmla="*/ 2271324 h 2271324"/>
              <a:gd name="connsiteX351" fmla="*/ 1291772 w 2736145"/>
              <a:gd name="connsiteY351" fmla="*/ 2271324 h 2271324"/>
              <a:gd name="connsiteX352" fmla="*/ 1290942 w 2736145"/>
              <a:gd name="connsiteY352" fmla="*/ 2271324 h 2271324"/>
              <a:gd name="connsiteX353" fmla="*/ 1286141 w 2736145"/>
              <a:gd name="connsiteY353" fmla="*/ 2271324 h 2271324"/>
              <a:gd name="connsiteX354" fmla="*/ 1274457 w 2736145"/>
              <a:gd name="connsiteY354" fmla="*/ 2271324 h 2271324"/>
              <a:gd name="connsiteX355" fmla="*/ 1267123 w 2736145"/>
              <a:gd name="connsiteY355" fmla="*/ 2271324 h 2271324"/>
              <a:gd name="connsiteX356" fmla="*/ 1254592 w 2736145"/>
              <a:gd name="connsiteY356" fmla="*/ 2271324 h 2271324"/>
              <a:gd name="connsiteX357" fmla="*/ 1251859 w 2736145"/>
              <a:gd name="connsiteY357" fmla="*/ 2271324 h 2271324"/>
              <a:gd name="connsiteX358" fmla="*/ 1250637 w 2736145"/>
              <a:gd name="connsiteY358" fmla="*/ 2271324 h 2271324"/>
              <a:gd name="connsiteX359" fmla="*/ 1249915 w 2736145"/>
              <a:gd name="connsiteY359" fmla="*/ 2271324 h 2271324"/>
              <a:gd name="connsiteX360" fmla="*/ 1221786 w 2736145"/>
              <a:gd name="connsiteY360" fmla="*/ 2271324 h 2271324"/>
              <a:gd name="connsiteX361" fmla="*/ 1198069 w 2736145"/>
              <a:gd name="connsiteY361" fmla="*/ 2271324 h 2271324"/>
              <a:gd name="connsiteX362" fmla="*/ 1181715 w 2736145"/>
              <a:gd name="connsiteY362" fmla="*/ 2271324 h 2271324"/>
              <a:gd name="connsiteX363" fmla="*/ 1179799 w 2736145"/>
              <a:gd name="connsiteY363" fmla="*/ 2271324 h 2271324"/>
              <a:gd name="connsiteX364" fmla="*/ 1179124 w 2736145"/>
              <a:gd name="connsiteY364" fmla="*/ 2271324 h 2271324"/>
              <a:gd name="connsiteX365" fmla="*/ 1174249 w 2736145"/>
              <a:gd name="connsiteY365" fmla="*/ 2271324 h 2271324"/>
              <a:gd name="connsiteX366" fmla="*/ 1153321 w 2736145"/>
              <a:gd name="connsiteY366" fmla="*/ 2271324 h 2271324"/>
              <a:gd name="connsiteX367" fmla="*/ 1140607 w 2736145"/>
              <a:gd name="connsiteY367" fmla="*/ 2271324 h 2271324"/>
              <a:gd name="connsiteX368" fmla="*/ 1133655 w 2736145"/>
              <a:gd name="connsiteY368" fmla="*/ 2271324 h 2271324"/>
              <a:gd name="connsiteX369" fmla="*/ 1129502 w 2736145"/>
              <a:gd name="connsiteY369" fmla="*/ 2271324 h 2271324"/>
              <a:gd name="connsiteX370" fmla="*/ 1123033 w 2736145"/>
              <a:gd name="connsiteY370" fmla="*/ 2271324 h 2271324"/>
              <a:gd name="connsiteX371" fmla="*/ 1110786 w 2736145"/>
              <a:gd name="connsiteY371" fmla="*/ 2271324 h 2271324"/>
              <a:gd name="connsiteX372" fmla="*/ 1099214 w 2736145"/>
              <a:gd name="connsiteY372" fmla="*/ 2271324 h 2271324"/>
              <a:gd name="connsiteX373" fmla="*/ 1098449 w 2736145"/>
              <a:gd name="connsiteY373" fmla="*/ 2271324 h 2271324"/>
              <a:gd name="connsiteX374" fmla="*/ 1086967 w 2736145"/>
              <a:gd name="connsiteY374" fmla="*/ 2271324 h 2271324"/>
              <a:gd name="connsiteX375" fmla="*/ 1076878 w 2736145"/>
              <a:gd name="connsiteY375" fmla="*/ 2271324 h 2271324"/>
              <a:gd name="connsiteX376" fmla="*/ 1046163 w 2736145"/>
              <a:gd name="connsiteY376" fmla="*/ 2271324 h 2271324"/>
              <a:gd name="connsiteX377" fmla="*/ 1027144 w 2736145"/>
              <a:gd name="connsiteY377" fmla="*/ 2271324 h 2271324"/>
              <a:gd name="connsiteX378" fmla="*/ 1022344 w 2736145"/>
              <a:gd name="connsiteY378" fmla="*/ 2271324 h 2271324"/>
              <a:gd name="connsiteX379" fmla="*/ 1016279 w 2736145"/>
              <a:gd name="connsiteY379" fmla="*/ 2271324 h 2271324"/>
              <a:gd name="connsiteX380" fmla="*/ 1011881 w 2736145"/>
              <a:gd name="connsiteY380" fmla="*/ 2271324 h 2271324"/>
              <a:gd name="connsiteX381" fmla="*/ 1010659 w 2736145"/>
              <a:gd name="connsiteY381" fmla="*/ 2271324 h 2271324"/>
              <a:gd name="connsiteX382" fmla="*/ 988061 w 2736145"/>
              <a:gd name="connsiteY382" fmla="*/ 2271324 h 2271324"/>
              <a:gd name="connsiteX383" fmla="*/ 978530 w 2736145"/>
              <a:gd name="connsiteY383" fmla="*/ 2271324 h 2271324"/>
              <a:gd name="connsiteX384" fmla="*/ 948267 w 2736145"/>
              <a:gd name="connsiteY384" fmla="*/ 2271324 h 2271324"/>
              <a:gd name="connsiteX385" fmla="*/ 939146 w 2736145"/>
              <a:gd name="connsiteY385" fmla="*/ 2271324 h 2271324"/>
              <a:gd name="connsiteX386" fmla="*/ 934271 w 2736145"/>
              <a:gd name="connsiteY386" fmla="*/ 2271324 h 2271324"/>
              <a:gd name="connsiteX387" fmla="*/ 915327 w 2736145"/>
              <a:gd name="connsiteY387" fmla="*/ 2271324 h 2271324"/>
              <a:gd name="connsiteX388" fmla="*/ 900628 w 2736145"/>
              <a:gd name="connsiteY388" fmla="*/ 2271324 h 2271324"/>
              <a:gd name="connsiteX389" fmla="*/ 889524 w 2736145"/>
              <a:gd name="connsiteY389" fmla="*/ 2271324 h 2271324"/>
              <a:gd name="connsiteX390" fmla="*/ 878151 w 2736145"/>
              <a:gd name="connsiteY390" fmla="*/ 2271324 h 2271324"/>
              <a:gd name="connsiteX391" fmla="*/ 876809 w 2736145"/>
              <a:gd name="connsiteY391" fmla="*/ 2271324 h 2271324"/>
              <a:gd name="connsiteX392" fmla="*/ 859236 w 2736145"/>
              <a:gd name="connsiteY392" fmla="*/ 2271324 h 2271324"/>
              <a:gd name="connsiteX393" fmla="*/ 846988 w 2736145"/>
              <a:gd name="connsiteY393" fmla="*/ 2271324 h 2271324"/>
              <a:gd name="connsiteX394" fmla="*/ 782366 w 2736145"/>
              <a:gd name="connsiteY394" fmla="*/ 2271324 h 2271324"/>
              <a:gd name="connsiteX395" fmla="*/ 776300 w 2736145"/>
              <a:gd name="connsiteY395" fmla="*/ 2271324 h 2271324"/>
              <a:gd name="connsiteX396" fmla="*/ 760504 w 2736145"/>
              <a:gd name="connsiteY396" fmla="*/ 2271324 h 2271324"/>
              <a:gd name="connsiteX397" fmla="*/ 752481 w 2736145"/>
              <a:gd name="connsiteY397" fmla="*/ 2271324 h 2271324"/>
              <a:gd name="connsiteX398" fmla="*/ 748083 w 2736145"/>
              <a:gd name="connsiteY398" fmla="*/ 2271324 h 2271324"/>
              <a:gd name="connsiteX399" fmla="*/ 738552 w 2736145"/>
              <a:gd name="connsiteY399" fmla="*/ 2271324 h 2271324"/>
              <a:gd name="connsiteX400" fmla="*/ 725497 w 2736145"/>
              <a:gd name="connsiteY400" fmla="*/ 2271324 h 2271324"/>
              <a:gd name="connsiteX401" fmla="*/ 714732 w 2736145"/>
              <a:gd name="connsiteY401" fmla="*/ 2271324 h 2271324"/>
              <a:gd name="connsiteX402" fmla="*/ 708289 w 2736145"/>
              <a:gd name="connsiteY402" fmla="*/ 2271324 h 2271324"/>
              <a:gd name="connsiteX403" fmla="*/ 684469 w 2736145"/>
              <a:gd name="connsiteY403" fmla="*/ 2271324 h 2271324"/>
              <a:gd name="connsiteX404" fmla="*/ 675348 w 2736145"/>
              <a:gd name="connsiteY404" fmla="*/ 2271324 h 2271324"/>
              <a:gd name="connsiteX405" fmla="*/ 638173 w 2736145"/>
              <a:gd name="connsiteY405" fmla="*/ 2271324 h 2271324"/>
              <a:gd name="connsiteX406" fmla="*/ 636830 w 2736145"/>
              <a:gd name="connsiteY406" fmla="*/ 2271324 h 2271324"/>
              <a:gd name="connsiteX407" fmla="*/ 614354 w 2736145"/>
              <a:gd name="connsiteY407" fmla="*/ 2271324 h 2271324"/>
              <a:gd name="connsiteX408" fmla="*/ 587876 w 2736145"/>
              <a:gd name="connsiteY408" fmla="*/ 2271324 h 2271324"/>
              <a:gd name="connsiteX409" fmla="*/ 557588 w 2736145"/>
              <a:gd name="connsiteY409" fmla="*/ 2271324 h 2271324"/>
              <a:gd name="connsiteX410" fmla="*/ 524319 w 2736145"/>
              <a:gd name="connsiteY410" fmla="*/ 2271324 h 2271324"/>
              <a:gd name="connsiteX411" fmla="*/ 520525 w 2736145"/>
              <a:gd name="connsiteY411" fmla="*/ 2271324 h 2271324"/>
              <a:gd name="connsiteX412" fmla="*/ 512502 w 2736145"/>
              <a:gd name="connsiteY412" fmla="*/ 2271324 h 2271324"/>
              <a:gd name="connsiteX413" fmla="*/ 496706 w 2736145"/>
              <a:gd name="connsiteY413" fmla="*/ 2271324 h 2271324"/>
              <a:gd name="connsiteX414" fmla="*/ 485518 w 2736145"/>
              <a:gd name="connsiteY414" fmla="*/ 2271324 h 2271324"/>
              <a:gd name="connsiteX415" fmla="*/ 474754 w 2736145"/>
              <a:gd name="connsiteY415" fmla="*/ 2271324 h 2271324"/>
              <a:gd name="connsiteX416" fmla="*/ 461699 w 2736145"/>
              <a:gd name="connsiteY416" fmla="*/ 2271324 h 2271324"/>
              <a:gd name="connsiteX417" fmla="*/ 444491 w 2736145"/>
              <a:gd name="connsiteY417" fmla="*/ 2271324 h 2271324"/>
              <a:gd name="connsiteX418" fmla="*/ 374375 w 2736145"/>
              <a:gd name="connsiteY418" fmla="*/ 2271324 h 2271324"/>
              <a:gd name="connsiteX419" fmla="*/ 373700 w 2736145"/>
              <a:gd name="connsiteY419" fmla="*/ 2271324 h 2271324"/>
              <a:gd name="connsiteX420" fmla="*/ 347897 w 2736145"/>
              <a:gd name="connsiteY420" fmla="*/ 2271324 h 2271324"/>
              <a:gd name="connsiteX421" fmla="*/ 324078 w 2736145"/>
              <a:gd name="connsiteY421" fmla="*/ 2271324 h 2271324"/>
              <a:gd name="connsiteX422" fmla="*/ 293790 w 2736145"/>
              <a:gd name="connsiteY422" fmla="*/ 2271324 h 2271324"/>
              <a:gd name="connsiteX423" fmla="*/ 260521 w 2736145"/>
              <a:gd name="connsiteY423" fmla="*/ 2271324 h 2271324"/>
              <a:gd name="connsiteX424" fmla="*/ 256727 w 2736145"/>
              <a:gd name="connsiteY424" fmla="*/ 2271324 h 2271324"/>
              <a:gd name="connsiteX425" fmla="*/ 221720 w 2736145"/>
              <a:gd name="connsiteY425" fmla="*/ 2271324 h 2271324"/>
              <a:gd name="connsiteX426" fmla="*/ 109903 w 2736145"/>
              <a:gd name="connsiteY426" fmla="*/ 2271324 h 2271324"/>
              <a:gd name="connsiteX427" fmla="*/ 84100 w 2736145"/>
              <a:gd name="connsiteY427" fmla="*/ 2271324 h 2271324"/>
              <a:gd name="connsiteX428" fmla="*/ 161 w 2736145"/>
              <a:gd name="connsiteY428" fmla="*/ 2190930 h 2271324"/>
              <a:gd name="connsiteX429" fmla="*/ 0 w 2736145"/>
              <a:gd name="connsiteY429" fmla="*/ 2187397 h 2271324"/>
              <a:gd name="connsiteX430" fmla="*/ 0 w 2736145"/>
              <a:gd name="connsiteY430" fmla="*/ 83977 h 2271324"/>
              <a:gd name="connsiteX431" fmla="*/ 3611 w 2736145"/>
              <a:gd name="connsiteY431" fmla="*/ 56277 h 2271324"/>
              <a:gd name="connsiteX432" fmla="*/ 84100 w 2736145"/>
              <a:gd name="connsiteY432" fmla="*/ 0 h 227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</a:cxnLst>
            <a:rect l="l" t="t" r="r" b="b"/>
            <a:pathLst>
              <a:path w="2736145" h="2271324">
                <a:moveTo>
                  <a:pt x="84100" y="0"/>
                </a:moveTo>
                <a:lnTo>
                  <a:pt x="87368" y="0"/>
                </a:lnTo>
                <a:lnTo>
                  <a:pt x="94913" y="0"/>
                </a:lnTo>
                <a:lnTo>
                  <a:pt x="95131" y="0"/>
                </a:lnTo>
                <a:lnTo>
                  <a:pt x="110248" y="0"/>
                </a:lnTo>
                <a:lnTo>
                  <a:pt x="135171" y="0"/>
                </a:lnTo>
                <a:lnTo>
                  <a:pt x="172351" y="0"/>
                </a:lnTo>
                <a:lnTo>
                  <a:pt x="224240" y="0"/>
                </a:lnTo>
                <a:lnTo>
                  <a:pt x="273453" y="0"/>
                </a:lnTo>
                <a:lnTo>
                  <a:pt x="293289" y="0"/>
                </a:lnTo>
                <a:lnTo>
                  <a:pt x="309146" y="0"/>
                </a:lnTo>
                <a:lnTo>
                  <a:pt x="312939" y="0"/>
                </a:lnTo>
                <a:lnTo>
                  <a:pt x="324078" y="0"/>
                </a:lnTo>
                <a:lnTo>
                  <a:pt x="325046" y="0"/>
                </a:lnTo>
                <a:lnTo>
                  <a:pt x="328493" y="0"/>
                </a:lnTo>
                <a:lnTo>
                  <a:pt x="331826" y="0"/>
                </a:lnTo>
                <a:lnTo>
                  <a:pt x="347897" y="0"/>
                </a:lnTo>
                <a:lnTo>
                  <a:pt x="350065" y="0"/>
                </a:lnTo>
                <a:lnTo>
                  <a:pt x="350227" y="0"/>
                </a:lnTo>
                <a:lnTo>
                  <a:pt x="351166" y="0"/>
                </a:lnTo>
                <a:lnTo>
                  <a:pt x="358710" y="0"/>
                </a:lnTo>
                <a:lnTo>
                  <a:pt x="358928" y="0"/>
                </a:lnTo>
                <a:lnTo>
                  <a:pt x="374046" y="0"/>
                </a:lnTo>
                <a:lnTo>
                  <a:pt x="386060" y="0"/>
                </a:lnTo>
                <a:lnTo>
                  <a:pt x="398969" y="0"/>
                </a:lnTo>
                <a:lnTo>
                  <a:pt x="412329" y="0"/>
                </a:lnTo>
                <a:lnTo>
                  <a:pt x="416284" y="0"/>
                </a:lnTo>
                <a:lnTo>
                  <a:pt x="436149" y="0"/>
                </a:lnTo>
                <a:lnTo>
                  <a:pt x="445136" y="0"/>
                </a:lnTo>
                <a:lnTo>
                  <a:pt x="485207" y="0"/>
                </a:lnTo>
                <a:lnTo>
                  <a:pt x="488037" y="0"/>
                </a:lnTo>
                <a:lnTo>
                  <a:pt x="492672" y="0"/>
                </a:lnTo>
                <a:lnTo>
                  <a:pt x="533267" y="0"/>
                </a:lnTo>
                <a:lnTo>
                  <a:pt x="537250" y="0"/>
                </a:lnTo>
                <a:lnTo>
                  <a:pt x="549124" y="0"/>
                </a:lnTo>
                <a:lnTo>
                  <a:pt x="557087" y="0"/>
                </a:lnTo>
                <a:lnTo>
                  <a:pt x="564217" y="0"/>
                </a:lnTo>
                <a:lnTo>
                  <a:pt x="568473" y="0"/>
                </a:lnTo>
                <a:lnTo>
                  <a:pt x="572944" y="0"/>
                </a:lnTo>
                <a:lnTo>
                  <a:pt x="576737" y="0"/>
                </a:lnTo>
                <a:lnTo>
                  <a:pt x="579956" y="0"/>
                </a:lnTo>
                <a:lnTo>
                  <a:pt x="587876" y="0"/>
                </a:lnTo>
                <a:lnTo>
                  <a:pt x="588844" y="0"/>
                </a:lnTo>
                <a:lnTo>
                  <a:pt x="590043" y="0"/>
                </a:lnTo>
                <a:lnTo>
                  <a:pt x="592291" y="0"/>
                </a:lnTo>
                <a:lnTo>
                  <a:pt x="595624" y="0"/>
                </a:lnTo>
                <a:lnTo>
                  <a:pt x="613863" y="0"/>
                </a:lnTo>
                <a:lnTo>
                  <a:pt x="614024" y="0"/>
                </a:lnTo>
                <a:lnTo>
                  <a:pt x="644578" y="0"/>
                </a:lnTo>
                <a:lnTo>
                  <a:pt x="649858" y="0"/>
                </a:lnTo>
                <a:lnTo>
                  <a:pt x="656262" y="0"/>
                </a:lnTo>
                <a:lnTo>
                  <a:pt x="676127" y="0"/>
                </a:lnTo>
                <a:lnTo>
                  <a:pt x="678860" y="0"/>
                </a:lnTo>
                <a:lnTo>
                  <a:pt x="680082" y="0"/>
                </a:lnTo>
                <a:lnTo>
                  <a:pt x="708934" y="0"/>
                </a:lnTo>
                <a:lnTo>
                  <a:pt x="732650" y="0"/>
                </a:lnTo>
                <a:lnTo>
                  <a:pt x="749004" y="0"/>
                </a:lnTo>
                <a:lnTo>
                  <a:pt x="756470" y="0"/>
                </a:lnTo>
                <a:lnTo>
                  <a:pt x="790113" y="0"/>
                </a:lnTo>
                <a:lnTo>
                  <a:pt x="797065" y="0"/>
                </a:lnTo>
                <a:lnTo>
                  <a:pt x="804195" y="0"/>
                </a:lnTo>
                <a:lnTo>
                  <a:pt x="812922" y="0"/>
                </a:lnTo>
                <a:lnTo>
                  <a:pt x="819934" y="0"/>
                </a:lnTo>
                <a:lnTo>
                  <a:pt x="828014" y="0"/>
                </a:lnTo>
                <a:lnTo>
                  <a:pt x="832271" y="0"/>
                </a:lnTo>
                <a:lnTo>
                  <a:pt x="838898" y="0"/>
                </a:lnTo>
                <a:lnTo>
                  <a:pt x="843753" y="0"/>
                </a:lnTo>
                <a:lnTo>
                  <a:pt x="853841" y="0"/>
                </a:lnTo>
                <a:lnTo>
                  <a:pt x="884557" y="0"/>
                </a:lnTo>
                <a:lnTo>
                  <a:pt x="889524" y="0"/>
                </a:lnTo>
                <a:lnTo>
                  <a:pt x="892792" y="0"/>
                </a:lnTo>
                <a:lnTo>
                  <a:pt x="900555" y="0"/>
                </a:lnTo>
                <a:lnTo>
                  <a:pt x="908376" y="0"/>
                </a:lnTo>
                <a:lnTo>
                  <a:pt x="914440" y="0"/>
                </a:lnTo>
                <a:lnTo>
                  <a:pt x="915672" y="0"/>
                </a:lnTo>
                <a:lnTo>
                  <a:pt x="918838" y="0"/>
                </a:lnTo>
                <a:lnTo>
                  <a:pt x="920060" y="0"/>
                </a:lnTo>
                <a:lnTo>
                  <a:pt x="940595" y="0"/>
                </a:lnTo>
                <a:lnTo>
                  <a:pt x="942658" y="0"/>
                </a:lnTo>
                <a:lnTo>
                  <a:pt x="977775" y="0"/>
                </a:lnTo>
                <a:lnTo>
                  <a:pt x="982452" y="0"/>
                </a:lnTo>
                <a:lnTo>
                  <a:pt x="996448" y="0"/>
                </a:lnTo>
                <a:lnTo>
                  <a:pt x="1029664" y="0"/>
                </a:lnTo>
                <a:lnTo>
                  <a:pt x="1030092" y="0"/>
                </a:lnTo>
                <a:lnTo>
                  <a:pt x="1052568" y="0"/>
                </a:lnTo>
                <a:lnTo>
                  <a:pt x="1053911" y="0"/>
                </a:lnTo>
                <a:lnTo>
                  <a:pt x="1067993" y="0"/>
                </a:lnTo>
                <a:lnTo>
                  <a:pt x="1078877" y="0"/>
                </a:lnTo>
                <a:lnTo>
                  <a:pt x="1083732" y="0"/>
                </a:lnTo>
                <a:lnTo>
                  <a:pt x="1098713" y="0"/>
                </a:lnTo>
                <a:lnTo>
                  <a:pt x="1102696" y="0"/>
                </a:lnTo>
                <a:lnTo>
                  <a:pt x="1129502" y="0"/>
                </a:lnTo>
                <a:lnTo>
                  <a:pt x="1130470" y="0"/>
                </a:lnTo>
                <a:lnTo>
                  <a:pt x="1133917" y="0"/>
                </a:lnTo>
                <a:lnTo>
                  <a:pt x="1137250" y="0"/>
                </a:lnTo>
                <a:lnTo>
                  <a:pt x="1148354" y="0"/>
                </a:lnTo>
                <a:lnTo>
                  <a:pt x="1153321" y="0"/>
                </a:lnTo>
                <a:lnTo>
                  <a:pt x="1154419" y="0"/>
                </a:lnTo>
                <a:lnTo>
                  <a:pt x="1155489" y="0"/>
                </a:lnTo>
                <a:lnTo>
                  <a:pt x="1155651" y="0"/>
                </a:lnTo>
                <a:lnTo>
                  <a:pt x="1156590" y="0"/>
                </a:lnTo>
                <a:lnTo>
                  <a:pt x="1164352" y="0"/>
                </a:lnTo>
                <a:lnTo>
                  <a:pt x="1178238" y="0"/>
                </a:lnTo>
                <a:lnTo>
                  <a:pt x="1179470" y="0"/>
                </a:lnTo>
                <a:lnTo>
                  <a:pt x="1182636" y="0"/>
                </a:lnTo>
                <a:lnTo>
                  <a:pt x="1191484" y="0"/>
                </a:lnTo>
                <a:lnTo>
                  <a:pt x="1204393" y="0"/>
                </a:lnTo>
                <a:lnTo>
                  <a:pt x="1205223" y="0"/>
                </a:lnTo>
                <a:lnTo>
                  <a:pt x="1217753" y="0"/>
                </a:lnTo>
                <a:lnTo>
                  <a:pt x="1221708" y="0"/>
                </a:lnTo>
                <a:lnTo>
                  <a:pt x="1222431" y="0"/>
                </a:lnTo>
                <a:lnTo>
                  <a:pt x="1241573" y="0"/>
                </a:lnTo>
                <a:lnTo>
                  <a:pt x="1246250" y="0"/>
                </a:lnTo>
                <a:lnTo>
                  <a:pt x="1250560" y="0"/>
                </a:lnTo>
                <a:lnTo>
                  <a:pt x="1290631" y="0"/>
                </a:lnTo>
                <a:lnTo>
                  <a:pt x="1292546" y="0"/>
                </a:lnTo>
                <a:lnTo>
                  <a:pt x="1293461" y="0"/>
                </a:lnTo>
                <a:lnTo>
                  <a:pt x="1293889" y="0"/>
                </a:lnTo>
                <a:lnTo>
                  <a:pt x="1298096" y="0"/>
                </a:lnTo>
                <a:lnTo>
                  <a:pt x="1316365" y="0"/>
                </a:lnTo>
                <a:lnTo>
                  <a:pt x="1338691" y="0"/>
                </a:lnTo>
                <a:lnTo>
                  <a:pt x="1342674" y="0"/>
                </a:lnTo>
                <a:lnTo>
                  <a:pt x="1342844" y="0"/>
                </a:lnTo>
                <a:lnTo>
                  <a:pt x="1362510" y="0"/>
                </a:lnTo>
                <a:lnTo>
                  <a:pt x="1373131" y="0"/>
                </a:lnTo>
                <a:lnTo>
                  <a:pt x="1373897" y="0"/>
                </a:lnTo>
                <a:lnTo>
                  <a:pt x="1385379" y="0"/>
                </a:lnTo>
                <a:lnTo>
                  <a:pt x="1393300" y="0"/>
                </a:lnTo>
                <a:lnTo>
                  <a:pt x="1394267" y="0"/>
                </a:lnTo>
                <a:lnTo>
                  <a:pt x="1395467" y="0"/>
                </a:lnTo>
                <a:lnTo>
                  <a:pt x="1397715" y="0"/>
                </a:lnTo>
                <a:lnTo>
                  <a:pt x="1401047" y="0"/>
                </a:lnTo>
                <a:lnTo>
                  <a:pt x="1418216" y="0"/>
                </a:lnTo>
                <a:lnTo>
                  <a:pt x="1419286" y="0"/>
                </a:lnTo>
                <a:lnTo>
                  <a:pt x="1419448" y="0"/>
                </a:lnTo>
                <a:lnTo>
                  <a:pt x="1445202" y="0"/>
                </a:lnTo>
                <a:lnTo>
                  <a:pt x="1450002" y="0"/>
                </a:lnTo>
                <a:lnTo>
                  <a:pt x="1455281" y="0"/>
                </a:lnTo>
                <a:lnTo>
                  <a:pt x="1461686" y="0"/>
                </a:lnTo>
                <a:lnTo>
                  <a:pt x="1469021" y="0"/>
                </a:lnTo>
                <a:lnTo>
                  <a:pt x="1481551" y="0"/>
                </a:lnTo>
                <a:lnTo>
                  <a:pt x="1484284" y="0"/>
                </a:lnTo>
                <a:lnTo>
                  <a:pt x="1485505" y="0"/>
                </a:lnTo>
                <a:lnTo>
                  <a:pt x="1486228" y="0"/>
                </a:lnTo>
                <a:lnTo>
                  <a:pt x="1514358" y="0"/>
                </a:lnTo>
                <a:lnTo>
                  <a:pt x="1538074" y="0"/>
                </a:lnTo>
                <a:lnTo>
                  <a:pt x="1554428" y="0"/>
                </a:lnTo>
                <a:lnTo>
                  <a:pt x="1556344" y="0"/>
                </a:lnTo>
                <a:lnTo>
                  <a:pt x="1557019" y="0"/>
                </a:lnTo>
                <a:lnTo>
                  <a:pt x="1561893" y="0"/>
                </a:lnTo>
                <a:lnTo>
                  <a:pt x="1582822" y="0"/>
                </a:lnTo>
                <a:lnTo>
                  <a:pt x="1595537" y="0"/>
                </a:lnTo>
                <a:lnTo>
                  <a:pt x="1602489" y="0"/>
                </a:lnTo>
                <a:lnTo>
                  <a:pt x="1606642" y="0"/>
                </a:lnTo>
                <a:lnTo>
                  <a:pt x="1613109" y="0"/>
                </a:lnTo>
                <a:lnTo>
                  <a:pt x="1625358" y="0"/>
                </a:lnTo>
                <a:lnTo>
                  <a:pt x="1636929" y="0"/>
                </a:lnTo>
                <a:lnTo>
                  <a:pt x="1637694" y="0"/>
                </a:lnTo>
                <a:lnTo>
                  <a:pt x="1649177" y="0"/>
                </a:lnTo>
                <a:lnTo>
                  <a:pt x="1659265" y="0"/>
                </a:lnTo>
                <a:lnTo>
                  <a:pt x="1689980" y="0"/>
                </a:lnTo>
                <a:lnTo>
                  <a:pt x="1708999" y="0"/>
                </a:lnTo>
                <a:lnTo>
                  <a:pt x="1713800" y="0"/>
                </a:lnTo>
                <a:lnTo>
                  <a:pt x="1719864" y="0"/>
                </a:lnTo>
                <a:lnTo>
                  <a:pt x="1724262" y="0"/>
                </a:lnTo>
                <a:lnTo>
                  <a:pt x="1725484" y="0"/>
                </a:lnTo>
                <a:lnTo>
                  <a:pt x="1748081" y="0"/>
                </a:lnTo>
                <a:lnTo>
                  <a:pt x="1757614" y="0"/>
                </a:lnTo>
                <a:lnTo>
                  <a:pt x="1787876" y="0"/>
                </a:lnTo>
                <a:lnTo>
                  <a:pt x="1796998" y="0"/>
                </a:lnTo>
                <a:lnTo>
                  <a:pt x="1801872" y="0"/>
                </a:lnTo>
                <a:lnTo>
                  <a:pt x="1820817" y="0"/>
                </a:lnTo>
                <a:lnTo>
                  <a:pt x="1835515" y="0"/>
                </a:lnTo>
                <a:lnTo>
                  <a:pt x="1846620" y="0"/>
                </a:lnTo>
                <a:lnTo>
                  <a:pt x="1857992" y="0"/>
                </a:lnTo>
                <a:lnTo>
                  <a:pt x="1859335" y="0"/>
                </a:lnTo>
                <a:lnTo>
                  <a:pt x="1876907" y="0"/>
                </a:lnTo>
                <a:lnTo>
                  <a:pt x="1889155" y="0"/>
                </a:lnTo>
                <a:lnTo>
                  <a:pt x="1953778" y="0"/>
                </a:lnTo>
                <a:lnTo>
                  <a:pt x="1959842" y="0"/>
                </a:lnTo>
                <a:lnTo>
                  <a:pt x="1975640" y="0"/>
                </a:lnTo>
                <a:lnTo>
                  <a:pt x="1983662" y="0"/>
                </a:lnTo>
                <a:lnTo>
                  <a:pt x="1988060" y="0"/>
                </a:lnTo>
                <a:lnTo>
                  <a:pt x="1997592" y="0"/>
                </a:lnTo>
                <a:lnTo>
                  <a:pt x="2010647" y="0"/>
                </a:lnTo>
                <a:lnTo>
                  <a:pt x="2021411" y="0"/>
                </a:lnTo>
                <a:lnTo>
                  <a:pt x="2027854" y="0"/>
                </a:lnTo>
                <a:lnTo>
                  <a:pt x="2051674" y="0"/>
                </a:lnTo>
                <a:lnTo>
                  <a:pt x="2060795" y="0"/>
                </a:lnTo>
                <a:lnTo>
                  <a:pt x="2097970" y="0"/>
                </a:lnTo>
                <a:lnTo>
                  <a:pt x="2099313" y="0"/>
                </a:lnTo>
                <a:lnTo>
                  <a:pt x="2121789" y="0"/>
                </a:lnTo>
                <a:lnTo>
                  <a:pt x="2148268" y="0"/>
                </a:lnTo>
                <a:lnTo>
                  <a:pt x="2178555" y="0"/>
                </a:lnTo>
                <a:lnTo>
                  <a:pt x="2211825" y="0"/>
                </a:lnTo>
                <a:lnTo>
                  <a:pt x="2215618" y="0"/>
                </a:lnTo>
                <a:lnTo>
                  <a:pt x="2223640" y="0"/>
                </a:lnTo>
                <a:lnTo>
                  <a:pt x="2239438" y="0"/>
                </a:lnTo>
                <a:lnTo>
                  <a:pt x="2250625" y="0"/>
                </a:lnTo>
                <a:lnTo>
                  <a:pt x="2261389" y="0"/>
                </a:lnTo>
                <a:lnTo>
                  <a:pt x="2274445" y="0"/>
                </a:lnTo>
                <a:lnTo>
                  <a:pt x="2291652" y="0"/>
                </a:lnTo>
                <a:lnTo>
                  <a:pt x="2361768" y="0"/>
                </a:lnTo>
                <a:lnTo>
                  <a:pt x="2362443" y="0"/>
                </a:lnTo>
                <a:lnTo>
                  <a:pt x="2388246" y="0"/>
                </a:lnTo>
                <a:lnTo>
                  <a:pt x="2412065" y="0"/>
                </a:lnTo>
                <a:lnTo>
                  <a:pt x="2442352" y="0"/>
                </a:lnTo>
                <a:lnTo>
                  <a:pt x="2475622" y="0"/>
                </a:lnTo>
                <a:lnTo>
                  <a:pt x="2479416" y="0"/>
                </a:lnTo>
                <a:lnTo>
                  <a:pt x="2514423" y="0"/>
                </a:lnTo>
                <a:lnTo>
                  <a:pt x="2626241" y="0"/>
                </a:lnTo>
                <a:lnTo>
                  <a:pt x="2652044" y="0"/>
                </a:lnTo>
                <a:cubicBezTo>
                  <a:pt x="2715120" y="0"/>
                  <a:pt x="2730890" y="47253"/>
                  <a:pt x="2734832" y="70879"/>
                </a:cubicBezTo>
                <a:lnTo>
                  <a:pt x="2736145" y="83987"/>
                </a:lnTo>
                <a:lnTo>
                  <a:pt x="2736145" y="2187333"/>
                </a:lnTo>
                <a:lnTo>
                  <a:pt x="2732532" y="2215048"/>
                </a:lnTo>
                <a:cubicBezTo>
                  <a:pt x="2716435" y="2271324"/>
                  <a:pt x="2652044" y="2271324"/>
                  <a:pt x="2652044" y="2271324"/>
                </a:cubicBezTo>
                <a:lnTo>
                  <a:pt x="2648775" y="2271324"/>
                </a:lnTo>
                <a:lnTo>
                  <a:pt x="2641231" y="2271324"/>
                </a:lnTo>
                <a:lnTo>
                  <a:pt x="2641012" y="2271324"/>
                </a:lnTo>
                <a:lnTo>
                  <a:pt x="2625895" y="2271324"/>
                </a:lnTo>
                <a:lnTo>
                  <a:pt x="2600972" y="2271324"/>
                </a:lnTo>
                <a:lnTo>
                  <a:pt x="2563792" y="2271324"/>
                </a:lnTo>
                <a:lnTo>
                  <a:pt x="2511904" y="2271324"/>
                </a:lnTo>
                <a:lnTo>
                  <a:pt x="2462690" y="2271324"/>
                </a:lnTo>
                <a:lnTo>
                  <a:pt x="2442855" y="2271324"/>
                </a:lnTo>
                <a:lnTo>
                  <a:pt x="2426998" y="2271324"/>
                </a:lnTo>
                <a:lnTo>
                  <a:pt x="2423204" y="2271324"/>
                </a:lnTo>
                <a:lnTo>
                  <a:pt x="2412065" y="2271324"/>
                </a:lnTo>
                <a:lnTo>
                  <a:pt x="2411097" y="2271324"/>
                </a:lnTo>
                <a:lnTo>
                  <a:pt x="2407649" y="2271324"/>
                </a:lnTo>
                <a:lnTo>
                  <a:pt x="2404318" y="2271324"/>
                </a:lnTo>
                <a:lnTo>
                  <a:pt x="2388246" y="2271324"/>
                </a:lnTo>
                <a:lnTo>
                  <a:pt x="2386078" y="2271324"/>
                </a:lnTo>
                <a:lnTo>
                  <a:pt x="2385917" y="2271324"/>
                </a:lnTo>
                <a:lnTo>
                  <a:pt x="2384978" y="2271324"/>
                </a:lnTo>
                <a:lnTo>
                  <a:pt x="2377433" y="2271324"/>
                </a:lnTo>
                <a:lnTo>
                  <a:pt x="2377214" y="2271324"/>
                </a:lnTo>
                <a:lnTo>
                  <a:pt x="2362097" y="2271324"/>
                </a:lnTo>
                <a:lnTo>
                  <a:pt x="2360993" y="2271324"/>
                </a:lnTo>
                <a:lnTo>
                  <a:pt x="2337175" y="2271324"/>
                </a:lnTo>
                <a:lnTo>
                  <a:pt x="2323813" y="2271324"/>
                </a:lnTo>
                <a:lnTo>
                  <a:pt x="2319859" y="2271324"/>
                </a:lnTo>
                <a:lnTo>
                  <a:pt x="2299995" y="2271324"/>
                </a:lnTo>
                <a:lnTo>
                  <a:pt x="2291007" y="2271324"/>
                </a:lnTo>
                <a:lnTo>
                  <a:pt x="2250936" y="2271324"/>
                </a:lnTo>
                <a:lnTo>
                  <a:pt x="2248106" y="2271324"/>
                </a:lnTo>
                <a:lnTo>
                  <a:pt x="2243471" y="2271324"/>
                </a:lnTo>
                <a:lnTo>
                  <a:pt x="2202876" y="2271324"/>
                </a:lnTo>
                <a:lnTo>
                  <a:pt x="2198892" y="2271324"/>
                </a:lnTo>
                <a:lnTo>
                  <a:pt x="2187018" y="2271324"/>
                </a:lnTo>
                <a:lnTo>
                  <a:pt x="2179057" y="2271324"/>
                </a:lnTo>
                <a:lnTo>
                  <a:pt x="2171927" y="2271324"/>
                </a:lnTo>
                <a:lnTo>
                  <a:pt x="2167671" y="2271324"/>
                </a:lnTo>
                <a:lnTo>
                  <a:pt x="2163200" y="2271324"/>
                </a:lnTo>
                <a:lnTo>
                  <a:pt x="2159407" y="2271324"/>
                </a:lnTo>
                <a:lnTo>
                  <a:pt x="2156188" y="2271324"/>
                </a:lnTo>
                <a:lnTo>
                  <a:pt x="2148268" y="2271324"/>
                </a:lnTo>
                <a:lnTo>
                  <a:pt x="2147299" y="2271324"/>
                </a:lnTo>
                <a:lnTo>
                  <a:pt x="2146099" y="2271324"/>
                </a:lnTo>
                <a:lnTo>
                  <a:pt x="2143851" y="2271324"/>
                </a:lnTo>
                <a:lnTo>
                  <a:pt x="2140520" y="2271324"/>
                </a:lnTo>
                <a:lnTo>
                  <a:pt x="2122280" y="2271324"/>
                </a:lnTo>
                <a:lnTo>
                  <a:pt x="2122119" y="2271324"/>
                </a:lnTo>
                <a:lnTo>
                  <a:pt x="2097195" y="2271324"/>
                </a:lnTo>
                <a:lnTo>
                  <a:pt x="2091565" y="2271324"/>
                </a:lnTo>
                <a:lnTo>
                  <a:pt x="2079880" y="2271324"/>
                </a:lnTo>
                <a:lnTo>
                  <a:pt x="2060016" y="2271324"/>
                </a:lnTo>
                <a:lnTo>
                  <a:pt x="2057283" y="2271324"/>
                </a:lnTo>
                <a:lnTo>
                  <a:pt x="2056061" y="2271324"/>
                </a:lnTo>
                <a:lnTo>
                  <a:pt x="2027209" y="2271324"/>
                </a:lnTo>
                <a:lnTo>
                  <a:pt x="2003492" y="2271324"/>
                </a:lnTo>
                <a:lnTo>
                  <a:pt x="1987138" y="2271324"/>
                </a:lnTo>
                <a:lnTo>
                  <a:pt x="1979673" y="2271324"/>
                </a:lnTo>
                <a:lnTo>
                  <a:pt x="1946030" y="2271324"/>
                </a:lnTo>
                <a:lnTo>
                  <a:pt x="1939079" y="2271324"/>
                </a:lnTo>
                <a:lnTo>
                  <a:pt x="1931949" y="2271324"/>
                </a:lnTo>
                <a:lnTo>
                  <a:pt x="1923221" y="2271324"/>
                </a:lnTo>
                <a:lnTo>
                  <a:pt x="1916210" y="2271324"/>
                </a:lnTo>
                <a:lnTo>
                  <a:pt x="1908129" y="2271324"/>
                </a:lnTo>
                <a:lnTo>
                  <a:pt x="1903873" y="2271324"/>
                </a:lnTo>
                <a:lnTo>
                  <a:pt x="1897245" y="2271324"/>
                </a:lnTo>
                <a:lnTo>
                  <a:pt x="1892390" y="2271324"/>
                </a:lnTo>
                <a:lnTo>
                  <a:pt x="1882302" y="2271324"/>
                </a:lnTo>
                <a:lnTo>
                  <a:pt x="1851587" y="2271324"/>
                </a:lnTo>
                <a:lnTo>
                  <a:pt x="1846620" y="2271324"/>
                </a:lnTo>
                <a:lnTo>
                  <a:pt x="1845241" y="2271324"/>
                </a:lnTo>
                <a:lnTo>
                  <a:pt x="1835588" y="2271324"/>
                </a:lnTo>
                <a:lnTo>
                  <a:pt x="1827768" y="2271324"/>
                </a:lnTo>
                <a:lnTo>
                  <a:pt x="1821703" y="2271324"/>
                </a:lnTo>
                <a:lnTo>
                  <a:pt x="1820471" y="2271324"/>
                </a:lnTo>
                <a:lnTo>
                  <a:pt x="1817304" y="2271324"/>
                </a:lnTo>
                <a:lnTo>
                  <a:pt x="1816083" y="2271324"/>
                </a:lnTo>
                <a:lnTo>
                  <a:pt x="1795549" y="2271324"/>
                </a:lnTo>
                <a:lnTo>
                  <a:pt x="1793485" y="2271324"/>
                </a:lnTo>
                <a:lnTo>
                  <a:pt x="1758368" y="2271324"/>
                </a:lnTo>
                <a:lnTo>
                  <a:pt x="1753691" y="2271324"/>
                </a:lnTo>
                <a:lnTo>
                  <a:pt x="1739695" y="2271324"/>
                </a:lnTo>
                <a:lnTo>
                  <a:pt x="1706480" y="2271324"/>
                </a:lnTo>
                <a:lnTo>
                  <a:pt x="1706052" y="2271324"/>
                </a:lnTo>
                <a:lnTo>
                  <a:pt x="1683575" y="2271324"/>
                </a:lnTo>
                <a:lnTo>
                  <a:pt x="1682233" y="2271324"/>
                </a:lnTo>
                <a:lnTo>
                  <a:pt x="1668151" y="2271324"/>
                </a:lnTo>
                <a:lnTo>
                  <a:pt x="1657266" y="2271324"/>
                </a:lnTo>
                <a:lnTo>
                  <a:pt x="1652412" y="2271324"/>
                </a:lnTo>
                <a:lnTo>
                  <a:pt x="1637431" y="2271324"/>
                </a:lnTo>
                <a:lnTo>
                  <a:pt x="1633448" y="2271324"/>
                </a:lnTo>
                <a:lnTo>
                  <a:pt x="1606642" y="2271324"/>
                </a:lnTo>
                <a:lnTo>
                  <a:pt x="1605673" y="2271324"/>
                </a:lnTo>
                <a:lnTo>
                  <a:pt x="1602225" y="2271324"/>
                </a:lnTo>
                <a:lnTo>
                  <a:pt x="1598894" y="2271324"/>
                </a:lnTo>
                <a:lnTo>
                  <a:pt x="1587789" y="2271324"/>
                </a:lnTo>
                <a:lnTo>
                  <a:pt x="1582822" y="2271324"/>
                </a:lnTo>
                <a:lnTo>
                  <a:pt x="1581724" y="2271324"/>
                </a:lnTo>
                <a:lnTo>
                  <a:pt x="1581443" y="2271324"/>
                </a:lnTo>
                <a:lnTo>
                  <a:pt x="1580654" y="2271324"/>
                </a:lnTo>
                <a:lnTo>
                  <a:pt x="1580493" y="2271324"/>
                </a:lnTo>
                <a:lnTo>
                  <a:pt x="1571790" y="2271324"/>
                </a:lnTo>
                <a:lnTo>
                  <a:pt x="1557905" y="2271324"/>
                </a:lnTo>
                <a:lnTo>
                  <a:pt x="1556674" y="2271324"/>
                </a:lnTo>
                <a:lnTo>
                  <a:pt x="1555569" y="2271324"/>
                </a:lnTo>
                <a:lnTo>
                  <a:pt x="1553507" y="2271324"/>
                </a:lnTo>
                <a:lnTo>
                  <a:pt x="1531751" y="2271324"/>
                </a:lnTo>
                <a:lnTo>
                  <a:pt x="1530920" y="2271324"/>
                </a:lnTo>
                <a:lnTo>
                  <a:pt x="1518389" y="2271324"/>
                </a:lnTo>
                <a:lnTo>
                  <a:pt x="1514435" y="2271324"/>
                </a:lnTo>
                <a:lnTo>
                  <a:pt x="1513712" y="2271324"/>
                </a:lnTo>
                <a:lnTo>
                  <a:pt x="1494570" y="2271324"/>
                </a:lnTo>
                <a:lnTo>
                  <a:pt x="1489893" y="2271324"/>
                </a:lnTo>
                <a:lnTo>
                  <a:pt x="1485583" y="2271324"/>
                </a:lnTo>
                <a:lnTo>
                  <a:pt x="1445512" y="2271324"/>
                </a:lnTo>
                <a:lnTo>
                  <a:pt x="1443597" y="2271324"/>
                </a:lnTo>
                <a:lnTo>
                  <a:pt x="1442682" y="2271324"/>
                </a:lnTo>
                <a:lnTo>
                  <a:pt x="1442254" y="2271324"/>
                </a:lnTo>
                <a:lnTo>
                  <a:pt x="1438047" y="2271324"/>
                </a:lnTo>
                <a:lnTo>
                  <a:pt x="1419777" y="2271324"/>
                </a:lnTo>
                <a:lnTo>
                  <a:pt x="1397453" y="2271324"/>
                </a:lnTo>
                <a:lnTo>
                  <a:pt x="1393468" y="2271324"/>
                </a:lnTo>
                <a:lnTo>
                  <a:pt x="1393300" y="2271324"/>
                </a:lnTo>
                <a:lnTo>
                  <a:pt x="1373633" y="2271324"/>
                </a:lnTo>
                <a:lnTo>
                  <a:pt x="1363012" y="2271324"/>
                </a:lnTo>
                <a:lnTo>
                  <a:pt x="1362247" y="2271324"/>
                </a:lnTo>
                <a:lnTo>
                  <a:pt x="1350764" y="2271324"/>
                </a:lnTo>
                <a:lnTo>
                  <a:pt x="1342844" y="2271324"/>
                </a:lnTo>
                <a:lnTo>
                  <a:pt x="1341875" y="2271324"/>
                </a:lnTo>
                <a:lnTo>
                  <a:pt x="1340676" y="2271324"/>
                </a:lnTo>
                <a:lnTo>
                  <a:pt x="1338428" y="2271324"/>
                </a:lnTo>
                <a:lnTo>
                  <a:pt x="1335096" y="2271324"/>
                </a:lnTo>
                <a:lnTo>
                  <a:pt x="1317927" y="2271324"/>
                </a:lnTo>
                <a:lnTo>
                  <a:pt x="1316856" y="2271324"/>
                </a:lnTo>
                <a:lnTo>
                  <a:pt x="1316695" y="2271324"/>
                </a:lnTo>
                <a:lnTo>
                  <a:pt x="1291772" y="2271324"/>
                </a:lnTo>
                <a:lnTo>
                  <a:pt x="1290942" y="2271324"/>
                </a:lnTo>
                <a:lnTo>
                  <a:pt x="1286141" y="2271324"/>
                </a:lnTo>
                <a:lnTo>
                  <a:pt x="1274457" y="2271324"/>
                </a:lnTo>
                <a:lnTo>
                  <a:pt x="1267123" y="2271324"/>
                </a:lnTo>
                <a:lnTo>
                  <a:pt x="1254592" y="2271324"/>
                </a:lnTo>
                <a:lnTo>
                  <a:pt x="1251859" y="2271324"/>
                </a:lnTo>
                <a:lnTo>
                  <a:pt x="1250637" y="2271324"/>
                </a:lnTo>
                <a:lnTo>
                  <a:pt x="1249915" y="2271324"/>
                </a:lnTo>
                <a:lnTo>
                  <a:pt x="1221786" y="2271324"/>
                </a:lnTo>
                <a:lnTo>
                  <a:pt x="1198069" y="2271324"/>
                </a:lnTo>
                <a:lnTo>
                  <a:pt x="1181715" y="2271324"/>
                </a:lnTo>
                <a:lnTo>
                  <a:pt x="1179799" y="2271324"/>
                </a:lnTo>
                <a:lnTo>
                  <a:pt x="1179124" y="2271324"/>
                </a:lnTo>
                <a:lnTo>
                  <a:pt x="1174249" y="2271324"/>
                </a:lnTo>
                <a:lnTo>
                  <a:pt x="1153321" y="2271324"/>
                </a:lnTo>
                <a:lnTo>
                  <a:pt x="1140607" y="2271324"/>
                </a:lnTo>
                <a:lnTo>
                  <a:pt x="1133655" y="2271324"/>
                </a:lnTo>
                <a:lnTo>
                  <a:pt x="1129502" y="2271324"/>
                </a:lnTo>
                <a:lnTo>
                  <a:pt x="1123033" y="2271324"/>
                </a:lnTo>
                <a:lnTo>
                  <a:pt x="1110786" y="2271324"/>
                </a:lnTo>
                <a:lnTo>
                  <a:pt x="1099214" y="2271324"/>
                </a:lnTo>
                <a:lnTo>
                  <a:pt x="1098449" y="2271324"/>
                </a:lnTo>
                <a:lnTo>
                  <a:pt x="1086967" y="2271324"/>
                </a:lnTo>
                <a:lnTo>
                  <a:pt x="1076878" y="2271324"/>
                </a:lnTo>
                <a:lnTo>
                  <a:pt x="1046163" y="2271324"/>
                </a:lnTo>
                <a:lnTo>
                  <a:pt x="1027144" y="2271324"/>
                </a:lnTo>
                <a:lnTo>
                  <a:pt x="1022344" y="2271324"/>
                </a:lnTo>
                <a:lnTo>
                  <a:pt x="1016279" y="2271324"/>
                </a:lnTo>
                <a:lnTo>
                  <a:pt x="1011881" y="2271324"/>
                </a:lnTo>
                <a:lnTo>
                  <a:pt x="1010659" y="2271324"/>
                </a:lnTo>
                <a:lnTo>
                  <a:pt x="988061" y="2271324"/>
                </a:lnTo>
                <a:lnTo>
                  <a:pt x="978530" y="2271324"/>
                </a:lnTo>
                <a:lnTo>
                  <a:pt x="948267" y="2271324"/>
                </a:lnTo>
                <a:lnTo>
                  <a:pt x="939146" y="2271324"/>
                </a:lnTo>
                <a:lnTo>
                  <a:pt x="934271" y="2271324"/>
                </a:lnTo>
                <a:lnTo>
                  <a:pt x="915327" y="2271324"/>
                </a:lnTo>
                <a:lnTo>
                  <a:pt x="900628" y="2271324"/>
                </a:lnTo>
                <a:lnTo>
                  <a:pt x="889524" y="2271324"/>
                </a:lnTo>
                <a:lnTo>
                  <a:pt x="878151" y="2271324"/>
                </a:lnTo>
                <a:lnTo>
                  <a:pt x="876809" y="2271324"/>
                </a:lnTo>
                <a:lnTo>
                  <a:pt x="859236" y="2271324"/>
                </a:lnTo>
                <a:lnTo>
                  <a:pt x="846988" y="2271324"/>
                </a:lnTo>
                <a:lnTo>
                  <a:pt x="782366" y="2271324"/>
                </a:lnTo>
                <a:lnTo>
                  <a:pt x="776300" y="2271324"/>
                </a:lnTo>
                <a:lnTo>
                  <a:pt x="760504" y="2271324"/>
                </a:lnTo>
                <a:lnTo>
                  <a:pt x="752481" y="2271324"/>
                </a:lnTo>
                <a:lnTo>
                  <a:pt x="748083" y="2271324"/>
                </a:lnTo>
                <a:lnTo>
                  <a:pt x="738552" y="2271324"/>
                </a:lnTo>
                <a:lnTo>
                  <a:pt x="725497" y="2271324"/>
                </a:lnTo>
                <a:lnTo>
                  <a:pt x="714732" y="2271324"/>
                </a:lnTo>
                <a:lnTo>
                  <a:pt x="708289" y="2271324"/>
                </a:lnTo>
                <a:lnTo>
                  <a:pt x="684469" y="2271324"/>
                </a:lnTo>
                <a:lnTo>
                  <a:pt x="675348" y="2271324"/>
                </a:lnTo>
                <a:lnTo>
                  <a:pt x="638173" y="2271324"/>
                </a:lnTo>
                <a:lnTo>
                  <a:pt x="636830" y="2271324"/>
                </a:lnTo>
                <a:lnTo>
                  <a:pt x="614354" y="2271324"/>
                </a:lnTo>
                <a:lnTo>
                  <a:pt x="587876" y="2271324"/>
                </a:lnTo>
                <a:lnTo>
                  <a:pt x="557588" y="2271324"/>
                </a:lnTo>
                <a:lnTo>
                  <a:pt x="524319" y="2271324"/>
                </a:lnTo>
                <a:lnTo>
                  <a:pt x="520525" y="2271324"/>
                </a:lnTo>
                <a:lnTo>
                  <a:pt x="512502" y="2271324"/>
                </a:lnTo>
                <a:lnTo>
                  <a:pt x="496706" y="2271324"/>
                </a:lnTo>
                <a:lnTo>
                  <a:pt x="485518" y="2271324"/>
                </a:lnTo>
                <a:lnTo>
                  <a:pt x="474754" y="2271324"/>
                </a:lnTo>
                <a:lnTo>
                  <a:pt x="461699" y="2271324"/>
                </a:lnTo>
                <a:lnTo>
                  <a:pt x="444491" y="2271324"/>
                </a:lnTo>
                <a:lnTo>
                  <a:pt x="374375" y="2271324"/>
                </a:lnTo>
                <a:lnTo>
                  <a:pt x="373700" y="2271324"/>
                </a:lnTo>
                <a:lnTo>
                  <a:pt x="347897" y="2271324"/>
                </a:lnTo>
                <a:lnTo>
                  <a:pt x="324078" y="2271324"/>
                </a:lnTo>
                <a:lnTo>
                  <a:pt x="293790" y="2271324"/>
                </a:lnTo>
                <a:lnTo>
                  <a:pt x="260521" y="2271324"/>
                </a:lnTo>
                <a:lnTo>
                  <a:pt x="256727" y="2271324"/>
                </a:lnTo>
                <a:lnTo>
                  <a:pt x="221720" y="2271324"/>
                </a:lnTo>
                <a:lnTo>
                  <a:pt x="109903" y="2271324"/>
                </a:lnTo>
                <a:lnTo>
                  <a:pt x="84100" y="2271324"/>
                </a:lnTo>
                <a:cubicBezTo>
                  <a:pt x="10510" y="2271324"/>
                  <a:pt x="1311" y="2207009"/>
                  <a:pt x="161" y="2190930"/>
                </a:cubicBezTo>
                <a:lnTo>
                  <a:pt x="0" y="2187397"/>
                </a:lnTo>
                <a:lnTo>
                  <a:pt x="0" y="83977"/>
                </a:lnTo>
                <a:lnTo>
                  <a:pt x="3611" y="56277"/>
                </a:lnTo>
                <a:cubicBezTo>
                  <a:pt x="19709" y="0"/>
                  <a:pt x="84100" y="0"/>
                  <a:pt x="8410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274320" rIns="0" bIns="0" anchor="t" anchorCtr="0">
            <a:noAutofit/>
          </a:bodyPr>
          <a:lstStyle>
            <a:lvl1pPr algn="ctr">
              <a:lnSpc>
                <a:spcPts val="1600"/>
              </a:lnSpc>
              <a:defRPr sz="1400" b="0"/>
            </a:lvl1pPr>
          </a:lstStyle>
          <a:p>
            <a:r>
              <a:rPr lang="en-GB" noProof="0" dirty="0"/>
              <a:t>(P horizontal) Click icon to add picture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025698" y="0"/>
            <a:ext cx="1872000" cy="6858000"/>
            <a:chOff x="-2025698" y="0"/>
            <a:chExt cx="1872000" cy="5722452"/>
          </a:xfrm>
        </p:grpSpPr>
        <p:sp>
          <p:nvSpPr>
            <p:cNvPr id="15" name="Rectangle 104"/>
            <p:cNvSpPr>
              <a:spLocks noChangeArrowheads="1"/>
            </p:cNvSpPr>
            <p:nvPr/>
          </p:nvSpPr>
          <p:spPr bwMode="gray">
            <a:xfrm>
              <a:off x="-2025698" y="0"/>
              <a:ext cx="1872000" cy="572245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6" name="Rectangle 106"/>
            <p:cNvSpPr>
              <a:spLocks noChangeArrowheads="1"/>
            </p:cNvSpPr>
            <p:nvPr userDrawn="1"/>
          </p:nvSpPr>
          <p:spPr bwMode="gray">
            <a:xfrm>
              <a:off x="-1899839" y="643895"/>
              <a:ext cx="1658513" cy="4794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1141413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1.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Choose one image mask with rounded corners (e.g. B1,C2, G, H) or multiple combined masks with inner square corners (e.g. A1/A2 or D1,D2,D3,D4) to use on your slide</a:t>
              </a:r>
            </a:p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361950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2.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Click the icon, browse to the images on your system, select an image and click ‘Insert’</a:t>
              </a:r>
            </a:p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361950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3.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The image is placed. With the ‘crop’ function in PowerPoint, you can adjust the cropping</a:t>
              </a:r>
            </a:p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361950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4.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Copy the image and paste it in the slide of your own presentation</a:t>
              </a:r>
            </a:p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361950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5.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If needed, you can scale the image without losing the round corners. Select the image, click on one of the corner’s circles. Arrows appear. Attention: Only by using the angled arrows (in one of the corners), the image can be scaled without deforming it.</a:t>
              </a:r>
            </a:p>
            <a:p>
              <a:pPr marL="0" indent="0">
                <a:lnSpc>
                  <a:spcPct val="95000"/>
                </a:lnSpc>
                <a:spcBef>
                  <a:spcPts val="600"/>
                </a:spcBef>
                <a:tabLst>
                  <a:tab pos="361950" algn="l"/>
                </a:tabLst>
              </a:pPr>
              <a:r>
                <a:rPr lang="en-GB" altLang="en-US" sz="1000" b="1" spc="-10" baseline="0" noProof="0" dirty="0">
                  <a:solidFill>
                    <a:srgbClr val="333333"/>
                  </a:solidFill>
                </a:rPr>
                <a:t>Step 6. </a:t>
              </a:r>
              <a:br>
                <a:rPr lang="en-GB" altLang="en-US" sz="1000" spc="-10" baseline="0" noProof="0" dirty="0">
                  <a:solidFill>
                    <a:srgbClr val="333333"/>
                  </a:solidFill>
                </a:rPr>
              </a:b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Close the example presentation and </a:t>
              </a:r>
              <a:r>
                <a:rPr lang="en-GB" altLang="en-US" sz="1000" b="1" u="sng" spc="-10" baseline="0" noProof="0" dirty="0">
                  <a:solidFill>
                    <a:srgbClr val="333333"/>
                  </a:solidFill>
                </a:rPr>
                <a:t>do not</a:t>
              </a:r>
              <a:r>
                <a:rPr lang="en-GB" altLang="en-US" sz="1000" spc="-10" baseline="0" noProof="0" dirty="0">
                  <a:solidFill>
                    <a:srgbClr val="333333"/>
                  </a:solidFill>
                </a:rPr>
                <a:t> save to keep it intact</a:t>
              </a:r>
            </a:p>
          </p:txBody>
        </p:sp>
        <p:sp>
          <p:nvSpPr>
            <p:cNvPr id="21" name="Rectangle 113"/>
            <p:cNvSpPr>
              <a:spLocks noChangeArrowheads="1"/>
            </p:cNvSpPr>
            <p:nvPr userDrawn="1"/>
          </p:nvSpPr>
          <p:spPr bwMode="gray">
            <a:xfrm>
              <a:off x="-1893936" y="139251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 lvl="0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noProof="0" dirty="0">
                  <a:solidFill>
                    <a:srgbClr val="333333"/>
                  </a:solidFill>
                </a:rPr>
                <a:t>Create rounded corner images with ‘image masks’</a:t>
              </a:r>
              <a:endParaRPr lang="en-GB" altLang="en-US" sz="1200" noProof="0" dirty="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2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79024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79024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495300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94969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1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0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1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1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44" name="Picture Placeholder 36"/>
          <p:cNvPicPr>
            <a:picLocks noChangeAspect="1"/>
          </p:cNvPicPr>
          <p:nvPr userDrawn="1"/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pic>
        <p:nvPicPr>
          <p:cNvPr id="42" name="Picture Placeholder 36"/>
          <p:cNvPicPr>
            <a:picLocks noChangeAspect="1"/>
          </p:cNvPicPr>
          <p:nvPr userDrawn="1"/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41885"/>
                <a:ext cx="1872000" cy="108822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pic>
        <p:nvPicPr>
          <p:cNvPr id="48" name="Picture Placeholder 36"/>
          <p:cNvPicPr>
            <a:picLocks noChangeAspect="1"/>
          </p:cNvPicPr>
          <p:nvPr userDrawn="1"/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94552"/>
                <a:ext cx="1872000" cy="103555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79024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79024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6362700"/>
            <a:ext cx="1866732" cy="500063"/>
            <a:chOff x="-2035175" y="6445247"/>
            <a:chExt cx="1866732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35175" y="6445247"/>
              <a:ext cx="1457325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6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8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0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 userDrawn="1"/>
            </p:nvPicPr>
            <p:blipFill>
              <a:blip r:embed="rId3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7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7" r:id="rId5"/>
    <p:sldLayoutId id="2147483732" r:id="rId6"/>
    <p:sldLayoutId id="2147483733" r:id="rId7"/>
    <p:sldLayoutId id="2147483734" r:id="rId8"/>
    <p:sldLayoutId id="2147483692" r:id="rId9"/>
    <p:sldLayoutId id="2147483694" r:id="rId10"/>
    <p:sldLayoutId id="2147483695" r:id="rId11"/>
    <p:sldLayoutId id="2147483696" r:id="rId12"/>
    <p:sldLayoutId id="2147483736" r:id="rId13"/>
    <p:sldLayoutId id="2147483738" r:id="rId14"/>
    <p:sldLayoutId id="2147483739" r:id="rId15"/>
    <p:sldLayoutId id="2147483731" r:id="rId16"/>
    <p:sldLayoutId id="2147483697" r:id="rId17"/>
    <p:sldLayoutId id="2147483740" r:id="rId18"/>
    <p:sldLayoutId id="2147483716" r:id="rId19"/>
    <p:sldLayoutId id="2147483718" r:id="rId20"/>
    <p:sldLayoutId id="2147483719" r:id="rId21"/>
    <p:sldLayoutId id="2147483700" r:id="rId22"/>
    <p:sldLayoutId id="2147483743" r:id="rId23"/>
    <p:sldLayoutId id="2147483742" r:id="rId24"/>
    <p:sldLayoutId id="2147483741" r:id="rId25"/>
    <p:sldLayoutId id="2147483702" r:id="rId26"/>
    <p:sldLayoutId id="2147483706" r:id="rId27"/>
    <p:sldLayoutId id="2147483726" r:id="rId28"/>
    <p:sldLayoutId id="2147483755" r:id="rId29"/>
    <p:sldLayoutId id="2147483756" r:id="rId30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0.png"/><Relationship Id="rId4" Type="http://schemas.openxmlformats.org/officeDocument/2006/relationships/customXml" Target="../ink/ink1.xml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spring-profiles" TargetMode="External"/><Relationship Id="rId13" Type="http://schemas.openxmlformats.org/officeDocument/2006/relationships/hyperlink" Target="https://martinfowler.com/articles/injection.html" TargetMode="External"/><Relationship Id="rId3" Type="http://schemas.openxmlformats.org/officeDocument/2006/relationships/hyperlink" Target="https://www.baeldung.com/spring-vs-spring-boot" TargetMode="External"/><Relationship Id="rId7" Type="http://schemas.openxmlformats.org/officeDocument/2006/relationships/hyperlink" Target="https://www.javatpoint.com/spring-boot-starters" TargetMode="External"/><Relationship Id="rId12" Type="http://schemas.openxmlformats.org/officeDocument/2006/relationships/hyperlink" Target="https://www.baeldung.com/inversion-control-and-dependency-injection-in-sp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spring.io/spring-boot/docs/current/reference/html/spring-boot-cli.html" TargetMode="External"/><Relationship Id="rId11" Type="http://schemas.openxmlformats.org/officeDocument/2006/relationships/hyperlink" Target="https://www.baeldung.com/spring-core-annotations" TargetMode="External"/><Relationship Id="rId5" Type="http://schemas.openxmlformats.org/officeDocument/2006/relationships/hyperlink" Target="https://start.spring.io/" TargetMode="External"/><Relationship Id="rId15" Type="http://schemas.microsoft.com/office/2007/relationships/hdphoto" Target="../media/hdphoto1.wdp"/><Relationship Id="rId10" Type="http://schemas.openxmlformats.org/officeDocument/2006/relationships/hyperlink" Target="https://www.baeldung.com/spring-intro" TargetMode="External"/><Relationship Id="rId4" Type="http://schemas.openxmlformats.org/officeDocument/2006/relationships/hyperlink" Target="https://docs.spring.io/spring-boot/docs/current/reference/htmlsingle/" TargetMode="External"/><Relationship Id="rId9" Type="http://schemas.openxmlformats.org/officeDocument/2006/relationships/hyperlink" Target="https://bit.ly/3e1wC8q" TargetMode="External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9F47-D00D-FD48-A571-22A20C9A8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1C874-3A68-F740-B204-ECBF7AEDB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{Dev}School Java Edition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150B9-9C65-BA48-B774-3B4F1D729A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08.11.2022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87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20695-EF44-814F-9C9A-37B9E2D5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280733"/>
            <a:ext cx="10479024" cy="854075"/>
          </a:xfrm>
        </p:spPr>
        <p:txBody>
          <a:bodyPr/>
          <a:lstStyle/>
          <a:p>
            <a:pPr algn="ctr"/>
            <a:r>
              <a:rPr lang="en-US" dirty="0"/>
              <a:t>Let’s introduce Spring Boot 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8807-1E71-C644-9784-0EA9F0E8E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992F0-7236-9944-BE95-7B97D623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1543050"/>
            <a:ext cx="7594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1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134" descr="spring.png">
            <a:extLst>
              <a:ext uri="{FF2B5EF4-FFF2-40B4-BE49-F238E27FC236}">
                <a16:creationId xmlns:a16="http://schemas.microsoft.com/office/drawing/2014/main" id="{E7DEE313-5974-B145-A059-7D9DB487A9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1413" y="672974"/>
            <a:ext cx="5269173" cy="51874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1F74EE-C9E3-DB4F-BE2E-091BFD2930B0}"/>
                  </a:ext>
                </a:extLst>
              </p14:cNvPr>
              <p14:cNvContentPartPr/>
              <p14:nvPr/>
            </p14:nvContentPartPr>
            <p14:xfrm>
              <a:off x="6641582" y="2074730"/>
              <a:ext cx="7693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1F74EE-C9E3-DB4F-BE2E-091BFD2930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2942" y="2065730"/>
                <a:ext cx="7869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09E9387-F5DF-3B43-8930-D12000F7843B}"/>
              </a:ext>
            </a:extLst>
          </p:cNvPr>
          <p:cNvGrpSpPr/>
          <p:nvPr/>
        </p:nvGrpSpPr>
        <p:grpSpPr>
          <a:xfrm>
            <a:off x="7356182" y="1987970"/>
            <a:ext cx="196560" cy="205920"/>
            <a:chOff x="7356182" y="1987970"/>
            <a:chExt cx="1965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F4C631-DDC8-4040-8F4D-BD0F06F39D50}"/>
                    </a:ext>
                  </a:extLst>
                </p14:cNvPr>
                <p14:cNvContentPartPr/>
                <p14:nvPr/>
              </p14:nvContentPartPr>
              <p14:xfrm>
                <a:off x="7388222" y="1987970"/>
                <a:ext cx="164520" cy="108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F4C631-DDC8-4040-8F4D-BD0F06F39D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9222" y="1979330"/>
                  <a:ext cx="182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2AD7A5-DA3C-3E4E-B247-E70667B2B291}"/>
                    </a:ext>
                  </a:extLst>
                </p14:cNvPr>
                <p14:cNvContentPartPr/>
                <p14:nvPr/>
              </p14:nvContentPartPr>
              <p14:xfrm>
                <a:off x="7356182" y="2095970"/>
                <a:ext cx="196560" cy="97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2AD7A5-DA3C-3E4E-B247-E70667B2B2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47542" y="2086970"/>
                  <a:ext cx="214200" cy="11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8895234-7A37-E94D-83DE-29E307F776E3}"/>
              </a:ext>
            </a:extLst>
          </p:cNvPr>
          <p:cNvSpPr txBox="1"/>
          <p:nvPr/>
        </p:nvSpPr>
        <p:spPr>
          <a:xfrm>
            <a:off x="7585541" y="1884490"/>
            <a:ext cx="121596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2000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51179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8FED27-DF88-A847-AF5F-0033831A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226" y="735979"/>
            <a:ext cx="1660289" cy="461665"/>
          </a:xfrm>
        </p:spPr>
        <p:txBody>
          <a:bodyPr/>
          <a:lstStyle/>
          <a:p>
            <a:r>
              <a:rPr lang="en-GB" sz="1800"/>
              <a:t>	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FDE08-5189-EC4A-A8D0-B6EE85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277523"/>
            <a:ext cx="10479024" cy="854075"/>
          </a:xfrm>
        </p:spPr>
        <p:txBody>
          <a:bodyPr/>
          <a:lstStyle/>
          <a:p>
            <a:pPr algn="ctr"/>
            <a:r>
              <a:rPr lang="en-US" sz="2400" dirty="0"/>
              <a:t>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192FE-441A-074A-8606-A604D0E6B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37244-FE32-0445-8E3F-A59656A9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0" y="1263650"/>
            <a:ext cx="71755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2A0D2-F9C7-3341-9180-4DE10B0AB9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7894" y="834837"/>
            <a:ext cx="1080207" cy="436017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Spring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704C6-A848-164A-91FF-DDCBF4E6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40" y="1559664"/>
            <a:ext cx="4613117" cy="2866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CD071-2C93-4C47-9A4B-2E3D4744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382" y="4038500"/>
            <a:ext cx="5943600" cy="194310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0C3AE6-AA90-A642-ACE5-FC225643B1EE}"/>
              </a:ext>
            </a:extLst>
          </p:cNvPr>
          <p:cNvSpPr txBox="1">
            <a:spLocks/>
          </p:cNvSpPr>
          <p:nvPr/>
        </p:nvSpPr>
        <p:spPr bwMode="auto">
          <a:xfrm>
            <a:off x="8070496" y="3311638"/>
            <a:ext cx="1731371" cy="4360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53275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7" name="Rounded Rectangle 6"/>
          <p:cNvSpPr/>
          <p:nvPr/>
        </p:nvSpPr>
        <p:spPr>
          <a:xfrm>
            <a:off x="938151" y="1134808"/>
            <a:ext cx="10386448" cy="49373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ED3DB-4BC4-6844-915C-2B30BFB7E16D}"/>
              </a:ext>
            </a:extLst>
          </p:cNvPr>
          <p:cNvSpPr txBox="1"/>
          <p:nvPr/>
        </p:nvSpPr>
        <p:spPr>
          <a:xfrm>
            <a:off x="2317342" y="1674231"/>
            <a:ext cx="7903245" cy="576657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>
                <a:solidFill>
                  <a:srgbClr val="FF6200"/>
                </a:solidFill>
              </a:rPr>
              <a:t>Links: </a:t>
            </a:r>
          </a:p>
          <a:p>
            <a:endParaRPr lang="en-US" sz="1600" dirty="0">
              <a:solidFill>
                <a:srgbClr val="FF6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200"/>
                </a:solidFill>
                <a:hlinkClick r:id="rId3"/>
              </a:rPr>
              <a:t>https://www.baeldung.com/spring-vs-spring-boot</a:t>
            </a:r>
            <a:endParaRPr lang="en-US" sz="1600" dirty="0">
              <a:solidFill>
                <a:srgbClr val="FF6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200"/>
                </a:solidFill>
                <a:hlinkClick r:id="rId4"/>
              </a:rPr>
              <a:t>https://docs.spring.io/spring-boot/docs/current/reference/htmlsingle/</a:t>
            </a:r>
            <a:endParaRPr lang="en-US" sz="1600" dirty="0">
              <a:solidFill>
                <a:srgbClr val="FF6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200"/>
                </a:solidFill>
                <a:hlinkClick r:id="rId5"/>
              </a:rPr>
              <a:t>https://start.spring.io/</a:t>
            </a:r>
            <a:endParaRPr lang="en-US" sz="1600" dirty="0">
              <a:solidFill>
                <a:srgbClr val="FF6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200"/>
                </a:solidFill>
                <a:hlinkClick r:id="rId6"/>
              </a:rPr>
              <a:t>https://docs.spring.io/spring-boot/docs/current/reference/html/spring-boot-cli.html</a:t>
            </a:r>
            <a:endParaRPr lang="en-US" sz="1600" dirty="0">
              <a:solidFill>
                <a:srgbClr val="FF6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200"/>
                </a:solidFill>
                <a:hlinkClick r:id="rId7"/>
              </a:rPr>
              <a:t>https://www.javatpoint.com/spring-boot-starters</a:t>
            </a:r>
            <a:endParaRPr lang="en-US" sz="1600" dirty="0">
              <a:solidFill>
                <a:srgbClr val="FF6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200"/>
                </a:solidFill>
                <a:hlinkClick r:id="rId8"/>
              </a:rPr>
              <a:t>https://www.baeldung.com/spring-profiles</a:t>
            </a:r>
            <a:r>
              <a:rPr lang="en-GB" sz="1600" dirty="0">
                <a:hlinkClick r:id="rId9"/>
              </a:rPr>
              <a:t>https://bit.ly/3e1wC8q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hlinkClick r:id="rId10"/>
              </a:rPr>
              <a:t>https://www.baeldung.com/spring-intro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hlinkClick r:id="rId11"/>
              </a:rPr>
              <a:t>https://www.baeldung.com/spring-core-annotations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hlinkClick r:id="rId12"/>
              </a:rPr>
              <a:t>https://www.baeldung.com/inversion-control-and-dependency-injection-in-spring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hlinkClick r:id="rId13"/>
              </a:rPr>
              <a:t>https://martinfowler.com/articles/injection.html</a:t>
            </a:r>
            <a:endParaRPr lang="en-GB" sz="1600" dirty="0"/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FF6200"/>
              </a:solidFill>
            </a:endParaRPr>
          </a:p>
          <a:p>
            <a:pPr marL="285750" indent="-285750">
              <a:buFontTx/>
              <a:buChar char="-"/>
            </a:pPr>
            <a:endParaRPr lang="en-US" sz="1600" b="1" dirty="0">
              <a:solidFill>
                <a:srgbClr val="FF6200"/>
              </a:solidFill>
            </a:endParaRPr>
          </a:p>
          <a:p>
            <a:pPr marL="285750" indent="-285750">
              <a:buFontTx/>
              <a:buChar char="-"/>
            </a:pPr>
            <a:endParaRPr lang="en-US" sz="1600" b="1" dirty="0">
              <a:solidFill>
                <a:srgbClr val="FF6200"/>
              </a:solidFill>
            </a:endParaRPr>
          </a:p>
          <a:p>
            <a:pPr marL="285750" indent="-285750">
              <a:buFontTx/>
              <a:buChar char="-"/>
            </a:pPr>
            <a:endParaRPr lang="en-US" sz="1600" b="1" dirty="0">
              <a:solidFill>
                <a:srgbClr val="FF6200"/>
              </a:solidFill>
            </a:endParaRPr>
          </a:p>
          <a:p>
            <a:endParaRPr lang="en-US" sz="1600" dirty="0">
              <a:solidFill>
                <a:srgbClr val="FF6200"/>
              </a:solidFill>
            </a:endParaRPr>
          </a:p>
          <a:p>
            <a:pPr marL="285750" indent="-285750">
              <a:buFontTx/>
              <a:buChar char="-"/>
            </a:pPr>
            <a:endParaRPr lang="en-GB" sz="1400" dirty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73B034-7430-F245-8590-9B05769C24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720" b="96925" l="3159" r="96566">
                        <a14:foregroundMark x1="48694" y1="10036" x2="59066" y2="10251"/>
                        <a14:foregroundMark x1="59066" y1="10251" x2="69780" y2="9795"/>
                        <a14:foregroundMark x1="69780" y1="9795" x2="62088" y2="4100"/>
                        <a14:foregroundMark x1="62088" y1="4100" x2="52198" y2="6720"/>
                        <a14:foregroundMark x1="68956" y1="26196" x2="73626" y2="34396"/>
                        <a14:foregroundMark x1="73626" y1="34396" x2="72940" y2="25626"/>
                        <a14:foregroundMark x1="72940" y1="25626" x2="67582" y2="25057"/>
                        <a14:foregroundMark x1="87775" y1="63781" x2="92995" y2="56150"/>
                        <a14:foregroundMark x1="92995" y1="56150" x2="94231" y2="47494"/>
                        <a14:foregroundMark x1="94231" y1="47494" x2="89973" y2="55923"/>
                        <a14:foregroundMark x1="89973" y1="55923" x2="89698" y2="61845"/>
                        <a14:foregroundMark x1="49659" y1="88741" x2="55632" y2="84396"/>
                        <a14:foregroundMark x1="55632" y1="84396" x2="48710" y2="81474"/>
                        <a14:foregroundMark x1="47802" y1="91800" x2="47802" y2="91800"/>
                        <a14:foregroundMark x1="89973" y1="91230" x2="89011" y2="90888"/>
                        <a14:foregroundMark x1="86813" y1="91230" x2="85852" y2="90888"/>
                        <a14:foregroundMark x1="53297" y1="92597" x2="45400" y2="95216"/>
                        <a14:foregroundMark x1="53833" y1="94655" x2="53022" y2="92027"/>
                        <a14:foregroundMark x1="29725" y1="43768" x2="31319" y2="44419"/>
                        <a14:foregroundMark x1="5956" y1="34059" x2="26125" y2="42297"/>
                        <a14:foregroundMark x1="4086" y1="33295" x2="5124" y2="33719"/>
                        <a14:foregroundMark x1="31319" y1="44419" x2="31868" y2="44989"/>
                        <a14:backgroundMark x1="45879" y1="10478" x2="51099" y2="6036"/>
                        <a14:backgroundMark x1="45879" y1="11048" x2="52335" y2="5695"/>
                        <a14:backgroundMark x1="46154" y1="10820" x2="52335" y2="6264"/>
                        <a14:backgroundMark x1="41621" y1="96241" x2="46841" y2="97380"/>
                        <a14:backgroundMark x1="45604" y1="97153" x2="57280" y2="95786"/>
                        <a14:backgroundMark x1="45879" y1="79954" x2="48077" y2="87699"/>
                        <a14:backgroundMark x1="47115" y1="87244" x2="47527" y2="90433"/>
                        <a14:backgroundMark x1="82830" y1="90661" x2="85165" y2="91230"/>
                        <a14:backgroundMark x1="84753" y1="90091" x2="85852" y2="90205"/>
                        <a14:backgroundMark x1="83242" y1="90888" x2="86126" y2="90888"/>
                        <a14:backgroundMark x1="92995" y1="43280" x2="96566" y2="46811"/>
                        <a14:backgroundMark x1="3709" y1="35763" x2="31456" y2="49772"/>
                        <a14:backgroundMark x1="31456" y1="49772" x2="32005" y2="50342"/>
                        <a14:backgroundMark x1="23764" y1="44077" x2="29945" y2="46583"/>
                        <a14:backgroundMark x1="14545" y1="39646" x2="19643" y2="46355"/>
                        <a14:backgroundMark x1="4670" y1="26651" x2="9963" y2="33616"/>
                        <a14:backgroundMark x1="18129" y1="41110" x2="20467" y2="46925"/>
                        <a14:backgroundMark x1="13187" y1="28815" x2="16130" y2="36135"/>
                        <a14:backgroundMark x1="20467" y1="46925" x2="20604" y2="49317"/>
                        <a14:backgroundMark x1="23489" y1="31549" x2="9890" y2="31777"/>
                        <a14:backgroundMark x1="11364" y1="38347" x2="12088" y2="41572"/>
                        <a14:backgroundMark x1="9890" y1="31777" x2="10337" y2="33769"/>
                        <a14:backgroundMark x1="12088" y1="41572" x2="22115" y2="44305"/>
                        <a14:backgroundMark x1="22848" y1="38880" x2="23901" y2="31093"/>
                        <a14:backgroundMark x1="22115" y1="44305" x2="22316" y2="42820"/>
                        <a14:backgroundMark x1="23901" y1="31093" x2="22527" y2="28588"/>
                        <a14:backgroundMark x1="7007" y1="36567" x2="6456" y2="38724"/>
                        <a14:backgroundMark x1="8929" y1="29043" x2="7969" y2="32802"/>
                        <a14:backgroundMark x1="7475" y1="32600" x2="7555" y2="32118"/>
                        <a14:backgroundMark x1="6456" y1="38724" x2="6827" y2="36493"/>
                        <a14:backgroundMark x1="15110" y1="33599" x2="17210" y2="36577"/>
                        <a14:backgroundMark x1="13883" y1="35218" x2="10302" y2="32005"/>
                        <a14:backgroundMark x1="21311" y1="42410" x2="21429" y2="42597"/>
                        <a14:backgroundMark x1="16621" y1="34966" x2="17783" y2="36811"/>
                        <a14:backgroundMark x1="16748" y1="36388" x2="15934" y2="35308"/>
                        <a14:backgroundMark x1="21429" y1="42597" x2="21278" y2="42396"/>
                        <a14:backgroundMark x1="15934" y1="35308" x2="15797" y2="35308"/>
                        <a14:backgroundMark x1="21661" y1="42553" x2="21703" y2="45216"/>
                        <a14:backgroundMark x1="21566" y1="36560" x2="21595" y2="38368"/>
                        <a14:backgroundMark x1="21431" y1="38301" x2="21291" y2="34738"/>
                        <a14:backgroundMark x1="21703" y1="45216" x2="21597" y2="42527"/>
                        <a14:backgroundMark x1="21291" y1="34738" x2="18681" y2="34966"/>
                        <a14:backgroundMark x1="24349" y1="43651" x2="24451" y2="44647"/>
                        <a14:backgroundMark x1="23764" y1="37927" x2="23906" y2="39312"/>
                        <a14:backgroundMark x1="3022" y1="28815" x2="4438" y2="31359"/>
                        <a14:backgroundMark x1="3984" y1="29954" x2="7692" y2="32574"/>
                        <a14:backgroundMark x1="27747" y1="41002" x2="30907" y2="42825"/>
                        <a14:backgroundMark x1="7555" y1="37927" x2="2747" y2="34738"/>
                        <a14:backgroundMark x1="7005" y1="38269" x2="4670" y2="34738"/>
                        <a14:backgroundMark x1="7692" y1="37130" x2="3984" y2="34510"/>
                        <a14:backgroundMark x1="8516" y1="37130" x2="5769" y2="34966"/>
                        <a14:backgroundMark x1="7280" y1="36902" x2="5632" y2="34510"/>
                        <a14:backgroundMark x1="96429" y1="46014" x2="97115" y2="476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46176" y="1674231"/>
            <a:ext cx="3478423" cy="41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7B9B47-D18F-C74A-8EE8-710700C6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B7D8A-2567-CC4E-9590-679513D02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27E5D-7F5C-F848-9813-7FA724EA83B8}"/>
              </a:ext>
            </a:extLst>
          </p:cNvPr>
          <p:cNvSpPr/>
          <p:nvPr/>
        </p:nvSpPr>
        <p:spPr>
          <a:xfrm>
            <a:off x="8790376" y="19071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AC8DC-B3F1-4F43-9982-672BE81B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20" y="1907177"/>
            <a:ext cx="10186334" cy="24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7B9B47-D18F-C74A-8EE8-710700C6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Few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B7D8A-2567-CC4E-9590-679513D02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BC924-A23E-D74E-9990-F2D8FECD6A81}"/>
              </a:ext>
            </a:extLst>
          </p:cNvPr>
          <p:cNvSpPr txBox="1"/>
          <p:nvPr/>
        </p:nvSpPr>
        <p:spPr>
          <a:xfrm>
            <a:off x="1068567" y="1178859"/>
            <a:ext cx="10479024" cy="222713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…is the most popular application development framework for enterprise Java.</a:t>
            </a:r>
          </a:p>
          <a:p>
            <a:endParaRPr lang="en-US" sz="2000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…is an </a:t>
            </a:r>
            <a:r>
              <a:rPr lang="en-GB" sz="2000" dirty="0">
                <a:latin typeface="ING Me" panose="02000506040000020004" pitchFamily="2" charset="0"/>
                <a:cs typeface="ING Me" panose="02000506040000020004" pitchFamily="2" charset="0"/>
              </a:rPr>
              <a:t>open source Java platform. It was initially written by Rod Johnson and was first released under the Apache 2.0 license in June 2003.</a:t>
            </a:r>
          </a:p>
          <a:p>
            <a:endParaRPr lang="en-GB" sz="2000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…is lightweight when it comes to size and transparency. The basic version of Spring framework is around 2MB.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27E5D-7F5C-F848-9813-7FA724EA83B8}"/>
              </a:ext>
            </a:extLst>
          </p:cNvPr>
          <p:cNvSpPr/>
          <p:nvPr/>
        </p:nvSpPr>
        <p:spPr>
          <a:xfrm>
            <a:off x="8790376" y="19071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66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20695-EF44-814F-9C9A-37B9E2D5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280733"/>
            <a:ext cx="10479024" cy="854075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en-GB" dirty="0"/>
              <a:t>: </a:t>
            </a:r>
            <a:r>
              <a:rPr lang="en-GB" sz="2400" dirty="0"/>
              <a:t>Dependency Injection and Inversion of Control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8807-1E71-C644-9784-0EA9F0E8E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1A8C3-C538-2F49-B859-27414A6D671E}"/>
              </a:ext>
            </a:extLst>
          </p:cNvPr>
          <p:cNvSpPr txBox="1"/>
          <p:nvPr/>
        </p:nvSpPr>
        <p:spPr>
          <a:xfrm>
            <a:off x="856488" y="1687286"/>
            <a:ext cx="9463169" cy="36890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Inversion of Control(IoC) is a </a:t>
            </a:r>
            <a:r>
              <a:rPr lang="en-US" sz="2000" b="1" dirty="0">
                <a:latin typeface="ING Me" panose="02000506040000020004" pitchFamily="2" charset="0"/>
                <a:cs typeface="ING Me" panose="02000506040000020004" pitchFamily="2" charset="0"/>
              </a:rPr>
              <a:t>PRINCIPLE </a:t>
            </a:r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in software </a:t>
            </a:r>
            <a:r>
              <a:rPr lang="en-GB" sz="2000" dirty="0">
                <a:latin typeface="ING Me" panose="02000506040000020004" pitchFamily="2" charset="0"/>
                <a:cs typeface="ING Me" panose="02000506040000020004" pitchFamily="2" charset="0"/>
              </a:rPr>
              <a:t>engineering which transfers the control of objects or portions of a program to a container or framework.</a:t>
            </a:r>
          </a:p>
          <a:p>
            <a:endParaRPr lang="en-GB" sz="2000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r>
              <a:rPr lang="en-GB" sz="2000" b="1" dirty="0">
                <a:latin typeface="ING Me" panose="02000506040000020004" pitchFamily="2" charset="0"/>
                <a:cs typeface="ING Me" panose="02000506040000020004" pitchFamily="2" charset="0"/>
              </a:rPr>
              <a:t>Advantages</a:t>
            </a:r>
            <a:r>
              <a:rPr lang="en-GB" sz="2000" dirty="0">
                <a:latin typeface="ING Me" panose="02000506040000020004" pitchFamily="2" charset="0"/>
                <a:cs typeface="ING Me" panose="02000506040000020004" pitchFamily="2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decoupling the execution of a task from its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making it easier to switch between different implementations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greater modularity of a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greater ease in testing a program by isolating a component or mocking its dependencies, and allowing components to communicate through contracts</a:t>
            </a:r>
          </a:p>
          <a:p>
            <a:endParaRPr lang="en-US" sz="2000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5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20695-EF44-814F-9C9A-37B9E2D5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280733"/>
            <a:ext cx="10479024" cy="854075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en-GB" dirty="0"/>
              <a:t>: </a:t>
            </a:r>
            <a:r>
              <a:rPr lang="en-GB" sz="2400" dirty="0"/>
              <a:t>Dependency Injection and Inversion of Control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8807-1E71-C644-9784-0EA9F0E8E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1A8C3-C538-2F49-B859-27414A6D671E}"/>
              </a:ext>
            </a:extLst>
          </p:cNvPr>
          <p:cNvSpPr txBox="1"/>
          <p:nvPr/>
        </p:nvSpPr>
        <p:spPr>
          <a:xfrm>
            <a:off x="856488" y="1687286"/>
            <a:ext cx="9463169" cy="191936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Dependency Injection is a </a:t>
            </a:r>
            <a:r>
              <a:rPr lang="en-US" sz="2000" b="1" dirty="0">
                <a:latin typeface="ING Me" panose="02000506040000020004" pitchFamily="2" charset="0"/>
                <a:cs typeface="ING Me" panose="02000506040000020004" pitchFamily="2" charset="0"/>
              </a:rPr>
              <a:t>PATTERN </a:t>
            </a:r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we can use to implement IoC, where the control being inverted is setting an object’s dependencies.</a:t>
            </a:r>
          </a:p>
          <a:p>
            <a:endParaRPr lang="en-US" sz="2000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Connection objects with other objects, or ‘injecting’ objects into other objects, is done by an assembler rather than by the objects themselves. </a:t>
            </a:r>
            <a:endParaRPr lang="en-GB" dirty="0"/>
          </a:p>
          <a:p>
            <a:endParaRPr lang="en-US" sz="2000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C909D1-7FD9-354B-86E6-530D87D0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7202"/>
            <a:ext cx="4127500" cy="254000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F80DD8-1A9E-4840-93B9-FD3961815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545" y="3577469"/>
            <a:ext cx="4343400" cy="2540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C2934D-BB38-6F41-8FCF-E1AC26BE2F45}"/>
              </a:ext>
            </a:extLst>
          </p:cNvPr>
          <p:cNvCxnSpPr>
            <a:cxnSpLocks/>
          </p:cNvCxnSpPr>
          <p:nvPr/>
        </p:nvCxnSpPr>
        <p:spPr>
          <a:xfrm>
            <a:off x="4965700" y="4800728"/>
            <a:ext cx="1028845" cy="0"/>
          </a:xfrm>
          <a:prstGeom prst="straightConnector1">
            <a:avLst/>
          </a:prstGeom>
          <a:ln w="88900"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8FED27-DF88-A847-AF5F-0033831A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226" y="735979"/>
            <a:ext cx="1660289" cy="461665"/>
          </a:xfrm>
        </p:spPr>
        <p:txBody>
          <a:bodyPr/>
          <a:lstStyle/>
          <a:p>
            <a:r>
              <a:rPr lang="en-GB" sz="1800"/>
              <a:t>	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FDE08-5189-EC4A-A8D0-B6EE85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277523"/>
            <a:ext cx="10479024" cy="854075"/>
          </a:xfrm>
        </p:spPr>
        <p:txBody>
          <a:bodyPr/>
          <a:lstStyle/>
          <a:p>
            <a:pPr algn="ctr"/>
            <a:r>
              <a:rPr lang="en-US" sz="2400" dirty="0"/>
              <a:t>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192FE-441A-074A-8606-A604D0E6B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52146-4782-9E4B-933F-21B308A1473A}"/>
              </a:ext>
            </a:extLst>
          </p:cNvPr>
          <p:cNvSpPr/>
          <p:nvPr/>
        </p:nvSpPr>
        <p:spPr>
          <a:xfrm>
            <a:off x="1698171" y="1179274"/>
            <a:ext cx="8795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33333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The Spring Framework consists of features organized into about 20 modules</a:t>
            </a:r>
            <a:endParaRPr lang="en-US" sz="2000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979CE2-1642-0F43-A2EB-6D3C1D6F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526" y="1833467"/>
            <a:ext cx="5473700" cy="41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26069-18ED-E641-9E36-C0032D9BE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8200" y="6498000"/>
            <a:ext cx="495300" cy="1881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noProof="0" smtClean="0"/>
              <a:pPr>
                <a:spcAft>
                  <a:spcPts val="600"/>
                </a:spcAft>
              </a:pPr>
              <a:t>7</a:t>
            </a:fld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DAAE2DC-BADE-4A08-96E5-B319C2BFD6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3069" y="1430057"/>
            <a:ext cx="4745379" cy="436017"/>
          </a:xfrm>
        </p:spPr>
        <p:txBody>
          <a:bodyPr/>
          <a:lstStyle/>
          <a:p>
            <a:r>
              <a:rPr lang="en-GB" b="0" dirty="0"/>
              <a:t>Spring middle-tier using a third-party web framework</a:t>
            </a:r>
          </a:p>
          <a:p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7D632-ED3D-C943-9DCB-E98185D1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280733"/>
            <a:ext cx="10479024" cy="8540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Usage Scenarios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5A58A-53D3-134D-8677-8454B4BC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33" y="1648066"/>
            <a:ext cx="6410452" cy="47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6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9F47-D00D-FD48-A571-22A20C9A8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SpringBoot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1C874-3A68-F740-B204-ECBF7AEDB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{Dev}School Java Edition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150B9-9C65-BA48-B774-3B4F1D729A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08.11.2022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4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7B9B47-D18F-C74A-8EE8-710700C6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Few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B7D8A-2567-CC4E-9590-679513D02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BC924-A23E-D74E-9990-F2D8FECD6A81}"/>
              </a:ext>
            </a:extLst>
          </p:cNvPr>
          <p:cNvSpPr txBox="1"/>
          <p:nvPr/>
        </p:nvSpPr>
        <p:spPr>
          <a:xfrm>
            <a:off x="1085850" y="1907177"/>
            <a:ext cx="10479024" cy="247336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b="1" dirty="0"/>
              <a:t>Spring Boot </a:t>
            </a:r>
            <a:r>
              <a:rPr lang="en-GB" dirty="0"/>
              <a:t>is basically an extension of the </a:t>
            </a:r>
            <a:r>
              <a:rPr lang="en-GB" b="1" dirty="0"/>
              <a:t>Spring framework</a:t>
            </a:r>
            <a:r>
              <a:rPr lang="en-GB" dirty="0"/>
              <a:t>, which eliminates the boilerplate configurations required for setting up a Spring application.</a:t>
            </a:r>
          </a:p>
          <a:p>
            <a:endParaRPr lang="en-GB" sz="2000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Spring Boot features:</a:t>
            </a:r>
          </a:p>
          <a:p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- </a:t>
            </a:r>
            <a:r>
              <a:rPr lang="en-GB" dirty="0"/>
              <a:t>Opinionated ‘starter' dependencies to simplify the build and application configuration</a:t>
            </a:r>
          </a:p>
          <a:p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- </a:t>
            </a:r>
            <a:r>
              <a:rPr lang="en-GB" dirty="0"/>
              <a:t>Embedded server to avoid complexity in application deployment</a:t>
            </a:r>
          </a:p>
          <a:p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- </a:t>
            </a:r>
            <a:r>
              <a:rPr lang="en-GB" dirty="0"/>
              <a:t>Metrics, Health check, and externalized configuration</a:t>
            </a:r>
          </a:p>
          <a:p>
            <a:r>
              <a:rPr lang="en-US" sz="2000" dirty="0">
                <a:latin typeface="ING Me" panose="02000506040000020004" pitchFamily="2" charset="0"/>
                <a:cs typeface="ING Me" panose="02000506040000020004" pitchFamily="2" charset="0"/>
              </a:rPr>
              <a:t>- </a:t>
            </a:r>
            <a:r>
              <a:rPr lang="en-GB" dirty="0"/>
              <a:t>Automatic config for Spring functionality – whenever possible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27E5D-7F5C-F848-9813-7FA724EA83B8}"/>
              </a:ext>
            </a:extLst>
          </p:cNvPr>
          <p:cNvSpPr/>
          <p:nvPr/>
        </p:nvSpPr>
        <p:spPr>
          <a:xfrm>
            <a:off x="8790376" y="1907177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680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ly2016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60A6DA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DevSchool1st" id="{36AEF0B3-13E6-B34E-B209-0B0D9E293109}" vid="{042B3CEC-7CD9-1741-9875-6BDC8C13303F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G 2016">
    <a:dk1>
      <a:srgbClr val="333333"/>
    </a:dk1>
    <a:lt1>
      <a:sysClr val="window" lastClr="FFFFFF"/>
    </a:lt1>
    <a:dk2>
      <a:srgbClr val="FF6200"/>
    </a:dk2>
    <a:lt2>
      <a:srgbClr val="696969"/>
    </a:lt2>
    <a:accent1>
      <a:srgbClr val="FF6200"/>
    </a:accent1>
    <a:accent2>
      <a:srgbClr val="A8A8A8"/>
    </a:accent2>
    <a:accent3>
      <a:srgbClr val="525199"/>
    </a:accent3>
    <a:accent4>
      <a:srgbClr val="60A6DA"/>
    </a:accent4>
    <a:accent5>
      <a:srgbClr val="AB0066"/>
    </a:accent5>
    <a:accent6>
      <a:srgbClr val="D0D93C"/>
    </a:accent6>
    <a:hlink>
      <a:srgbClr val="525199"/>
    </a:hlink>
    <a:folHlink>
      <a:srgbClr val="AB006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Contact xmlns="http://schemas.microsoft.com/sharepoint/v3">
      <UserInfo>
        <DisplayName/>
        <AccountId xsi:nil="true"/>
        <AccountType/>
      </UserInfo>
    </PublishingContact>
    <_dlc_ExpireDateSaved xmlns="http://schemas.microsoft.com/sharepoint/v3" xsi:nil="true"/>
    <_dlc_ExpireDate xmlns="http://schemas.microsoft.com/sharepoint/v3" xsi:nil="true"/>
    <o015fcf302324bb79e4d11d56562ab67 xmlns="bfcce456-32ee-40ef-9c62-33a3afbefa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Home</TermName>
          <TermId xmlns="http://schemas.microsoft.com/office/infopath/2007/PartnerControls">8103e37a-cbd1-44fc-aad4-229d286d8ebb</TermId>
        </TermInfo>
      </Terms>
    </o015fcf302324bb79e4d11d56562ab67>
    <TaxCatchAll xmlns="bfcce456-32ee-40ef-9c62-33a3afbefaa8">
      <Value>335</Value>
      <Value>481</Value>
    </TaxCatchAll>
    <k6fe0281133a405d9a546ef3eeed0fab xmlns="bfcce456-32ee-40ef-9c62-33a3afbefaa8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574d8d97-9af7-43f6-b31f-3e7f4db5adca</TermId>
        </TermInfo>
      </Terms>
    </k6fe0281133a405d9a546ef3eeed0fab>
    <ce83b12b6ea14b9eaf3e2690ef600741 xmlns="bfcce456-32ee-40ef-9c62-33a3afbefaa8" xsi:nil="true"/>
    <ic1e81ca8e5343ad92408bbcd1c6125f xmlns="bfcce456-32ee-40ef-9c62-33a3afbefaa8" xsi:nil="true"/>
    <Keyword xmlns="bdef04f0-8d5b-443b-a040-1c853cd58e9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I Document" ma:contentTypeID="0x01010053927DD08980124A97E8EFD9240A9C8A01005B5FE8851A12E24F85BCE3BFCC56091F" ma:contentTypeVersion="64" ma:contentTypeDescription="Create a new document." ma:contentTypeScope="" ma:versionID="49e020948c288eb56a971f9cc0aea2ee">
  <xsd:schema xmlns:xsd="http://www.w3.org/2001/XMLSchema" xmlns:xs="http://www.w3.org/2001/XMLSchema" xmlns:p="http://schemas.microsoft.com/office/2006/metadata/properties" xmlns:ns1="http://schemas.microsoft.com/sharepoint/v3" xmlns:ns2="bfcce456-32ee-40ef-9c62-33a3afbefaa8" xmlns:ns3="bdef04f0-8d5b-443b-a040-1c853cd58e95" targetNamespace="http://schemas.microsoft.com/office/2006/metadata/properties" ma:root="true" ma:fieldsID="4a511ec5713fc2c79a790b7036ee3046" ns1:_="" ns2:_="" ns3:_="">
    <xsd:import namespace="http://schemas.microsoft.com/sharepoint/v3"/>
    <xsd:import namespace="bfcce456-32ee-40ef-9c62-33a3afbefaa8"/>
    <xsd:import namespace="bdef04f0-8d5b-443b-a040-1c853cd58e95"/>
    <xsd:element name="properties">
      <xsd:complexType>
        <xsd:sequence>
          <xsd:element name="documentManagement">
            <xsd:complexType>
              <xsd:all>
                <xsd:element ref="ns1:PublishingContact" minOccurs="0"/>
                <xsd:element ref="ns1:Author" minOccurs="0"/>
                <xsd:element ref="ns1:Editor" minOccurs="0"/>
                <xsd:element ref="ns1:_UIVersionString" minOccurs="0"/>
                <xsd:element ref="ns1:File_x0020_Type" minOccurs="0"/>
                <xsd:element ref="ns1:_ModerationStatus" minOccurs="0"/>
                <xsd:element ref="ns2:k6fe0281133a405d9a546ef3eeed0fab" minOccurs="0"/>
                <xsd:element ref="ns2:TaxCatchAll" minOccurs="0"/>
                <xsd:element ref="ns2:TaxCatchAllLabel" minOccurs="0"/>
                <xsd:element ref="ns1:_dlc_ExpireDateSaved" minOccurs="0"/>
                <xsd:element ref="ns1:_dlc_ExpireDate" minOccurs="0"/>
                <xsd:element ref="ns2:o015fcf302324bb79e4d11d56562ab67" minOccurs="0"/>
                <xsd:element ref="ns2:ic1e81ca8e5343ad92408bbcd1c6125f" minOccurs="0"/>
                <xsd:element ref="ns2:ce83b12b6ea14b9eaf3e2690ef600741" minOccurs="0"/>
                <xsd:element ref="ns3:Keyw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" ma:description="Contact is a site column created by the Publishing feature. It is used on the Page Content Type as the person or group who is the contact person for the page." ma:indexed="true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" ma:index="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8" nillable="true" ma:displayName="Modified By" ma:indexed="true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10" nillable="true" ma:displayName="Version" ma:internalName="_UIVersionString" ma:readOnly="true">
      <xsd:simpleType>
        <xsd:restriction base="dms:Text"/>
      </xsd:simpleType>
    </xsd:element>
    <xsd:element name="File_x0020_Type" ma:index="11" nillable="true" ma:displayName="File Type" ma:hidden="true" ma:internalName="File_x0020_Type" ma:readOnly="true">
      <xsd:simpleType>
        <xsd:restriction base="dms:Text"/>
      </xsd:simpleType>
    </xsd:element>
    <xsd:element name="_ModerationStatus" ma:index="12" nillable="true" ma:displayName="Approval Status" ma:default="0" ma:hidden="true" ma:internalName="_ModerationStatus" ma:readOnly="true">
      <xsd:simpleType>
        <xsd:restriction base="dms:Unknown"/>
      </xsd:simpleType>
    </xsd:element>
    <xsd:element name="_dlc_ExpireDateSaved" ma:index="2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1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ce456-32ee-40ef-9c62-33a3afbefaa8" elementFormDefault="qualified">
    <xsd:import namespace="http://schemas.microsoft.com/office/2006/documentManagement/types"/>
    <xsd:import namespace="http://schemas.microsoft.com/office/infopath/2007/PartnerControls"/>
    <xsd:element name="k6fe0281133a405d9a546ef3eeed0fab" ma:index="15" nillable="true" ma:taxonomy="true" ma:internalName="k6fe0281133a405d9a546ef3eeed0fab" ma:taxonomyFieldName="OneIntranetRole" ma:displayName="Role" ma:readOnly="false" ma:default="2;#Belgique|56690671-3085-49ae-ad8a-ed50ecb2fe68" ma:fieldId="{46fe0281-133a-405d-9a54-6ef3eeed0fab}" ma:taxonomyMulti="true" ma:sspId="e21919d8-91b0-4fc7-8605-2bebddd9b0be" ma:termSetId="b9368fa3-747c-42c3-8eb4-511c32b51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3726952b-8c4a-4234-876a-a5fc7b0750a6}" ma:internalName="TaxCatchAll" ma:showField="CatchAllData" ma:web="bfcce456-32ee-40ef-9c62-33a3afbef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3726952b-8c4a-4234-876a-a5fc7b0750a6}" ma:internalName="TaxCatchAllLabel" ma:readOnly="true" ma:showField="CatchAllDataLabel" ma:web="bfcce456-32ee-40ef-9c62-33a3afbef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015fcf302324bb79e4d11d56562ab67" ma:index="22" nillable="true" ma:taxonomy="true" ma:internalName="o015fcf302324bb79e4d11d56562ab67" ma:taxonomyFieldName="OneIntranetNavigationHierarchy" ma:displayName="Navigation Hierarchy" ma:readOnly="false" ma:default="335;#Accueil|8103e37a-cbd1-44fc-aad4-229d286d8ebb" ma:fieldId="{8015fcf3-0232-4bb7-9e4d-11d56562ab67}" ma:taxonomyMulti="true" ma:sspId="e21919d8-91b0-4fc7-8605-2bebddd9b0be" ma:termSetId="07f8b4a7-38e4-4dbc-abb7-065c55d590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c1e81ca8e5343ad92408bbcd1c6125f" ma:index="23" nillable="true" ma:displayName="Topics_0" ma:internalName="ic1e81ca8e5343ad92408bbcd1c6125f">
      <xsd:simpleType>
        <xsd:restriction base="dms:Note">
          <xsd:maxLength value="255"/>
        </xsd:restriction>
      </xsd:simpleType>
    </xsd:element>
    <xsd:element name="ce83b12b6ea14b9eaf3e2690ef600741" ma:index="24" nillable="true" ma:displayName="Types_0" ma:internalName="ce83b12b6ea14b9eaf3e2690ef600741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f04f0-8d5b-443b-a040-1c853cd58e95" elementFormDefault="qualified">
    <xsd:import namespace="http://schemas.microsoft.com/office/2006/documentManagement/types"/>
    <xsd:import namespace="http://schemas.microsoft.com/office/infopath/2007/PartnerControls"/>
    <xsd:element name="Keyword" ma:index="25" nillable="true" ma:displayName="Keyword" ma:internalName="Keywor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9257C4CC-B2A5-4CE0-B42F-CDD8A757E1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B5DB1E-2B17-44B7-9CFD-E4C7B243ADFF}">
  <ds:schemaRefs>
    <ds:schemaRef ds:uri="e079b8d8-0975-468f-92f6-d0448fe6a9d6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  <ds:schemaRef ds:uri="bfcce456-32ee-40ef-9c62-33a3afbefaa8"/>
    <ds:schemaRef ds:uri="bdef04f0-8d5b-443b-a040-1c853cd58e95"/>
  </ds:schemaRefs>
</ds:datastoreItem>
</file>

<file path=customXml/itemProps3.xml><?xml version="1.0" encoding="utf-8"?>
<ds:datastoreItem xmlns:ds="http://schemas.openxmlformats.org/officeDocument/2006/customXml" ds:itemID="{3D849157-DBC9-4FD8-AE5F-F34155AFB4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cce456-32ee-40ef-9c62-33a3afbefaa8"/>
    <ds:schemaRef ds:uri="bdef04f0-8d5b-443b-a040-1c853cd58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3E49E8E-9E29-4668-975F-5ECDEFC353A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5123</TotalTime>
  <Words>534</Words>
  <Application>Microsoft Macintosh PowerPoint</Application>
  <PresentationFormat>Widescreen</PresentationFormat>
  <Paragraphs>92</Paragraphs>
  <Slides>14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ING Me</vt:lpstr>
      <vt:lpstr>ING_PP_Template_16x9_July2016</vt:lpstr>
      <vt:lpstr>Spring</vt:lpstr>
      <vt:lpstr>Logging</vt:lpstr>
      <vt:lpstr>Few Words</vt:lpstr>
      <vt:lpstr>Introduction: Dependency Injection and Inversion of Control</vt:lpstr>
      <vt:lpstr>Introduction: Dependency Injection and Inversion of Control</vt:lpstr>
      <vt:lpstr>Modules</vt:lpstr>
      <vt:lpstr>Usage Scenarios</vt:lpstr>
      <vt:lpstr>SpringBoot</vt:lpstr>
      <vt:lpstr>Few Words</vt:lpstr>
      <vt:lpstr>Let’s introduce Spring Boot  </vt:lpstr>
      <vt:lpstr>PowerPoint Presentation</vt:lpstr>
      <vt:lpstr>Modules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Java</dc:title>
  <dc:creator>Miu, C.A. (Cristina - Andreea)</dc:creator>
  <cp:lastModifiedBy>Tinta, M. (Mihaita)</cp:lastModifiedBy>
  <cp:revision>59</cp:revision>
  <dcterms:created xsi:type="dcterms:W3CDTF">2020-06-22T15:53:01Z</dcterms:created>
  <dcterms:modified xsi:type="dcterms:W3CDTF">2023-05-23T07:36:46Z</dcterms:modified>
</cp:coreProperties>
</file>