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0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95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95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6" imgW="0" imgH="0" progId="Word.Document.12">
                  <p:embed/>
                </p:oleObj>
              </mc:Choice>
              <mc:Fallback>
                <p:oleObj r:id="rId6" imgW="0" imgH="0" progId="Word.Document.12">
                  <p:embed/>
                  <p:pic>
                    <p:nvPicPr>
                      <p:cNvPr id="0" name="1" hidden="1"/>
                      <p:cNvPicPr preferRelativeResize="0">
                        <a:picLocks noSel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2" y="4999037"/>
                        <a:ext cx="6096000" cy="1590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95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E91D0B-046A-46E1-AB9D-B25097EA0F68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6499</Words>
  <Application>Microsoft Office PowerPoint</Application>
  <PresentationFormat>Custom</PresentationFormat>
  <Paragraphs>1356</Paragraphs>
  <Slides>95</Slides>
  <Notes>95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Office Theme</vt:lpstr>
      <vt:lpstr>Microsoft Word Document</vt:lpstr>
      <vt:lpstr>PowerPoint Presentation</vt:lpstr>
      <vt:lpstr>PowerPoint Presentation</vt:lpstr>
      <vt:lpstr>C++: Array-uri de obiecte</vt:lpstr>
      <vt:lpstr>PowerPoint Presentation</vt:lpstr>
      <vt:lpstr>PowerPoint Presentation</vt:lpstr>
      <vt:lpstr>PowerPoint Presentation</vt:lpstr>
      <vt:lpstr>pointeri către obiecte</vt:lpstr>
      <vt:lpstr>PowerPoint Presentation</vt:lpstr>
      <vt:lpstr>pointerul this</vt:lpstr>
      <vt:lpstr>PowerPoint Presentation</vt:lpstr>
      <vt:lpstr>pointeri către clase derivate</vt:lpstr>
      <vt:lpstr>PowerPoint Presentation</vt:lpstr>
      <vt:lpstr>pointeri către clase derivate</vt:lpstr>
      <vt:lpstr>PowerPoint Presentation</vt:lpstr>
      <vt:lpstr>pointeri către membri în clase</vt:lpstr>
      <vt:lpstr>PowerPoint Presentation</vt:lpstr>
      <vt:lpstr>PowerPoint Presentation</vt:lpstr>
      <vt:lpstr>parametri referință</vt:lpstr>
      <vt:lpstr>PowerPoint Presentation</vt:lpstr>
      <vt:lpstr> </vt:lpstr>
      <vt:lpstr>referințe către obiecte</vt:lpstr>
      <vt:lpstr>PowerPoint Presentation</vt:lpstr>
      <vt:lpstr>referințe către clase derivate</vt:lpstr>
      <vt:lpstr>alocare de obiecte</vt:lpstr>
      <vt:lpstr>obiecte create dinamic cu constructori parametrizaţi</vt:lpstr>
      <vt:lpstr>PowerPoint Presentation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diferenţe cu C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constante caractere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comparații cu C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PowerPoint Presentation</vt:lpstr>
      <vt:lpstr>enum hack</vt:lpstr>
      <vt:lpstr>obiecte const şi funcții membru const</vt:lpstr>
      <vt:lpstr>functii membru const</vt:lpstr>
      <vt:lpstr>PowerPoint Presentation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PowerPoint Presentation</vt:lpstr>
      <vt:lpstr>funcții extern şi static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</cp:revision>
  <dcterms:modified xsi:type="dcterms:W3CDTF">2024-05-13T05:10:35Z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