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2023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24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Controlul accesului la clasa de bază.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Constructori, destructori şi moştenire.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BAFC1A-C94A-49A7-A99D-B0F51229AB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386</cp:revision>
  <dcterms:created xsi:type="dcterms:W3CDTF">1601-01-01T00:00:00Z</dcterms:created>
  <dcterms:modified xsi:type="dcterms:W3CDTF">2024-04-01T06:07:13Z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