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5fc0d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5fc0d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46c58b171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46c58b171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c0b9c8f7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c0b9c8f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e3271c86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e3271c86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a1abe8c7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a1abe8c7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c0b9c8f7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c0b9c8f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a1abe8c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a1abe8c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a1abe8c7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a1abe8c7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7e20406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7e20406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e3271c86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e3271c86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45fc0db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45fc0db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c3ad07a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c3ad07a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e28aac2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e28aac2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28aac2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28aac2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a1abe8c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a1abe8c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e3271c8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e3271c8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28aac2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28aac2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c0b9c8f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c0b9c8f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rina.cioca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irina.ciocan@gmail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hyperlink" Target="https://developer.mozilla.org/en-US/docs/Web/API/Storage_API/Storage_quotas_and_eviction_criteria" TargetMode="External"/><Relationship Id="rId6" Type="http://schemas.openxmlformats.org/officeDocument/2006/relationships/hyperlink" Target="https://developer.mozilla.org/en-US/docs/Web/API/Fetch_AP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rina.ciocan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19675"/>
            <a:ext cx="8520600" cy="12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140750"/>
            <a:ext cx="85206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Curs 10,11</a:t>
            </a:r>
            <a:endParaRPr sz="33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4343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pentru intrebari: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Metoda fetch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40700" y="965850"/>
            <a:ext cx="84915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Metoda fetch este folosită pentru a trimite cereri HTTP către un server și pentru a primi răspunsuri. Implicit, aceasta face o cerere de tip GET (dacă nu este specificat altceva). Este preferată față de metodele mai vechi precum XMLHttpRequest datorită interfeței sale moderne bazate pe obiecte de tip Promise.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Sintaxă: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26150" y="2367350"/>
            <a:ext cx="8520600" cy="33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fetch(url, [optiuni])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40700" y="2814528"/>
            <a:ext cx="84915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Argumente: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url: URL-ul (</a:t>
            </a:r>
            <a:r>
              <a:rPr lang="en">
                <a:solidFill>
                  <a:schemeClr val="dk2"/>
                </a:solidFill>
              </a:rPr>
              <a:t>relativ sau absolut) </a:t>
            </a:r>
            <a:r>
              <a:rPr lang="en">
                <a:solidFill>
                  <a:schemeClr val="dk2"/>
                </a:solidFill>
              </a:rPr>
              <a:t>către care se face cererea.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opțiuni: un obiect care conține opțiuni pentru configurarea cererii, cum ar fi metoda, anteturile, corpul cererii, etc.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- exemplu de tip GET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40700" y="965850"/>
            <a:ext cx="8491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Considerăm că în exemplul de mai jos primim niste date în format JSON: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317150" y="1325625"/>
            <a:ext cx="7453500" cy="128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'http://localhost:8000/aplicatie_exemplu/proceseaza_date'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.then(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.json())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.then(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.catch(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eroare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console.error(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'Eroare:'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eroare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311700" y="2724650"/>
            <a:ext cx="8491500" cy="2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Variabila raspuns este de tip Response, un obiect care conține datele returnate de server. Pentru a extrage datele, de obicei folosim metode precum response.json(), response.text() sau response.blob().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Metoda fetch returnează un obiect de tip Promise. Aceasta este fie rezolvată (dacă cererea are succes), fie respinsă (în caz de eroare de rețea sau altă problemă).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În caz de succes, cu raspuns.json() convertim datele în obiect pe care îl putem apoi accesa în variabila date (care, în exemplu este afișată în consolă).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Putem trata </a:t>
            </a:r>
            <a:r>
              <a:rPr lang="en" sz="1300">
                <a:solidFill>
                  <a:schemeClr val="dk2"/>
                </a:solidFill>
              </a:rPr>
              <a:t>și</a:t>
            </a:r>
            <a:r>
              <a:rPr lang="en" sz="1300">
                <a:solidFill>
                  <a:schemeClr val="dk2"/>
                </a:solidFill>
              </a:rPr>
              <a:t> erorile prin metoda catch. Eventuala eroare este stocată în acest exemplu în variabila </a:t>
            </a:r>
            <a:r>
              <a:rPr i="1" lang="en" sz="1300">
                <a:solidFill>
                  <a:schemeClr val="dk2"/>
                </a:solidFill>
              </a:rPr>
              <a:t>eroare</a:t>
            </a:r>
            <a:r>
              <a:rPr lang="en" sz="1300">
                <a:solidFill>
                  <a:schemeClr val="dk2"/>
                </a:solidFill>
              </a:rPr>
              <a:t>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- exemplu de tip GET cu parametri de query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40700" y="965850"/>
            <a:ext cx="8491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Pentru a adăuga parametri de query la URL: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17150" y="1325625"/>
            <a:ext cx="7453500" cy="21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url =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'http://localhost:8000/aplicatie_exemplu/proceseaza_date'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url.searchParams.append(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'10'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url.searchParams.append(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url.searchParams.append(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'ceva'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fetch(url)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.then(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.json())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.then(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.catch(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eroare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console.error(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'Eroare:'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eroare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11700" y="3775925"/>
            <a:ext cx="84915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Obiectul Response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340700" y="965850"/>
            <a:ext cx="84915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Proprietăți și metode ale obiectului Response: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response.ok: true dacă cererea a fost reușită (status 200-299).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response.status: Codul de status HTTP (ex. 200, 404, 500).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response.statusText: Text asociat cu codul de status (ex. "OK", "Not Found").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response.headers: Obiect ce conține anteturile răspunsului.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response.json()</a:t>
            </a:r>
            <a:r>
              <a:rPr lang="en">
                <a:solidFill>
                  <a:schemeClr val="dk2"/>
                </a:solidFill>
              </a:rPr>
              <a:t>: Metodă pentru a obține conținutul răspunsului în format json.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response.text()</a:t>
            </a:r>
            <a:r>
              <a:rPr lang="en">
                <a:solidFill>
                  <a:schemeClr val="dk2"/>
                </a:solidFill>
              </a:rPr>
              <a:t>: Metodă pentru a obține conținutul răspunsului în format text.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response.blob(): Metodă pentru a obține conținutul răspunsului în format blob.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fetch cu await</a:t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40700" y="965850"/>
            <a:ext cx="84915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Uneori ne este mai ușor să folosim fetch într-o funcție asincronă și să primim răspunsul returnat de fetch, apelând funcția cu cuvântul cheie await: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26150" y="1529150"/>
            <a:ext cx="8520600" cy="31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obtineDate()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raspuns =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fetch(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'http://localhost:8000/aplicatie_exemplu/proceseaza_date'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(!raspuns.ok)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`Eroare HTTP. Status: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raspuns.status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date =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raspuns.json();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console.log(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'Date primite:'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date);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(eroare)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console.error(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 apărut o eroare:'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eroare);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obtineDate();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cu POST</a:t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340700" y="901175"/>
            <a:ext cx="84915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Funcția fetch pentru cererile HTTP de tip POST este utilizată pentru a trimite date către un server. Spre deosebire de cererile GET, care doar </a:t>
            </a:r>
            <a:r>
              <a:rPr lang="en">
                <a:solidFill>
                  <a:schemeClr val="dk2"/>
                </a:solidFill>
              </a:rPr>
              <a:t>obțin</a:t>
            </a:r>
            <a:r>
              <a:rPr lang="en">
                <a:solidFill>
                  <a:schemeClr val="dk2"/>
                </a:solidFill>
              </a:rPr>
              <a:t> informații, cererile POST sunt folosite, de obicei, pentru a crea resurse sau pentru a trimite date ce necesită procesare, cum ar fi date din formulare, date JSON etc.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 obicei, apelul fetch cu metoda POST are formatul: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340700" y="2124525"/>
            <a:ext cx="8491500" cy="126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fetch(url,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method: 'POST',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headers: {},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body: date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326250" y="3448875"/>
            <a:ext cx="84915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Argumente: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url: adresa către care se face cererea.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headers: anteturile cererii (de exemplu, Content-Type). Mai des setate pentru cereri de tip POST decât GET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body: Datele care urmează să fie trimise către server. Acestea pot fi stringuri, JSON, sau alte tipuri de date.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fetch cu POST</a:t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331700" y="963075"/>
            <a:ext cx="8491500" cy="39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'http://localhost:8000/aplicatie_exemplu/proceseaza_date'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method: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headers: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'application/json'</a:t>
            </a:r>
            <a:endParaRPr sz="8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body: JSON.stringify({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nume: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'Irina'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varsta: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38</a:t>
            </a:r>
            <a:endParaRPr sz="8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.then(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(!raspuns.ok)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Error(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`Eroare HTTP. Status: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raspuns.status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raspuns.json();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.then(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console.log(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'Raspuns:'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date);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.catch(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eroare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console.error(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'Eroare:'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eroare);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vor mai adauga</a:t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317150" y="1012500"/>
            <a:ext cx="85206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Se vor mai adauga slide-uri pentru saptamana 11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Bibliografie și alte resurse</a:t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317150" y="1012500"/>
            <a:ext cx="85206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https://developer.mozilla.org/en-US/docs/Web/API/Storage_API/Storage_quotas_and_eviction_criteria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https://developer.mozilla.org/en-US/docs/Web/API/Fetch_API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4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Observații</a:t>
            </a:r>
            <a:r>
              <a:rPr lang="en" sz="1100"/>
              <a:t>. Dacă deschideți cursul în Google Slides, faceți click pe "Present" (dreapta-sus) pentru a parcurge cursul cum a fost intenționat (cu animații, linkuri și alte efecte). Linkurile de mai jos sunt doar către începutul unei secțiuni de curs (uneori, o secțiune se întinde pe mai multe slide-uri pe care trebuie să le parcurgeți). Fiecare slide are link înapoi către cuprins.</a:t>
            </a:r>
            <a:endParaRPr sz="1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Coș virtual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40700" y="965850"/>
            <a:ext cx="84915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Un coș virtual este un spațiu unde clienții își adună produsele pe care doresc să le cumpere, înainte de a finaliza comanda. Funcționează similar unui coș de cumpărături dintr-un magazin fizic, doar că în format digital.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Implementarea unui coș virtual presupune o interfață intuitivă și ușor de utilizat, unde clienții pot adăuga produse în coș, modifica cantitățile, elimina produse și vedea un rezumat al comenzii.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Avantajele unui coș virtual: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Îmbunătățește experiența utilizatorului: Un coș ușor de utilizat îi încurajează pe clienți să finalizeze cumpărăturile.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Reduce abandonul cumpărăturilor: Un coș bine optimizat poate reduce numărul de clienți care abandonează cumpărăturile spre deosebire de site-urile în care utilizatorul trebuie să listeze printr-un mesaj ce dorește să comande.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Crește vânzările: Un coș funcțional și intuitiv, eventual care oferă facilități pe care alte site-uri nu le oferă, sau prin care pot fi accesate sugestii către produse similare, poate duce la creșterea vânzărilor.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Coș virtual - funcționalități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40700" y="965850"/>
            <a:ext cx="84915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Funcționalități esențiale: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Adăugare produse</a:t>
            </a:r>
            <a:r>
              <a:rPr lang="en">
                <a:solidFill>
                  <a:schemeClr val="dk2"/>
                </a:solidFill>
              </a:rPr>
              <a:t>: Clienții pot adăuga produse în coș printr-un buton sau link.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Modificare cantități</a:t>
            </a:r>
            <a:r>
              <a:rPr lang="en">
                <a:solidFill>
                  <a:schemeClr val="dk2"/>
                </a:solidFill>
              </a:rPr>
              <a:t>: Clienții pot modifica numărul de produse pentru fiecare articol din coș.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Eliminare produse</a:t>
            </a:r>
            <a:r>
              <a:rPr lang="en">
                <a:solidFill>
                  <a:schemeClr val="dk2"/>
                </a:solidFill>
              </a:rPr>
              <a:t>: Clienții pot elimina produse din coș dacă își schimbă decizia.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Calculul automat al prețurilor</a:t>
            </a:r>
            <a:r>
              <a:rPr lang="en">
                <a:solidFill>
                  <a:schemeClr val="dk2"/>
                </a:solidFill>
              </a:rPr>
              <a:t>: Coșul trebuie să calculeze automat prețul total al comenzii, inclusiv taxe și reduceri.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Aplicarea de cupoane</a:t>
            </a:r>
            <a:r>
              <a:rPr lang="en">
                <a:solidFill>
                  <a:schemeClr val="dk2"/>
                </a:solidFill>
              </a:rPr>
              <a:t>: Dacă există cupoane sau coduri promoționale, coșul trebuie să le poată aplica și să recalculeze prețul.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Integrare cu alte sisteme</a:t>
            </a:r>
            <a:r>
              <a:rPr lang="en">
                <a:solidFill>
                  <a:schemeClr val="dk2"/>
                </a:solidFill>
              </a:rPr>
              <a:t>: Coșul virtual trebuie să fie integrat cu alte sisteme ale magazinului online, precum: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Catalogul de produse: Pentru a afișa informații corecte despre produse.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Sistemul de plăți: Pentru a procesa plăți online.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Sistemul de inventar: Pentru a verifica disponibilitatea produselor.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Securitate: Este esențial ca coșul virtual să fie securizat pentru a proteja datele clienților și a preveni fraudele.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client - localStorage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40700" y="965850"/>
            <a:ext cx="84915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Datele stocate în localStorage rămân disponibile chiar și după ce utilizatorul închide browserul și îl redeschide. Ele sunt eliminate doar dacă utilizatorul șterge manual cache-ul browserului sau dacă sunt eliminate explicit prin codul aplicației.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Limita localStorage-ului este în general de aproximativ 5-10 MB pe domeniu, în funcție de browser.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Datele sunt accesibile de pe toate filele și ferestrele care au același protocol (http/https) și domeniu.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Este organizat sub formă de chei unice cu valori asociate.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Atât cheile cât și valorile sunt stringuri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Numărul de perechi cheie-valoare stocate poate fi obținut prin proprietatea localStorage.length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Observație: localStorage este pe mașina clientului; deci serverul nu are acces la el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localStorage - setItem, getItem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59925" y="996000"/>
            <a:ext cx="85779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setItem(key, value)</a:t>
            </a:r>
            <a:r>
              <a:rPr lang="en" sz="1300">
                <a:solidFill>
                  <a:schemeClr val="dk2"/>
                </a:solidFill>
              </a:rPr>
              <a:t> - Salvează o valoare asociată cu o cheie specifică în localStorage. Dacă cheia există deja, valoarea este suprascrisă.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Argumente: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key (string): Numele cheii.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value (string): Valoarea asociată cheii. Variabila value trebuie să fie de tip string; dacă nu este, va fi convertită implicit.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17150" y="2329199"/>
            <a:ext cx="8520600" cy="65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localStorage.setItem(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'cos_virtual'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'1,4,5'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localStorage.setItem(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'Alex'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11700" y="311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getItem(key) </a:t>
            </a:r>
            <a:r>
              <a:rPr lang="en" sz="1300">
                <a:solidFill>
                  <a:schemeClr val="dk2"/>
                </a:solidFill>
              </a:rPr>
              <a:t>- Returnează valoarea asociată cu o cheie specifică. Argumentul key este de tip string și reprezintă numele cheii. Returnează valoarea asociată cheii sau null dacă nu există </a:t>
            </a:r>
            <a:r>
              <a:rPr lang="en" sz="1300">
                <a:solidFill>
                  <a:schemeClr val="dk2"/>
                </a:solidFill>
              </a:rPr>
              <a:t>cheia</a:t>
            </a:r>
            <a:r>
              <a:rPr lang="en" sz="1300">
                <a:solidFill>
                  <a:schemeClr val="dk2"/>
                </a:solidFill>
              </a:rPr>
              <a:t>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17150" y="3821475"/>
            <a:ext cx="8520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id_uri = localStorage.getItem(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'cos_virtual'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localStorage - key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59925" y="996000"/>
            <a:ext cx="85779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key(index)</a:t>
            </a:r>
            <a:r>
              <a:rPr lang="en" sz="1300">
                <a:solidFill>
                  <a:schemeClr val="dk2"/>
                </a:solidFill>
              </a:rPr>
              <a:t> - returnează numele (cheia) unei intrări pe baza indexului său. Argumentul </a:t>
            </a:r>
            <a:r>
              <a:rPr i="1" lang="en" sz="1300">
                <a:solidFill>
                  <a:schemeClr val="dk2"/>
                </a:solidFill>
              </a:rPr>
              <a:t>index </a:t>
            </a:r>
            <a:r>
              <a:rPr lang="en" sz="1300">
                <a:solidFill>
                  <a:schemeClr val="dk2"/>
                </a:solidFill>
              </a:rPr>
              <a:t>este un număr întreg și reprezintă p</a:t>
            </a:r>
            <a:r>
              <a:rPr lang="en" sz="1300">
                <a:solidFill>
                  <a:schemeClr val="dk2"/>
                </a:solidFill>
              </a:rPr>
              <a:t>oziția intrării în localStorage.</a:t>
            </a:r>
            <a:r>
              <a:rPr lang="en" sz="1300">
                <a:solidFill>
                  <a:schemeClr val="dk2"/>
                </a:solidFill>
              </a:rPr>
              <a:t> Indexul începe de la 0 și este bazat pe ordinea în care au fost adăugate </a:t>
            </a:r>
            <a:r>
              <a:rPr lang="en" sz="1300">
                <a:solidFill>
                  <a:schemeClr val="dk2"/>
                </a:solidFill>
              </a:rPr>
              <a:t>datele</a:t>
            </a:r>
            <a:r>
              <a:rPr lang="en" sz="1300">
                <a:solidFill>
                  <a:schemeClr val="dk2"/>
                </a:solidFill>
              </a:rPr>
              <a:t>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Returnează </a:t>
            </a:r>
            <a:r>
              <a:rPr i="1" lang="en" sz="1300">
                <a:solidFill>
                  <a:schemeClr val="dk2"/>
                </a:solidFill>
              </a:rPr>
              <a:t>null </a:t>
            </a:r>
            <a:r>
              <a:rPr lang="en" sz="1300">
                <a:solidFill>
                  <a:schemeClr val="dk2"/>
                </a:solidFill>
              </a:rPr>
              <a:t>dacă indexul nu este valid.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17150" y="2329200"/>
            <a:ext cx="8520600" cy="128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localStorage.setItem(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'cheie1'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'valoare1'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localStorage.setItem(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'cheie2'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'valoare2'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console.log(localStorage.key(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'cheie1'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console.log(localStorage.key(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'cheie2'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localStorage - removeItem, clear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59925" y="996000"/>
            <a:ext cx="857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removeItem(key)</a:t>
            </a:r>
            <a:r>
              <a:rPr lang="en" sz="1300">
                <a:solidFill>
                  <a:schemeClr val="dk2"/>
                </a:solidFill>
              </a:rPr>
              <a:t> - elimină o pereche cheie-valoare din localStorage pe baza cheii. Argumentul key este de tip string și reprezintă numele cheii care trebuie eliminată.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11700" y="1667075"/>
            <a:ext cx="8520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localStorage.removeItem(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'cos_virtual'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59925" y="209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clear()</a:t>
            </a:r>
            <a:r>
              <a:rPr lang="en" sz="1300">
                <a:solidFill>
                  <a:schemeClr val="dk2"/>
                </a:solidFill>
              </a:rPr>
              <a:t> - șterge toate datele din localStorage pentru domeniul curent.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88575" y="2663475"/>
            <a:ext cx="8520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localStorage.clear();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288575" y="30987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După apelul metodei clear() lungimea localStorage-ului devine 0.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localStorage - observații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259925" y="996000"/>
            <a:ext cx="8577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Dacă trebuie să stocați obiecte sau alte tipuri de date, utilizați metode precum JSON.stringify() și JSON.parse()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59925" y="1652400"/>
            <a:ext cx="8520600" cy="119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obiect = { nume: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'Irina'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varsta: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38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localStorage.setItem(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'utilizator'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JSON.stringify(obiect));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utilizator = JSON.parse(localStorage.getItem(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'utilizator'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console.log(utilizator.nume);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31275" y="2954025"/>
            <a:ext cx="85779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localStorage este accesibil de pe orice script care rulează în aceeași origine (domeniu), deci evitați stocarea informațiilor sensibile, cum ar fi parolele sau token-urile de autentificare.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localStorage sincronizează automat modificările între paginile ale aceluiași domeniu. Dacă o valoare este actualizată într-o pagină, alte pagini deschise pot primi evenimentul storage pentru a detecta modificarea.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31275" y="3935600"/>
            <a:ext cx="8520600" cy="88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window.addEventListener(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'storage'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console.log(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`Cheia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.key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fost actualizata la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.newValue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