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5" r:id="rId9"/>
    <p:sldId id="266" r:id="rId10"/>
    <p:sldId id="268" r:id="rId11"/>
    <p:sldId id="269" r:id="rId12"/>
    <p:sldId id="270" r:id="rId13"/>
    <p:sldId id="267" r:id="rId14"/>
    <p:sldId id="274" r:id="rId15"/>
    <p:sldId id="273" r:id="rId16"/>
    <p:sldId id="272" r:id="rId17"/>
    <p:sldId id="271" r:id="rId18"/>
    <p:sldId id="264" r:id="rId19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CE559E7F-6F6F-4731-B45C-CA4F9D9A4D07}" type="datetimeFigureOut">
              <a:rPr lang="sl-SI" smtClean="0"/>
              <a:t>13.1.2015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6D47D6D-6026-48D3-ABCA-A8DF35A7871D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99592" y="4005064"/>
            <a:ext cx="7772400" cy="2426568"/>
          </a:xfrm>
        </p:spPr>
        <p:txBody>
          <a:bodyPr>
            <a:noAutofit/>
          </a:bodyPr>
          <a:lstStyle/>
          <a:p>
            <a:pPr algn="r"/>
            <a:r>
              <a:rPr lang="sl-SI" sz="4000" dirty="0" smtClean="0">
                <a:solidFill>
                  <a:schemeClr val="tx1"/>
                </a:solidFill>
              </a:rPr>
              <a:t>MATEJA MAKŠE</a:t>
            </a:r>
          </a:p>
          <a:p>
            <a:pPr algn="r"/>
            <a:r>
              <a:rPr lang="sl-SI" sz="2800" dirty="0" smtClean="0">
                <a:solidFill>
                  <a:schemeClr val="tx1"/>
                </a:solidFill>
              </a:rPr>
              <a:t>Podatkovne baze</a:t>
            </a:r>
          </a:p>
          <a:p>
            <a:pPr algn="r"/>
            <a:r>
              <a:rPr lang="sl-SI" sz="2800" dirty="0" smtClean="0">
                <a:solidFill>
                  <a:schemeClr val="tx1"/>
                </a:solidFill>
              </a:rPr>
              <a:t>FMF Ljubljana</a:t>
            </a:r>
          </a:p>
          <a:p>
            <a:pPr algn="r"/>
            <a:r>
              <a:rPr lang="sl-SI" sz="2800" dirty="0" smtClean="0">
                <a:solidFill>
                  <a:schemeClr val="tx1"/>
                </a:solidFill>
              </a:rPr>
              <a:t>Januar 2015</a:t>
            </a:r>
            <a:endParaRPr lang="sl-SI" sz="2800" dirty="0">
              <a:solidFill>
                <a:schemeClr val="tx1"/>
              </a:solidFill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1031240"/>
          </a:xfrm>
        </p:spPr>
        <p:txBody>
          <a:bodyPr>
            <a:noAutofit/>
          </a:bodyPr>
          <a:lstStyle/>
          <a:p>
            <a:r>
              <a:rPr lang="sl-SI" sz="3600" dirty="0" err="1" smtClean="0"/>
              <a:t>PROIZVODni</a:t>
            </a:r>
            <a:r>
              <a:rPr lang="sl-SI" sz="3600" dirty="0" smtClean="0"/>
              <a:t> </a:t>
            </a:r>
            <a:r>
              <a:rPr lang="sl-SI" sz="3600" dirty="0" smtClean="0"/>
              <a:t>projekti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12129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sz="2400" b="1" dirty="0"/>
              <a:t>dodaj_zaposlenega(i,p</a:t>
            </a:r>
            <a:r>
              <a:rPr lang="sl-SI" dirty="0" smtClean="0"/>
              <a:t>)</a:t>
            </a:r>
          </a:p>
          <a:p>
            <a:endParaRPr lang="sl-SI" dirty="0"/>
          </a:p>
          <a:p>
            <a:r>
              <a:rPr lang="sl-SI" dirty="0" smtClean="0"/>
              <a:t>KAJ: </a:t>
            </a:r>
            <a:r>
              <a:rPr lang="sl-SI" b="1" dirty="0" smtClean="0"/>
              <a:t>doda ime in priimek novega zaposlenega v tabelo Avtorji</a:t>
            </a:r>
          </a:p>
          <a:p>
            <a:r>
              <a:rPr lang="sl-SI" dirty="0" smtClean="0"/>
              <a:t>VHOD: ime, priimek</a:t>
            </a:r>
          </a:p>
          <a:p>
            <a:r>
              <a:rPr lang="sl-SI" dirty="0" smtClean="0"/>
              <a:t>IZHOD: /</a:t>
            </a:r>
          </a:p>
          <a:p>
            <a:endParaRPr lang="sl-SI" dirty="0"/>
          </a:p>
          <a:p>
            <a:r>
              <a:rPr lang="sl-SI" dirty="0" smtClean="0"/>
              <a:t>Spremeni se: </a:t>
            </a:r>
            <a:r>
              <a:rPr lang="sl-SI" b="1" dirty="0" smtClean="0"/>
              <a:t>AVTORJI</a:t>
            </a:r>
            <a:endParaRPr lang="sl-SI" b="1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NOV ZAPOSLEN</a:t>
            </a:r>
            <a:endParaRPr lang="sl-SI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0" r="58292" b="59717"/>
          <a:stretch/>
        </p:blipFill>
        <p:spPr bwMode="auto">
          <a:xfrm>
            <a:off x="1475656" y="5085184"/>
            <a:ext cx="5720680" cy="87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2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b="1" dirty="0"/>
              <a:t>ali_je_</a:t>
            </a:r>
            <a:r>
              <a:rPr lang="sl-SI" b="1" dirty="0" err="1"/>
              <a:t>zakljucen</a:t>
            </a:r>
            <a:r>
              <a:rPr lang="sl-SI" b="1" dirty="0"/>
              <a:t>(</a:t>
            </a:r>
            <a:r>
              <a:rPr lang="sl-SI" b="1" dirty="0" err="1"/>
              <a:t>sifra</a:t>
            </a:r>
            <a:r>
              <a:rPr lang="sl-SI" b="1" dirty="0" smtClean="0"/>
              <a:t>)</a:t>
            </a:r>
          </a:p>
          <a:p>
            <a:r>
              <a:rPr lang="sl-SI" dirty="0" smtClean="0"/>
              <a:t>KAJ</a:t>
            </a:r>
            <a:r>
              <a:rPr lang="sl-SI" b="1" dirty="0" smtClean="0"/>
              <a:t>: vrne </a:t>
            </a:r>
            <a:r>
              <a:rPr lang="sl-SI" b="1" dirty="0" err="1" smtClean="0"/>
              <a:t>True</a:t>
            </a:r>
            <a:r>
              <a:rPr lang="sl-SI" b="1" dirty="0" smtClean="0"/>
              <a:t>/</a:t>
            </a:r>
            <a:r>
              <a:rPr lang="sl-SI" b="1" dirty="0" err="1" smtClean="0"/>
              <a:t>False</a:t>
            </a:r>
            <a:r>
              <a:rPr lang="sl-SI" b="1" dirty="0" smtClean="0"/>
              <a:t> glede na to, ali je projekt že končan, ali pa sproži izjemo, če projekt ne obstaja</a:t>
            </a:r>
          </a:p>
          <a:p>
            <a:endParaRPr lang="sl-SI" b="1" dirty="0" smtClean="0"/>
          </a:p>
          <a:p>
            <a:r>
              <a:rPr lang="sl-SI" b="1" dirty="0" smtClean="0"/>
              <a:t>je_zamujal_projekt(</a:t>
            </a:r>
            <a:r>
              <a:rPr lang="sl-SI" b="1" dirty="0" err="1" smtClean="0"/>
              <a:t>sifra</a:t>
            </a:r>
            <a:r>
              <a:rPr lang="sl-SI" b="1" dirty="0" smtClean="0"/>
              <a:t>_projekta</a:t>
            </a:r>
            <a:r>
              <a:rPr lang="sl-SI" b="1" dirty="0"/>
              <a:t>)</a:t>
            </a:r>
          </a:p>
          <a:p>
            <a:r>
              <a:rPr lang="sl-SI" dirty="0" smtClean="0"/>
              <a:t>KAJ</a:t>
            </a:r>
            <a:r>
              <a:rPr lang="sl-SI" b="1" dirty="0" smtClean="0"/>
              <a:t>: pokliče prejšnjo funkcijo, če je že zaključen vrne ustrezen niz s število dni kolikor je med zaključnim dnevom in predvidenim dnevom zaključkom </a:t>
            </a:r>
          </a:p>
          <a:p>
            <a:r>
              <a:rPr lang="sl-SI" dirty="0" smtClean="0"/>
              <a:t>VHOD</a:t>
            </a:r>
            <a:r>
              <a:rPr lang="sl-SI" b="1" dirty="0" smtClean="0"/>
              <a:t>: šifra projekta</a:t>
            </a: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ALI JE PROJEKT ZAKLJUČEN / JE ZAMUJAL</a:t>
            </a:r>
            <a:endParaRPr lang="sl-SI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1" r="36658" b="23571"/>
          <a:stretch/>
        </p:blipFill>
        <p:spPr bwMode="auto">
          <a:xfrm>
            <a:off x="251520" y="1916832"/>
            <a:ext cx="8688034" cy="37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2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sl-SI" b="1" dirty="0" err="1" smtClean="0"/>
              <a:t>zakljuci</a:t>
            </a:r>
            <a:r>
              <a:rPr lang="sl-SI" b="1" dirty="0" smtClean="0"/>
              <a:t>_projekt(</a:t>
            </a:r>
            <a:r>
              <a:rPr lang="sl-SI" b="1" dirty="0" err="1" smtClean="0"/>
              <a:t>sifra</a:t>
            </a:r>
            <a:r>
              <a:rPr lang="sl-SI" b="1" dirty="0" smtClean="0"/>
              <a:t>,y=</a:t>
            </a:r>
            <a:r>
              <a:rPr lang="sl-SI" b="1" dirty="0" err="1" smtClean="0"/>
              <a:t>None</a:t>
            </a:r>
            <a:r>
              <a:rPr lang="sl-SI" b="1" dirty="0" smtClean="0"/>
              <a:t>,m=</a:t>
            </a:r>
            <a:r>
              <a:rPr lang="sl-SI" b="1" dirty="0" err="1" smtClean="0"/>
              <a:t>None</a:t>
            </a:r>
            <a:r>
              <a:rPr lang="sl-SI" b="1" dirty="0" smtClean="0"/>
              <a:t>,d=</a:t>
            </a:r>
            <a:r>
              <a:rPr lang="sl-SI" b="1" dirty="0" err="1" smtClean="0"/>
              <a:t>None</a:t>
            </a:r>
            <a:r>
              <a:rPr lang="sl-SI" b="1" dirty="0" smtClean="0"/>
              <a:t>)</a:t>
            </a:r>
          </a:p>
          <a:p>
            <a:r>
              <a:rPr lang="sl-SI" b="1" dirty="0" err="1"/>
              <a:t>p</a:t>
            </a:r>
            <a:r>
              <a:rPr lang="sl-SI" b="1" dirty="0" err="1" smtClean="0"/>
              <a:t>orabaDelovPriProjektu</a:t>
            </a:r>
            <a:r>
              <a:rPr lang="sl-SI" b="1" dirty="0" smtClean="0"/>
              <a:t>(</a:t>
            </a:r>
            <a:r>
              <a:rPr lang="sl-SI" b="1" dirty="0" err="1" smtClean="0"/>
              <a:t>sifra</a:t>
            </a:r>
            <a:r>
              <a:rPr lang="sl-SI" b="1" dirty="0"/>
              <a:t>)</a:t>
            </a:r>
            <a:endParaRPr lang="sl-SI" b="1" dirty="0" smtClean="0"/>
          </a:p>
          <a:p>
            <a:r>
              <a:rPr lang="sl-SI" dirty="0" smtClean="0"/>
              <a:t>KAJ</a:t>
            </a:r>
            <a:r>
              <a:rPr lang="sl-SI" b="1" dirty="0" smtClean="0"/>
              <a:t>: v tabeli Projekti se doda datum zaključka projekta, iz povezovalne tabele se pridobijo podatki za vse dele posameznega projekta, količino že porabljenih delov in celotno količino, v tabeli Sestavni_deli se zmanjša količina na zalogi glede na to koliko smo porabili, v povezovalni tabeli se spremeni količina porabljenih delov za projekt na vse potrebne za ta projekt in posamezen sestavni del </a:t>
            </a:r>
          </a:p>
          <a:p>
            <a:r>
              <a:rPr lang="sl-SI" dirty="0" smtClean="0"/>
              <a:t>VHOD: šifra projekta, datum / privzame današnjega </a:t>
            </a:r>
          </a:p>
          <a:p>
            <a:r>
              <a:rPr lang="sl-SI" dirty="0" smtClean="0"/>
              <a:t>IZHOD: /</a:t>
            </a:r>
          </a:p>
          <a:p>
            <a:endParaRPr lang="sl-SI" dirty="0"/>
          </a:p>
          <a:p>
            <a:r>
              <a:rPr lang="sl-SI" dirty="0" smtClean="0"/>
              <a:t>Spremeni se: </a:t>
            </a:r>
            <a:r>
              <a:rPr lang="sl-SI" b="1" dirty="0" smtClean="0"/>
              <a:t>PROJEKTI, SESTAVNI_DELI </a:t>
            </a:r>
            <a:r>
              <a:rPr lang="sl-SI" dirty="0" smtClean="0"/>
              <a:t>in </a:t>
            </a:r>
            <a:r>
              <a:rPr lang="sl-SI" b="1" dirty="0" smtClean="0"/>
              <a:t>POVEZOVALNA TABELA</a:t>
            </a:r>
            <a:endParaRPr lang="sl-SI" b="1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ZAKLJUČI PROJEKT</a:t>
            </a:r>
            <a:endParaRPr lang="sl-SI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5" r="23925" b="26154"/>
          <a:stretch/>
        </p:blipFill>
        <p:spPr bwMode="auto">
          <a:xfrm>
            <a:off x="0" y="2132856"/>
            <a:ext cx="925776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2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Podobno prejšnji, le da se projekt ne zaključi</a:t>
            </a:r>
            <a:endParaRPr lang="sl-SI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SPROTNA PORABA SESTAVNIH DELOV ZA POSAMEZEN PROJEKT</a:t>
            </a:r>
            <a:endParaRPr lang="sl-SI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5" r="22359" b="53155"/>
          <a:stretch/>
        </p:blipFill>
        <p:spPr bwMode="auto">
          <a:xfrm>
            <a:off x="-28491" y="2766602"/>
            <a:ext cx="9281011" cy="217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1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>
          <a:xfrm>
            <a:off x="467544" y="1988840"/>
            <a:ext cx="8229600" cy="4075176"/>
          </a:xfrm>
        </p:spPr>
        <p:txBody>
          <a:bodyPr/>
          <a:lstStyle/>
          <a:p>
            <a:r>
              <a:rPr lang="sl-SI" b="1" dirty="0" smtClean="0"/>
              <a:t>kaj_manjka_za_projekt(</a:t>
            </a:r>
            <a:r>
              <a:rPr lang="sl-SI" b="1" dirty="0" err="1" smtClean="0"/>
              <a:t>sifra</a:t>
            </a:r>
            <a:r>
              <a:rPr lang="sl-SI" b="1" dirty="0" smtClean="0"/>
              <a:t>_projekta)</a:t>
            </a:r>
            <a:endParaRPr lang="sl-SI" b="1" dirty="0"/>
          </a:p>
          <a:p>
            <a:r>
              <a:rPr lang="sl-SI" dirty="0" smtClean="0"/>
              <a:t>KAJ: preveri še nezaključene(!) projekte in primerja povezovalno tabelo s tabelo Sestavni_deli: koliko delov imamo na zalogi, koliko jih potrebujemo za projekt in koliko smo jih že porabili </a:t>
            </a:r>
          </a:p>
          <a:p>
            <a:r>
              <a:rPr lang="sl-SI" dirty="0" smtClean="0"/>
              <a:t>VHOD: šifra projekta</a:t>
            </a:r>
          </a:p>
          <a:p>
            <a:r>
              <a:rPr lang="sl-SI" dirty="0" smtClean="0"/>
              <a:t>IZHOD: če ne manjka nič: ‚NIČ‘, drugače pa seznam parov (id_dela, količina ki manjka)</a:t>
            </a:r>
            <a:endParaRPr lang="sl-SI" dirty="0"/>
          </a:p>
          <a:p>
            <a:r>
              <a:rPr lang="sl-SI" dirty="0" smtClean="0"/>
              <a:t>Spremeni se: /</a:t>
            </a:r>
            <a:endParaRPr lang="sl-SI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MANJKA ZA POSAMEZEN PROJEKT</a:t>
            </a:r>
            <a:endParaRPr lang="sl-SI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t="12432" r="9626" b="58747"/>
          <a:stretch/>
        </p:blipFill>
        <p:spPr bwMode="auto">
          <a:xfrm>
            <a:off x="0" y="4941168"/>
            <a:ext cx="9476747" cy="178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sl-SI" sz="2400" b="1" dirty="0"/>
              <a:t>kaj_</a:t>
            </a:r>
            <a:r>
              <a:rPr lang="sl-SI" sz="2400" b="1" dirty="0" err="1"/>
              <a:t>narocit</a:t>
            </a:r>
            <a:r>
              <a:rPr lang="sl-SI" sz="2400" b="1" dirty="0" smtClean="0"/>
              <a:t>()</a:t>
            </a:r>
          </a:p>
          <a:p>
            <a:pPr algn="l"/>
            <a:endParaRPr lang="sl-SI" b="1" dirty="0"/>
          </a:p>
          <a:p>
            <a:pPr algn="l"/>
            <a:r>
              <a:rPr lang="sl-SI" dirty="0" smtClean="0"/>
              <a:t>KAJ: </a:t>
            </a:r>
            <a:r>
              <a:rPr lang="sl-SI" b="1" dirty="0" smtClean="0"/>
              <a:t>preišče VSE projekte in za vsakega pokliče prejšnjo funkcijo</a:t>
            </a:r>
          </a:p>
          <a:p>
            <a:pPr algn="l"/>
            <a:r>
              <a:rPr lang="sl-SI" dirty="0" smtClean="0"/>
              <a:t>VHOD</a:t>
            </a:r>
            <a:r>
              <a:rPr lang="sl-SI" b="1" dirty="0" smtClean="0"/>
              <a:t>: /</a:t>
            </a:r>
          </a:p>
          <a:p>
            <a:pPr algn="l"/>
            <a:r>
              <a:rPr lang="sl-SI" dirty="0" smtClean="0"/>
              <a:t>IZHOD</a:t>
            </a:r>
            <a:r>
              <a:rPr lang="sl-SI" b="1" dirty="0" smtClean="0"/>
              <a:t>: če je potrebno kaj naročiti: seznam parov (id_dela, manjkajoča količina), drugače /</a:t>
            </a:r>
          </a:p>
          <a:p>
            <a:pPr algn="l"/>
            <a:r>
              <a:rPr lang="sl-SI" b="1" dirty="0" smtClean="0"/>
              <a:t>Spremeni se: /</a:t>
            </a:r>
            <a:endParaRPr lang="sl-SI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NAROČITI</a:t>
            </a:r>
            <a:endParaRPr lang="sl-SI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71" r="67501" b="29971"/>
          <a:stretch/>
        </p:blipFill>
        <p:spPr bwMode="auto">
          <a:xfrm>
            <a:off x="3600460" y="4077072"/>
            <a:ext cx="4889648" cy="247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>
          <a:xfrm>
            <a:off x="467544" y="1844824"/>
            <a:ext cx="8229600" cy="4075176"/>
          </a:xfrm>
        </p:spPr>
        <p:txBody>
          <a:bodyPr/>
          <a:lstStyle/>
          <a:p>
            <a:r>
              <a:rPr lang="sl-SI" b="1" dirty="0"/>
              <a:t>nova_</a:t>
            </a:r>
            <a:r>
              <a:rPr lang="sl-SI" b="1" dirty="0" err="1"/>
              <a:t>posiljka</a:t>
            </a:r>
            <a:r>
              <a:rPr lang="sl-SI" b="1" dirty="0"/>
              <a:t>_delov(</a:t>
            </a:r>
            <a:r>
              <a:rPr lang="sl-SI" b="1" dirty="0" err="1"/>
              <a:t>sez</a:t>
            </a:r>
            <a:r>
              <a:rPr lang="sl-SI" b="1" dirty="0"/>
              <a:t>_delov</a:t>
            </a:r>
            <a:r>
              <a:rPr lang="sl-SI" b="1" dirty="0" smtClean="0"/>
              <a:t>=[])</a:t>
            </a:r>
          </a:p>
          <a:p>
            <a:endParaRPr lang="sl-SI" b="1" dirty="0" smtClean="0"/>
          </a:p>
          <a:p>
            <a:r>
              <a:rPr lang="sl-SI" dirty="0" smtClean="0"/>
              <a:t>KAJ</a:t>
            </a:r>
            <a:r>
              <a:rPr lang="sl-SI" b="1" dirty="0" smtClean="0"/>
              <a:t>: vnese šifro, opis, in količino novo dobavljenih sestavnih delov v tabelo Sestavni_deli (skladišče)</a:t>
            </a:r>
          </a:p>
          <a:p>
            <a:r>
              <a:rPr lang="sl-SI" dirty="0" smtClean="0"/>
              <a:t>VHOD</a:t>
            </a:r>
            <a:r>
              <a:rPr lang="sl-SI" b="1" dirty="0" smtClean="0"/>
              <a:t>: seznam trojic (šifra, opis, količina)</a:t>
            </a:r>
          </a:p>
          <a:p>
            <a:r>
              <a:rPr lang="sl-SI" dirty="0" smtClean="0"/>
              <a:t>IZHOD</a:t>
            </a:r>
            <a:r>
              <a:rPr lang="sl-SI" b="1" dirty="0" smtClean="0"/>
              <a:t>: /</a:t>
            </a:r>
          </a:p>
          <a:p>
            <a:endParaRPr lang="sl-SI" b="1" dirty="0" smtClean="0"/>
          </a:p>
          <a:p>
            <a:r>
              <a:rPr lang="sl-SI" b="1" dirty="0" smtClean="0"/>
              <a:t>Spremeni se: SESTAVNI_DELI</a:t>
            </a:r>
          </a:p>
          <a:p>
            <a:endParaRPr lang="sl-SI" b="1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NOVA POŠILJKA DELOV</a:t>
            </a:r>
            <a:endParaRPr lang="sl-SI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48" r="51976" b="7329"/>
          <a:stretch/>
        </p:blipFill>
        <p:spPr bwMode="auto">
          <a:xfrm>
            <a:off x="1547664" y="4797152"/>
            <a:ext cx="6587058" cy="186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dirty="0" smtClean="0"/>
              <a:t>SELECT</a:t>
            </a:r>
          </a:p>
          <a:p>
            <a:r>
              <a:rPr lang="sl-SI" dirty="0" smtClean="0"/>
              <a:t>INSERT</a:t>
            </a:r>
          </a:p>
          <a:p>
            <a:r>
              <a:rPr lang="sl-SI" dirty="0" smtClean="0"/>
              <a:t>JOIN ON</a:t>
            </a:r>
          </a:p>
          <a:p>
            <a:r>
              <a:rPr lang="sl-SI" dirty="0" smtClean="0"/>
              <a:t>UPDATE</a:t>
            </a:r>
          </a:p>
          <a:p>
            <a:r>
              <a:rPr lang="sl-SI" dirty="0" smtClean="0"/>
              <a:t>WHERE</a:t>
            </a: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UPORABA SQL STAVKOV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53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>
          <a:xfrm>
            <a:off x="457200" y="2492896"/>
            <a:ext cx="8229600" cy="3603104"/>
          </a:xfrm>
        </p:spPr>
        <p:txBody>
          <a:bodyPr>
            <a:normAutofit/>
          </a:bodyPr>
          <a:lstStyle/>
          <a:p>
            <a:r>
              <a:rPr lang="sl-SI" sz="2800" b="1" dirty="0" smtClean="0"/>
              <a:t>Končana baza podatkov</a:t>
            </a:r>
          </a:p>
          <a:p>
            <a:r>
              <a:rPr lang="sl-SI" sz="2800" b="1" dirty="0" smtClean="0"/>
              <a:t>Končani modeli, funkcije</a:t>
            </a:r>
          </a:p>
          <a:p>
            <a:endParaRPr lang="sl-SI" sz="2800" b="1" dirty="0" smtClean="0"/>
          </a:p>
          <a:p>
            <a:endParaRPr lang="sl-SI" sz="2800" b="1" dirty="0" smtClean="0"/>
          </a:p>
          <a:p>
            <a:endParaRPr lang="sl-SI" sz="2800" b="1" dirty="0" smtClean="0"/>
          </a:p>
          <a:p>
            <a:r>
              <a:rPr lang="sl-SI" sz="2800" b="1" smtClean="0"/>
              <a:t>Spletna aplikacija</a:t>
            </a:r>
            <a:endParaRPr lang="sl-SI" sz="2800" b="1" dirty="0" smtClean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Sedaj / PLAN</a:t>
            </a:r>
            <a:endParaRPr lang="sl-SI" sz="2400" dirty="0"/>
          </a:p>
        </p:txBody>
      </p:sp>
      <p:sp>
        <p:nvSpPr>
          <p:cNvPr id="4" name="Puščica dol 3"/>
          <p:cNvSpPr/>
          <p:nvPr/>
        </p:nvSpPr>
        <p:spPr>
          <a:xfrm>
            <a:off x="4139952" y="3746744"/>
            <a:ext cx="484632" cy="978408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07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Program, ki spremlja ‚izdelavo‘ nekega izdelka iz sestavnih delov</a:t>
            </a:r>
          </a:p>
          <a:p>
            <a:endParaRPr lang="sl-SI" sz="2400" dirty="0" smtClean="0"/>
          </a:p>
          <a:p>
            <a:r>
              <a:rPr lang="sl-SI" sz="2400" dirty="0" smtClean="0"/>
              <a:t>Uporaben za proizvodnje</a:t>
            </a:r>
          </a:p>
          <a:p>
            <a:endParaRPr lang="sl-SI" sz="2400" dirty="0" smtClean="0"/>
          </a:p>
          <a:p>
            <a:r>
              <a:rPr lang="sl-SI" sz="2400" dirty="0" smtClean="0"/>
              <a:t>Več projektov, več sestavnih delov, več avtorjev</a:t>
            </a:r>
          </a:p>
          <a:p>
            <a:endParaRPr lang="sl-SI" sz="2400" dirty="0" smtClean="0"/>
          </a:p>
          <a:p>
            <a:r>
              <a:rPr lang="sl-SI" sz="2400" dirty="0" smtClean="0"/>
              <a:t>Zaloga sestavnih delov v skladišču</a:t>
            </a:r>
          </a:p>
          <a:p>
            <a:endParaRPr lang="sl-SI" sz="2400" dirty="0"/>
          </a:p>
          <a:p>
            <a:r>
              <a:rPr lang="sl-SI" sz="2400" dirty="0" smtClean="0"/>
              <a:t>Preračunavanje količine delov na zalogi/potrebnih za projekt</a:t>
            </a: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3200" dirty="0" smtClean="0"/>
              <a:t>Cilji projekta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233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l-SI" sz="2400" b="1" i="1" dirty="0" smtClean="0"/>
              <a:t>4</a:t>
            </a:r>
            <a:r>
              <a:rPr lang="sl-SI" dirty="0" smtClean="0"/>
              <a:t> tabele</a:t>
            </a:r>
            <a:r>
              <a:rPr lang="sl-SI" dirty="0"/>
              <a:t>:</a:t>
            </a:r>
          </a:p>
          <a:p>
            <a:pPr lvl="0"/>
            <a:r>
              <a:rPr lang="sl-SI" sz="2400" b="1" dirty="0" smtClean="0"/>
              <a:t>PROJEKTI: </a:t>
            </a:r>
            <a:r>
              <a:rPr lang="sl-SI" dirty="0" smtClean="0"/>
              <a:t>podatki o projektu </a:t>
            </a:r>
            <a:endParaRPr lang="sl-SI" dirty="0"/>
          </a:p>
          <a:p>
            <a:pPr lvl="0"/>
            <a:r>
              <a:rPr lang="sl-SI" sz="2400" b="1" dirty="0" smtClean="0"/>
              <a:t>SESTAVNI</a:t>
            </a:r>
            <a:r>
              <a:rPr lang="sl-SI" sz="2400" dirty="0" smtClean="0"/>
              <a:t> </a:t>
            </a:r>
            <a:r>
              <a:rPr lang="sl-SI" sz="2400" b="1" dirty="0" smtClean="0"/>
              <a:t>DELI: </a:t>
            </a:r>
            <a:r>
              <a:rPr lang="sl-SI" dirty="0" smtClean="0"/>
              <a:t>sestavni deli v skladišču</a:t>
            </a:r>
            <a:endParaRPr lang="sl-SI" dirty="0"/>
          </a:p>
          <a:p>
            <a:pPr lvl="0"/>
            <a:r>
              <a:rPr lang="sl-SI" sz="2400" b="1" dirty="0" smtClean="0"/>
              <a:t>ZAPOSLENE OSEBE:</a:t>
            </a:r>
            <a:r>
              <a:rPr lang="sl-SI" dirty="0" smtClean="0"/>
              <a:t> avtorji projektov</a:t>
            </a:r>
            <a:endParaRPr lang="sl-SI" dirty="0"/>
          </a:p>
          <a:p>
            <a:pPr lvl="0"/>
            <a:r>
              <a:rPr lang="sl-SI" sz="2400" b="1" dirty="0"/>
              <a:t>POVEZOVALNA </a:t>
            </a:r>
            <a:r>
              <a:rPr lang="sl-SI" sz="2400" b="1" dirty="0" smtClean="0"/>
              <a:t>TABELA:</a:t>
            </a:r>
            <a:r>
              <a:rPr lang="sl-SI" dirty="0" smtClean="0"/>
              <a:t> med projekti in sestavnimi deli </a:t>
            </a:r>
          </a:p>
          <a:p>
            <a:endParaRPr lang="sl-SI" dirty="0" smtClean="0"/>
          </a:p>
          <a:p>
            <a:r>
              <a:rPr lang="sl-SI" dirty="0" smtClean="0"/>
              <a:t>Izmišljeni podatki</a:t>
            </a:r>
            <a:endParaRPr lang="sl-SI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2800" dirty="0" smtClean="0"/>
              <a:t>TABELE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233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3"/>
          </p:nvPr>
        </p:nvSpPr>
        <p:spPr>
          <a:xfrm>
            <a:off x="683568" y="1938566"/>
            <a:ext cx="8229600" cy="4075176"/>
          </a:xfrm>
        </p:spPr>
        <p:txBody>
          <a:bodyPr>
            <a:normAutofit/>
          </a:bodyPr>
          <a:lstStyle/>
          <a:p>
            <a:pPr algn="r"/>
            <a:r>
              <a:rPr lang="sl-SI" sz="2400" b="1" dirty="0" smtClean="0"/>
              <a:t>Id_projekta</a:t>
            </a:r>
            <a:endParaRPr lang="sl-SI" sz="2400" dirty="0" smtClean="0"/>
          </a:p>
          <a:p>
            <a:pPr algn="r"/>
            <a:r>
              <a:rPr lang="sl-SI" sz="2400" b="1" dirty="0" smtClean="0"/>
              <a:t>Šifra_projekta</a:t>
            </a:r>
            <a:endParaRPr lang="sl-SI" sz="2400" dirty="0" smtClean="0"/>
          </a:p>
          <a:p>
            <a:pPr algn="r"/>
            <a:r>
              <a:rPr lang="sl-SI" sz="2400" b="1" dirty="0" smtClean="0"/>
              <a:t>Id_avtorja</a:t>
            </a:r>
            <a:endParaRPr lang="sl-SI" sz="2400" dirty="0"/>
          </a:p>
          <a:p>
            <a:pPr algn="r"/>
            <a:r>
              <a:rPr lang="sl-SI" sz="2400" b="1" dirty="0" smtClean="0"/>
              <a:t>Za_kam</a:t>
            </a:r>
          </a:p>
          <a:p>
            <a:pPr algn="r"/>
            <a:r>
              <a:rPr lang="sl-SI" sz="2400" b="1" dirty="0" smtClean="0"/>
              <a:t>Predvidoma_</a:t>
            </a:r>
            <a:r>
              <a:rPr lang="sl-SI" sz="2400" b="1" dirty="0" err="1" smtClean="0"/>
              <a:t>koncano</a:t>
            </a:r>
            <a:endParaRPr lang="sl-SI" sz="2400" b="1" dirty="0" smtClean="0"/>
          </a:p>
          <a:p>
            <a:pPr algn="r"/>
            <a:r>
              <a:rPr lang="sl-SI" sz="2400" b="1" dirty="0" err="1"/>
              <a:t>K</a:t>
            </a:r>
            <a:r>
              <a:rPr lang="sl-SI" sz="2400" b="1" dirty="0" err="1" smtClean="0"/>
              <a:t>oncano</a:t>
            </a:r>
            <a:endParaRPr lang="sl-SI" sz="2400" b="1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TABELA </a:t>
            </a:r>
            <a:r>
              <a:rPr lang="sl-SI" sz="3200" dirty="0" smtClean="0"/>
              <a:t>PROJEKTI</a:t>
            </a:r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7" t="21039" r="47141" b="54105"/>
          <a:stretch/>
        </p:blipFill>
        <p:spPr bwMode="auto">
          <a:xfrm>
            <a:off x="251520" y="4177619"/>
            <a:ext cx="5616624" cy="21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t="21394" r="57151" b="57788"/>
          <a:stretch/>
        </p:blipFill>
        <p:spPr bwMode="auto">
          <a:xfrm>
            <a:off x="251520" y="1916832"/>
            <a:ext cx="4338486" cy="192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3"/>
          </p:nvPr>
        </p:nvSpPr>
        <p:spPr>
          <a:xfrm>
            <a:off x="467544" y="2183500"/>
            <a:ext cx="8229600" cy="4075176"/>
          </a:xfrm>
        </p:spPr>
        <p:txBody>
          <a:bodyPr>
            <a:normAutofit/>
          </a:bodyPr>
          <a:lstStyle/>
          <a:p>
            <a:pPr algn="r"/>
            <a:r>
              <a:rPr lang="sl-SI" sz="2400" b="1" dirty="0" smtClean="0"/>
              <a:t>Id_dela</a:t>
            </a:r>
          </a:p>
          <a:p>
            <a:pPr algn="r"/>
            <a:r>
              <a:rPr lang="sl-SI" sz="2400" b="1" dirty="0" err="1" smtClean="0"/>
              <a:t>Sifra</a:t>
            </a:r>
            <a:endParaRPr lang="sl-SI" sz="2400" b="1" dirty="0" smtClean="0"/>
          </a:p>
          <a:p>
            <a:pPr algn="r"/>
            <a:r>
              <a:rPr lang="sl-SI" sz="2400" b="1" dirty="0" smtClean="0"/>
              <a:t>Opis</a:t>
            </a:r>
          </a:p>
          <a:p>
            <a:pPr algn="r"/>
            <a:r>
              <a:rPr lang="sl-SI" sz="2400" b="1" dirty="0" err="1" smtClean="0"/>
              <a:t>Kolicina</a:t>
            </a:r>
            <a:r>
              <a:rPr lang="sl-SI" sz="2400" b="1" dirty="0" smtClean="0"/>
              <a:t>_na_zalogi</a:t>
            </a:r>
            <a:endParaRPr lang="sl-SI" sz="2400" b="1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TABELA </a:t>
            </a:r>
            <a:r>
              <a:rPr lang="sl-SI" sz="3200" dirty="0" smtClean="0"/>
              <a:t>SESTAVNI DELI</a:t>
            </a:r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4" t="21560" r="57062" b="33821"/>
          <a:stretch/>
        </p:blipFill>
        <p:spPr bwMode="auto">
          <a:xfrm>
            <a:off x="467544" y="2078850"/>
            <a:ext cx="4187888" cy="39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21278" r="58525" b="63827"/>
          <a:stretch/>
        </p:blipFill>
        <p:spPr bwMode="auto">
          <a:xfrm>
            <a:off x="4932040" y="4365104"/>
            <a:ext cx="3694547" cy="122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5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b="1" dirty="0" smtClean="0"/>
              <a:t>Id_osebe</a:t>
            </a:r>
          </a:p>
          <a:p>
            <a:pPr algn="l"/>
            <a:r>
              <a:rPr lang="sl-SI" sz="2400" b="1" dirty="0" smtClean="0"/>
              <a:t>Ime</a:t>
            </a:r>
          </a:p>
          <a:p>
            <a:pPr algn="l"/>
            <a:r>
              <a:rPr lang="sl-SI" sz="2400" b="1" dirty="0" smtClean="0"/>
              <a:t>Priimek</a:t>
            </a:r>
            <a:endParaRPr lang="sl-SI" sz="2400" b="1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TABELA </a:t>
            </a:r>
            <a:r>
              <a:rPr lang="sl-SI" sz="3200" dirty="0" smtClean="0"/>
              <a:t>AVTORJI</a:t>
            </a:r>
            <a:endParaRPr lang="sl-SI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5" t="20720" r="62140" b="67038"/>
          <a:stretch/>
        </p:blipFill>
        <p:spPr bwMode="auto">
          <a:xfrm>
            <a:off x="467544" y="3916455"/>
            <a:ext cx="4462880" cy="139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2" t="21463" r="71128" b="47330"/>
          <a:stretch/>
        </p:blipFill>
        <p:spPr bwMode="auto">
          <a:xfrm>
            <a:off x="5350398" y="1988840"/>
            <a:ext cx="3109671" cy="423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3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b="1" dirty="0" smtClean="0"/>
              <a:t>Id_projekta</a:t>
            </a:r>
          </a:p>
          <a:p>
            <a:pPr algn="l"/>
            <a:r>
              <a:rPr lang="sl-SI" sz="2400" b="1" dirty="0" smtClean="0"/>
              <a:t>Id_dela</a:t>
            </a:r>
          </a:p>
          <a:p>
            <a:pPr algn="l"/>
            <a:r>
              <a:rPr lang="sl-SI" sz="2400" b="1" dirty="0" err="1" smtClean="0"/>
              <a:t>Kolicina</a:t>
            </a:r>
            <a:r>
              <a:rPr lang="sl-SI" sz="2400" b="1" dirty="0" smtClean="0"/>
              <a:t>_pri_projektu</a:t>
            </a:r>
          </a:p>
          <a:p>
            <a:pPr algn="l"/>
            <a:r>
              <a:rPr lang="sl-SI" sz="2400" b="1" dirty="0" smtClean="0"/>
              <a:t>Koliko_porabljenih_delov</a:t>
            </a:r>
            <a:endParaRPr lang="sl-SI" sz="2400" b="1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POVEZOVALNA TABELA </a:t>
            </a:r>
            <a:r>
              <a:rPr lang="sl-SI" sz="3100" dirty="0" smtClean="0"/>
              <a:t>DELI ZA PROJEKT</a:t>
            </a:r>
            <a:endParaRPr lang="sl-SI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21487" r="54608" b="25637"/>
          <a:stretch/>
        </p:blipFill>
        <p:spPr bwMode="auto">
          <a:xfrm>
            <a:off x="4887426" y="1988840"/>
            <a:ext cx="4129792" cy="433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20838" r="55411" b="63705"/>
          <a:stretch/>
        </p:blipFill>
        <p:spPr bwMode="auto">
          <a:xfrm>
            <a:off x="306338" y="4437112"/>
            <a:ext cx="4581088" cy="143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3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>
          <a:xfrm>
            <a:off x="457200" y="1916832"/>
            <a:ext cx="8229600" cy="4752528"/>
          </a:xfrm>
        </p:spPr>
        <p:txBody>
          <a:bodyPr>
            <a:noAutofit/>
          </a:bodyPr>
          <a:lstStyle/>
          <a:p>
            <a:r>
              <a:rPr lang="sl-SI" sz="2400" dirty="0" smtClean="0"/>
              <a:t>Dodajanje novega projekta (dodajanje sestavnih delov za posamezen projekt)</a:t>
            </a:r>
          </a:p>
          <a:p>
            <a:r>
              <a:rPr lang="sl-SI" sz="2400" dirty="0" smtClean="0"/>
              <a:t>Dodajanje zaposlenega</a:t>
            </a:r>
          </a:p>
          <a:p>
            <a:r>
              <a:rPr lang="sl-SI" sz="2400" dirty="0" smtClean="0"/>
              <a:t>Je projekt zaključen / je projekt zamujal</a:t>
            </a:r>
          </a:p>
          <a:p>
            <a:r>
              <a:rPr lang="sl-SI" sz="2400" dirty="0" smtClean="0"/>
              <a:t>Zaključevanje projekta (poraba delov pri projektu)</a:t>
            </a:r>
          </a:p>
          <a:p>
            <a:r>
              <a:rPr lang="sl-SI" sz="2400" dirty="0" smtClean="0"/>
              <a:t>Poraba delov nedokončanega projekta</a:t>
            </a:r>
          </a:p>
          <a:p>
            <a:r>
              <a:rPr lang="sl-SI" sz="2400" dirty="0" smtClean="0"/>
              <a:t>Kaj manjka za projekt</a:t>
            </a:r>
          </a:p>
          <a:p>
            <a:r>
              <a:rPr lang="sl-SI" sz="2400" dirty="0" smtClean="0"/>
              <a:t>Katere dele naročiti – za vse nedokončane projekte</a:t>
            </a:r>
          </a:p>
          <a:p>
            <a:r>
              <a:rPr lang="sl-SI" sz="2400" dirty="0" smtClean="0"/>
              <a:t>Nova pošiljka sestavnih delov</a:t>
            </a: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3200" dirty="0" smtClean="0"/>
              <a:t>UPORABA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147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l-SI" b="1" dirty="0" smtClean="0"/>
              <a:t>dodaj_projekt(</a:t>
            </a:r>
            <a:r>
              <a:rPr lang="sl-SI" b="1" dirty="0" err="1" smtClean="0"/>
              <a:t>sifra</a:t>
            </a:r>
            <a:r>
              <a:rPr lang="sl-SI" b="1" dirty="0" smtClean="0"/>
              <a:t>_projekta</a:t>
            </a:r>
            <a:r>
              <a:rPr lang="sl-SI" b="1" dirty="0"/>
              <a:t>, avtor, kam, </a:t>
            </a:r>
            <a:r>
              <a:rPr lang="sl-SI" b="1" dirty="0" err="1"/>
              <a:t>year</a:t>
            </a:r>
            <a:r>
              <a:rPr lang="sl-SI" b="1" dirty="0"/>
              <a:t>,</a:t>
            </a:r>
            <a:r>
              <a:rPr lang="sl-SI" b="1" dirty="0" err="1"/>
              <a:t>month</a:t>
            </a:r>
            <a:r>
              <a:rPr lang="sl-SI" b="1" dirty="0"/>
              <a:t>,</a:t>
            </a:r>
            <a:r>
              <a:rPr lang="sl-SI" b="1" dirty="0" err="1"/>
              <a:t>day</a:t>
            </a:r>
            <a:r>
              <a:rPr lang="sl-SI" b="1" dirty="0"/>
              <a:t>,</a:t>
            </a:r>
            <a:r>
              <a:rPr lang="sl-SI" b="1" dirty="0" err="1"/>
              <a:t>sez</a:t>
            </a:r>
            <a:r>
              <a:rPr lang="sl-SI" b="1" dirty="0"/>
              <a:t>_delov=[])</a:t>
            </a:r>
          </a:p>
          <a:p>
            <a:endParaRPr lang="sl-SI" dirty="0" smtClean="0"/>
          </a:p>
          <a:p>
            <a:r>
              <a:rPr lang="sl-SI" dirty="0" smtClean="0"/>
              <a:t>KAJ: </a:t>
            </a:r>
            <a:r>
              <a:rPr lang="sl-SI" sz="2200" b="1" dirty="0" smtClean="0"/>
              <a:t>doda nov projekt z vsemi podatki v tabelo Projekti, doda sestavne dele in količino teh potrebne za ta projekt v povezovalno tabelo</a:t>
            </a:r>
          </a:p>
          <a:p>
            <a:r>
              <a:rPr lang="sl-SI" dirty="0" smtClean="0"/>
              <a:t>VHOD: </a:t>
            </a:r>
            <a:r>
              <a:rPr lang="sl-SI" b="1" dirty="0" smtClean="0"/>
              <a:t>šifra projekta, id_avtorja, država ki naroči, predvideni datum končanja, seznam delov</a:t>
            </a:r>
          </a:p>
          <a:p>
            <a:r>
              <a:rPr lang="sl-SI" dirty="0" smtClean="0"/>
              <a:t>IZHOD: /</a:t>
            </a:r>
          </a:p>
          <a:p>
            <a:endParaRPr lang="sl-SI" dirty="0" smtClean="0"/>
          </a:p>
          <a:p>
            <a:r>
              <a:rPr lang="sl-SI" dirty="0" smtClean="0"/>
              <a:t>Spremeni se: </a:t>
            </a:r>
            <a:r>
              <a:rPr lang="sl-SI" b="1" dirty="0" smtClean="0"/>
              <a:t>PROJEKTI</a:t>
            </a:r>
            <a:r>
              <a:rPr lang="sl-SI" dirty="0" smtClean="0"/>
              <a:t> in </a:t>
            </a:r>
            <a:r>
              <a:rPr lang="sl-SI" b="1" dirty="0" smtClean="0"/>
              <a:t>POVEZOVALNA</a:t>
            </a:r>
          </a:p>
          <a:p>
            <a:r>
              <a:rPr lang="sl-SI" b="1" dirty="0" smtClean="0"/>
              <a:t> </a:t>
            </a:r>
            <a:r>
              <a:rPr lang="sl-SI" dirty="0" smtClean="0"/>
              <a:t>  </a:t>
            </a:r>
            <a:endParaRPr lang="sl-SI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Dodajanje novega projekta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t="25031" r="16750" b="69375"/>
          <a:stretch/>
        </p:blipFill>
        <p:spPr bwMode="auto">
          <a:xfrm>
            <a:off x="259552" y="5949280"/>
            <a:ext cx="8712968" cy="40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8" r="46718" b="38045"/>
          <a:stretch/>
        </p:blipFill>
        <p:spPr bwMode="auto">
          <a:xfrm>
            <a:off x="369427" y="908720"/>
            <a:ext cx="8465773" cy="477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1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153</TotalTime>
  <Words>590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Tahoma</vt:lpstr>
      <vt:lpstr>Tunga</vt:lpstr>
      <vt:lpstr>BlackTie</vt:lpstr>
      <vt:lpstr>PROIZVODni projekti</vt:lpstr>
      <vt:lpstr>Cilji projekta</vt:lpstr>
      <vt:lpstr>TABELE</vt:lpstr>
      <vt:lpstr>TABELA PROJEKTI</vt:lpstr>
      <vt:lpstr>TABELA SESTAVNI DELI</vt:lpstr>
      <vt:lpstr>TABELA AVTORJI</vt:lpstr>
      <vt:lpstr>POVEZOVALNA TABELA DELI ZA PROJEKT</vt:lpstr>
      <vt:lpstr>UPORABA</vt:lpstr>
      <vt:lpstr>Dodajanje novega projekta</vt:lpstr>
      <vt:lpstr>NOV ZAPOSLEN</vt:lpstr>
      <vt:lpstr>ALI JE PROJEKT ZAKLJUČEN / JE ZAMUJAL</vt:lpstr>
      <vt:lpstr>ZAKLJUČI PROJEKT</vt:lpstr>
      <vt:lpstr>SPROTNA PORABA SESTAVNIH DELOV ZA POSAMEZEN PROJEKT</vt:lpstr>
      <vt:lpstr>KAJ MANJKA ZA POSAMEZEN PROJEKT</vt:lpstr>
      <vt:lpstr>KAJ NAROČITI</vt:lpstr>
      <vt:lpstr>NOVA POŠILJKA DELOV</vt:lpstr>
      <vt:lpstr>UPORABA SQL STAVKOV</vt:lpstr>
      <vt:lpstr>Sedaj /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Mateja</dc:creator>
  <cp:lastModifiedBy>Mateja Makše</cp:lastModifiedBy>
  <cp:revision>60</cp:revision>
  <dcterms:created xsi:type="dcterms:W3CDTF">2015-01-12T17:52:55Z</dcterms:created>
  <dcterms:modified xsi:type="dcterms:W3CDTF">2015-01-13T07:57:50Z</dcterms:modified>
</cp:coreProperties>
</file>