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63" r:id="rId5"/>
    <p:sldId id="257" r:id="rId6"/>
    <p:sldId id="258" r:id="rId7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D5E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CEB0-A04D-44C9-9CBF-53CBF800E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32231-9040-4ED4-887B-3D3651EF7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F73B4-D780-40D2-9A2D-03F82B80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9387-CADD-4947-984B-90AFCAA5BA13}" type="datetimeFigureOut">
              <a:rPr lang="sl-SI" smtClean="0"/>
              <a:t>7. 09. 2020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6F66C-2F99-42D5-9445-ADA4C5E3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54F37-2ADA-47D3-A838-CF2F79E5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A1F0-FC63-41D5-9B9A-84DAC1BB31F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6747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6D92B-DA3E-404D-BF76-752CA6F1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BE0C9-97AD-4CB8-ABA4-B4A7A0562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F32D9-F0D0-4FE2-B6C2-EF9E4A14F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9387-CADD-4947-984B-90AFCAA5BA13}" type="datetimeFigureOut">
              <a:rPr lang="sl-SI" smtClean="0"/>
              <a:t>7. 09. 2020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3CECF-B90C-413C-9798-8D98868B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AC27C-0731-43C6-BAE0-EB696D86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A1F0-FC63-41D5-9B9A-84DAC1BB31F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1273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A5BC14-CAA9-4E62-9D62-F42E17586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C86A4-2711-46AB-924C-5E11D4462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4DA8A-983C-4CE0-A345-3555747E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9387-CADD-4947-984B-90AFCAA5BA13}" type="datetimeFigureOut">
              <a:rPr lang="sl-SI" smtClean="0"/>
              <a:t>7. 09. 2020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88BEC-CE37-4CBA-A5EB-96418B7B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E2799-210F-4F9E-B77D-67AC4F66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A1F0-FC63-41D5-9B9A-84DAC1BB31F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5449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719D-A2D7-4A7D-B768-C4AA1372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0FE38-909A-4FD3-B694-039F0320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CD257-B321-45E4-B0C8-0BBCAB4B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9387-CADD-4947-984B-90AFCAA5BA13}" type="datetimeFigureOut">
              <a:rPr lang="sl-SI" smtClean="0"/>
              <a:t>7. 09. 2020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F82FF-F44A-4096-B06A-C0DB2EA3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3B0E5-1089-4191-A04D-7264BC27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A1F0-FC63-41D5-9B9A-84DAC1BB31F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7182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BB28-2719-48DE-918E-83B1D0F83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18291-D7B0-4363-8BE9-447125985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B0AE6-DDDC-4A53-85D6-E269EF42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9387-CADD-4947-984B-90AFCAA5BA13}" type="datetimeFigureOut">
              <a:rPr lang="sl-SI" smtClean="0"/>
              <a:t>7. 09. 2020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CFBCA-1303-457F-94FE-76DE778A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6287A-432C-46AD-9ED7-0B2B73E1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A1F0-FC63-41D5-9B9A-84DAC1BB31F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8382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D279-9B7D-4A2F-915D-6F0BF5DB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DA5C4-5029-412A-AE75-587D7FA7C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42F2D-D0B7-4FAD-AE0C-138CF715B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08A50-17F6-4FFB-8B46-DAA77B5F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9387-CADD-4947-984B-90AFCAA5BA13}" type="datetimeFigureOut">
              <a:rPr lang="sl-SI" smtClean="0"/>
              <a:t>7. 09. 2020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824BD-1485-4C07-9C20-4DC272CB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EDEEA-71F6-4C93-BCA8-B9CAE241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A1F0-FC63-41D5-9B9A-84DAC1BB31F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344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21B2-A6AF-4DDB-9611-2D12D1F8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19EAE-2DB4-4501-819D-7F583E941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21289-02D1-48FD-AEF6-E743B4D15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DB707-0400-42B7-A982-D9B770E50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671B1-C008-4B4E-9F83-CE81672CA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822DE-6589-4446-ADC1-39B5CEE1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9387-CADD-4947-984B-90AFCAA5BA13}" type="datetimeFigureOut">
              <a:rPr lang="sl-SI" smtClean="0"/>
              <a:t>7. 09. 2020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890A0-D2D4-4B5B-986F-3CAE00B9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40D9A-A2FA-4B02-ADAB-8253ECAC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A1F0-FC63-41D5-9B9A-84DAC1BB31F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3692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CD0E-B312-492D-8A33-B8B106F7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FA67D-32DC-4794-8CA3-4879021B3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9387-CADD-4947-984B-90AFCAA5BA13}" type="datetimeFigureOut">
              <a:rPr lang="sl-SI" smtClean="0"/>
              <a:t>7. 09. 2020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38FAC-2315-4C83-B481-C4DA3D65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49DA2-E285-42B8-9B5A-E90B67926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A1F0-FC63-41D5-9B9A-84DAC1BB31F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2811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AB5086-7076-4F3B-9537-E0095EEB4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9387-CADD-4947-984B-90AFCAA5BA13}" type="datetimeFigureOut">
              <a:rPr lang="sl-SI" smtClean="0"/>
              <a:t>7. 09. 2020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AE809E-1B05-433E-9C35-CFA330C2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AC4CA-1407-41FC-A711-5578CEFC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A1F0-FC63-41D5-9B9A-84DAC1BB31F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8635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A3B8-658E-4A8C-871F-B6DBF2AE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B6B8B-E2C3-42AE-92F2-53B09F10F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A7B09-579B-4B29-B7A5-7BB725BE4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A83C0-FBC8-484A-8B73-31ADA2E7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9387-CADD-4947-984B-90AFCAA5BA13}" type="datetimeFigureOut">
              <a:rPr lang="sl-SI" smtClean="0"/>
              <a:t>7. 09. 2020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B814D-57BC-49D3-914E-4735E0DE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D0FBE-F1AC-4C1D-9301-4C9822C8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A1F0-FC63-41D5-9B9A-84DAC1BB31F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8121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AE998-8B8E-4DE7-A636-CB795802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4A33F3-BFFE-4338-92A7-3FCAF5395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D4ACC-D8B0-4A88-8D00-D6BE09ED4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2204E-CCDD-4411-A7B3-BE354463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9387-CADD-4947-984B-90AFCAA5BA13}" type="datetimeFigureOut">
              <a:rPr lang="sl-SI" smtClean="0"/>
              <a:t>7. 09. 2020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614C9-74AA-4A9C-B3F5-C8ED8AE9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4B978-486F-43D5-9652-A2F23DB5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A1F0-FC63-41D5-9B9A-84DAC1BB31F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5203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449675-FD33-4A55-932C-7E9AF1212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CCDC5-9EAB-4506-8236-3ABDB6BA6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6E378-89AF-4A87-B16C-6DFD0ABAA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9387-CADD-4947-984B-90AFCAA5BA13}" type="datetimeFigureOut">
              <a:rPr lang="sl-SI" smtClean="0"/>
              <a:t>7. 09. 2020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AEF0D-BC64-400C-A784-5203977C6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E46BC-93BE-4F52-BE7F-63FE9017F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FA1F0-FC63-41D5-9B9A-84DAC1BB31F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249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B0CBD0-BFEC-4603-8E09-624C1D438F19}"/>
              </a:ext>
            </a:extLst>
          </p:cNvPr>
          <p:cNvSpPr txBox="1"/>
          <p:nvPr/>
        </p:nvSpPr>
        <p:spPr>
          <a:xfrm>
            <a:off x="3619376" y="5233978"/>
            <a:ext cx="495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b="1" dirty="0" err="1">
                <a:effectLst/>
                <a:latin typeface="Agency FB" panose="020B0503020202020204" pitchFamily="34" charset="0"/>
                <a:cs typeface="Times New Roman" panose="02020603050405020304" pitchFamily="18" charset="0"/>
              </a:rPr>
              <a:t>SudokuAlly</a:t>
            </a:r>
            <a:r>
              <a:rPr lang="sl-SI" b="1" dirty="0">
                <a:effectLst/>
                <a:latin typeface="Agency FB" panose="020B0503020202020204" pitchFamily="34" charset="0"/>
                <a:cs typeface="Times New Roman" panose="02020603050405020304" pitchFamily="18" charset="0"/>
              </a:rPr>
              <a:t> - vaš zaveznik, ko številke postanejo prezahtevne.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7B72D7B-0DDB-4C9C-AA39-958E66482E10}"/>
              </a:ext>
            </a:extLst>
          </p:cNvPr>
          <p:cNvGrpSpPr/>
          <p:nvPr/>
        </p:nvGrpSpPr>
        <p:grpSpPr>
          <a:xfrm>
            <a:off x="4664622" y="2521302"/>
            <a:ext cx="2862757" cy="1815394"/>
            <a:chOff x="4664622" y="2521302"/>
            <a:chExt cx="2862757" cy="1815394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5D0ADC4-7FB9-4C9F-BD5D-20716381ED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084" r="1264" b="-425"/>
            <a:stretch/>
          </p:blipFill>
          <p:spPr>
            <a:xfrm rot="2700000">
              <a:off x="5188303" y="2495517"/>
              <a:ext cx="1815394" cy="186696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23F326E-09F8-4591-B044-DD1546113D18}"/>
                </a:ext>
              </a:extLst>
            </p:cNvPr>
            <p:cNvSpPr/>
            <p:nvPr/>
          </p:nvSpPr>
          <p:spPr>
            <a:xfrm>
              <a:off x="4664622" y="3105000"/>
              <a:ext cx="2862757" cy="6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1F4D5A-A2A0-4E1F-9CCB-0453785F5211}"/>
                </a:ext>
              </a:extLst>
            </p:cNvPr>
            <p:cNvSpPr txBox="1"/>
            <p:nvPr/>
          </p:nvSpPr>
          <p:spPr>
            <a:xfrm>
              <a:off x="4708213" y="3013502"/>
              <a:ext cx="2775574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4800" b="1" dirty="0">
                  <a:effectLst/>
                  <a:latin typeface="Agency FB" panose="020B0503020202020204" pitchFamily="34" charset="0"/>
                  <a:cs typeface="Times New Roman" panose="02020603050405020304" pitchFamily="18" charset="0"/>
                </a:rPr>
                <a:t>SUDOKU</a:t>
              </a:r>
              <a:r>
                <a:rPr lang="en-GB" sz="4800" dirty="0">
                  <a:effectLst/>
                  <a:latin typeface="Agency FB" panose="020B0503020202020204" pitchFamily="34" charset="0"/>
                  <a:cs typeface="Times New Roman" panose="02020603050405020304" pitchFamily="18" charset="0"/>
                </a:rPr>
                <a:t>ALLY</a:t>
              </a:r>
              <a:endParaRPr lang="sl-SI" sz="4800" dirty="0">
                <a:effectLst/>
                <a:latin typeface="Agency FB" panose="020B050302020202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216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B0CBD0-BFEC-4603-8E09-624C1D438F19}"/>
              </a:ext>
            </a:extLst>
          </p:cNvPr>
          <p:cNvSpPr txBox="1"/>
          <p:nvPr/>
        </p:nvSpPr>
        <p:spPr>
          <a:xfrm>
            <a:off x="3619376" y="5233978"/>
            <a:ext cx="495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b="1" dirty="0" err="1">
                <a:effectLst/>
                <a:latin typeface="Agency FB" panose="020B0503020202020204" pitchFamily="34" charset="0"/>
                <a:cs typeface="Times New Roman" panose="02020603050405020304" pitchFamily="18" charset="0"/>
              </a:rPr>
              <a:t>SudokuAlly</a:t>
            </a:r>
            <a:r>
              <a:rPr lang="sl-SI" b="1" dirty="0">
                <a:effectLst/>
                <a:latin typeface="Agency FB" panose="020B0503020202020204" pitchFamily="34" charset="0"/>
                <a:cs typeface="Times New Roman" panose="02020603050405020304" pitchFamily="18" charset="0"/>
              </a:rPr>
              <a:t> - vaš zaveznik, ko številke postanejo prezahtevne.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7B72D7B-0DDB-4C9C-AA39-958E66482E10}"/>
              </a:ext>
            </a:extLst>
          </p:cNvPr>
          <p:cNvGrpSpPr/>
          <p:nvPr/>
        </p:nvGrpSpPr>
        <p:grpSpPr>
          <a:xfrm>
            <a:off x="4484622" y="2521302"/>
            <a:ext cx="3222756" cy="1815394"/>
            <a:chOff x="4484622" y="2521302"/>
            <a:chExt cx="3222756" cy="1815394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5D0ADC4-7FB9-4C9F-BD5D-20716381ED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084" r="1264" b="-425"/>
            <a:stretch/>
          </p:blipFill>
          <p:spPr>
            <a:xfrm rot="2700000">
              <a:off x="5188303" y="2495517"/>
              <a:ext cx="1815394" cy="186696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23F326E-09F8-4591-B044-DD1546113D18}"/>
                </a:ext>
              </a:extLst>
            </p:cNvPr>
            <p:cNvSpPr/>
            <p:nvPr/>
          </p:nvSpPr>
          <p:spPr>
            <a:xfrm>
              <a:off x="4664622" y="3105000"/>
              <a:ext cx="2862757" cy="6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1F4D5A-A2A0-4E1F-9CCB-0453785F5211}"/>
                </a:ext>
              </a:extLst>
            </p:cNvPr>
            <p:cNvSpPr txBox="1"/>
            <p:nvPr/>
          </p:nvSpPr>
          <p:spPr>
            <a:xfrm>
              <a:off x="4708213" y="3013502"/>
              <a:ext cx="2775574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4800" b="1" dirty="0">
                  <a:effectLst/>
                  <a:latin typeface="Agency FB" panose="020B0503020202020204" pitchFamily="34" charset="0"/>
                  <a:cs typeface="Times New Roman" panose="02020603050405020304" pitchFamily="18" charset="0"/>
                </a:rPr>
                <a:t>SUDOKU</a:t>
              </a:r>
              <a:r>
                <a:rPr lang="en-GB" sz="4800" dirty="0">
                  <a:effectLst/>
                  <a:latin typeface="Agency FB" panose="020B0503020202020204" pitchFamily="34" charset="0"/>
                  <a:cs typeface="Times New Roman" panose="02020603050405020304" pitchFamily="18" charset="0"/>
                </a:rPr>
                <a:t>ALLY</a:t>
              </a:r>
              <a:endParaRPr lang="sl-SI" sz="4800" dirty="0">
                <a:effectLst/>
                <a:latin typeface="Agency FB" panose="020B0503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FB52F7DF-FACE-44B0-AE98-59E3307DB12D}"/>
                </a:ext>
              </a:extLst>
            </p:cNvPr>
            <p:cNvSpPr/>
            <p:nvPr/>
          </p:nvSpPr>
          <p:spPr>
            <a:xfrm>
              <a:off x="4484622" y="3338345"/>
              <a:ext cx="180000" cy="180000"/>
            </a:xfrm>
            <a:prstGeom prst="diamond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BCC57573-C210-4BE4-8CBA-6C580A5FD5CB}"/>
                </a:ext>
              </a:extLst>
            </p:cNvPr>
            <p:cNvSpPr/>
            <p:nvPr/>
          </p:nvSpPr>
          <p:spPr>
            <a:xfrm>
              <a:off x="7527378" y="3338345"/>
              <a:ext cx="180000" cy="180000"/>
            </a:xfrm>
            <a:prstGeom prst="diamond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</p:grpSp>
    </p:spTree>
    <p:extLst>
      <p:ext uri="{BB962C8B-B14F-4D97-AF65-F5344CB8AC3E}">
        <p14:creationId xmlns:p14="http://schemas.microsoft.com/office/powerpoint/2010/main" val="101783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B0CBD0-BFEC-4603-8E09-624C1D438F19}"/>
              </a:ext>
            </a:extLst>
          </p:cNvPr>
          <p:cNvSpPr txBox="1"/>
          <p:nvPr/>
        </p:nvSpPr>
        <p:spPr>
          <a:xfrm>
            <a:off x="3619376" y="5233978"/>
            <a:ext cx="495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b="1" dirty="0" err="1">
                <a:effectLst/>
                <a:latin typeface="Agency FB" panose="020B0503020202020204" pitchFamily="34" charset="0"/>
                <a:cs typeface="Times New Roman" panose="02020603050405020304" pitchFamily="18" charset="0"/>
              </a:rPr>
              <a:t>SudokuAlly</a:t>
            </a:r>
            <a:r>
              <a:rPr lang="sl-SI" b="1" dirty="0">
                <a:effectLst/>
                <a:latin typeface="Agency FB" panose="020B0503020202020204" pitchFamily="34" charset="0"/>
                <a:cs typeface="Times New Roman" panose="02020603050405020304" pitchFamily="18" charset="0"/>
              </a:rPr>
              <a:t> - vaš zaveznik, ko številke postanejo prezahtevne.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7B72D7B-0DDB-4C9C-AA39-958E66482E10}"/>
              </a:ext>
            </a:extLst>
          </p:cNvPr>
          <p:cNvGrpSpPr/>
          <p:nvPr/>
        </p:nvGrpSpPr>
        <p:grpSpPr>
          <a:xfrm>
            <a:off x="4664622" y="2521302"/>
            <a:ext cx="2862757" cy="1815394"/>
            <a:chOff x="4664622" y="2521302"/>
            <a:chExt cx="2862757" cy="1815394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5D0ADC4-7FB9-4C9F-BD5D-20716381ED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084" r="1264" b="-425"/>
            <a:stretch/>
          </p:blipFill>
          <p:spPr>
            <a:xfrm rot="2700000">
              <a:off x="5188303" y="2495517"/>
              <a:ext cx="1815394" cy="186696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23F326E-09F8-4591-B044-DD1546113D18}"/>
                </a:ext>
              </a:extLst>
            </p:cNvPr>
            <p:cNvSpPr/>
            <p:nvPr/>
          </p:nvSpPr>
          <p:spPr>
            <a:xfrm>
              <a:off x="4664622" y="3105000"/>
              <a:ext cx="2862757" cy="6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1F4D5A-A2A0-4E1F-9CCB-0453785F5211}"/>
                </a:ext>
              </a:extLst>
            </p:cNvPr>
            <p:cNvSpPr txBox="1"/>
            <p:nvPr/>
          </p:nvSpPr>
          <p:spPr>
            <a:xfrm>
              <a:off x="4708213" y="3013502"/>
              <a:ext cx="2775574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4800" b="1" dirty="0">
                  <a:effectLst/>
                  <a:latin typeface="Agency FB" panose="020B0503020202020204" pitchFamily="34" charset="0"/>
                  <a:cs typeface="Times New Roman" panose="02020603050405020304" pitchFamily="18" charset="0"/>
                </a:rPr>
                <a:t>SUDOKU</a:t>
              </a:r>
              <a:r>
                <a:rPr lang="en-GB" sz="4800" dirty="0">
                  <a:solidFill>
                    <a:srgbClr val="99CCFF"/>
                  </a:solidFill>
                  <a:effectLst/>
                  <a:latin typeface="Agency FB" panose="020B0503020202020204" pitchFamily="34" charset="0"/>
                  <a:cs typeface="Times New Roman" panose="02020603050405020304" pitchFamily="18" charset="0"/>
                </a:rPr>
                <a:t>ALLY</a:t>
              </a:r>
              <a:endParaRPr lang="sl-SI" sz="4800" dirty="0">
                <a:solidFill>
                  <a:srgbClr val="99CCFF"/>
                </a:solidFill>
                <a:effectLst/>
                <a:latin typeface="Agency FB" panose="020B050302020202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339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B0CBD0-BFEC-4603-8E09-624C1D438F19}"/>
              </a:ext>
            </a:extLst>
          </p:cNvPr>
          <p:cNvSpPr txBox="1"/>
          <p:nvPr/>
        </p:nvSpPr>
        <p:spPr>
          <a:xfrm>
            <a:off x="3619376" y="5233978"/>
            <a:ext cx="495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b="1" dirty="0" err="1">
                <a:effectLst/>
                <a:latin typeface="Agency FB" panose="020B0503020202020204" pitchFamily="34" charset="0"/>
                <a:cs typeface="Times New Roman" panose="02020603050405020304" pitchFamily="18" charset="0"/>
              </a:rPr>
              <a:t>SudokuAlly</a:t>
            </a:r>
            <a:r>
              <a:rPr lang="sl-SI" b="1" dirty="0">
                <a:effectLst/>
                <a:latin typeface="Agency FB" panose="020B0503020202020204" pitchFamily="34" charset="0"/>
                <a:cs typeface="Times New Roman" panose="02020603050405020304" pitchFamily="18" charset="0"/>
              </a:rPr>
              <a:t> - vaš zaveznik, ko številke postanejo prezahtevne.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7B72D7B-0DDB-4C9C-AA39-958E66482E10}"/>
              </a:ext>
            </a:extLst>
          </p:cNvPr>
          <p:cNvGrpSpPr/>
          <p:nvPr/>
        </p:nvGrpSpPr>
        <p:grpSpPr>
          <a:xfrm>
            <a:off x="4484621" y="2521303"/>
            <a:ext cx="3222756" cy="1815394"/>
            <a:chOff x="4484622" y="2521302"/>
            <a:chExt cx="3222756" cy="1815394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5D0ADC4-7FB9-4C9F-BD5D-20716381ED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084" r="1264" b="-425"/>
            <a:stretch/>
          </p:blipFill>
          <p:spPr>
            <a:xfrm rot="2700000">
              <a:off x="5188303" y="2495517"/>
              <a:ext cx="1815394" cy="186696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23F326E-09F8-4591-B044-DD1546113D18}"/>
                </a:ext>
              </a:extLst>
            </p:cNvPr>
            <p:cNvSpPr/>
            <p:nvPr/>
          </p:nvSpPr>
          <p:spPr>
            <a:xfrm>
              <a:off x="4664622" y="3105000"/>
              <a:ext cx="2862757" cy="6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1F4D5A-A2A0-4E1F-9CCB-0453785F5211}"/>
                </a:ext>
              </a:extLst>
            </p:cNvPr>
            <p:cNvSpPr txBox="1"/>
            <p:nvPr/>
          </p:nvSpPr>
          <p:spPr>
            <a:xfrm>
              <a:off x="4708213" y="3013502"/>
              <a:ext cx="2775574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4800" b="1" dirty="0">
                  <a:effectLst/>
                  <a:latin typeface="Agency FB" panose="020B0503020202020204" pitchFamily="34" charset="0"/>
                  <a:cs typeface="Times New Roman" panose="02020603050405020304" pitchFamily="18" charset="0"/>
                </a:rPr>
                <a:t>SUDOKU</a:t>
              </a:r>
              <a:r>
                <a:rPr lang="en-GB" sz="4800" dirty="0">
                  <a:solidFill>
                    <a:srgbClr val="50D5E9"/>
                  </a:solidFill>
                  <a:effectLst/>
                  <a:latin typeface="Agency FB" panose="020B0503020202020204" pitchFamily="34" charset="0"/>
                  <a:cs typeface="Times New Roman" panose="02020603050405020304" pitchFamily="18" charset="0"/>
                </a:rPr>
                <a:t>ALLY</a:t>
              </a:r>
              <a:endParaRPr lang="sl-SI" sz="4800" dirty="0">
                <a:solidFill>
                  <a:srgbClr val="50D5E9"/>
                </a:solidFill>
                <a:effectLst/>
                <a:latin typeface="Agency FB" panose="020B0503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FB52F7DF-FACE-44B0-AE98-59E3307DB12D}"/>
                </a:ext>
              </a:extLst>
            </p:cNvPr>
            <p:cNvSpPr/>
            <p:nvPr/>
          </p:nvSpPr>
          <p:spPr>
            <a:xfrm>
              <a:off x="4484622" y="3338345"/>
              <a:ext cx="180000" cy="180000"/>
            </a:xfrm>
            <a:prstGeom prst="diamon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BCC57573-C210-4BE4-8CBA-6C580A5FD5CB}"/>
                </a:ext>
              </a:extLst>
            </p:cNvPr>
            <p:cNvSpPr/>
            <p:nvPr/>
          </p:nvSpPr>
          <p:spPr>
            <a:xfrm>
              <a:off x="7527378" y="3338345"/>
              <a:ext cx="180000" cy="180000"/>
            </a:xfrm>
            <a:prstGeom prst="diamon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</p:grpSp>
    </p:spTree>
    <p:extLst>
      <p:ext uri="{BB962C8B-B14F-4D97-AF65-F5344CB8AC3E}">
        <p14:creationId xmlns:p14="http://schemas.microsoft.com/office/powerpoint/2010/main" val="62298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B0CBD0-BFEC-4603-8E09-624C1D438F19}"/>
              </a:ext>
            </a:extLst>
          </p:cNvPr>
          <p:cNvSpPr txBox="1"/>
          <p:nvPr/>
        </p:nvSpPr>
        <p:spPr>
          <a:xfrm>
            <a:off x="3619376" y="4963858"/>
            <a:ext cx="495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b="1" dirty="0" err="1">
                <a:effectLst/>
                <a:latin typeface="Agency FB" panose="020B0503020202020204" pitchFamily="34" charset="0"/>
                <a:cs typeface="Times New Roman" panose="02020603050405020304" pitchFamily="18" charset="0"/>
              </a:rPr>
              <a:t>SudokuAlly</a:t>
            </a:r>
            <a:r>
              <a:rPr lang="sl-SI" b="1" dirty="0">
                <a:effectLst/>
                <a:latin typeface="Agency FB" panose="020B0503020202020204" pitchFamily="34" charset="0"/>
                <a:cs typeface="Times New Roman" panose="02020603050405020304" pitchFamily="18" charset="0"/>
              </a:rPr>
              <a:t> - vaš zaveznik, ko številke postanejo prezahtevne.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08D00F-09F0-4D13-9C0D-FA8396AADEDC}"/>
              </a:ext>
            </a:extLst>
          </p:cNvPr>
          <p:cNvGrpSpPr/>
          <p:nvPr/>
        </p:nvGrpSpPr>
        <p:grpSpPr>
          <a:xfrm>
            <a:off x="3858127" y="2520458"/>
            <a:ext cx="4475747" cy="1817084"/>
            <a:chOff x="3858127" y="2520458"/>
            <a:chExt cx="4475747" cy="1817084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E4972528-1F0B-4EB7-85E1-A132B32BF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20952">
              <a:off x="5187458" y="2520458"/>
              <a:ext cx="1817084" cy="181708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248152-9F0B-43DE-9FE2-41677BF9AA62}"/>
                </a:ext>
              </a:extLst>
            </p:cNvPr>
            <p:cNvSpPr/>
            <p:nvPr/>
          </p:nvSpPr>
          <p:spPr>
            <a:xfrm>
              <a:off x="3858127" y="3125809"/>
              <a:ext cx="4475747" cy="6063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1F4D5A-A2A0-4E1F-9CCB-0453785F5211}"/>
                </a:ext>
              </a:extLst>
            </p:cNvPr>
            <p:cNvSpPr txBox="1"/>
            <p:nvPr/>
          </p:nvSpPr>
          <p:spPr>
            <a:xfrm>
              <a:off x="3865034" y="3013502"/>
              <a:ext cx="4461933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4800" b="1" dirty="0">
                  <a:effectLst/>
                  <a:latin typeface="Agency FB" panose="020B0503020202020204" pitchFamily="34" charset="0"/>
                  <a:cs typeface="Times New Roman" panose="02020603050405020304" pitchFamily="18" charset="0"/>
                </a:rPr>
                <a:t>SUDOKUALLY</a:t>
              </a:r>
              <a:endParaRPr lang="sl-SI" sz="4800" b="1" dirty="0">
                <a:effectLst/>
                <a:latin typeface="Agency FB" panose="020B050302020202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028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B0CBD0-BFEC-4603-8E09-624C1D438F19}"/>
              </a:ext>
            </a:extLst>
          </p:cNvPr>
          <p:cNvSpPr txBox="1"/>
          <p:nvPr/>
        </p:nvSpPr>
        <p:spPr>
          <a:xfrm>
            <a:off x="3619376" y="4963858"/>
            <a:ext cx="495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b="1" dirty="0" err="1">
                <a:effectLst/>
                <a:latin typeface="Agency FB" panose="020B0503020202020204" pitchFamily="34" charset="0"/>
                <a:cs typeface="Times New Roman" panose="02020603050405020304" pitchFamily="18" charset="0"/>
              </a:rPr>
              <a:t>SudokuAlly</a:t>
            </a:r>
            <a:r>
              <a:rPr lang="sl-SI" b="1" dirty="0">
                <a:effectLst/>
                <a:latin typeface="Agency FB" panose="020B0503020202020204" pitchFamily="34" charset="0"/>
                <a:cs typeface="Times New Roman" panose="02020603050405020304" pitchFamily="18" charset="0"/>
              </a:rPr>
              <a:t> - vaš zaveznik, ko številke postanejo prezahtevne.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286446-7455-402E-BD0F-4D54B9009320}"/>
              </a:ext>
            </a:extLst>
          </p:cNvPr>
          <p:cNvGrpSpPr/>
          <p:nvPr/>
        </p:nvGrpSpPr>
        <p:grpSpPr>
          <a:xfrm>
            <a:off x="3858127" y="2520458"/>
            <a:ext cx="4475747" cy="1817084"/>
            <a:chOff x="3858127" y="2520458"/>
            <a:chExt cx="4475747" cy="1817084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E4972528-1F0B-4EB7-85E1-A132B32BF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20952">
              <a:off x="5187458" y="2520458"/>
              <a:ext cx="1817084" cy="181708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248152-9F0B-43DE-9FE2-41677BF9AA62}"/>
                </a:ext>
              </a:extLst>
            </p:cNvPr>
            <p:cNvSpPr/>
            <p:nvPr/>
          </p:nvSpPr>
          <p:spPr>
            <a:xfrm>
              <a:off x="3858127" y="3125809"/>
              <a:ext cx="4475747" cy="6063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1F4D5A-A2A0-4E1F-9CCB-0453785F5211}"/>
                </a:ext>
              </a:extLst>
            </p:cNvPr>
            <p:cNvSpPr txBox="1"/>
            <p:nvPr/>
          </p:nvSpPr>
          <p:spPr>
            <a:xfrm>
              <a:off x="3865034" y="3013502"/>
              <a:ext cx="4461933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4800" b="1" dirty="0">
                  <a:effectLst/>
                  <a:latin typeface="Agency FB" panose="020B0503020202020204" pitchFamily="34" charset="0"/>
                  <a:cs typeface="Times New Roman" panose="02020603050405020304" pitchFamily="18" charset="0"/>
                </a:rPr>
                <a:t>SUDOKUALLY</a:t>
              </a:r>
              <a:endParaRPr lang="sl-SI" sz="4800" b="1" dirty="0">
                <a:effectLst/>
                <a:latin typeface="Agency FB" panose="020B0503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FB52F7DF-FACE-44B0-AE98-59E3307DB12D}"/>
                </a:ext>
              </a:extLst>
            </p:cNvPr>
            <p:cNvSpPr/>
            <p:nvPr/>
          </p:nvSpPr>
          <p:spPr>
            <a:xfrm>
              <a:off x="4484622" y="3338345"/>
              <a:ext cx="180000" cy="180000"/>
            </a:xfrm>
            <a:prstGeom prst="diamond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BCC57573-C210-4BE4-8CBA-6C580A5FD5CB}"/>
                </a:ext>
              </a:extLst>
            </p:cNvPr>
            <p:cNvSpPr/>
            <p:nvPr/>
          </p:nvSpPr>
          <p:spPr>
            <a:xfrm>
              <a:off x="7527378" y="3312053"/>
              <a:ext cx="180000" cy="180000"/>
            </a:xfrm>
            <a:prstGeom prst="diamond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</p:grpSp>
    </p:spTree>
    <p:extLst>
      <p:ext uri="{BB962C8B-B14F-4D97-AF65-F5344CB8AC3E}">
        <p14:creationId xmlns:p14="http://schemas.microsoft.com/office/powerpoint/2010/main" val="241757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66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SudokuAlly</dc:title>
  <dc:creator>Jernej</dc:creator>
  <cp:lastModifiedBy>Jernej</cp:lastModifiedBy>
  <cp:revision>21</cp:revision>
  <dcterms:created xsi:type="dcterms:W3CDTF">2020-09-06T21:57:37Z</dcterms:created>
  <dcterms:modified xsi:type="dcterms:W3CDTF">2020-09-07T12:43:49Z</dcterms:modified>
</cp:coreProperties>
</file>