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338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29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88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83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24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1073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2096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539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832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220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48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146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581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180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795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3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612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C06380-0DE2-4303-A450-55AF8AA585AB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116652-0B42-48D6-A6FC-4519DA5D97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9396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F9801E-5587-3A93-2901-123D7D108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r>
              <a:rPr lang="sk-SK" dirty="0"/>
              <a:t> ako nástroj motivácie v športoch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7B3DB3-90D5-C568-5925-35AB63DAA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903" y="6320758"/>
            <a:ext cx="2744106" cy="516461"/>
          </a:xfrm>
        </p:spPr>
        <p:txBody>
          <a:bodyPr/>
          <a:lstStyle/>
          <a:p>
            <a:r>
              <a:rPr lang="sk-SK" dirty="0"/>
              <a:t>Matej Drienovský</a:t>
            </a:r>
          </a:p>
        </p:txBody>
      </p:sp>
    </p:spTree>
    <p:extLst>
      <p:ext uri="{BB962C8B-B14F-4D97-AF65-F5344CB8AC3E}">
        <p14:creationId xmlns:p14="http://schemas.microsoft.com/office/powerpoint/2010/main" val="20947018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8113B5-A976-7463-5BDA-1A7FA8C5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1E3CFD-72CB-14DB-1257-86DCBF70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04" y="2202665"/>
            <a:ext cx="6733914" cy="3979718"/>
          </a:xfrm>
        </p:spPr>
        <p:txBody>
          <a:bodyPr>
            <a:normAutofit/>
          </a:bodyPr>
          <a:lstStyle/>
          <a:p>
            <a:r>
              <a:rPr lang="sk-SK" sz="2200" dirty="0"/>
              <a:t>Aplikácia herných dizajnových prvkov a herných princípov v neherných kontextoch</a:t>
            </a:r>
          </a:p>
          <a:p>
            <a:r>
              <a:rPr lang="sk-SK" sz="2200" dirty="0"/>
              <a:t>Použitie herných prvkov na riešenie problémov</a:t>
            </a:r>
          </a:p>
          <a:p>
            <a:r>
              <a:rPr lang="sk-SK" sz="2200" dirty="0"/>
              <a:t>Pozitívny účinok na jednotlivca</a:t>
            </a:r>
          </a:p>
          <a:p>
            <a:r>
              <a:rPr lang="en-GB" sz="2200" dirty="0"/>
              <a:t>V</a:t>
            </a:r>
            <a:r>
              <a:rPr lang="sk-SK" sz="2200" dirty="0" err="1"/>
              <a:t>yužíva</a:t>
            </a:r>
            <a:r>
              <a:rPr lang="sk-SK" sz="2200" dirty="0"/>
              <a:t> sa pre zlepšenie produktivity organizácie, motivovanie zamestnancov, motivácia pri športovaní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48D664A-8B0B-0535-CD05-4BDCD5D5F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3" y="2874343"/>
            <a:ext cx="3942223" cy="26363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353229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5B0DC-5EAE-C3DA-3D41-07C2C0BA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58D05B-7948-250C-6809-15241F67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152523" cy="520726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sk-SK" sz="2200" dirty="0"/>
              <a:t>Princípy </a:t>
            </a:r>
            <a:r>
              <a:rPr lang="sk-SK" sz="2200" dirty="0" err="1"/>
              <a:t>gamifikácie</a:t>
            </a:r>
            <a:r>
              <a:rPr lang="sk-SK" sz="2200" dirty="0"/>
              <a:t> motivujú ľudí k častejšiemu používaniu aplikácie a dávajú impulzy k dosiahnutiu cieľov.</a:t>
            </a:r>
          </a:p>
          <a:p>
            <a:pPr marL="36900" indent="0">
              <a:buNone/>
            </a:pPr>
            <a:r>
              <a:rPr lang="sk-SK" sz="2200" dirty="0"/>
              <a:t>Prvky </a:t>
            </a:r>
            <a:r>
              <a:rPr lang="sk-SK" sz="2200" dirty="0" err="1"/>
              <a:t>gamifikácie</a:t>
            </a:r>
            <a:r>
              <a:rPr lang="sk-SK" sz="2200" dirty="0"/>
              <a:t> :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 komponenty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 mechanické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 dynamické</a:t>
            </a:r>
          </a:p>
          <a:p>
            <a:pPr marL="36900" indent="0">
              <a:buNone/>
            </a:pPr>
            <a:r>
              <a:rPr lang="sk-SK" sz="2200" dirty="0"/>
              <a:t>Komponenty – základné prvky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Body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Odznaky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Rebríčky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DBC5892-0CFF-C1E6-E338-1F9477649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4" y="4895330"/>
            <a:ext cx="1439355" cy="143935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A156F21-28E0-B558-0DE4-0927F41A1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78" y="4895330"/>
            <a:ext cx="1439355" cy="143935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E5CBB7E-1AD4-F35E-4F0E-9BD9B9442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52" y="4895330"/>
            <a:ext cx="1439535" cy="143953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6056D50-E886-F180-2565-E81EC45D0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58" y="2197506"/>
            <a:ext cx="2530669" cy="22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212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8BE701-B8E4-D599-C74D-4DBE7770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r>
              <a:rPr lang="sk-SK" dirty="0"/>
              <a:t> v športových </a:t>
            </a:r>
            <a:r>
              <a:rPr lang="sk-SK" dirty="0" err="1"/>
              <a:t>aplikáciach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5F089A-C454-5B31-3187-9634CF2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0" i="0" dirty="0" err="1">
                <a:effectLst/>
                <a:latin typeface="Arial" panose="020B0604020202020204" pitchFamily="34" charset="0"/>
              </a:rPr>
              <a:t>Gamifikačné</a:t>
            </a:r>
            <a:r>
              <a:rPr lang="sk-SK" b="0" i="0" dirty="0">
                <a:effectLst/>
                <a:latin typeface="Arial" panose="020B0604020202020204" pitchFamily="34" charset="0"/>
              </a:rPr>
              <a:t> prvky v športových aplikáciách sú kľúčovými na zmenu</a:t>
            </a:r>
            <a:br>
              <a:rPr lang="sk-SK" dirty="0"/>
            </a:br>
            <a:r>
              <a:rPr lang="sk-SK" b="0" i="0" dirty="0">
                <a:effectLst/>
                <a:latin typeface="Arial" panose="020B0604020202020204" pitchFamily="34" charset="0"/>
              </a:rPr>
              <a:t>správania používateľov</a:t>
            </a:r>
          </a:p>
          <a:p>
            <a:r>
              <a:rPr lang="sk-SK" dirty="0">
                <a:effectLst/>
                <a:latin typeface="Arial" panose="020B0604020202020204" pitchFamily="34" charset="0"/>
              </a:rPr>
              <a:t>Spätná väzba </a:t>
            </a:r>
          </a:p>
          <a:p>
            <a:r>
              <a:rPr lang="sk-SK" b="0" i="0" dirty="0">
                <a:effectLst/>
                <a:latin typeface="Arial" panose="020B0604020202020204" pitchFamily="34" charset="0"/>
              </a:rPr>
              <a:t>Aplikácie využívajúce spätnú väzbu :</a:t>
            </a:r>
          </a:p>
          <a:p>
            <a:pPr marL="494100" indent="-457200">
              <a:buFont typeface="+mj-lt"/>
              <a:buAutoNum type="arabicPeriod"/>
            </a:pPr>
            <a:r>
              <a:rPr lang="sk-SK" b="0" i="0" dirty="0">
                <a:effectLst/>
                <a:latin typeface="Arial" panose="020B0604020202020204" pitchFamily="34" charset="0"/>
              </a:rPr>
              <a:t>Strava</a:t>
            </a:r>
          </a:p>
          <a:p>
            <a:pPr marL="494100" indent="-457200">
              <a:buFont typeface="+mj-lt"/>
              <a:buAutoNum type="arabicPeriod"/>
            </a:pPr>
            <a:r>
              <a:rPr lang="sk-SK" b="0" i="0" dirty="0">
                <a:effectLst/>
                <a:latin typeface="Arial" panose="020B0604020202020204" pitchFamily="34" charset="0"/>
              </a:rPr>
              <a:t>Nike+ Run</a:t>
            </a:r>
            <a:r>
              <a:rPr lang="en-GB" b="0" i="0" dirty="0">
                <a:effectLst/>
                <a:latin typeface="Arial" panose="020B0604020202020204" pitchFamily="34" charset="0"/>
              </a:rPr>
              <a:t> Club</a:t>
            </a:r>
            <a:endParaRPr lang="sk-SK" b="0" i="0" dirty="0">
              <a:effectLst/>
              <a:latin typeface="Arial" panose="020B060402020202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sk-SK" b="0" i="0" dirty="0" err="1">
                <a:effectLst/>
                <a:latin typeface="Arial" panose="020B0604020202020204" pitchFamily="34" charset="0"/>
              </a:rPr>
              <a:t>Runkeeper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8A6D830-8EFF-DF3D-323B-733D0D97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3" y="4883247"/>
            <a:ext cx="1982499" cy="130627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C59EA5D-8214-7543-35B0-D6DAB41F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7" y="4763169"/>
            <a:ext cx="1695876" cy="169304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5C6FBE2-C9B7-23FB-EE72-44E8B873B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22" y="4398608"/>
            <a:ext cx="1930457" cy="19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254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C51E12-1203-7FBC-1781-8474031A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r>
              <a:rPr lang="sk-SK" dirty="0"/>
              <a:t> v športových </a:t>
            </a:r>
            <a:r>
              <a:rPr lang="sk-SK" dirty="0" err="1"/>
              <a:t>aplikáciach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C41C95-0AD2-6A5C-4E77-A98891D0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sk-SK" sz="2200" dirty="0"/>
              <a:t> Aplikácie so špecifickým prístupom :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Zombie</a:t>
            </a:r>
            <a:r>
              <a:rPr lang="en-GB" sz="2200" dirty="0"/>
              <a:t>s</a:t>
            </a:r>
            <a:r>
              <a:rPr lang="sk-SK" sz="2200" dirty="0"/>
              <a:t> run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Spotify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Rock my run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0ADB950-BF72-4D47-DF0C-97E0116E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3761509"/>
            <a:ext cx="2029691" cy="202969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E89BD01-133B-D100-BF38-38FC23F23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51" y="3617648"/>
            <a:ext cx="2403763" cy="240376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98075963-CAF7-63BB-7917-BF7362A9D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17" y="3979718"/>
            <a:ext cx="2768670" cy="14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38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5AA8B-3109-AE0E-FC3E-B9F3AD1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Prieskum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530F0F-F231-3BFC-F789-3974C165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68" y="1580050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k-SK" sz="2200" dirty="0"/>
              <a:t>5 častí :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Zistiť aký šport používatelia vykonávajú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Pravidelnosť športovania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Intenzita športovania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Otázky ohľadom aplikácií, ktoré používatelia používajú</a:t>
            </a:r>
          </a:p>
          <a:p>
            <a:pPr marL="494100" indent="-457200">
              <a:buFont typeface="+mj-lt"/>
              <a:buAutoNum type="arabicPeriod"/>
            </a:pPr>
            <a:r>
              <a:rPr lang="sk-SK" sz="2200" dirty="0"/>
              <a:t>Meranie charakteristík prvkov </a:t>
            </a:r>
            <a:r>
              <a:rPr lang="sk-SK" sz="2200" dirty="0" err="1"/>
              <a:t>gamifikácie</a:t>
            </a:r>
            <a:r>
              <a:rPr lang="sk-SK" sz="2200" dirty="0"/>
              <a:t> v športových aplikáciách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EA44421A-2AC1-C435-2C2A-0E8E5EB17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17172"/>
              </p:ext>
            </p:extLst>
          </p:nvPr>
        </p:nvGraphicFramePr>
        <p:xfrm>
          <a:off x="3527946" y="4559589"/>
          <a:ext cx="5125460" cy="195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96775" imgH="1501266" progId="Excel.Sheet.12">
                  <p:embed/>
                </p:oleObj>
              </mc:Choice>
              <mc:Fallback>
                <p:oleObj name="Worksheet" r:id="rId2" imgW="4396775" imgH="15012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7946" y="4559589"/>
                        <a:ext cx="5125460" cy="1955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1100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7D1594-1686-6110-39D2-B2DA9EC2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Diagram</a:t>
            </a:r>
            <a:r>
              <a:rPr lang="en-GB" dirty="0"/>
              <a:t> </a:t>
            </a:r>
            <a:r>
              <a:rPr lang="sk-SK" dirty="0"/>
              <a:t>práce na</a:t>
            </a:r>
            <a:r>
              <a:rPr lang="en-GB" dirty="0"/>
              <a:t> </a:t>
            </a:r>
            <a:r>
              <a:rPr lang="sk-SK" dirty="0"/>
              <a:t> článku</a:t>
            </a:r>
            <a:br>
              <a:rPr lang="sk-SK" dirty="0"/>
            </a:br>
            <a:endParaRPr lang="sk-SK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788C903A-547B-F2F8-BD18-5194DACCA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54" y="1326718"/>
            <a:ext cx="8231844" cy="5250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6921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05C168-D33D-6231-43B5-3F80E912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8817"/>
            <a:ext cx="10353762" cy="1250373"/>
          </a:xfrm>
        </p:spPr>
        <p:txBody>
          <a:bodyPr>
            <a:normAutofit fontScale="90000"/>
          </a:bodyPr>
          <a:lstStyle/>
          <a:p>
            <a:r>
              <a:rPr lang="sk-SK" dirty="0"/>
              <a:t>Zhrnutie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EA2C5D-0CDE-B02B-BA7D-293C5882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39190"/>
            <a:ext cx="10353762" cy="4058751"/>
          </a:xfrm>
        </p:spPr>
        <p:txBody>
          <a:bodyPr>
            <a:normAutofit/>
          </a:bodyPr>
          <a:lstStyle/>
          <a:p>
            <a:r>
              <a:rPr lang="sk-SK" sz="2200" dirty="0" err="1"/>
              <a:t>Gamifikácia</a:t>
            </a:r>
            <a:endParaRPr lang="sk-SK" sz="2200" dirty="0"/>
          </a:p>
          <a:p>
            <a:r>
              <a:rPr lang="sk-SK" sz="2200" dirty="0"/>
              <a:t>Motivácia</a:t>
            </a:r>
          </a:p>
          <a:p>
            <a:r>
              <a:rPr lang="sk-SK" sz="2200" dirty="0"/>
              <a:t>Športové aplikácie využívajúce </a:t>
            </a:r>
            <a:r>
              <a:rPr lang="sk-SK" sz="2200" dirty="0" err="1"/>
              <a:t>gamifikačné</a:t>
            </a:r>
            <a:r>
              <a:rPr lang="sk-SK" sz="2200" dirty="0"/>
              <a:t> prvky</a:t>
            </a:r>
          </a:p>
          <a:p>
            <a:r>
              <a:rPr lang="sk-SK" sz="2200" dirty="0"/>
              <a:t>Prieskum</a:t>
            </a:r>
          </a:p>
          <a:p>
            <a:r>
              <a:rPr lang="sk-SK" sz="2200" dirty="0"/>
              <a:t>Diagram</a:t>
            </a:r>
          </a:p>
          <a:p>
            <a:r>
              <a:rPr lang="sk-SK" sz="2200" dirty="0" err="1"/>
              <a:t>Commity</a:t>
            </a:r>
            <a:r>
              <a:rPr lang="sk-SK" sz="2200" dirty="0"/>
              <a:t> na </a:t>
            </a:r>
            <a:r>
              <a:rPr lang="sk-SK" sz="2200" dirty="0" err="1"/>
              <a:t>GitHub</a:t>
            </a:r>
            <a:endParaRPr lang="sk-SK" sz="22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926D07F-CC86-BE70-EFBF-919CDE823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05" y="3723092"/>
            <a:ext cx="3257550" cy="24431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0981765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TM04033929[[fn=Bridlica]]</Template>
  <TotalTime>154</TotalTime>
  <Words>167</Words>
  <Application>Microsoft Office PowerPoint</Application>
  <PresentationFormat>Širokouhlá</PresentationFormat>
  <Paragraphs>44</Paragraphs>
  <Slides>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Calisto MT</vt:lpstr>
      <vt:lpstr>Wingdings 2</vt:lpstr>
      <vt:lpstr>Bridlica</vt:lpstr>
      <vt:lpstr>Worksheet</vt:lpstr>
      <vt:lpstr>Gamifikácia ako nástroj motivácie v športoch</vt:lpstr>
      <vt:lpstr>Gamifikácia</vt:lpstr>
      <vt:lpstr>Motivácia</vt:lpstr>
      <vt:lpstr>Gamifikácia v športových aplikáciach</vt:lpstr>
      <vt:lpstr>Gamifikácia v športových aplikáciach</vt:lpstr>
      <vt:lpstr>Prieskum</vt:lpstr>
      <vt:lpstr>Diagram práce na  článku </vt:lpstr>
      <vt:lpstr>Zhrnutie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Gamifikácia ako nástroj motivácie v športoch</dc:title>
  <dc:creator>Matej Drienovsky</dc:creator>
  <cp:lastModifiedBy>Matej Drienovsky</cp:lastModifiedBy>
  <cp:revision>48</cp:revision>
  <dcterms:created xsi:type="dcterms:W3CDTF">2022-11-24T16:36:51Z</dcterms:created>
  <dcterms:modified xsi:type="dcterms:W3CDTF">2022-11-27T22:09:02Z</dcterms:modified>
</cp:coreProperties>
</file>