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58" r:id="rId3"/>
    <p:sldId id="260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4"/>
    <p:restoredTop sz="94694"/>
  </p:normalViewPr>
  <p:slideViewPr>
    <p:cSldViewPr snapToGrid="0" snapToObjects="1">
      <p:cViewPr varScale="1">
        <p:scale>
          <a:sx n="200" d="100"/>
          <a:sy n="200" d="100"/>
        </p:scale>
        <p:origin x="69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DD3D8B-F941-7A44-B495-413DB63A30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PR, 2019-2020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2B23EC-11DF-5B40-9B28-3E40FA681C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B7431-2289-5947-8194-0CFC384CFC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1D374-B28A-3D41-A294-73C33793DB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9AA9A-0116-BE47-8880-25F32F2DB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88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PR, 2019-2020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47C52-DF7F-F947-B704-F0BAD17B1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139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2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9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7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82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9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3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8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51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68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0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9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C146EC-635D-434E-871A-999618A61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57" y="73152"/>
            <a:ext cx="2300583" cy="2228849"/>
          </a:xfrm>
          <a:ln>
            <a:solidFill>
              <a:schemeClr val="tx1"/>
            </a:solidFill>
          </a:ln>
        </p:spPr>
        <p:txBody>
          <a:bodyPr anchor="t">
            <a:normAutofit/>
          </a:bodyPr>
          <a:lstStyle/>
          <a:p>
            <a:r>
              <a:rPr lang="sl-SI" dirty="0"/>
              <a:t>Igre spletne trgovine Steam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FDA8A2-4269-E344-ADF2-94E0D8305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6953" y="73152"/>
            <a:ext cx="6610190" cy="4727448"/>
          </a:xfrm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b="1" dirty="0" err="1"/>
              <a:t>Podatki</a:t>
            </a:r>
            <a:endParaRPr lang="en-US" sz="1600" b="1" dirty="0"/>
          </a:p>
          <a:p>
            <a:r>
              <a:rPr lang="en-GB" sz="1600" dirty="0"/>
              <a:t>steam.csv - </a:t>
            </a:r>
            <a:r>
              <a:rPr lang="sl-SI" sz="1600" dirty="0"/>
              <a:t>g</a:t>
            </a:r>
            <a:r>
              <a:rPr lang="en-GB" sz="1600" dirty="0" err="1"/>
              <a:t>lavni</a:t>
            </a:r>
            <a:r>
              <a:rPr lang="en-GB" sz="1600" dirty="0"/>
              <a:t> </a:t>
            </a:r>
            <a:r>
              <a:rPr lang="en-GB" sz="1600" dirty="0" err="1"/>
              <a:t>podatki</a:t>
            </a:r>
            <a:r>
              <a:rPr lang="en-GB" sz="1600" dirty="0"/>
              <a:t> </a:t>
            </a:r>
            <a:r>
              <a:rPr lang="en-GB" sz="1600" dirty="0" err="1"/>
              <a:t>igre</a:t>
            </a:r>
            <a:endParaRPr lang="en-GB" sz="1600" dirty="0"/>
          </a:p>
          <a:p>
            <a:r>
              <a:rPr lang="en-GB" sz="1600" dirty="0"/>
              <a:t>steam_description_data.csv - </a:t>
            </a:r>
            <a:r>
              <a:rPr lang="sl-SI" sz="1600" dirty="0"/>
              <a:t>o</a:t>
            </a:r>
            <a:r>
              <a:rPr lang="en-GB" sz="1600" dirty="0" err="1"/>
              <a:t>pis</a:t>
            </a:r>
            <a:r>
              <a:rPr lang="en-GB" sz="1600" dirty="0"/>
              <a:t> </a:t>
            </a:r>
            <a:r>
              <a:rPr lang="en-GB" sz="1600" dirty="0" err="1"/>
              <a:t>igre</a:t>
            </a:r>
            <a:endParaRPr lang="en-GB" sz="1600" dirty="0"/>
          </a:p>
          <a:p>
            <a:r>
              <a:rPr lang="en-GB" sz="1600" dirty="0"/>
              <a:t>steam_media_data.csv - </a:t>
            </a:r>
            <a:r>
              <a:rPr lang="en-GB" sz="1600" dirty="0" err="1"/>
              <a:t>slike</a:t>
            </a:r>
            <a:r>
              <a:rPr lang="en-GB" sz="1600" dirty="0"/>
              <a:t> </a:t>
            </a:r>
            <a:r>
              <a:rPr lang="en-GB" sz="1600" dirty="0" err="1"/>
              <a:t>igre</a:t>
            </a:r>
            <a:endParaRPr lang="en-GB" sz="1600" dirty="0"/>
          </a:p>
          <a:p>
            <a:r>
              <a:rPr lang="en-GB" sz="1600" dirty="0"/>
              <a:t>steam_requirements_data.csv - </a:t>
            </a:r>
            <a:r>
              <a:rPr lang="en-GB" sz="1600" dirty="0" err="1"/>
              <a:t>minimalne</a:t>
            </a:r>
            <a:r>
              <a:rPr lang="en-GB" sz="1600" dirty="0"/>
              <a:t> in </a:t>
            </a:r>
            <a:r>
              <a:rPr lang="en-GB" sz="1600" dirty="0" err="1"/>
              <a:t>priporočljive</a:t>
            </a:r>
            <a:r>
              <a:rPr lang="en-GB" sz="1600" dirty="0"/>
              <a:t> </a:t>
            </a:r>
            <a:r>
              <a:rPr lang="sl-SI" sz="1600" dirty="0"/>
              <a:t>            </a:t>
            </a:r>
            <a:r>
              <a:rPr lang="en-GB" sz="1600" dirty="0" err="1"/>
              <a:t>strojne</a:t>
            </a:r>
            <a:r>
              <a:rPr lang="en-GB" sz="1600" dirty="0"/>
              <a:t> </a:t>
            </a:r>
            <a:r>
              <a:rPr lang="en-GB" sz="1600" dirty="0" err="1"/>
              <a:t>zahteve</a:t>
            </a:r>
            <a:r>
              <a:rPr lang="en-GB" sz="1600" dirty="0"/>
              <a:t> </a:t>
            </a:r>
            <a:r>
              <a:rPr lang="en-GB" sz="1600" dirty="0" err="1"/>
              <a:t>naprave</a:t>
            </a:r>
            <a:r>
              <a:rPr lang="en-GB" sz="1600" dirty="0"/>
              <a:t> glede </a:t>
            </a:r>
            <a:r>
              <a:rPr lang="en-GB" sz="1600" dirty="0" err="1"/>
              <a:t>na</a:t>
            </a:r>
            <a:r>
              <a:rPr lang="en-GB" sz="1600" dirty="0"/>
              <a:t> </a:t>
            </a:r>
            <a:r>
              <a:rPr lang="en-GB" sz="1600" dirty="0" err="1"/>
              <a:t>operacijski</a:t>
            </a:r>
            <a:r>
              <a:rPr lang="en-GB" sz="1600" dirty="0"/>
              <a:t> </a:t>
            </a:r>
            <a:r>
              <a:rPr lang="en-GB" sz="1600" dirty="0" err="1"/>
              <a:t>sistem</a:t>
            </a:r>
            <a:endParaRPr lang="en-GB" sz="1600" dirty="0"/>
          </a:p>
          <a:p>
            <a:r>
              <a:rPr lang="en-GB" sz="1600" dirty="0"/>
              <a:t>steam_support_info.csv - </a:t>
            </a:r>
            <a:r>
              <a:rPr lang="en-GB" sz="1600" dirty="0" err="1"/>
              <a:t>povezave</a:t>
            </a:r>
            <a:r>
              <a:rPr lang="en-GB" sz="1600" dirty="0"/>
              <a:t> za </a:t>
            </a:r>
            <a:r>
              <a:rPr lang="en-GB" sz="1600" dirty="0" err="1"/>
              <a:t>pomoč</a:t>
            </a:r>
            <a:r>
              <a:rPr lang="en-GB" sz="1600" dirty="0"/>
              <a:t> </a:t>
            </a:r>
            <a:r>
              <a:rPr lang="en-GB" sz="1600" dirty="0" err="1"/>
              <a:t>uporabnikom</a:t>
            </a:r>
            <a:r>
              <a:rPr lang="en-GB" sz="1600" dirty="0"/>
              <a:t> </a:t>
            </a:r>
            <a:r>
              <a:rPr lang="en-GB" sz="1600" dirty="0" err="1"/>
              <a:t>igre</a:t>
            </a:r>
            <a:endParaRPr lang="en-GB" sz="1600" dirty="0"/>
          </a:p>
          <a:p>
            <a:r>
              <a:rPr lang="en-GB" sz="1600" dirty="0"/>
              <a:t>steamspy_tag_data.csv - </a:t>
            </a:r>
            <a:r>
              <a:rPr lang="sl-SI" sz="1600" dirty="0"/>
              <a:t>l</a:t>
            </a:r>
            <a:r>
              <a:rPr lang="en-GB" sz="1600" dirty="0" err="1"/>
              <a:t>astnostne</a:t>
            </a:r>
            <a:r>
              <a:rPr lang="en-GB" sz="1600" dirty="0"/>
              <a:t> </a:t>
            </a:r>
            <a:r>
              <a:rPr lang="en-GB" sz="1600" dirty="0" err="1"/>
              <a:t>oznake</a:t>
            </a:r>
            <a:r>
              <a:rPr lang="en-GB" sz="1600" dirty="0"/>
              <a:t> </a:t>
            </a:r>
            <a:r>
              <a:rPr lang="en-GB" sz="1600" dirty="0" err="1"/>
              <a:t>igre</a:t>
            </a:r>
            <a:endParaRPr lang="sl-SI" sz="1600" dirty="0"/>
          </a:p>
          <a:p>
            <a:pPr marL="0" indent="0">
              <a:buNone/>
            </a:pPr>
            <a:r>
              <a:rPr lang="sl-SI" sz="1600" dirty="0"/>
              <a:t>Povezava: https://www.kaggle.com/nikdavis/steam-store-games</a:t>
            </a:r>
            <a:endParaRPr lang="en-GB" sz="1600" dirty="0"/>
          </a:p>
          <a:p>
            <a:pPr>
              <a:buFontTx/>
              <a:buChar char="-"/>
            </a:pPr>
            <a:r>
              <a:rPr lang="sl-SI" sz="1600" dirty="0"/>
              <a:t>Zanima nas katere igre so najboljše ali najpopularnejše in kateri razvijalci, žanri in tipi iger prevladujejo v (trenutno) najbolj popularni spletni trgovini "Steam". Kaj se je obdržalo skozi čas in kaj ne, kakšni so trendi in kako je s cenami iger. Poiskati želimo najbolj pomembne lastnosti uspešnosti iger.</a:t>
            </a:r>
          </a:p>
          <a:p>
            <a:pPr>
              <a:buFontTx/>
              <a:buChar char="-"/>
            </a:pPr>
            <a:r>
              <a:rPr lang="sl-SI" sz="1600" dirty="0"/>
              <a:t>Težave: oznaka „owners“ ni numerična</a:t>
            </a:r>
            <a:endParaRPr lang="en-US" sz="1600" dirty="0"/>
          </a:p>
          <a:p>
            <a:pPr>
              <a:buFontTx/>
              <a:buChar char="-"/>
            </a:pPr>
            <a:r>
              <a:rPr lang="sl-SI" sz="1600" dirty="0"/>
              <a:t>Pretvorba „owners“, v splošnem podatki relativno popolni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 err="1"/>
              <a:t>Glavna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r>
              <a:rPr lang="en-US" sz="1600" b="1" dirty="0"/>
              <a:t>/</a:t>
            </a:r>
            <a:r>
              <a:rPr lang="en-US" sz="1600" b="1" dirty="0" err="1"/>
              <a:t>cilji</a:t>
            </a:r>
            <a:r>
              <a:rPr lang="en-US" sz="1600" b="1" dirty="0"/>
              <a:t> </a:t>
            </a:r>
            <a:r>
              <a:rPr lang="en-US" sz="1600" b="1" dirty="0" err="1"/>
              <a:t>podatkovnega</a:t>
            </a:r>
            <a:r>
              <a:rPr lang="en-US" sz="1600" b="1" dirty="0"/>
              <a:t> </a:t>
            </a:r>
            <a:r>
              <a:rPr lang="en-US" sz="1600" b="1" dirty="0" err="1"/>
              <a:t>rudarjenja</a:t>
            </a:r>
            <a:endParaRPr lang="en-US" sz="1600" b="1" dirty="0"/>
          </a:p>
          <a:p>
            <a:r>
              <a:rPr lang="en-GB" sz="1600" dirty="0" err="1"/>
              <a:t>Predstavitev</a:t>
            </a:r>
            <a:r>
              <a:rPr lang="en-GB" sz="1600" dirty="0"/>
              <a:t> </a:t>
            </a:r>
            <a:r>
              <a:rPr lang="en-GB" sz="1600" dirty="0" err="1"/>
              <a:t>vseh</a:t>
            </a:r>
            <a:r>
              <a:rPr lang="en-GB" sz="1600" dirty="0"/>
              <a:t> </a:t>
            </a:r>
            <a:r>
              <a:rPr lang="en-GB" sz="1600" dirty="0" err="1"/>
              <a:t>iger</a:t>
            </a:r>
            <a:r>
              <a:rPr lang="en-GB" sz="1600" dirty="0"/>
              <a:t> glede </a:t>
            </a:r>
            <a:r>
              <a:rPr lang="en-GB" sz="1600" dirty="0" err="1"/>
              <a:t>na</a:t>
            </a:r>
            <a:r>
              <a:rPr lang="en-GB" sz="1600" dirty="0"/>
              <a:t> </a:t>
            </a:r>
            <a:r>
              <a:rPr lang="en-GB" sz="1600" dirty="0" err="1"/>
              <a:t>kategorijo</a:t>
            </a:r>
            <a:r>
              <a:rPr lang="en-GB" sz="1600" dirty="0"/>
              <a:t>, </a:t>
            </a:r>
            <a:r>
              <a:rPr lang="en-GB" sz="1600" dirty="0" err="1"/>
              <a:t>razvijalce</a:t>
            </a:r>
            <a:r>
              <a:rPr lang="en-GB" sz="1600" dirty="0"/>
              <a:t>, </a:t>
            </a:r>
            <a:r>
              <a:rPr lang="en-GB" sz="1600" dirty="0" err="1"/>
              <a:t>uspešnost</a:t>
            </a:r>
            <a:r>
              <a:rPr lang="en-GB" sz="1600" dirty="0"/>
              <a:t> in </a:t>
            </a:r>
            <a:r>
              <a:rPr lang="en-GB" sz="1600" dirty="0" err="1"/>
              <a:t>trenutno</a:t>
            </a:r>
            <a:r>
              <a:rPr lang="en-GB" sz="1600" dirty="0"/>
              <a:t> </a:t>
            </a:r>
            <a:r>
              <a:rPr lang="en-GB" sz="1600" dirty="0" err="1"/>
              <a:t>igranost</a:t>
            </a:r>
            <a:endParaRPr lang="sl-SI" sz="1600" dirty="0"/>
          </a:p>
          <a:p>
            <a:r>
              <a:rPr lang="en-GB" sz="1600" dirty="0" err="1"/>
              <a:t>Predstavitev</a:t>
            </a:r>
            <a:r>
              <a:rPr lang="en-GB" sz="1600" dirty="0"/>
              <a:t> </a:t>
            </a:r>
            <a:r>
              <a:rPr lang="en-GB" sz="1600" dirty="0" err="1"/>
              <a:t>žanrov</a:t>
            </a:r>
            <a:endParaRPr lang="sl-SI" sz="1600" dirty="0"/>
          </a:p>
          <a:p>
            <a:r>
              <a:rPr lang="en-GB" sz="1600" dirty="0" err="1"/>
              <a:t>Povezava</a:t>
            </a:r>
            <a:r>
              <a:rPr lang="en-GB" sz="1600" dirty="0"/>
              <a:t> med </a:t>
            </a:r>
            <a:r>
              <a:rPr lang="en-GB" sz="1600" dirty="0" err="1"/>
              <a:t>ceno</a:t>
            </a:r>
            <a:r>
              <a:rPr lang="en-GB" sz="1600" dirty="0"/>
              <a:t> </a:t>
            </a:r>
            <a:r>
              <a:rPr lang="en-GB" sz="1600" dirty="0" err="1"/>
              <a:t>igre</a:t>
            </a:r>
            <a:r>
              <a:rPr lang="en-GB" sz="1600" dirty="0"/>
              <a:t> in </a:t>
            </a:r>
            <a:r>
              <a:rPr lang="en-GB" sz="1600" dirty="0" err="1"/>
              <a:t>razmerjem</a:t>
            </a:r>
            <a:r>
              <a:rPr lang="en-GB" sz="1600" dirty="0"/>
              <a:t> </a:t>
            </a:r>
            <a:r>
              <a:rPr lang="en-GB" sz="1600" dirty="0" err="1"/>
              <a:t>dobrih</a:t>
            </a:r>
            <a:r>
              <a:rPr lang="en-GB" sz="1600" dirty="0"/>
              <a:t> in </a:t>
            </a:r>
            <a:r>
              <a:rPr lang="en-GB" sz="1600" dirty="0" err="1"/>
              <a:t>slabih</a:t>
            </a:r>
            <a:r>
              <a:rPr lang="en-GB" sz="1600" dirty="0"/>
              <a:t> </a:t>
            </a:r>
            <a:r>
              <a:rPr lang="en-GB" sz="1600" dirty="0" err="1"/>
              <a:t>ocen</a:t>
            </a:r>
            <a:endParaRPr lang="sl-SI" sz="1600" dirty="0"/>
          </a:p>
          <a:p>
            <a:r>
              <a:rPr lang="en-GB" sz="1600" dirty="0" err="1"/>
              <a:t>Najbolj</a:t>
            </a:r>
            <a:r>
              <a:rPr lang="en-GB" sz="1600" dirty="0"/>
              <a:t> </a:t>
            </a:r>
            <a:r>
              <a:rPr lang="en-GB" sz="1600" dirty="0" err="1"/>
              <a:t>popularni</a:t>
            </a:r>
            <a:r>
              <a:rPr lang="en-GB" sz="1600" dirty="0"/>
              <a:t> </a:t>
            </a:r>
            <a:r>
              <a:rPr lang="en-GB" sz="1600" dirty="0" err="1"/>
              <a:t>razvijalci</a:t>
            </a:r>
            <a:endParaRPr lang="en-GB" sz="16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C06591-6F1C-3D47-A5E3-851DD4C33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57" y="2480808"/>
            <a:ext cx="2300583" cy="231979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sl-SI" dirty="0"/>
              <a:t>Matej Gržinič</a:t>
            </a:r>
          </a:p>
          <a:p>
            <a:r>
              <a:rPr lang="sl-SI" dirty="0"/>
              <a:t>Matej Laurenčič</a:t>
            </a:r>
          </a:p>
          <a:p>
            <a:r>
              <a:rPr lang="sl-SI" dirty="0"/>
              <a:t>Denis Popović</a:t>
            </a:r>
          </a:p>
          <a:p>
            <a:r>
              <a:rPr lang="sl-SI" dirty="0"/>
              <a:t>Metod Zupančič</a:t>
            </a:r>
            <a:endParaRPr lang="en-US" dirty="0"/>
          </a:p>
          <a:p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9DFD98F4-ADE1-F744-9B6A-40089884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/>
              <a:t>6. 4. 2020</a:t>
            </a:r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8312DDA-E7F7-8F45-A990-461B00087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PR19-20,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A786EEA-6C8C-664D-87E4-F9330A705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9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094EB-9AF8-C443-A38F-2140C80C7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765" y="589356"/>
            <a:ext cx="440343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l-SI" sz="1600" dirty="0"/>
              <a:t>Iz datoteke glavne podatkovne zbirke o igrah preberemo podatke in glede na različne lastnosti izrišemo grafe, ki ustrezno prikažejo porazdelitve.</a:t>
            </a:r>
          </a:p>
          <a:p>
            <a:pPr marL="0" indent="0">
              <a:buNone/>
            </a:pPr>
            <a:endParaRPr lang="sl-SI" sz="1600" dirty="0"/>
          </a:p>
          <a:p>
            <a:pPr marL="0" indent="0">
              <a:buNone/>
            </a:pPr>
            <a:r>
              <a:rPr lang="sl-SI" sz="1600" dirty="0"/>
              <a:t>Pridobivanje najbolj popularnih iger glede na </a:t>
            </a:r>
            <a:r>
              <a:rPr lang="en-GB" sz="1600" dirty="0" err="1"/>
              <a:t>vrednost</a:t>
            </a:r>
            <a:r>
              <a:rPr lang="en-GB" sz="1600" dirty="0"/>
              <a:t> </a:t>
            </a:r>
            <a:r>
              <a:rPr lang="en-GB" sz="1600" dirty="0" err="1"/>
              <a:t>pozitivnih</a:t>
            </a:r>
            <a:r>
              <a:rPr lang="en-GB" sz="1600" dirty="0"/>
              <a:t> </a:t>
            </a:r>
            <a:r>
              <a:rPr lang="en-GB" sz="1600" dirty="0" err="1"/>
              <a:t>ocen</a:t>
            </a:r>
            <a:r>
              <a:rPr lang="en-GB" sz="1600" dirty="0"/>
              <a:t> v </a:t>
            </a:r>
            <a:r>
              <a:rPr lang="en-GB" sz="1600" dirty="0" err="1"/>
              <a:t>odsto</a:t>
            </a:r>
            <a:r>
              <a:rPr lang="sl-SI" sz="1600"/>
              <a:t>t</a:t>
            </a:r>
            <a:r>
              <a:rPr lang="en-GB" sz="1600"/>
              <a:t>kih</a:t>
            </a:r>
            <a:r>
              <a:rPr lang="en-GB" sz="1600" dirty="0"/>
              <a:t> in </a:t>
            </a:r>
            <a:r>
              <a:rPr lang="en-GB" sz="1600" dirty="0" err="1"/>
              <a:t>lastni</a:t>
            </a:r>
            <a:r>
              <a:rPr lang="sl-SI" sz="1600" dirty="0"/>
              <a:t>kov</a:t>
            </a:r>
            <a:r>
              <a:rPr lang="en-GB" sz="1600" dirty="0"/>
              <a:t> </a:t>
            </a:r>
            <a:r>
              <a:rPr lang="en-GB" sz="1600" dirty="0" err="1"/>
              <a:t>igre</a:t>
            </a:r>
            <a:r>
              <a:rPr lang="en-GB" sz="1600" dirty="0"/>
              <a:t>. </a:t>
            </a:r>
            <a:endParaRPr lang="sl-SI" sz="1600" dirty="0"/>
          </a:p>
          <a:p>
            <a:pPr marL="0" indent="0">
              <a:buNone/>
            </a:pPr>
            <a:endParaRPr lang="sl-SI" sz="1600" dirty="0"/>
          </a:p>
          <a:p>
            <a:pPr marL="0" indent="0">
              <a:buNone/>
            </a:pPr>
            <a:r>
              <a:rPr lang="sl-SI" sz="1600" dirty="0"/>
              <a:t>Porazdelitev žanrov je delno vplivana iz števila lastnikov igre. Primerjanje žanrov vseh in najboljših iger.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BFC9798E-C22A-6049-8D8E-80BEDDEA7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8962" y="589356"/>
            <a:ext cx="446227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GB" sz="1600" dirty="0"/>
              <a:t>"</a:t>
            </a:r>
            <a:r>
              <a:rPr lang="en-GB" sz="1600" i="1" dirty="0" err="1"/>
              <a:t>Dota</a:t>
            </a:r>
            <a:r>
              <a:rPr lang="en-GB" sz="1600" i="1" dirty="0"/>
              <a:t> 2</a:t>
            </a:r>
            <a:r>
              <a:rPr lang="en-GB" sz="1600" dirty="0"/>
              <a:t>"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GB" sz="1600" dirty="0"/>
              <a:t>"</a:t>
            </a:r>
            <a:r>
              <a:rPr lang="en-GB" sz="1600" i="1" dirty="0"/>
              <a:t>PLAYERUNKNOWN'S BATTLEGROUNDS</a:t>
            </a:r>
            <a:r>
              <a:rPr lang="en-GB" sz="1600" dirty="0"/>
              <a:t>"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GB" sz="1600" dirty="0"/>
              <a:t>"</a:t>
            </a:r>
            <a:r>
              <a:rPr lang="en-GB" sz="1600" i="1" dirty="0"/>
              <a:t>Counter-Strike: Global Offensive</a:t>
            </a:r>
            <a:r>
              <a:rPr lang="en-GB" sz="1600" dirty="0"/>
              <a:t>"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GB" sz="1600" dirty="0"/>
              <a:t>"</a:t>
            </a:r>
            <a:r>
              <a:rPr lang="en-GB" sz="1600" i="1" dirty="0"/>
              <a:t>Unturned</a:t>
            </a:r>
            <a:r>
              <a:rPr lang="en-GB" sz="1600" dirty="0"/>
              <a:t>"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GB" sz="1600" dirty="0"/>
              <a:t>"</a:t>
            </a:r>
            <a:r>
              <a:rPr lang="en-GB" sz="1600" i="1" dirty="0" err="1"/>
              <a:t>Warframe</a:t>
            </a:r>
            <a:r>
              <a:rPr lang="en-GB" sz="1600" dirty="0"/>
              <a:t>"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45E90-ADE3-6D4B-B417-CEAE624D6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6. 4. 2020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B3E59-9267-6242-BB44-A4EFF32E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PR19-20,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814E3-8963-334D-848C-E4EE0D7A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4343F5-9AFD-314A-B851-B4B16EF4AB6C}"/>
              </a:ext>
            </a:extLst>
          </p:cNvPr>
          <p:cNvSpPr txBox="1">
            <a:spLocks/>
          </p:cNvSpPr>
          <p:nvPr/>
        </p:nvSpPr>
        <p:spPr>
          <a:xfrm>
            <a:off x="92765" y="82696"/>
            <a:ext cx="440343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/>
              <a:t>Podroben</a:t>
            </a:r>
            <a:r>
              <a:rPr lang="en-US" sz="1600" b="1" dirty="0"/>
              <a:t> </a:t>
            </a:r>
            <a:r>
              <a:rPr lang="en-US" sz="1600" b="1" dirty="0" err="1"/>
              <a:t>opis</a:t>
            </a:r>
            <a:r>
              <a:rPr lang="en-US" sz="1600" b="1" dirty="0"/>
              <a:t> </a:t>
            </a:r>
            <a:r>
              <a:rPr lang="en-US" sz="1600" b="1" dirty="0" err="1"/>
              <a:t>ciljev</a:t>
            </a:r>
            <a:r>
              <a:rPr lang="en-US" sz="1600" b="1" dirty="0"/>
              <a:t> in </a:t>
            </a:r>
            <a:r>
              <a:rPr lang="en-US" sz="1600" b="1" dirty="0" err="1"/>
              <a:t>metod</a:t>
            </a:r>
            <a:endParaRPr lang="en-US" sz="1600" b="1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9F5A0B-66B3-574B-8ADF-47E9BEA982E5}"/>
              </a:ext>
            </a:extLst>
          </p:cNvPr>
          <p:cNvSpPr txBox="1">
            <a:spLocks/>
          </p:cNvSpPr>
          <p:nvPr/>
        </p:nvSpPr>
        <p:spPr>
          <a:xfrm>
            <a:off x="4572000" y="720327"/>
            <a:ext cx="4436828" cy="304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90225E6-F674-D74E-9E6E-25DF3C6A53B1}"/>
              </a:ext>
            </a:extLst>
          </p:cNvPr>
          <p:cNvSpPr txBox="1">
            <a:spLocks/>
          </p:cNvSpPr>
          <p:nvPr/>
        </p:nvSpPr>
        <p:spPr>
          <a:xfrm>
            <a:off x="4588962" y="82696"/>
            <a:ext cx="446227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err="1"/>
              <a:t>Rezultati</a:t>
            </a:r>
            <a:r>
              <a:rPr lang="en-US" sz="1600" b="1" dirty="0"/>
              <a:t>/</a:t>
            </a:r>
            <a:r>
              <a:rPr lang="en-US" sz="1600" b="1" dirty="0" err="1"/>
              <a:t>dosedanje</a:t>
            </a:r>
            <a:r>
              <a:rPr lang="en-US" sz="1600" b="1" dirty="0"/>
              <a:t> </a:t>
            </a:r>
            <a:r>
              <a:rPr lang="en-US" sz="1600" b="1" dirty="0" err="1"/>
              <a:t>ugotovitve</a:t>
            </a:r>
            <a:r>
              <a:rPr lang="en-US" sz="1600" b="1" dirty="0"/>
              <a:t>/</a:t>
            </a:r>
            <a:r>
              <a:rPr lang="en-US" sz="1600" b="1" dirty="0" err="1"/>
              <a:t>odprta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endParaRPr lang="en-US" sz="16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C8371C-2141-486D-8C77-3F26294EE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491" y="1704844"/>
            <a:ext cx="3807846" cy="301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653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094EB-9AF8-C443-A38F-2140C80C7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765" y="589356"/>
            <a:ext cx="440343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sl-SI" sz="1600" dirty="0"/>
              <a:t>Graf</a:t>
            </a:r>
            <a:r>
              <a:rPr lang="en-GB" sz="1600" dirty="0"/>
              <a:t> </a:t>
            </a:r>
            <a:r>
              <a:rPr lang="en-GB" sz="1600" dirty="0" err="1"/>
              <a:t>cen</a:t>
            </a:r>
            <a:r>
              <a:rPr lang="sl-SI" sz="1600" dirty="0"/>
              <a:t>e</a:t>
            </a:r>
            <a:r>
              <a:rPr lang="en-GB" sz="1600" dirty="0"/>
              <a:t> </a:t>
            </a:r>
            <a:r>
              <a:rPr lang="en-GB" sz="1600" dirty="0" err="1"/>
              <a:t>iger</a:t>
            </a:r>
            <a:r>
              <a:rPr lang="en-GB" sz="1600" dirty="0"/>
              <a:t> </a:t>
            </a:r>
            <a:r>
              <a:rPr lang="sl-SI" sz="1600" dirty="0"/>
              <a:t>in izračunanega razmerja ocen</a:t>
            </a:r>
            <a:r>
              <a:rPr lang="en-GB" sz="1600" dirty="0"/>
              <a:t>. </a:t>
            </a:r>
            <a:r>
              <a:rPr lang="sl-SI" sz="1600" dirty="0"/>
              <a:t>Izris dodatne </a:t>
            </a:r>
            <a:r>
              <a:rPr lang="en-GB" sz="1600" dirty="0" err="1"/>
              <a:t>premic</a:t>
            </a:r>
            <a:r>
              <a:rPr lang="sl-SI" sz="1600" dirty="0"/>
              <a:t>e</a:t>
            </a:r>
            <a:r>
              <a:rPr lang="en-GB" sz="1600" dirty="0"/>
              <a:t>, </a:t>
            </a:r>
            <a:r>
              <a:rPr lang="en-GB" sz="1600" dirty="0" err="1"/>
              <a:t>ki</a:t>
            </a:r>
            <a:r>
              <a:rPr lang="en-GB" sz="1600" dirty="0"/>
              <a:t> </a:t>
            </a:r>
            <a:r>
              <a:rPr lang="sl-SI" sz="1600" dirty="0"/>
              <a:t>se prilagaja porazdelitvi podatkov</a:t>
            </a:r>
            <a:r>
              <a:rPr lang="en-GB" sz="1600" dirty="0"/>
              <a:t>.</a:t>
            </a:r>
            <a:endParaRPr lang="sl-SI" sz="1600" dirty="0"/>
          </a:p>
          <a:p>
            <a:endParaRPr lang="sl-SI" sz="1600" dirty="0"/>
          </a:p>
          <a:p>
            <a:endParaRPr lang="sl-SI" sz="1600" dirty="0"/>
          </a:p>
          <a:p>
            <a:endParaRPr lang="sl-SI" sz="1600" dirty="0"/>
          </a:p>
          <a:p>
            <a:endParaRPr lang="sl-SI" sz="1600" dirty="0"/>
          </a:p>
          <a:p>
            <a:endParaRPr lang="sl-SI" sz="1600" dirty="0"/>
          </a:p>
          <a:p>
            <a:r>
              <a:rPr lang="sl-SI" sz="1600" dirty="0"/>
              <a:t>Graf najbolj </a:t>
            </a:r>
            <a:r>
              <a:rPr lang="en-GB" sz="1600" dirty="0" err="1"/>
              <a:t>popularni</a:t>
            </a:r>
            <a:r>
              <a:rPr lang="sl-SI" sz="1600" dirty="0"/>
              <a:t>h </a:t>
            </a:r>
            <a:r>
              <a:rPr lang="en-GB" sz="1600" dirty="0" err="1"/>
              <a:t>razvijalc</a:t>
            </a:r>
            <a:r>
              <a:rPr lang="sl-SI" sz="1600" dirty="0"/>
              <a:t>ev glede na </a:t>
            </a:r>
            <a:r>
              <a:rPr lang="en-GB" sz="1600" dirty="0" err="1"/>
              <a:t>največje</a:t>
            </a:r>
            <a:r>
              <a:rPr lang="en-GB" sz="1600" dirty="0"/>
              <a:t> </a:t>
            </a:r>
            <a:r>
              <a:rPr lang="en-GB" sz="1600" dirty="0" err="1"/>
              <a:t>število</a:t>
            </a:r>
            <a:r>
              <a:rPr lang="en-GB" sz="1600" dirty="0"/>
              <a:t> </a:t>
            </a:r>
            <a:r>
              <a:rPr lang="en-GB" sz="1600" dirty="0" err="1"/>
              <a:t>privržencev</a:t>
            </a:r>
            <a:r>
              <a:rPr lang="en-GB" sz="1600" dirty="0"/>
              <a:t> (</a:t>
            </a:r>
            <a:r>
              <a:rPr lang="en-GB" sz="1600" dirty="0" err="1"/>
              <a:t>število</a:t>
            </a:r>
            <a:r>
              <a:rPr lang="en-GB" sz="1600" dirty="0"/>
              <a:t> </a:t>
            </a:r>
            <a:r>
              <a:rPr lang="en-GB" sz="1600" dirty="0" err="1"/>
              <a:t>prodanih</a:t>
            </a:r>
            <a:r>
              <a:rPr lang="en-GB" sz="1600" dirty="0"/>
              <a:t> </a:t>
            </a:r>
            <a:r>
              <a:rPr lang="en-GB" sz="1600" dirty="0" err="1"/>
              <a:t>kopij</a:t>
            </a:r>
            <a:r>
              <a:rPr lang="en-GB" sz="1600" dirty="0"/>
              <a:t> </a:t>
            </a:r>
            <a:r>
              <a:rPr lang="en-GB" sz="1600" dirty="0" err="1"/>
              <a:t>vseh</a:t>
            </a:r>
            <a:r>
              <a:rPr lang="en-GB" sz="1600" dirty="0"/>
              <a:t> </a:t>
            </a:r>
            <a:r>
              <a:rPr lang="en-GB" sz="1600" dirty="0" err="1"/>
              <a:t>njihovih</a:t>
            </a:r>
            <a:r>
              <a:rPr lang="en-GB" sz="1600" dirty="0"/>
              <a:t> </a:t>
            </a:r>
            <a:r>
              <a:rPr lang="en-GB" sz="1600" dirty="0" err="1"/>
              <a:t>iger</a:t>
            </a:r>
            <a:r>
              <a:rPr lang="en-GB" sz="1600" dirty="0"/>
              <a:t>).</a:t>
            </a:r>
            <a:endParaRPr lang="sl-SI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BFC9798E-C22A-6049-8D8E-80BEDDEA7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8962" y="589356"/>
            <a:ext cx="446227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endParaRPr lang="en-GB" sz="1600" dirty="0"/>
          </a:p>
          <a:p>
            <a:endParaRPr lang="en-GB" sz="1600" dirty="0"/>
          </a:p>
          <a:p>
            <a:endParaRPr lang="en-US" sz="16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45E90-ADE3-6D4B-B417-CEAE624D6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B3E59-9267-6242-BB44-A4EFF32E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814E3-8963-334D-848C-E4EE0D7A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3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4343F5-9AFD-314A-B851-B4B16EF4AB6C}"/>
              </a:ext>
            </a:extLst>
          </p:cNvPr>
          <p:cNvSpPr txBox="1">
            <a:spLocks/>
          </p:cNvSpPr>
          <p:nvPr/>
        </p:nvSpPr>
        <p:spPr>
          <a:xfrm>
            <a:off x="92765" y="82696"/>
            <a:ext cx="440343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/>
              <a:t>Podroben</a:t>
            </a:r>
            <a:r>
              <a:rPr lang="en-US" sz="1600" b="1" dirty="0"/>
              <a:t> </a:t>
            </a:r>
            <a:r>
              <a:rPr lang="en-US" sz="1600" b="1" dirty="0" err="1"/>
              <a:t>opis</a:t>
            </a:r>
            <a:r>
              <a:rPr lang="en-US" sz="1600" b="1" dirty="0"/>
              <a:t> </a:t>
            </a:r>
            <a:r>
              <a:rPr lang="en-US" sz="1600" b="1" dirty="0" err="1"/>
              <a:t>ciljev</a:t>
            </a:r>
            <a:r>
              <a:rPr lang="en-US" sz="1600" b="1" dirty="0"/>
              <a:t> in </a:t>
            </a:r>
            <a:r>
              <a:rPr lang="en-US" sz="1600" b="1" dirty="0" err="1"/>
              <a:t>metod</a:t>
            </a:r>
            <a:endParaRPr lang="en-US" sz="1600" b="1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9F5A0B-66B3-574B-8ADF-47E9BEA982E5}"/>
              </a:ext>
            </a:extLst>
          </p:cNvPr>
          <p:cNvSpPr txBox="1">
            <a:spLocks/>
          </p:cNvSpPr>
          <p:nvPr/>
        </p:nvSpPr>
        <p:spPr>
          <a:xfrm>
            <a:off x="4572000" y="720327"/>
            <a:ext cx="4436828" cy="304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90225E6-F674-D74E-9E6E-25DF3C6A53B1}"/>
              </a:ext>
            </a:extLst>
          </p:cNvPr>
          <p:cNvSpPr txBox="1">
            <a:spLocks/>
          </p:cNvSpPr>
          <p:nvPr/>
        </p:nvSpPr>
        <p:spPr>
          <a:xfrm>
            <a:off x="4588962" y="82696"/>
            <a:ext cx="446227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err="1"/>
              <a:t>Rezultati</a:t>
            </a:r>
            <a:r>
              <a:rPr lang="en-US" sz="1600" b="1" dirty="0"/>
              <a:t>/</a:t>
            </a:r>
            <a:r>
              <a:rPr lang="en-US" sz="1600" b="1" dirty="0" err="1"/>
              <a:t>dosedanje</a:t>
            </a:r>
            <a:r>
              <a:rPr lang="en-US" sz="1600" b="1" dirty="0"/>
              <a:t> </a:t>
            </a:r>
            <a:r>
              <a:rPr lang="en-US" sz="1600" b="1" dirty="0" err="1"/>
              <a:t>ugotovitve</a:t>
            </a:r>
            <a:r>
              <a:rPr lang="en-US" sz="1600" b="1" dirty="0"/>
              <a:t>/</a:t>
            </a:r>
            <a:r>
              <a:rPr lang="en-US" sz="1600" b="1" dirty="0" err="1"/>
              <a:t>odprta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endParaRPr lang="en-US" sz="16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AF996F-2760-49C6-A2B0-80B115768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151" y="678689"/>
            <a:ext cx="3458004" cy="17423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FE941C-AF58-4470-854A-E05B99CF0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151" y="2510358"/>
            <a:ext cx="3458004" cy="215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436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375</Words>
  <Application>Microsoft Office PowerPoint</Application>
  <PresentationFormat>On-screen Show (16:9)</PresentationFormat>
  <Paragraphs>52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Igre spletne trgovine Steam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Naslov projekta naj bokratek, informativen in naj povzame bistvo projekta</dc:title>
  <dc:creator>Microsoft Office User</dc:creator>
  <cp:lastModifiedBy>metod zupančič</cp:lastModifiedBy>
  <cp:revision>29</cp:revision>
  <dcterms:created xsi:type="dcterms:W3CDTF">2020-04-03T06:53:29Z</dcterms:created>
  <dcterms:modified xsi:type="dcterms:W3CDTF">2020-04-05T16:15:47Z</dcterms:modified>
</cp:coreProperties>
</file>