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CCF8C-3595-4123-8736-56E4FF4F8BB4}" v="8" dt="2022-05-24T22:03:3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examples/fibonacci-seri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02BED-B373-1AF8-4656-ECAF89029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/>
          </a:bodyPr>
          <a:lstStyle/>
          <a:p>
            <a:r>
              <a:rPr lang="en-US" err="1"/>
              <a:t>Fibbonaci</a:t>
            </a:r>
            <a:r>
              <a:rPr lang="en-US"/>
              <a:t> </a:t>
            </a:r>
            <a:br>
              <a:rPr lang="en-US"/>
            </a:br>
            <a:r>
              <a:rPr lang="en-US"/>
              <a:t>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EE68C-BABC-F797-E853-13B29B1E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6400"/>
            <a:ext cx="4359459" cy="1287887"/>
          </a:xfrm>
        </p:spPr>
        <p:txBody>
          <a:bodyPr>
            <a:normAutofit/>
          </a:bodyPr>
          <a:lstStyle/>
          <a:p>
            <a:r>
              <a:rPr lang="en-US"/>
              <a:t>Matej balos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arge tree surrounded by tall trees autumn">
            <a:extLst>
              <a:ext uri="{FF2B5EF4-FFF2-40B4-BE49-F238E27FC236}">
                <a16:creationId xmlns:a16="http://schemas.microsoft.com/office/drawing/2014/main" id="{B46342CF-5DB8-98D9-61F5-0F5374B57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2" r="1788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18EE42F0-2470-417A-8666-6E3266FE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8105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9C00173F-EC78-43BB-8F5F-6956F7B90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6" r="5335"/>
          <a:stretch/>
        </p:blipFill>
        <p:spPr>
          <a:xfrm>
            <a:off x="2553" y="10"/>
            <a:ext cx="780794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8F4F55-B4DB-0348-0C3F-E63B4A2B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41113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Fibbonaci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</a:t>
            </a:r>
          </a:p>
        </p:txBody>
      </p:sp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id="{2B808FA7-8D8C-4B9F-8206-75CF61031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2869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3CAA9-7667-58EC-F52A-EF21720CE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5360" y="1001864"/>
            <a:ext cx="2757913" cy="49399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În matematică, numerele Fibonacci, denumite în mod obișnuit Fn, formează o secvență, șirul Fibonacci, în care fiecare număr este suma celor două precedente. Secvența începe de obicei de la 0 și 1.</a:t>
            </a:r>
          </a:p>
        </p:txBody>
      </p:sp>
    </p:spTree>
    <p:extLst>
      <p:ext uri="{BB962C8B-B14F-4D97-AF65-F5344CB8AC3E}">
        <p14:creationId xmlns:p14="http://schemas.microsoft.com/office/powerpoint/2010/main" val="10006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FD5F0-47AA-F675-7E45-04316AB1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03770" cy="676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1743E-00F0-E4B9-A4F2-4823B9DDC878}"/>
              </a:ext>
            </a:extLst>
          </p:cNvPr>
          <p:cNvSpPr txBox="1"/>
          <p:nvPr/>
        </p:nvSpPr>
        <p:spPr>
          <a:xfrm>
            <a:off x="7303770" y="95250"/>
            <a:ext cx="48882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nextTerm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the number of terms: 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"Fibonacci Series: 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nextTerm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nextTerm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nextTerm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0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E63CE5-CBAC-F37F-FA10-F581EEAA6296}"/>
              </a:ext>
            </a:extLst>
          </p:cNvPr>
          <p:cNvSpPr txBox="1"/>
          <p:nvPr/>
        </p:nvSpPr>
        <p:spPr>
          <a:xfrm>
            <a:off x="568171" y="1145219"/>
            <a:ext cx="1125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Bibliografie: </a:t>
            </a:r>
            <a:r>
              <a:rPr lang="en-US">
                <a:hlinkClick r:id="rId2"/>
              </a:rPr>
              <a:t>https://www.programiz.com/c-programming/examples/fibonacci-series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333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412F24"/>
      </a:dk2>
      <a:lt2>
        <a:srgbClr val="E8E5E2"/>
      </a:lt2>
      <a:accent1>
        <a:srgbClr val="3B75B1"/>
      </a:accent1>
      <a:accent2>
        <a:srgbClr val="49B0BB"/>
      </a:accent2>
      <a:accent3>
        <a:srgbClr val="4D56C3"/>
      </a:accent3>
      <a:accent4>
        <a:srgbClr val="B14F3B"/>
      </a:accent4>
      <a:accent5>
        <a:srgbClr val="C3924D"/>
      </a:accent5>
      <a:accent6>
        <a:srgbClr val="A8A838"/>
      </a:accent6>
      <a:hlink>
        <a:srgbClr val="AE753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B3AC5C3772B84FA72474F3266239F5" ma:contentTypeVersion="6" ma:contentTypeDescription="Create a new document." ma:contentTypeScope="" ma:versionID="a91f93334a746d75ab8903305941f00b">
  <xsd:schema xmlns:xsd="http://www.w3.org/2001/XMLSchema" xmlns:xs="http://www.w3.org/2001/XMLSchema" xmlns:p="http://schemas.microsoft.com/office/2006/metadata/properties" xmlns:ns3="0a9abc3b-b67c-45af-b1d9-b0180db7a2c4" targetNamespace="http://schemas.microsoft.com/office/2006/metadata/properties" ma:root="true" ma:fieldsID="5f52c8b3140cacf8cd97f7493225a316" ns3:_="">
    <xsd:import namespace="0a9abc3b-b67c-45af-b1d9-b0180db7a2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abc3b-b67c-45af-b1d9-b0180db7a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4569B-45C5-45B9-A152-19F2EBC9B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9abc3b-b67c-45af-b1d9-b0180db7a2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38B5BB-AAD8-4332-A0A7-90761B010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DF62D-C439-4396-B1DF-E8B75C9D8201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a9abc3b-b67c-45af-b1d9-b0180db7a2c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Grandview Display</vt:lpstr>
      <vt:lpstr>DashVTI</vt:lpstr>
      <vt:lpstr>Fibbonaci  Sequence</vt:lpstr>
      <vt:lpstr>Fibbonaci Sequence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Fibbonaci  Sequence</dc:title>
  <dc:creator>Matej BALOŠ</dc:creator>
  <cp:lastModifiedBy>Matej BALOŠ</cp:lastModifiedBy>
  <cp:revision>2</cp:revision>
  <dcterms:created xsi:type="dcterms:W3CDTF">2022-05-24T21:45:27Z</dcterms:created>
  <dcterms:modified xsi:type="dcterms:W3CDTF">2022-05-24T22:05:40Z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0x0101003BB3AC5C3772B84FA72474F3266239F5</vt:lpwstr>
  </property>
</Properties>
</file>