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9" r:id="rId6"/>
    <p:sldId id="270" r:id="rId7"/>
    <p:sldId id="259" r:id="rId8"/>
    <p:sldId id="274" r:id="rId9"/>
    <p:sldId id="275" r:id="rId10"/>
    <p:sldId id="272" r:id="rId11"/>
    <p:sldId id="273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51"/>
  </p:normalViewPr>
  <p:slideViewPr>
    <p:cSldViewPr snapToGrid="0" snapToObjects="1">
      <p:cViewPr varScale="1">
        <p:scale>
          <a:sx n="87" d="100"/>
          <a:sy n="87" d="100"/>
        </p:scale>
        <p:origin x="1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>
            <a:normAutofit/>
          </a:bodyPr>
          <a:lstStyle>
            <a:lvl1pPr>
              <a:defRPr sz="7300"/>
            </a:lvl1pPr>
          </a:lstStyle>
          <a:p>
            <a:r>
              <a:rPr lang="sk-SK" dirty="0"/>
              <a:t>DIPLOMOVÁ PRÁCA</a:t>
            </a:r>
            <a:br>
              <a:rPr lang="sk-SK" dirty="0"/>
            </a:br>
            <a:r>
              <a:rPr lang="sk-SK" sz="3300" dirty="0"/>
              <a:t>Lokalizačný systém pre mobilného robota</a:t>
            </a:r>
            <a:br>
              <a:rPr lang="sk-SK" sz="3300" dirty="0"/>
            </a:br>
            <a:endParaRPr sz="3300"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994400"/>
            <a:ext cx="10464800" cy="9201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algn="r">
              <a:defRPr sz="3400"/>
            </a:lvl1pPr>
          </a:lstStyle>
          <a:p>
            <a:r>
              <a:t>Matejka Dušan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k-SK" dirty="0"/>
              <a:t>Literatúra</a:t>
            </a:r>
            <a:r>
              <a:rPr dirty="0"/>
              <a:t> 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86266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PROBABILISTIC ROBOTICS</a:t>
            </a:r>
          </a:p>
          <a:p>
            <a:r>
              <a:rPr lang="en-US" dirty="0"/>
              <a:t>The CUDA HANDBOOK. A Comprehensive Guide to GPU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470192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k-SK" dirty="0"/>
              <a:t>Články</a:t>
            </a:r>
            <a:r>
              <a:rPr dirty="0"/>
              <a:t> 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86266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Robust Monte Carlo localization for mobile robots </a:t>
            </a:r>
          </a:p>
          <a:p>
            <a:r>
              <a:rPr lang="en-US" dirty="0"/>
              <a:t>Mobile Robot Localization: A Review of Probabilistic Map- Based Techniques</a:t>
            </a:r>
          </a:p>
          <a:p>
            <a:r>
              <a:rPr lang="en-US" dirty="0"/>
              <a:t>Map-based navigation in mobile robots</a:t>
            </a:r>
          </a:p>
          <a:p>
            <a:r>
              <a:rPr lang="en-US" dirty="0" err="1"/>
              <a:t>HipMCL</a:t>
            </a:r>
            <a:r>
              <a:rPr lang="en-US" dirty="0"/>
              <a:t>: a high-performance parallel implementation of the Markov clustering algorithm for large-scale networks</a:t>
            </a:r>
          </a:p>
        </p:txBody>
      </p:sp>
    </p:spTree>
    <p:extLst>
      <p:ext uri="{BB962C8B-B14F-4D97-AF65-F5344CB8AC3E}">
        <p14:creationId xmlns:p14="http://schemas.microsoft.com/office/powerpoint/2010/main" val="21536043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257644" y="3201085"/>
            <a:ext cx="10641914" cy="3302000"/>
          </a:xfrm>
          <a:prstGeom prst="rect">
            <a:avLst/>
          </a:prstGeom>
        </p:spPr>
        <p:txBody>
          <a:bodyPr/>
          <a:lstStyle/>
          <a:p>
            <a:r>
              <a:rPr lang="sk-SK" dirty="0"/>
              <a:t>Ďakujem za pozornosť</a:t>
            </a:r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CIEĽ </a:t>
            </a:r>
            <a:r>
              <a:rPr lang="sk-SK" dirty="0"/>
              <a:t>DIPLOMOVEJ</a:t>
            </a:r>
            <a:r>
              <a:rPr dirty="0"/>
              <a:t> PRÁCE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vyskúmať</a:t>
            </a:r>
            <a:r>
              <a:rPr lang="en-US" dirty="0"/>
              <a:t>, </a:t>
            </a:r>
            <a:r>
              <a:rPr lang="en-US" dirty="0" err="1"/>
              <a:t>navrhnúť</a:t>
            </a:r>
            <a:r>
              <a:rPr lang="en-US" dirty="0"/>
              <a:t> a </a:t>
            </a:r>
            <a:r>
              <a:rPr lang="en-US" dirty="0" err="1"/>
              <a:t>implementovať</a:t>
            </a:r>
            <a:r>
              <a:rPr lang="en-US" dirty="0"/>
              <a:t> </a:t>
            </a:r>
            <a:r>
              <a:rPr lang="en-US" dirty="0" err="1"/>
              <a:t>vhodný</a:t>
            </a:r>
            <a:r>
              <a:rPr lang="en-US" dirty="0"/>
              <a:t> </a:t>
            </a:r>
            <a:r>
              <a:rPr lang="en-US" dirty="0" err="1"/>
              <a:t>lokalizačný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využívajúci</a:t>
            </a:r>
            <a:r>
              <a:rPr lang="en-US" dirty="0"/>
              <a:t> </a:t>
            </a:r>
            <a:r>
              <a:rPr lang="en-US" dirty="0" err="1"/>
              <a:t>dáta</a:t>
            </a:r>
            <a:r>
              <a:rPr lang="en-US" dirty="0"/>
              <a:t> z </a:t>
            </a:r>
            <a:r>
              <a:rPr lang="en-US" dirty="0" err="1"/>
              <a:t>hĺbkového</a:t>
            </a:r>
            <a:r>
              <a:rPr lang="en-US" dirty="0"/>
              <a:t> </a:t>
            </a:r>
            <a:r>
              <a:rPr lang="en-US" dirty="0" err="1"/>
              <a:t>laserového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  <a:p>
            <a:r>
              <a:rPr lang="en-US" dirty="0" err="1"/>
              <a:t>naplánovanej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pre </a:t>
            </a:r>
            <a:r>
              <a:rPr lang="en-US" dirty="0" err="1"/>
              <a:t>mobilného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 do </a:t>
            </a:r>
            <a:r>
              <a:rPr lang="en-US" dirty="0" err="1"/>
              <a:t>súťaže</a:t>
            </a:r>
            <a:r>
              <a:rPr lang="en-US" dirty="0"/>
              <a:t> SICK robot day 2018</a:t>
            </a:r>
          </a:p>
          <a:p>
            <a:r>
              <a:rPr lang="en-US" dirty="0" err="1"/>
              <a:t>využitie</a:t>
            </a:r>
            <a:r>
              <a:rPr lang="en-US" dirty="0"/>
              <a:t> </a:t>
            </a:r>
            <a:r>
              <a:rPr lang="en-US" dirty="0" err="1"/>
              <a:t>výkonnej</a:t>
            </a:r>
            <a:r>
              <a:rPr lang="en-US" dirty="0"/>
              <a:t> </a:t>
            </a:r>
            <a:r>
              <a:rPr lang="en-US" dirty="0" err="1"/>
              <a:t>výpočtovej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GPU NVIDIA Jetson TX2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SICK robot day 2018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Arena 13m x 7m</a:t>
            </a:r>
          </a:p>
          <a:p>
            <a:r>
              <a:rPr lang="en-US" dirty="0"/>
              <a:t>2 </a:t>
            </a:r>
            <a:r>
              <a:rPr lang="en-US" dirty="0" err="1"/>
              <a:t>roboti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stanice</a:t>
            </a:r>
            <a:endParaRPr lang="en-US" dirty="0"/>
          </a:p>
          <a:p>
            <a:r>
              <a:rPr lang="sk-SK" dirty="0"/>
              <a:t>1 transportér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252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 err="1"/>
              <a:t>Ihrisko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FE957-5132-2840-9B4A-BC69D2CD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3004800" cy="62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59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 err="1"/>
              <a:t>Objekty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55601-C785-CF4E-85A1-DD824E31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3423171"/>
            <a:ext cx="5982558" cy="374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069B1-A712-674B-8C9C-0FA418090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3796874"/>
            <a:ext cx="3505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40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GPU NVIDIA Jetson TX2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56E38-42A4-674C-8718-98B3E9C0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59" y="3410714"/>
            <a:ext cx="7463481" cy="4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58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Mikeš</a:t>
            </a:r>
            <a:r>
              <a:rPr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0BD44-C6F7-6C42-AD30-34BCB411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7" y="2908945"/>
            <a:ext cx="7376983" cy="55525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</a:t>
            </a:r>
            <a:r>
              <a:rPr lang="en-US" dirty="0" err="1"/>
              <a:t>locatization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6A8F1-01DA-0440-B909-8C3319A3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163939"/>
            <a:ext cx="4961528" cy="490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9EF21-00C6-BD49-97C1-24A6F912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54" y="3163939"/>
            <a:ext cx="4973146" cy="49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25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</a:t>
            </a:r>
            <a:r>
              <a:rPr lang="en-US" dirty="0" err="1"/>
              <a:t>locatization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146B0-00F4-E640-8AF0-AFED15DA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119693"/>
            <a:ext cx="4920021" cy="4873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F3F21-5566-B041-B5E6-F8BAFC331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6" y="3119693"/>
            <a:ext cx="4973074" cy="5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71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92</Words>
  <Application>Microsoft Macintosh PowerPoint</Application>
  <PresentationFormat>Custom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Light</vt:lpstr>
      <vt:lpstr>Helvetica Neue</vt:lpstr>
      <vt:lpstr>White</vt:lpstr>
      <vt:lpstr>DIPLOMOVÁ PRÁCA Lokalizačný systém pre mobilného robota </vt:lpstr>
      <vt:lpstr>CIEĽ DIPLOMOVEJ PRÁCE</vt:lpstr>
      <vt:lpstr>SICK robot day 2018</vt:lpstr>
      <vt:lpstr>Ihrisko</vt:lpstr>
      <vt:lpstr>Objekty</vt:lpstr>
      <vt:lpstr>GPU NVIDIA Jetson TX2</vt:lpstr>
      <vt:lpstr>Mikeš </vt:lpstr>
      <vt:lpstr>Monte carlo locatization</vt:lpstr>
      <vt:lpstr>Monte carlo locatization</vt:lpstr>
      <vt:lpstr>Literatúra </vt:lpstr>
      <vt:lpstr>Články </vt:lpstr>
      <vt:lpstr>Ďakujem za pozornosť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DIPLOMOVÁ PRÁCA Lokalizačný systém pre mobilného robota </dc:title>
  <cp:lastModifiedBy>Matejka Dušan</cp:lastModifiedBy>
  <cp:revision>7</cp:revision>
  <dcterms:modified xsi:type="dcterms:W3CDTF">2018-05-17T21:46:59Z</dcterms:modified>
</cp:coreProperties>
</file>