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>
              <a:defRPr sz="7300"/>
            </a:lvl1pPr>
          </a:lstStyle>
          <a:p>
            <a:pPr/>
            <a:r>
              <a:t>ZDROJE BAKALÁRSKEJ PRÁCE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270000" y="5994400"/>
            <a:ext cx="10464800" cy="920106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 algn="r">
              <a:defRPr sz="3400"/>
            </a:lvl1pPr>
          </a:lstStyle>
          <a:p>
            <a:pPr/>
            <a:r>
              <a:t>Matejka Dušan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</a:t>
            </a:r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xfrm>
            <a:off x="952500" y="2603500"/>
            <a:ext cx="3547517" cy="6286500"/>
          </a:xfrm>
          <a:prstGeom prst="rect">
            <a:avLst/>
          </a:prstGeom>
        </p:spPr>
        <p:txBody>
          <a:bodyPr/>
          <a:lstStyle/>
          <a:p>
            <a:pPr/>
            <a:r>
              <a:t>Použitie pri admistratívnej časti webovej aplikácie (design)</a:t>
            </a:r>
          </a:p>
        </p:txBody>
      </p:sp>
      <p:pic>
        <p:nvPicPr>
          <p:cNvPr id="153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9000" y="3949700"/>
            <a:ext cx="5689600" cy="359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KONIEC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CIEĽ PREZENTÁCIE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Základne info o mojej bakalárskej praci</a:t>
            </a:r>
          </a:p>
          <a:p>
            <a:pPr/>
            <a:r>
              <a:t>Plánované použité technológie a ich dokumentácie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CIEĽ BAKALÁRSKEJ PRÁCE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Vytvorenie mobilnej aplikácie pre organizáciu pohybu a orientovania na kultúrnych podujatiach</a:t>
            </a:r>
          </a:p>
          <a:p>
            <a:pPr/>
            <a:r>
              <a:t>Vytvorenie webovej aplikácie na pre administráciu podujatí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ZDROJE 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952500" y="2603500"/>
            <a:ext cx="10862668" cy="6286500"/>
          </a:xfrm>
          <a:prstGeom prst="rect">
            <a:avLst/>
          </a:prstGeom>
        </p:spPr>
        <p:txBody>
          <a:bodyPr/>
          <a:lstStyle/>
          <a:p>
            <a:pPr/>
            <a:r>
              <a:t>Java 8 </a:t>
            </a:r>
          </a:p>
          <a:p>
            <a:pPr/>
            <a:r>
              <a:t>Vývojové prostredie Eclipse</a:t>
            </a:r>
          </a:p>
          <a:p>
            <a:pPr/>
            <a:r>
              <a:t>MySQL</a:t>
            </a:r>
          </a:p>
          <a:p>
            <a:pPr/>
            <a:r>
              <a:t>Python</a:t>
            </a:r>
          </a:p>
          <a:p>
            <a:pPr/>
            <a:r>
              <a:t>XHTML</a:t>
            </a:r>
          </a:p>
          <a:p>
            <a:pPr/>
            <a:r>
              <a:t>CSS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 8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Tvorba adroid aplikácii</a:t>
            </a:r>
          </a:p>
        </p:txBody>
      </p:sp>
      <p:pic>
        <p:nvPicPr>
          <p:cNvPr id="133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6100" y="2571750"/>
            <a:ext cx="5156200" cy="635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Eclipse</a:t>
            </a:r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xfrm>
            <a:off x="952500" y="2603500"/>
            <a:ext cx="3727996" cy="6286500"/>
          </a:xfrm>
          <a:prstGeom prst="rect">
            <a:avLst/>
          </a:prstGeom>
        </p:spPr>
        <p:txBody>
          <a:bodyPr/>
          <a:lstStyle/>
          <a:p>
            <a:pPr/>
            <a:r>
              <a:t>Vývojove prostredie pre python a tvorbu androidových aplikácii a</a:t>
            </a:r>
          </a:p>
        </p:txBody>
      </p:sp>
      <p:pic>
        <p:nvPicPr>
          <p:cNvPr id="137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5974" y="2746101"/>
            <a:ext cx="7501623" cy="60012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MySQL</a:t>
            </a:r>
          </a:p>
        </p:txBody>
      </p:sp>
      <p:sp>
        <p:nvSpPr>
          <p:cNvPr id="140" name="Shape 140"/>
          <p:cNvSpPr/>
          <p:nvPr>
            <p:ph type="body" sz="quarter" idx="1"/>
          </p:nvPr>
        </p:nvSpPr>
        <p:spPr>
          <a:xfrm>
            <a:off x="952500" y="2603500"/>
            <a:ext cx="3948361" cy="6286500"/>
          </a:xfrm>
          <a:prstGeom prst="rect">
            <a:avLst/>
          </a:prstGeom>
        </p:spPr>
        <p:txBody>
          <a:bodyPr/>
          <a:lstStyle/>
          <a:p>
            <a:pPr/>
            <a:r>
              <a:t>Uloženie všetkých dát ktoré sa týkajú podujatia</a:t>
            </a:r>
          </a:p>
        </p:txBody>
      </p:sp>
      <p:pic>
        <p:nvPicPr>
          <p:cNvPr id="14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07200" y="3860800"/>
            <a:ext cx="3251200" cy="325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</a:t>
            </a:r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xfrm>
            <a:off x="952500" y="2603500"/>
            <a:ext cx="3920927" cy="6286500"/>
          </a:xfrm>
          <a:prstGeom prst="rect">
            <a:avLst/>
          </a:prstGeom>
        </p:spPr>
        <p:txBody>
          <a:bodyPr/>
          <a:lstStyle/>
          <a:p>
            <a:pPr/>
            <a:r>
              <a:t>Tvorba webovej aplikácie pre administratívnu časť</a:t>
            </a:r>
          </a:p>
        </p:txBody>
      </p:sp>
      <p:pic>
        <p:nvPicPr>
          <p:cNvPr id="14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8399" y="3447930"/>
            <a:ext cx="7603333" cy="45976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XHTML</a:t>
            </a:r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xfrm>
            <a:off x="952500" y="2603500"/>
            <a:ext cx="3740002" cy="6286500"/>
          </a:xfrm>
          <a:prstGeom prst="rect">
            <a:avLst/>
          </a:prstGeom>
        </p:spPr>
        <p:txBody>
          <a:bodyPr/>
          <a:lstStyle/>
          <a:p>
            <a:pPr/>
            <a:r>
              <a:t>Použitie pri admistratívnej časti webovej aplikácie</a:t>
            </a:r>
          </a:p>
        </p:txBody>
      </p:sp>
      <p:pic>
        <p:nvPicPr>
          <p:cNvPr id="14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5100" y="3742246"/>
            <a:ext cx="6892677" cy="40090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