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68" r:id="rId5"/>
    <p:sldId id="269" r:id="rId6"/>
    <p:sldId id="270" r:id="rId7"/>
    <p:sldId id="259" r:id="rId8"/>
    <p:sldId id="272" r:id="rId9"/>
    <p:sldId id="273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1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>
            <a:normAutofit/>
          </a:bodyPr>
          <a:lstStyle>
            <a:lvl1pPr>
              <a:defRPr sz="7300"/>
            </a:lvl1pPr>
          </a:lstStyle>
          <a:p>
            <a:r>
              <a:rPr lang="sk-SK" dirty="0"/>
              <a:t>DIPLOMOVÁ PRÁCA</a:t>
            </a:r>
            <a:br>
              <a:rPr lang="sk-SK" dirty="0"/>
            </a:br>
            <a:r>
              <a:rPr lang="sk-SK" sz="3300" dirty="0"/>
              <a:t>Lokalizačný systém pre mobilného robota</a:t>
            </a:r>
            <a:br>
              <a:rPr lang="sk-SK" sz="3300" dirty="0"/>
            </a:br>
            <a:endParaRPr sz="3300"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994400"/>
            <a:ext cx="10464800" cy="9201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algn="r">
              <a:defRPr sz="3400"/>
            </a:lvl1pPr>
          </a:lstStyle>
          <a:p>
            <a:r>
              <a:t>Matejka Dušan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1257644" y="3201085"/>
            <a:ext cx="10641914" cy="3302000"/>
          </a:xfrm>
          <a:prstGeom prst="rect">
            <a:avLst/>
          </a:prstGeom>
        </p:spPr>
        <p:txBody>
          <a:bodyPr/>
          <a:lstStyle/>
          <a:p>
            <a:r>
              <a:rPr lang="sk-SK" dirty="0"/>
              <a:t>Ďakujem za pozornosť</a:t>
            </a:r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CIEĽ </a:t>
            </a:r>
            <a:r>
              <a:rPr lang="sk-SK" dirty="0"/>
              <a:t>DIPLOMOVEJ</a:t>
            </a:r>
            <a:r>
              <a:rPr dirty="0"/>
              <a:t> PRÁCE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vyskúmať</a:t>
            </a:r>
            <a:r>
              <a:rPr lang="en-US" dirty="0"/>
              <a:t>, </a:t>
            </a:r>
            <a:r>
              <a:rPr lang="en-US" dirty="0" err="1"/>
              <a:t>navrhnúť</a:t>
            </a:r>
            <a:r>
              <a:rPr lang="en-US" dirty="0"/>
              <a:t> a </a:t>
            </a:r>
            <a:r>
              <a:rPr lang="en-US" dirty="0" err="1"/>
              <a:t>implementovať</a:t>
            </a:r>
            <a:r>
              <a:rPr lang="en-US" dirty="0"/>
              <a:t> </a:t>
            </a:r>
            <a:r>
              <a:rPr lang="en-US" dirty="0" err="1"/>
              <a:t>vhodný</a:t>
            </a:r>
            <a:r>
              <a:rPr lang="en-US" dirty="0"/>
              <a:t> </a:t>
            </a:r>
            <a:r>
              <a:rPr lang="en-US" dirty="0" err="1"/>
              <a:t>lokalizačný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využívajúci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z </a:t>
            </a:r>
            <a:r>
              <a:rPr lang="en-US" dirty="0" err="1"/>
              <a:t>hĺbkového</a:t>
            </a:r>
            <a:r>
              <a:rPr lang="en-US" dirty="0"/>
              <a:t> </a:t>
            </a:r>
            <a:r>
              <a:rPr lang="en-US" dirty="0" err="1"/>
              <a:t>laserového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  <a:p>
            <a:r>
              <a:rPr lang="en-US" dirty="0" err="1"/>
              <a:t>naplánovanej</a:t>
            </a:r>
            <a:r>
              <a:rPr lang="en-US" dirty="0"/>
              <a:t> </a:t>
            </a:r>
            <a:r>
              <a:rPr lang="en-US" dirty="0" err="1"/>
              <a:t>stratégie</a:t>
            </a:r>
            <a:r>
              <a:rPr lang="en-US" dirty="0"/>
              <a:t> pre </a:t>
            </a:r>
            <a:r>
              <a:rPr lang="en-US" dirty="0" err="1"/>
              <a:t>mobilného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 do 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súťaže</a:t>
            </a:r>
            <a:r>
              <a:rPr lang="en-US" dirty="0"/>
              <a:t> SICK robot day 2018</a:t>
            </a:r>
          </a:p>
          <a:p>
            <a:r>
              <a:rPr lang="en-US" dirty="0" err="1"/>
              <a:t>využitie</a:t>
            </a:r>
            <a:r>
              <a:rPr lang="en-US" dirty="0"/>
              <a:t> </a:t>
            </a:r>
            <a:r>
              <a:rPr lang="en-US" dirty="0" err="1"/>
              <a:t>výkonnej</a:t>
            </a:r>
            <a:r>
              <a:rPr lang="en-US" dirty="0"/>
              <a:t> </a:t>
            </a:r>
            <a:r>
              <a:rPr lang="en-US" dirty="0" err="1"/>
              <a:t>výpočtovej</a:t>
            </a:r>
            <a:r>
              <a:rPr lang="en-US" dirty="0"/>
              <a:t> </a:t>
            </a:r>
            <a:r>
              <a:rPr lang="en-US" dirty="0" err="1"/>
              <a:t>platformy</a:t>
            </a:r>
            <a:r>
              <a:rPr lang="en-US" dirty="0"/>
              <a:t> GPU NVIDIA Jetson TX2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SICK robot day 2018</a:t>
            </a:r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Arena 13m x 7m</a:t>
            </a:r>
          </a:p>
          <a:p>
            <a:r>
              <a:rPr lang="en-US" dirty="0"/>
              <a:t>2 </a:t>
            </a:r>
            <a:r>
              <a:rPr lang="en-US" dirty="0" err="1"/>
              <a:t>roboti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stanice</a:t>
            </a:r>
            <a:endParaRPr lang="en-US" dirty="0"/>
          </a:p>
          <a:p>
            <a:r>
              <a:rPr lang="sk-SK" dirty="0"/>
              <a:t>1 transportér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252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 err="1"/>
              <a:t>Ihrisko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FE957-5132-2840-9B4A-BC69D2CD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3004800" cy="62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598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 err="1"/>
              <a:t>Objekty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55601-C785-CF4E-85A1-DD824E31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2" y="3423171"/>
            <a:ext cx="5982558" cy="374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069B1-A712-674B-8C9C-0FA418090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3796874"/>
            <a:ext cx="3505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40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GPU NVIDIA Jetson TX2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56E38-42A4-674C-8718-98B3E9C0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59" y="3410714"/>
            <a:ext cx="7463481" cy="4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58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Mikeš</a:t>
            </a:r>
            <a:r>
              <a:rPr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0BD44-C6F7-6C42-AD30-34BCB411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47" y="2908945"/>
            <a:ext cx="7376983" cy="55525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k-SK" dirty="0"/>
              <a:t>Literatúra</a:t>
            </a:r>
            <a:r>
              <a:rPr dirty="0"/>
              <a:t> 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86266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PROBABILISTIC ROBOTICS</a:t>
            </a:r>
          </a:p>
          <a:p>
            <a:r>
              <a:rPr lang="en-US" dirty="0"/>
              <a:t>The CUDA HANDBOOK. A Comprehensive Guide to GPU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470192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k-SK" dirty="0"/>
              <a:t>Články</a:t>
            </a:r>
            <a:r>
              <a:rPr dirty="0"/>
              <a:t> 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86266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Robust Monte Carlo localization for mobile robots </a:t>
            </a:r>
          </a:p>
          <a:p>
            <a:r>
              <a:rPr lang="en-US" dirty="0"/>
              <a:t>Mobile Robot Localization: A Review of Probabilistic Map- Based Techniques</a:t>
            </a:r>
          </a:p>
          <a:p>
            <a:r>
              <a:rPr lang="en-US" dirty="0"/>
              <a:t>Map-based navigation in mobile robots</a:t>
            </a:r>
          </a:p>
          <a:p>
            <a:r>
              <a:rPr lang="en-US" dirty="0" err="1"/>
              <a:t>HipMCL</a:t>
            </a:r>
            <a:r>
              <a:rPr lang="en-US" dirty="0"/>
              <a:t>: a high-performance parallel implementation of the Markov clustering algorithm for large-scale networks</a:t>
            </a:r>
          </a:p>
        </p:txBody>
      </p:sp>
    </p:spTree>
    <p:extLst>
      <p:ext uri="{BB962C8B-B14F-4D97-AF65-F5344CB8AC3E}">
        <p14:creationId xmlns:p14="http://schemas.microsoft.com/office/powerpoint/2010/main" val="215360436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Macintosh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Light</vt:lpstr>
      <vt:lpstr>Helvetica Neue</vt:lpstr>
      <vt:lpstr>White</vt:lpstr>
      <vt:lpstr>DIPLOMOVÁ PRÁCA Lokalizačný systém pre mobilného robota </vt:lpstr>
      <vt:lpstr>CIEĽ DIPLOMOVEJ PRÁCE</vt:lpstr>
      <vt:lpstr>SICK robot day 2018</vt:lpstr>
      <vt:lpstr>Ihrisko</vt:lpstr>
      <vt:lpstr>Objekty</vt:lpstr>
      <vt:lpstr>GPU NVIDIA Jetson TX2</vt:lpstr>
      <vt:lpstr>Mikeš </vt:lpstr>
      <vt:lpstr>Literatúra </vt:lpstr>
      <vt:lpstr>Články </vt:lpstr>
      <vt:lpstr>Ďakujem za pozornosť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DIPLOMOVÁ PRÁCA Lokalizačný systém pre mobilného robota </dc:title>
  <cp:lastModifiedBy>Matejka Dušan</cp:lastModifiedBy>
  <cp:revision>5</cp:revision>
  <dcterms:modified xsi:type="dcterms:W3CDTF">2018-05-10T20:23:20Z</dcterms:modified>
</cp:coreProperties>
</file>