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rednji slog 2 – poudarek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32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464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16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5599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1281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82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14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49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24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318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567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4CDD-69CA-4CDD-875E-346220F33D4C}" type="datetimeFigureOut">
              <a:rPr lang="sl-SI" smtClean="0"/>
              <a:t>11. 04. 2018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1CF3-31CF-4DD8-ADF6-5C04C93892E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2475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TPO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1. Sprint review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673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#7 Izbirni predmeti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/>
              <a:t>Študent lahko ob vpisu vzpostavi izbirni del predmetnika, ki je v splošnem sestavljen iz predmetov posameznih modulov, strokovnih izbirnih predmetov in splošnih izbirnih predmetov.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>Študent z dovolj visoko povprečno oceno lahko v 3. letniku poljubno izbira izbirne predmete. Namesto splošnega izbirnega predmeta lahko študent izbere nek strokovni predmet. Za študenta ta zgodba ni samostojna, ampak je sestavni del zajema vpisnega lista.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za študenta 1. letnika (ni izbirnih predmetov)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za študenta 2. letnika (1 strokovni, 1 splošno izbirni predmet)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za študenta 3. letnika, ki izbira module (max. 2 modula).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za študenta 3. letnika, ki prosto izbira izbirne predmete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ujemanje števila kreditnih točk (Vsi predmeti morajo obsegati točno 60 KT).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izpis vpisnega lista.*</a:t>
            </a:r>
          </a:p>
        </p:txBody>
      </p:sp>
    </p:spTree>
    <p:extLst>
      <p:ext uri="{BB962C8B-B14F-4D97-AF65-F5344CB8AC3E}">
        <p14:creationId xmlns:p14="http://schemas.microsoft.com/office/powerpoint/2010/main" val="353592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#12 Vzdrževanje šifrantov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Skrbnik lahko doda, spremeni in briše zapis v kateremkoli šifrantu.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dodajanje novega zapisa.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brisanje obstoječega zapisa.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popravljanje (spreminjanje) obstoječega zapisa (tudi oznaka, da šifra ni več veljavna).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iskanje - pozicioniranje na ustrezen zapis tako na podlagi šifre kot na podlagi opisa (naziva).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496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26737"/>
              </p:ext>
            </p:extLst>
          </p:nvPr>
        </p:nvGraphicFramePr>
        <p:xfrm>
          <a:off x="156752" y="182879"/>
          <a:ext cx="11721738" cy="52975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5248">
                  <a:extLst>
                    <a:ext uri="{9D8B030D-6E8A-4147-A177-3AD203B41FA5}">
                      <a16:colId xmlns:a16="http://schemas.microsoft.com/office/drawing/2014/main" val="3171266205"/>
                    </a:ext>
                  </a:extLst>
                </a:gridCol>
                <a:gridCol w="3399244">
                  <a:extLst>
                    <a:ext uri="{9D8B030D-6E8A-4147-A177-3AD203B41FA5}">
                      <a16:colId xmlns:a16="http://schemas.microsoft.com/office/drawing/2014/main" val="278740868"/>
                    </a:ext>
                  </a:extLst>
                </a:gridCol>
                <a:gridCol w="3907246">
                  <a:extLst>
                    <a:ext uri="{9D8B030D-6E8A-4147-A177-3AD203B41FA5}">
                      <a16:colId xmlns:a16="http://schemas.microsoft.com/office/drawing/2014/main" val="1775691776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Izbrane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Izpolnjene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Zagovarjane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1852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 Prijava v sistem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DA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38454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 Osebni podatki študenta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DA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4509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 Izvoz rezultatov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 smtClean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84903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#4 Uvoz podatkov o sprejetih kandidatih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DA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16521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#5 Žeton za vpis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DA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29752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#6 Vpisni list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...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79658"/>
                  </a:ext>
                </a:extLst>
              </a:tr>
              <a:tr h="429500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#7 Izbirni predmeti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...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2941"/>
                  </a:ext>
                </a:extLst>
              </a:tr>
              <a:tr h="214750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#8 Tiskanje vpisnega lista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?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62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#9 Potrditev vpisa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?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422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#10 Seznam vpisanih v predmet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?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8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#11 Število vpisanih v posamezne predmete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?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12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#12 Vzdrževanje šifrantov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DA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88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l-SI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#33 Podatki o študentu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?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7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4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Podatki za testiranje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Študenti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Anka</a:t>
            </a:r>
            <a:r>
              <a:rPr lang="sl-SI" dirty="0" smtClean="0"/>
              <a:t> (prvič se vpisuje v 1 letnik. Prišla z importom)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Bine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Cvetka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David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/>
          </a:p>
          <a:p>
            <a:r>
              <a:rPr lang="sl-SI" dirty="0" smtClean="0"/>
              <a:t>Referent</a:t>
            </a:r>
          </a:p>
          <a:p>
            <a:pPr lvl="1"/>
            <a:r>
              <a:rPr lang="sl-SI" smtClean="0">
                <a:solidFill>
                  <a:srgbClr val="FF0000"/>
                </a:solidFill>
              </a:rPr>
              <a:t>Jože</a:t>
            </a:r>
            <a:r>
              <a:rPr lang="sl-SI" smtClean="0"/>
              <a:t> </a:t>
            </a:r>
            <a:r>
              <a:rPr lang="sl-SI" dirty="0" smtClean="0"/>
              <a:t>(</a:t>
            </a:r>
            <a:r>
              <a:rPr lang="sl-SI" b="1" dirty="0" smtClean="0"/>
              <a:t>upIme</a:t>
            </a:r>
            <a:r>
              <a:rPr lang="sl-SI" dirty="0" smtClean="0"/>
              <a:t>: jože1, </a:t>
            </a:r>
            <a:r>
              <a:rPr lang="sl-SI" b="1" dirty="0" smtClean="0"/>
              <a:t>password</a:t>
            </a:r>
            <a:r>
              <a:rPr lang="sl-SI" dirty="0" smtClean="0"/>
              <a:t>: 123)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3717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#1 Prijava v sistem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Uporabnik se lahko prijavi v sistem z uporabniškim imenom in geslom.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s pravilnim uporabniškim imenom in geslom. 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[]</a:t>
            </a: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s pravilnim uporabniškim imenom in napačnim geslom. 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 []</a:t>
            </a: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z napačnim uporabniškim imenom in pravilnim geslom. 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 []</a:t>
            </a: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začasno zaklepanje sistema (IP številke) po treh neveljavnih poskusih. 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 []</a:t>
            </a: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za pozabljeno geslo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 []</a:t>
            </a:r>
            <a:endParaRPr lang="sl-SI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5601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#2 Osebni podatki študenta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Študent/Referentka/učitelj lahko izpiše študentove osebne podatke.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>Referentka in učitelj najprej poiščeta študenta na podlagi vpisne številke ali začetnih črk priimka in imena.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>Izpisati je treba vpisno številko, priimek in ime, naslov stalnega bivališča, naslov za prejemanje pošte, telefonsko številko, naslov elektronske pošte, podatke o vseh vpisih (študijsko leto, letnik, študijski program, vrsta vpisa, način študija).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Ročno pripravi podatke za nekaj študentov in preveri izpis.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se izpišejo podatki o vseh vpisih (za vsa študijska leta, ko je bil vpisan).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za različne študijske programe, različne vrste vpisa (prvi vpis, ponovni vpis, absolvent), različne načine študija (redni, izredni)</a:t>
            </a:r>
          </a:p>
        </p:txBody>
      </p:sp>
    </p:spTree>
    <p:extLst>
      <p:ext uri="{BB962C8B-B14F-4D97-AF65-F5344CB8AC3E}">
        <p14:creationId xmlns:p14="http://schemas.microsoft.com/office/powerpoint/2010/main" val="186766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#3 Izvoz rezultatov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Uporabnik lahko izvozi v PDF ali CSV vse sezname, poročila ipd., ki se prikažejo na zaslonu.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izpis v Acrobat Readerju oziroma Excelu.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shranjevanje na datoteko.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0436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#4 Uvoz podatkov o sprejetih kandidatih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/>
              <a:t>Skrbnik lahko uvozi podatke o dijakih, ki so bili sprejeti v 1. letnik. </a:t>
            </a:r>
            <a:br>
              <a:rPr lang="sl-SI" dirty="0"/>
            </a:br>
            <a:r>
              <a:rPr lang="sl-SI" dirty="0"/>
              <a:t>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>Podatki so v obliki TXT datoteke s predpisano strukturo. </a:t>
            </a:r>
            <a:endParaRPr lang="sl-SI" dirty="0" smtClean="0"/>
          </a:p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>IME 30 znakov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>PRIIMEK 30 znakov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>PROGRAM 7 znakov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>E_MAIL 60 znakov </a:t>
            </a:r>
            <a:endParaRPr lang="sl-SI" dirty="0" smtClean="0"/>
          </a:p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>Ob uvozu se za vsakega novega študenta generirajo vpisna številka, uporabniško ime in geslo.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se izpiše seznam s podatki o uvoženih zapisih. 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[DONE]</a:t>
            </a: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je v primeru napake možno uvoz ponoviti. 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[DONE]</a:t>
            </a: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se ob uvozu vzpostavijo vpisna številka, uporabniško ime in geslo. 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[DONE]</a:t>
            </a: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se lahko nov študent prijavi v sistem</a:t>
            </a:r>
            <a:r>
              <a:rPr lang="sl-SI" dirty="0" smtClean="0">
                <a:solidFill>
                  <a:schemeClr val="accent1">
                    <a:lumMod val="50000"/>
                  </a:schemeClr>
                </a:solidFill>
              </a:rPr>
              <a:t>. [DONE]</a:t>
            </a:r>
            <a:endParaRPr lang="sl-SI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129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#5 Žeton za vpis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Referentka lahko kreira, ureja in briše žeton z dovoljenjem za vpis.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žeton vsebuje vse zahtevane podatke: študijski program, letnik, vrsto vpisa, način in obliko študija, pravico do proste izbire predmetov v 3. letniku.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se vrednosti podatkov v žetonu nastavijo avtomatsko na podlagi zadnjega vpisa.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urejanje žetona (možno, dokler žeton ni izkoriščen).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brisanje žetona (možno, dokler žeton ni izkoriščen).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je pri kreiranju in urejanju žetona zagotovljena veljavnost vseh šifer.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7118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#6 Vpisni list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l-SI" dirty="0"/>
              <a:t>Študent se lahko vpiše v prvi ali naslednje letnike. Ob vpisu se avtomatsko vzpostavi tisti del predmetnika, ki obsega obvezne predmete. 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se lahko vpiše samo študent, ki ima žeton ali je novinec.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so predizpolnjena vsa vnosna polja, za katera že od prej obstajajo podatki.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Zagotovi veljavnost vseh šifer (pošte, občine, države, študijskega programa, modula, vrste vpisa, vrste študija, oblike in načina študija, letnika).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veljavnost EMŠO in datuma rojstva.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znake v priimku in imenu (samo črke).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konsistentnost države in občine rojstva.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veljavnost letnika (prvi letnik pri prvem vpisu; enak ali za ena večji od prejšnjega vpisa).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pravilnost kombinacije letnik+študijski program+modul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pravilnost kombinacije vrsta vpisa+letnik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pravilnost kombinacije študijski program + vrsta študija (Klasius SRP)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študent ne more vnesti vrste vpisa 98.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po končanem vnosu ni moč popravljati podatkov (izkoriščen žeton).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so avtomatsko dodani obvezni predmeti.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Preveri, da vpis še ni potrjen.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seznam vpisanih.* </a:t>
            </a:r>
            <a:br>
              <a:rPr lang="sl-SI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l-SI" dirty="0">
                <a:solidFill>
                  <a:schemeClr val="accent1">
                    <a:lumMod val="50000"/>
                  </a:schemeClr>
                </a:solidFill>
              </a:rPr>
              <a:t># Preveri izpis vpisnega lista.*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641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298</Words>
  <Application>Microsoft Office PowerPoint</Application>
  <PresentationFormat>Širokozaslonsko</PresentationFormat>
  <Paragraphs>71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Officeova tema</vt:lpstr>
      <vt:lpstr>TPO</vt:lpstr>
      <vt:lpstr>PowerPointova predstavitev</vt:lpstr>
      <vt:lpstr>Podatki za testiranje</vt:lpstr>
      <vt:lpstr>#1 Prijava v sistem</vt:lpstr>
      <vt:lpstr>#2 Osebni podatki študenta</vt:lpstr>
      <vt:lpstr>#3 Izvoz rezultatov</vt:lpstr>
      <vt:lpstr>#4 Uvoz podatkov o sprejetih kandidatih</vt:lpstr>
      <vt:lpstr>#5 Žeton za vpis</vt:lpstr>
      <vt:lpstr>#6 Vpisni list</vt:lpstr>
      <vt:lpstr>#7 Izbirni predmeti</vt:lpstr>
      <vt:lpstr>#12 Vzdrževanje šifrantov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TPO</dc:title>
  <dc:creator>Windows User</dc:creator>
  <cp:lastModifiedBy>Windows User</cp:lastModifiedBy>
  <cp:revision>6</cp:revision>
  <dcterms:created xsi:type="dcterms:W3CDTF">2018-04-11T18:56:18Z</dcterms:created>
  <dcterms:modified xsi:type="dcterms:W3CDTF">2018-04-11T20:12:12Z</dcterms:modified>
</cp:coreProperties>
</file>