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2B5E700D-073C-47A6-A011-8C89916C6F1B}">
          <p14:sldIdLst>
            <p14:sldId id="256"/>
            <p14:sldId id="257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7ED"/>
    <a:srgbClr val="680F77"/>
    <a:srgbClr val="3F0662"/>
    <a:srgbClr val="340563"/>
    <a:srgbClr val="780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5C339-5DDD-464E-AC90-F6691FE52C4D}" v="91" dt="2024-01-15T19:57:35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ěj Klimeš" userId="e11651f8e8616c05" providerId="LiveId" clId="{C2D5C339-5DDD-464E-AC90-F6691FE52C4D}"/>
    <pc:docChg chg="undo custSel addSld delSld modSld addSection delSection modSection">
      <pc:chgData name="Matěj Klimeš" userId="e11651f8e8616c05" providerId="LiveId" clId="{C2D5C339-5DDD-464E-AC90-F6691FE52C4D}" dt="2024-01-15T23:25:22.117" v="1344" actId="14838"/>
      <pc:docMkLst>
        <pc:docMk/>
      </pc:docMkLst>
      <pc:sldChg chg="addSp modSp mod modTransition">
        <pc:chgData name="Matěj Klimeš" userId="e11651f8e8616c05" providerId="LiveId" clId="{C2D5C339-5DDD-464E-AC90-F6691FE52C4D}" dt="2024-01-15T23:25:22.117" v="1344" actId="14838"/>
        <pc:sldMkLst>
          <pc:docMk/>
          <pc:sldMk cId="983119881" sldId="256"/>
        </pc:sldMkLst>
        <pc:spChg chg="mod">
          <ac:chgData name="Matěj Klimeš" userId="e11651f8e8616c05" providerId="LiveId" clId="{C2D5C339-5DDD-464E-AC90-F6691FE52C4D}" dt="2024-01-15T23:25:22.117" v="1344" actId="14838"/>
          <ac:spMkLst>
            <pc:docMk/>
            <pc:sldMk cId="983119881" sldId="256"/>
            <ac:spMk id="3" creationId="{9E1D4252-2BFD-CA93-5FD1-6BF234A24D20}"/>
          </ac:spMkLst>
        </pc:spChg>
        <pc:picChg chg="mod">
          <ac:chgData name="Matěj Klimeš" userId="e11651f8e8616c05" providerId="LiveId" clId="{C2D5C339-5DDD-464E-AC90-F6691FE52C4D}" dt="2024-01-15T19:42:03.399" v="1259" actId="1076"/>
          <ac:picMkLst>
            <pc:docMk/>
            <pc:sldMk cId="983119881" sldId="256"/>
            <ac:picMk id="5" creationId="{EB1572C8-75FF-2548-38DC-418DB8E09459}"/>
          </ac:picMkLst>
        </pc:picChg>
        <pc:picChg chg="mod">
          <ac:chgData name="Matěj Klimeš" userId="e11651f8e8616c05" providerId="LiveId" clId="{C2D5C339-5DDD-464E-AC90-F6691FE52C4D}" dt="2024-01-15T19:42:00.276" v="1258" actId="1076"/>
          <ac:picMkLst>
            <pc:docMk/>
            <pc:sldMk cId="983119881" sldId="256"/>
            <ac:picMk id="7" creationId="{787D25C0-27FD-D4C6-1500-D69BF72D9C8B}"/>
          </ac:picMkLst>
        </pc:picChg>
        <pc:cxnChg chg="add mod">
          <ac:chgData name="Matěj Klimeš" userId="e11651f8e8616c05" providerId="LiveId" clId="{C2D5C339-5DDD-464E-AC90-F6691FE52C4D}" dt="2024-01-15T18:58:42.867" v="278" actId="1076"/>
          <ac:cxnSpMkLst>
            <pc:docMk/>
            <pc:sldMk cId="983119881" sldId="256"/>
            <ac:cxnSpMk id="9" creationId="{EDB86C3E-7CF3-EEF7-2DB7-7EB6ADF88263}"/>
          </ac:cxnSpMkLst>
        </pc:cxnChg>
      </pc:sldChg>
      <pc:sldChg chg="addSp delSp modSp mod modTransition">
        <pc:chgData name="Matěj Klimeš" userId="e11651f8e8616c05" providerId="LiveId" clId="{C2D5C339-5DDD-464E-AC90-F6691FE52C4D}" dt="2024-01-15T19:51:21.743" v="1317"/>
        <pc:sldMkLst>
          <pc:docMk/>
          <pc:sldMk cId="2205241795" sldId="257"/>
        </pc:sldMkLst>
        <pc:spChg chg="add del mod">
          <ac:chgData name="Matěj Klimeš" userId="e11651f8e8616c05" providerId="LiveId" clId="{C2D5C339-5DDD-464E-AC90-F6691FE52C4D}" dt="2024-01-15T18:54:50.756" v="15" actId="11529"/>
          <ac:spMkLst>
            <pc:docMk/>
            <pc:sldMk cId="2205241795" sldId="257"/>
            <ac:spMk id="5" creationId="{421F62AB-8DC5-BDC6-4958-21F7E7B9DAB6}"/>
          </ac:spMkLst>
        </pc:spChg>
        <pc:spChg chg="add del">
          <ac:chgData name="Matěj Klimeš" userId="e11651f8e8616c05" providerId="LiveId" clId="{C2D5C339-5DDD-464E-AC90-F6691FE52C4D}" dt="2024-01-15T18:54:58.796" v="17" actId="11529"/>
          <ac:spMkLst>
            <pc:docMk/>
            <pc:sldMk cId="2205241795" sldId="257"/>
            <ac:spMk id="7" creationId="{5EFC74E1-876A-79ED-8A2C-09803AAB4231}"/>
          </ac:spMkLst>
        </pc:spChg>
        <pc:spChg chg="add del mod">
          <ac:chgData name="Matěj Klimeš" userId="e11651f8e8616c05" providerId="LiveId" clId="{C2D5C339-5DDD-464E-AC90-F6691FE52C4D}" dt="2024-01-15T18:55:24.325" v="23" actId="11529"/>
          <ac:spMkLst>
            <pc:docMk/>
            <pc:sldMk cId="2205241795" sldId="257"/>
            <ac:spMk id="8" creationId="{6FA3D561-031B-CAB3-BA15-FCC877A73559}"/>
          </ac:spMkLst>
        </pc:spChg>
        <pc:cxnChg chg="add mod">
          <ac:chgData name="Matěj Klimeš" userId="e11651f8e8616c05" providerId="LiveId" clId="{C2D5C339-5DDD-464E-AC90-F6691FE52C4D}" dt="2024-01-15T18:58:06.445" v="252" actId="1076"/>
          <ac:cxnSpMkLst>
            <pc:docMk/>
            <pc:sldMk cId="2205241795" sldId="257"/>
            <ac:cxnSpMk id="73" creationId="{22A6BC26-5BCB-9B39-1595-568DFCB58B9C}"/>
          </ac:cxnSpMkLst>
        </pc:cxnChg>
      </pc:sldChg>
      <pc:sldChg chg="del">
        <pc:chgData name="Matěj Klimeš" userId="e11651f8e8616c05" providerId="LiveId" clId="{C2D5C339-5DDD-464E-AC90-F6691FE52C4D}" dt="2024-01-15T18:35:09.281" v="0" actId="47"/>
        <pc:sldMkLst>
          <pc:docMk/>
          <pc:sldMk cId="873689694" sldId="258"/>
        </pc:sldMkLst>
      </pc:sldChg>
      <pc:sldChg chg="del">
        <pc:chgData name="Matěj Klimeš" userId="e11651f8e8616c05" providerId="LiveId" clId="{C2D5C339-5DDD-464E-AC90-F6691FE52C4D}" dt="2024-01-15T18:35:09.281" v="0" actId="47"/>
        <pc:sldMkLst>
          <pc:docMk/>
          <pc:sldMk cId="45743635" sldId="259"/>
        </pc:sldMkLst>
      </pc:sldChg>
      <pc:sldChg chg="del">
        <pc:chgData name="Matěj Klimeš" userId="e11651f8e8616c05" providerId="LiveId" clId="{C2D5C339-5DDD-464E-AC90-F6691FE52C4D}" dt="2024-01-15T18:35:09.281" v="0" actId="47"/>
        <pc:sldMkLst>
          <pc:docMk/>
          <pc:sldMk cId="1341803730" sldId="260"/>
        </pc:sldMkLst>
      </pc:sldChg>
      <pc:sldChg chg="del">
        <pc:chgData name="Matěj Klimeš" userId="e11651f8e8616c05" providerId="LiveId" clId="{C2D5C339-5DDD-464E-AC90-F6691FE52C4D}" dt="2024-01-15T18:35:09.281" v="0" actId="47"/>
        <pc:sldMkLst>
          <pc:docMk/>
          <pc:sldMk cId="3657789590" sldId="261"/>
        </pc:sldMkLst>
      </pc:sldChg>
      <pc:sldChg chg="del">
        <pc:chgData name="Matěj Klimeš" userId="e11651f8e8616c05" providerId="LiveId" clId="{C2D5C339-5DDD-464E-AC90-F6691FE52C4D}" dt="2024-01-15T18:35:09.281" v="0" actId="47"/>
        <pc:sldMkLst>
          <pc:docMk/>
          <pc:sldMk cId="852328515" sldId="262"/>
        </pc:sldMkLst>
      </pc:sldChg>
      <pc:sldChg chg="del">
        <pc:chgData name="Matěj Klimeš" userId="e11651f8e8616c05" providerId="LiveId" clId="{C2D5C339-5DDD-464E-AC90-F6691FE52C4D}" dt="2024-01-15T18:35:09.281" v="0" actId="47"/>
        <pc:sldMkLst>
          <pc:docMk/>
          <pc:sldMk cId="3816134965" sldId="263"/>
        </pc:sldMkLst>
      </pc:sldChg>
      <pc:sldChg chg="del">
        <pc:chgData name="Matěj Klimeš" userId="e11651f8e8616c05" providerId="LiveId" clId="{C2D5C339-5DDD-464E-AC90-F6691FE52C4D}" dt="2024-01-15T18:35:09.281" v="0" actId="47"/>
        <pc:sldMkLst>
          <pc:docMk/>
          <pc:sldMk cId="486682703" sldId="264"/>
        </pc:sldMkLst>
      </pc:sldChg>
      <pc:sldChg chg="del">
        <pc:chgData name="Matěj Klimeš" userId="e11651f8e8616c05" providerId="LiveId" clId="{C2D5C339-5DDD-464E-AC90-F6691FE52C4D}" dt="2024-01-15T18:35:09.281" v="0" actId="47"/>
        <pc:sldMkLst>
          <pc:docMk/>
          <pc:sldMk cId="3926653671" sldId="265"/>
        </pc:sldMkLst>
      </pc:sldChg>
      <pc:sldChg chg="addSp modSp mod modTransition">
        <pc:chgData name="Matěj Klimeš" userId="e11651f8e8616c05" providerId="LiveId" clId="{C2D5C339-5DDD-464E-AC90-F6691FE52C4D}" dt="2024-01-15T19:51:36.893" v="1318"/>
        <pc:sldMkLst>
          <pc:docMk/>
          <pc:sldMk cId="829138291" sldId="266"/>
        </pc:sldMkLst>
        <pc:spChg chg="mod">
          <ac:chgData name="Matěj Klimeš" userId="e11651f8e8616c05" providerId="LiveId" clId="{C2D5C339-5DDD-464E-AC90-F6691FE52C4D}" dt="2024-01-15T18:54:01.530" v="7" actId="1076"/>
          <ac:spMkLst>
            <pc:docMk/>
            <pc:sldMk cId="829138291" sldId="266"/>
            <ac:spMk id="3" creationId="{5F4AE3C1-875A-BEA9-669D-B18219DD2480}"/>
          </ac:spMkLst>
        </pc:spChg>
        <pc:cxnChg chg="add mod">
          <ac:chgData name="Matěj Klimeš" userId="e11651f8e8616c05" providerId="LiveId" clId="{C2D5C339-5DDD-464E-AC90-F6691FE52C4D}" dt="2024-01-15T18:54:26.757" v="11" actId="1076"/>
          <ac:cxnSpMkLst>
            <pc:docMk/>
            <pc:sldMk cId="829138291" sldId="266"/>
            <ac:cxnSpMk id="6" creationId="{D3181ACE-E4B5-756D-28EF-9904800EBA31}"/>
          </ac:cxnSpMkLst>
        </pc:cxnChg>
      </pc:sldChg>
      <pc:sldChg chg="modSp mod modTransition">
        <pc:chgData name="Matěj Klimeš" userId="e11651f8e8616c05" providerId="LiveId" clId="{C2D5C339-5DDD-464E-AC90-F6691FE52C4D}" dt="2024-01-15T19:51:43.555" v="1319"/>
        <pc:sldMkLst>
          <pc:docMk/>
          <pc:sldMk cId="2792399845" sldId="267"/>
        </pc:sldMkLst>
        <pc:spChg chg="mod">
          <ac:chgData name="Matěj Klimeš" userId="e11651f8e8616c05" providerId="LiveId" clId="{C2D5C339-5DDD-464E-AC90-F6691FE52C4D}" dt="2024-01-15T18:44:52.085" v="4" actId="1076"/>
          <ac:spMkLst>
            <pc:docMk/>
            <pc:sldMk cId="2792399845" sldId="267"/>
            <ac:spMk id="7" creationId="{91DC3689-C83A-F366-BDB0-C2CB1B62D0EB}"/>
          </ac:spMkLst>
        </pc:spChg>
        <pc:spChg chg="mod">
          <ac:chgData name="Matěj Klimeš" userId="e11651f8e8616c05" providerId="LiveId" clId="{C2D5C339-5DDD-464E-AC90-F6691FE52C4D}" dt="2024-01-15T18:44:29.862" v="3" actId="1076"/>
          <ac:spMkLst>
            <pc:docMk/>
            <pc:sldMk cId="2792399845" sldId="267"/>
            <ac:spMk id="35" creationId="{EB9BF4E1-5564-B818-9C34-19671F2EB856}"/>
          </ac:spMkLst>
        </pc:spChg>
      </pc:sldChg>
      <pc:sldChg chg="addSp delSp modSp new mod modTransition setBg">
        <pc:chgData name="Matěj Klimeš" userId="e11651f8e8616c05" providerId="LiveId" clId="{C2D5C339-5DDD-464E-AC90-F6691FE52C4D}" dt="2024-01-15T19:51:47.023" v="1320"/>
        <pc:sldMkLst>
          <pc:docMk/>
          <pc:sldMk cId="518587554" sldId="268"/>
        </pc:sldMkLst>
        <pc:spChg chg="mod">
          <ac:chgData name="Matěj Klimeš" userId="e11651f8e8616c05" providerId="LiveId" clId="{C2D5C339-5DDD-464E-AC90-F6691FE52C4D}" dt="2024-01-15T19:15:59.630" v="534" actId="1076"/>
          <ac:spMkLst>
            <pc:docMk/>
            <pc:sldMk cId="518587554" sldId="268"/>
            <ac:spMk id="2" creationId="{814C3B0C-7810-489A-B134-F720C2B98863}"/>
          </ac:spMkLst>
        </pc:spChg>
        <pc:spChg chg="add del mod">
          <ac:chgData name="Matěj Klimeš" userId="e11651f8e8616c05" providerId="LiveId" clId="{C2D5C339-5DDD-464E-AC90-F6691FE52C4D}" dt="2024-01-15T19:15:36.535" v="529" actId="26606"/>
          <ac:spMkLst>
            <pc:docMk/>
            <pc:sldMk cId="518587554" sldId="268"/>
            <ac:spMk id="3" creationId="{065657A3-20F9-3863-59C2-A99323403556}"/>
          </ac:spMkLst>
        </pc:spChg>
        <pc:spChg chg="add del">
          <ac:chgData name="Matěj Klimeš" userId="e11651f8e8616c05" providerId="LiveId" clId="{C2D5C339-5DDD-464E-AC90-F6691FE52C4D}" dt="2024-01-15T19:15:23.104" v="518" actId="26606"/>
          <ac:spMkLst>
            <pc:docMk/>
            <pc:sldMk cId="518587554" sldId="268"/>
            <ac:spMk id="9" creationId="{01F67CC9-D773-4B4B-8A55-D5DAEC3414BD}"/>
          </ac:spMkLst>
        </pc:spChg>
        <pc:spChg chg="add del">
          <ac:chgData name="Matěj Klimeš" userId="e11651f8e8616c05" providerId="LiveId" clId="{C2D5C339-5DDD-464E-AC90-F6691FE52C4D}" dt="2024-01-15T19:15:28.634" v="522" actId="26606"/>
          <ac:spMkLst>
            <pc:docMk/>
            <pc:sldMk cId="518587554" sldId="268"/>
            <ac:spMk id="13" creationId="{01F67CC9-D773-4B4B-8A55-D5DAEC3414BD}"/>
          </ac:spMkLst>
        </pc:spChg>
        <pc:spChg chg="add del">
          <ac:chgData name="Matěj Klimeš" userId="e11651f8e8616c05" providerId="LiveId" clId="{C2D5C339-5DDD-464E-AC90-F6691FE52C4D}" dt="2024-01-15T19:15:35.259" v="526" actId="26606"/>
          <ac:spMkLst>
            <pc:docMk/>
            <pc:sldMk cId="518587554" sldId="268"/>
            <ac:spMk id="18" creationId="{01F67CC9-D773-4B4B-8A55-D5DAEC3414BD}"/>
          </ac:spMkLst>
        </pc:spChg>
        <pc:spChg chg="add">
          <ac:chgData name="Matěj Klimeš" userId="e11651f8e8616c05" providerId="LiveId" clId="{C2D5C339-5DDD-464E-AC90-F6691FE52C4D}" dt="2024-01-15T19:15:36.535" v="529" actId="26606"/>
          <ac:spMkLst>
            <pc:docMk/>
            <pc:sldMk cId="518587554" sldId="268"/>
            <ac:spMk id="23" creationId="{01F67CC9-D773-4B4B-8A55-D5DAEC3414BD}"/>
          </ac:spMkLst>
        </pc:spChg>
        <pc:graphicFrameChg chg="add del">
          <ac:chgData name="Matěj Klimeš" userId="e11651f8e8616c05" providerId="LiveId" clId="{C2D5C339-5DDD-464E-AC90-F6691FE52C4D}" dt="2024-01-15T19:15:20.830" v="516" actId="26606"/>
          <ac:graphicFrameMkLst>
            <pc:docMk/>
            <pc:sldMk cId="518587554" sldId="268"/>
            <ac:graphicFrameMk id="5" creationId="{2A2F0BE9-82DC-FFD2-C331-C7D962E4EA9E}"/>
          </ac:graphicFrameMkLst>
        </pc:graphicFrameChg>
        <pc:graphicFrameChg chg="add del">
          <ac:chgData name="Matěj Klimeš" userId="e11651f8e8616c05" providerId="LiveId" clId="{C2D5C339-5DDD-464E-AC90-F6691FE52C4D}" dt="2024-01-15T19:15:23.104" v="518" actId="26606"/>
          <ac:graphicFrameMkLst>
            <pc:docMk/>
            <pc:sldMk cId="518587554" sldId="268"/>
            <ac:graphicFrameMk id="7" creationId="{1A6401D5-2B9B-02A6-F3BD-283DB585C66B}"/>
          </ac:graphicFrameMkLst>
        </pc:graphicFrameChg>
        <pc:graphicFrameChg chg="add del">
          <ac:chgData name="Matěj Klimeš" userId="e11651f8e8616c05" providerId="LiveId" clId="{C2D5C339-5DDD-464E-AC90-F6691FE52C4D}" dt="2024-01-15T19:15:27.171" v="520" actId="26606"/>
          <ac:graphicFrameMkLst>
            <pc:docMk/>
            <pc:sldMk cId="518587554" sldId="268"/>
            <ac:graphicFrameMk id="11" creationId="{2A2F0BE9-82DC-FFD2-C331-C7D962E4EA9E}"/>
          </ac:graphicFrameMkLst>
        </pc:graphicFrameChg>
        <pc:graphicFrameChg chg="add del">
          <ac:chgData name="Matěj Klimeš" userId="e11651f8e8616c05" providerId="LiveId" clId="{C2D5C339-5DDD-464E-AC90-F6691FE52C4D}" dt="2024-01-15T19:15:28.634" v="522" actId="26606"/>
          <ac:graphicFrameMkLst>
            <pc:docMk/>
            <pc:sldMk cId="518587554" sldId="268"/>
            <ac:graphicFrameMk id="14" creationId="{1A6401D5-2B9B-02A6-F3BD-283DB585C66B}"/>
          </ac:graphicFrameMkLst>
        </pc:graphicFrameChg>
        <pc:graphicFrameChg chg="add del">
          <ac:chgData name="Matěj Klimeš" userId="e11651f8e8616c05" providerId="LiveId" clId="{C2D5C339-5DDD-464E-AC90-F6691FE52C4D}" dt="2024-01-15T19:15:29.643" v="524" actId="26606"/>
          <ac:graphicFrameMkLst>
            <pc:docMk/>
            <pc:sldMk cId="518587554" sldId="268"/>
            <ac:graphicFrameMk id="16" creationId="{2A2F0BE9-82DC-FFD2-C331-C7D962E4EA9E}"/>
          </ac:graphicFrameMkLst>
        </pc:graphicFrameChg>
        <pc:graphicFrameChg chg="add del">
          <ac:chgData name="Matěj Klimeš" userId="e11651f8e8616c05" providerId="LiveId" clId="{C2D5C339-5DDD-464E-AC90-F6691FE52C4D}" dt="2024-01-15T19:15:35.259" v="526" actId="26606"/>
          <ac:graphicFrameMkLst>
            <pc:docMk/>
            <pc:sldMk cId="518587554" sldId="268"/>
            <ac:graphicFrameMk id="19" creationId="{1A6401D5-2B9B-02A6-F3BD-283DB585C66B}"/>
          </ac:graphicFrameMkLst>
        </pc:graphicFrameChg>
        <pc:graphicFrameChg chg="add del">
          <ac:chgData name="Matěj Klimeš" userId="e11651f8e8616c05" providerId="LiveId" clId="{C2D5C339-5DDD-464E-AC90-F6691FE52C4D}" dt="2024-01-15T19:15:36.502" v="528" actId="26606"/>
          <ac:graphicFrameMkLst>
            <pc:docMk/>
            <pc:sldMk cId="518587554" sldId="268"/>
            <ac:graphicFrameMk id="21" creationId="{2A2F0BE9-82DC-FFD2-C331-C7D962E4EA9E}"/>
          </ac:graphicFrameMkLst>
        </pc:graphicFrameChg>
        <pc:graphicFrameChg chg="add mod">
          <ac:chgData name="Matěj Klimeš" userId="e11651f8e8616c05" providerId="LiveId" clId="{C2D5C339-5DDD-464E-AC90-F6691FE52C4D}" dt="2024-01-15T19:16:05.186" v="536" actId="1076"/>
          <ac:graphicFrameMkLst>
            <pc:docMk/>
            <pc:sldMk cId="518587554" sldId="268"/>
            <ac:graphicFrameMk id="24" creationId="{1A6401D5-2B9B-02A6-F3BD-283DB585C66B}"/>
          </ac:graphicFrameMkLst>
        </pc:graphicFrameChg>
        <pc:cxnChg chg="add mod">
          <ac:chgData name="Matěj Klimeš" userId="e11651f8e8616c05" providerId="LiveId" clId="{C2D5C339-5DDD-464E-AC90-F6691FE52C4D}" dt="2024-01-15T19:17:09.650" v="571" actId="1076"/>
          <ac:cxnSpMkLst>
            <pc:docMk/>
            <pc:sldMk cId="518587554" sldId="268"/>
            <ac:cxnSpMk id="6" creationId="{AFD69581-F8A7-1A2F-A1A3-657CC1143E88}"/>
          </ac:cxnSpMkLst>
        </pc:cxnChg>
        <pc:cxnChg chg="add mod">
          <ac:chgData name="Matěj Klimeš" userId="e11651f8e8616c05" providerId="LiveId" clId="{C2D5C339-5DDD-464E-AC90-F6691FE52C4D}" dt="2024-01-15T19:17:41.134" v="602" actId="1076"/>
          <ac:cxnSpMkLst>
            <pc:docMk/>
            <pc:sldMk cId="518587554" sldId="268"/>
            <ac:cxnSpMk id="20" creationId="{24306F38-7949-61F9-A4ED-A2E9514D19BE}"/>
          </ac:cxnSpMkLst>
        </pc:cxnChg>
      </pc:sldChg>
      <pc:sldChg chg="addSp delSp modSp new mod modTransition setBg">
        <pc:chgData name="Matěj Klimeš" userId="e11651f8e8616c05" providerId="LiveId" clId="{C2D5C339-5DDD-464E-AC90-F6691FE52C4D}" dt="2024-01-15T19:51:52.203" v="1321"/>
        <pc:sldMkLst>
          <pc:docMk/>
          <pc:sldMk cId="3141035705" sldId="269"/>
        </pc:sldMkLst>
        <pc:spChg chg="mod">
          <ac:chgData name="Matěj Klimeš" userId="e11651f8e8616c05" providerId="LiveId" clId="{C2D5C339-5DDD-464E-AC90-F6691FE52C4D}" dt="2024-01-15T19:25:32.690" v="754" actId="1076"/>
          <ac:spMkLst>
            <pc:docMk/>
            <pc:sldMk cId="3141035705" sldId="269"/>
            <ac:spMk id="2" creationId="{4952FDD4-71BD-4251-79C6-144535B10D5E}"/>
          </ac:spMkLst>
        </pc:spChg>
        <pc:spChg chg="add del mod">
          <ac:chgData name="Matěj Klimeš" userId="e11651f8e8616c05" providerId="LiveId" clId="{C2D5C339-5DDD-464E-AC90-F6691FE52C4D}" dt="2024-01-15T19:24:29.391" v="739" actId="26606"/>
          <ac:spMkLst>
            <pc:docMk/>
            <pc:sldMk cId="3141035705" sldId="269"/>
            <ac:spMk id="3" creationId="{8CF1176D-38FC-BF4A-69A5-4D51F62E0C03}"/>
          </ac:spMkLst>
        </pc:spChg>
        <pc:spChg chg="add del">
          <ac:chgData name="Matěj Klimeš" userId="e11651f8e8616c05" providerId="LiveId" clId="{C2D5C339-5DDD-464E-AC90-F6691FE52C4D}" dt="2024-01-15T19:24:17.344" v="730" actId="26606"/>
          <ac:spMkLst>
            <pc:docMk/>
            <pc:sldMk cId="3141035705" sldId="269"/>
            <ac:spMk id="9" creationId="{01F67CC9-D773-4B4B-8A55-D5DAEC3414BD}"/>
          </ac:spMkLst>
        </pc:spChg>
        <pc:spChg chg="add del">
          <ac:chgData name="Matěj Klimeš" userId="e11651f8e8616c05" providerId="LiveId" clId="{C2D5C339-5DDD-464E-AC90-F6691FE52C4D}" dt="2024-01-15T19:24:20.149" v="732" actId="26606"/>
          <ac:spMkLst>
            <pc:docMk/>
            <pc:sldMk cId="3141035705" sldId="269"/>
            <ac:spMk id="11" creationId="{01F67CC9-D773-4B4B-8A55-D5DAEC3414BD}"/>
          </ac:spMkLst>
        </pc:spChg>
        <pc:spChg chg="add del">
          <ac:chgData name="Matěj Klimeš" userId="e11651f8e8616c05" providerId="LiveId" clId="{C2D5C339-5DDD-464E-AC90-F6691FE52C4D}" dt="2024-01-15T19:24:21.638" v="734" actId="26606"/>
          <ac:spMkLst>
            <pc:docMk/>
            <pc:sldMk cId="3141035705" sldId="269"/>
            <ac:spMk id="14" creationId="{01F67CC9-D773-4B4B-8A55-D5DAEC3414BD}"/>
          </ac:spMkLst>
        </pc:spChg>
        <pc:spChg chg="add del">
          <ac:chgData name="Matěj Klimeš" userId="e11651f8e8616c05" providerId="LiveId" clId="{C2D5C339-5DDD-464E-AC90-F6691FE52C4D}" dt="2024-01-15T19:24:28.716" v="736" actId="26606"/>
          <ac:spMkLst>
            <pc:docMk/>
            <pc:sldMk cId="3141035705" sldId="269"/>
            <ac:spMk id="17" creationId="{01F67CC9-D773-4B4B-8A55-D5DAEC3414BD}"/>
          </ac:spMkLst>
        </pc:spChg>
        <pc:spChg chg="add del">
          <ac:chgData name="Matěj Klimeš" userId="e11651f8e8616c05" providerId="LiveId" clId="{C2D5C339-5DDD-464E-AC90-F6691FE52C4D}" dt="2024-01-15T19:24:29.356" v="738" actId="26606"/>
          <ac:spMkLst>
            <pc:docMk/>
            <pc:sldMk cId="3141035705" sldId="269"/>
            <ac:spMk id="20" creationId="{01F67CC9-D773-4B4B-8A55-D5DAEC3414BD}"/>
          </ac:spMkLst>
        </pc:spChg>
        <pc:spChg chg="add">
          <ac:chgData name="Matěj Klimeš" userId="e11651f8e8616c05" providerId="LiveId" clId="{C2D5C339-5DDD-464E-AC90-F6691FE52C4D}" dt="2024-01-15T19:24:29.391" v="739" actId="26606"/>
          <ac:spMkLst>
            <pc:docMk/>
            <pc:sldMk cId="3141035705" sldId="269"/>
            <ac:spMk id="23" creationId="{01F67CC9-D773-4B4B-8A55-D5DAEC3414BD}"/>
          </ac:spMkLst>
        </pc:spChg>
        <pc:graphicFrameChg chg="add del">
          <ac:chgData name="Matěj Klimeš" userId="e11651f8e8616c05" providerId="LiveId" clId="{C2D5C339-5DDD-464E-AC90-F6691FE52C4D}" dt="2024-01-15T19:24:15.695" v="728" actId="26606"/>
          <ac:graphicFrameMkLst>
            <pc:docMk/>
            <pc:sldMk cId="3141035705" sldId="269"/>
            <ac:graphicFrameMk id="5" creationId="{680C6256-841C-7032-8929-725E60A0ACC8}"/>
          </ac:graphicFrameMkLst>
        </pc:graphicFrameChg>
        <pc:graphicFrameChg chg="add del">
          <ac:chgData name="Matěj Klimeš" userId="e11651f8e8616c05" providerId="LiveId" clId="{C2D5C339-5DDD-464E-AC90-F6691FE52C4D}" dt="2024-01-15T19:24:17.344" v="730" actId="26606"/>
          <ac:graphicFrameMkLst>
            <pc:docMk/>
            <pc:sldMk cId="3141035705" sldId="269"/>
            <ac:graphicFrameMk id="7" creationId="{9FDFEE84-1975-1974-2FF9-7E6A04787C59}"/>
          </ac:graphicFrameMkLst>
        </pc:graphicFrameChg>
        <pc:graphicFrameChg chg="add del">
          <ac:chgData name="Matěj Klimeš" userId="e11651f8e8616c05" providerId="LiveId" clId="{C2D5C339-5DDD-464E-AC90-F6691FE52C4D}" dt="2024-01-15T19:24:20.149" v="732" actId="26606"/>
          <ac:graphicFrameMkLst>
            <pc:docMk/>
            <pc:sldMk cId="3141035705" sldId="269"/>
            <ac:graphicFrameMk id="12" creationId="{82679378-E06F-F766-8DEB-58E1B2AEB456}"/>
          </ac:graphicFrameMkLst>
        </pc:graphicFrameChg>
        <pc:graphicFrameChg chg="add del">
          <ac:chgData name="Matěj Klimeš" userId="e11651f8e8616c05" providerId="LiveId" clId="{C2D5C339-5DDD-464E-AC90-F6691FE52C4D}" dt="2024-01-15T19:24:21.638" v="734" actId="26606"/>
          <ac:graphicFrameMkLst>
            <pc:docMk/>
            <pc:sldMk cId="3141035705" sldId="269"/>
            <ac:graphicFrameMk id="15" creationId="{9FDFEE84-1975-1974-2FF9-7E6A04787C59}"/>
          </ac:graphicFrameMkLst>
        </pc:graphicFrameChg>
        <pc:graphicFrameChg chg="add del">
          <ac:chgData name="Matěj Klimeš" userId="e11651f8e8616c05" providerId="LiveId" clId="{C2D5C339-5DDD-464E-AC90-F6691FE52C4D}" dt="2024-01-15T19:24:28.716" v="736" actId="26606"/>
          <ac:graphicFrameMkLst>
            <pc:docMk/>
            <pc:sldMk cId="3141035705" sldId="269"/>
            <ac:graphicFrameMk id="18" creationId="{82679378-E06F-F766-8DEB-58E1B2AEB456}"/>
          </ac:graphicFrameMkLst>
        </pc:graphicFrameChg>
        <pc:graphicFrameChg chg="add del">
          <ac:chgData name="Matěj Klimeš" userId="e11651f8e8616c05" providerId="LiveId" clId="{C2D5C339-5DDD-464E-AC90-F6691FE52C4D}" dt="2024-01-15T19:24:29.356" v="738" actId="26606"/>
          <ac:graphicFrameMkLst>
            <pc:docMk/>
            <pc:sldMk cId="3141035705" sldId="269"/>
            <ac:graphicFrameMk id="21" creationId="{9FDFEE84-1975-1974-2FF9-7E6A04787C59}"/>
          </ac:graphicFrameMkLst>
        </pc:graphicFrameChg>
        <pc:graphicFrameChg chg="add mod">
          <ac:chgData name="Matěj Klimeš" userId="e11651f8e8616c05" providerId="LiveId" clId="{C2D5C339-5DDD-464E-AC90-F6691FE52C4D}" dt="2024-01-15T19:25:21.780" v="752" actId="1076"/>
          <ac:graphicFrameMkLst>
            <pc:docMk/>
            <pc:sldMk cId="3141035705" sldId="269"/>
            <ac:graphicFrameMk id="24" creationId="{82679378-E06F-F766-8DEB-58E1B2AEB456}"/>
          </ac:graphicFrameMkLst>
        </pc:graphicFrameChg>
        <pc:cxnChg chg="add mod">
          <ac:chgData name="Matěj Klimeš" userId="e11651f8e8616c05" providerId="LiveId" clId="{C2D5C339-5DDD-464E-AC90-F6691FE52C4D}" dt="2024-01-15T19:27:22.400" v="779" actId="14861"/>
          <ac:cxnSpMkLst>
            <pc:docMk/>
            <pc:sldMk cId="3141035705" sldId="269"/>
            <ac:cxnSpMk id="6" creationId="{C4969D3D-B700-A9E6-53D0-49606110A954}"/>
          </ac:cxnSpMkLst>
        </pc:cxnChg>
        <pc:cxnChg chg="add mod">
          <ac:chgData name="Matěj Klimeš" userId="e11651f8e8616c05" providerId="LiveId" clId="{C2D5C339-5DDD-464E-AC90-F6691FE52C4D}" dt="2024-01-15T19:27:55.366" v="804" actId="14100"/>
          <ac:cxnSpMkLst>
            <pc:docMk/>
            <pc:sldMk cId="3141035705" sldId="269"/>
            <ac:cxnSpMk id="10" creationId="{7A707764-DDEF-AE8F-BC9C-78ABFC9FDD7B}"/>
          </ac:cxnSpMkLst>
        </pc:cxnChg>
      </pc:sldChg>
      <pc:sldChg chg="addSp delSp modSp new mod modTransition">
        <pc:chgData name="Matěj Klimeš" userId="e11651f8e8616c05" providerId="LiveId" clId="{C2D5C339-5DDD-464E-AC90-F6691FE52C4D}" dt="2024-01-15T19:51:56.542" v="1322"/>
        <pc:sldMkLst>
          <pc:docMk/>
          <pc:sldMk cId="506913852" sldId="270"/>
        </pc:sldMkLst>
        <pc:spChg chg="mod">
          <ac:chgData name="Matěj Klimeš" userId="e11651f8e8616c05" providerId="LiveId" clId="{C2D5C339-5DDD-464E-AC90-F6691FE52C4D}" dt="2024-01-15T19:34:46.921" v="1079" actId="1076"/>
          <ac:spMkLst>
            <pc:docMk/>
            <pc:sldMk cId="506913852" sldId="270"/>
            <ac:spMk id="2" creationId="{EB6CA025-92F6-A4C7-9EE8-842CBCA8140D}"/>
          </ac:spMkLst>
        </pc:spChg>
        <pc:spChg chg="mod">
          <ac:chgData name="Matěj Klimeš" userId="e11651f8e8616c05" providerId="LiveId" clId="{C2D5C339-5DDD-464E-AC90-F6691FE52C4D}" dt="2024-01-15T19:34:49.410" v="1080" actId="1076"/>
          <ac:spMkLst>
            <pc:docMk/>
            <pc:sldMk cId="506913852" sldId="270"/>
            <ac:spMk id="3" creationId="{EC1CA03E-4D7F-5660-73B1-2F861EA5629F}"/>
          </ac:spMkLst>
        </pc:spChg>
        <pc:spChg chg="add del mod">
          <ac:chgData name="Matěj Klimeš" userId="e11651f8e8616c05" providerId="LiveId" clId="{C2D5C339-5DDD-464E-AC90-F6691FE52C4D}" dt="2024-01-15T19:31:24.686" v="957"/>
          <ac:spMkLst>
            <pc:docMk/>
            <pc:sldMk cId="506913852" sldId="270"/>
            <ac:spMk id="4" creationId="{B922A32A-2C07-8E62-64DF-41AA26BAE2F0}"/>
          </ac:spMkLst>
        </pc:spChg>
        <pc:spChg chg="add mod">
          <ac:chgData name="Matěj Klimeš" userId="e11651f8e8616c05" providerId="LiveId" clId="{C2D5C339-5DDD-464E-AC90-F6691FE52C4D}" dt="2024-01-15T19:34:53.398" v="1081" actId="1076"/>
          <ac:spMkLst>
            <pc:docMk/>
            <pc:sldMk cId="506913852" sldId="270"/>
            <ac:spMk id="5" creationId="{22EE8418-4612-820A-7537-7BBA90D58CF0}"/>
          </ac:spMkLst>
        </pc:spChg>
        <pc:cxnChg chg="add mod">
          <ac:chgData name="Matěj Klimeš" userId="e11651f8e8616c05" providerId="LiveId" clId="{C2D5C339-5DDD-464E-AC90-F6691FE52C4D}" dt="2024-01-15T19:35:11.423" v="1104" actId="14861"/>
          <ac:cxnSpMkLst>
            <pc:docMk/>
            <pc:sldMk cId="506913852" sldId="270"/>
            <ac:cxnSpMk id="7" creationId="{59F3CCFE-F5FD-DB32-4C5F-5F877FB540AE}"/>
          </ac:cxnSpMkLst>
        </pc:cxnChg>
      </pc:sldChg>
      <pc:sldChg chg="addSp modSp new mod modTransition">
        <pc:chgData name="Matěj Klimeš" userId="e11651f8e8616c05" providerId="LiveId" clId="{C2D5C339-5DDD-464E-AC90-F6691FE52C4D}" dt="2024-01-15T19:57:35.517" v="1340"/>
        <pc:sldMkLst>
          <pc:docMk/>
          <pc:sldMk cId="218442978" sldId="271"/>
        </pc:sldMkLst>
        <pc:spChg chg="mod">
          <ac:chgData name="Matěj Klimeš" userId="e11651f8e8616c05" providerId="LiveId" clId="{C2D5C339-5DDD-464E-AC90-F6691FE52C4D}" dt="2024-01-15T19:40:35.385" v="1255" actId="1076"/>
          <ac:spMkLst>
            <pc:docMk/>
            <pc:sldMk cId="218442978" sldId="271"/>
            <ac:spMk id="2" creationId="{9EA38F94-810D-639B-BEFE-B5255F6B21E1}"/>
          </ac:spMkLst>
        </pc:spChg>
        <pc:spChg chg="mod">
          <ac:chgData name="Matěj Klimeš" userId="e11651f8e8616c05" providerId="LiveId" clId="{C2D5C339-5DDD-464E-AC90-F6691FE52C4D}" dt="2024-01-15T19:40:05.176" v="1230" actId="122"/>
          <ac:spMkLst>
            <pc:docMk/>
            <pc:sldMk cId="218442978" sldId="271"/>
            <ac:spMk id="3" creationId="{75FDC4CB-45FF-3FE7-187B-5528E99A713F}"/>
          </ac:spMkLst>
        </pc:spChg>
        <pc:cxnChg chg="add mod">
          <ac:chgData name="Matěj Klimeš" userId="e11651f8e8616c05" providerId="LiveId" clId="{C2D5C339-5DDD-464E-AC90-F6691FE52C4D}" dt="2024-01-15T19:40:25.983" v="1253" actId="14861"/>
          <ac:cxnSpMkLst>
            <pc:docMk/>
            <pc:sldMk cId="218442978" sldId="271"/>
            <ac:cxnSpMk id="5" creationId="{39376954-DD4F-18F2-99FE-81683691D2B6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5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5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66D08F-8277-48DB-A590-A022722C1A2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244856AB-60D2-4BD4-B3AB-3565BF40EEB4}">
      <dgm:prSet/>
      <dgm:spPr/>
      <dgm:t>
        <a:bodyPr/>
        <a:lstStyle/>
        <a:p>
          <a:pPr>
            <a:defRPr cap="all"/>
          </a:pPr>
          <a:r>
            <a:rPr lang="cs-CZ"/>
            <a:t>PŮVODNÍ CÍLE PROJEKTU</a:t>
          </a:r>
          <a:endParaRPr lang="en-US"/>
        </a:p>
      </dgm:t>
    </dgm:pt>
    <dgm:pt modelId="{1F1FBA29-B518-4A32-BA48-010989E88276}" type="parTrans" cxnId="{938A03AF-58EA-4AB3-B941-FF96F608F0F5}">
      <dgm:prSet/>
      <dgm:spPr/>
      <dgm:t>
        <a:bodyPr/>
        <a:lstStyle/>
        <a:p>
          <a:endParaRPr lang="en-US"/>
        </a:p>
      </dgm:t>
    </dgm:pt>
    <dgm:pt modelId="{C58B84CB-5C61-499C-BABD-4C90C5A3911B}" type="sibTrans" cxnId="{938A03AF-58EA-4AB3-B941-FF96F608F0F5}">
      <dgm:prSet/>
      <dgm:spPr/>
      <dgm:t>
        <a:bodyPr/>
        <a:lstStyle/>
        <a:p>
          <a:endParaRPr lang="en-US"/>
        </a:p>
      </dgm:t>
    </dgm:pt>
    <dgm:pt modelId="{C3077A34-FA58-4804-96E6-78A0765D8BF0}">
      <dgm:prSet/>
      <dgm:spPr/>
      <dgm:t>
        <a:bodyPr/>
        <a:lstStyle/>
        <a:p>
          <a:pPr>
            <a:defRPr cap="all"/>
          </a:pPr>
          <a:r>
            <a:rPr lang="cs-CZ"/>
            <a:t>VYUŽITÉ TECHNOLOGIE</a:t>
          </a:r>
          <a:endParaRPr lang="en-US"/>
        </a:p>
      </dgm:t>
    </dgm:pt>
    <dgm:pt modelId="{18EA0B24-0C0E-409A-8174-F4B753BC7B59}" type="parTrans" cxnId="{C38E819B-4B39-4EB8-9FC3-EFF7FB3FA715}">
      <dgm:prSet/>
      <dgm:spPr/>
      <dgm:t>
        <a:bodyPr/>
        <a:lstStyle/>
        <a:p>
          <a:endParaRPr lang="en-US"/>
        </a:p>
      </dgm:t>
    </dgm:pt>
    <dgm:pt modelId="{DD785090-9C61-4B25-AF09-8DD9D125F74E}" type="sibTrans" cxnId="{C38E819B-4B39-4EB8-9FC3-EFF7FB3FA715}">
      <dgm:prSet/>
      <dgm:spPr/>
      <dgm:t>
        <a:bodyPr/>
        <a:lstStyle/>
        <a:p>
          <a:endParaRPr lang="en-US"/>
        </a:p>
      </dgm:t>
    </dgm:pt>
    <dgm:pt modelId="{4FE952FA-AD3F-4DEE-8F80-253A37F23B7A}">
      <dgm:prSet/>
      <dgm:spPr/>
      <dgm:t>
        <a:bodyPr/>
        <a:lstStyle/>
        <a:p>
          <a:pPr>
            <a:defRPr cap="all"/>
          </a:pPr>
          <a:r>
            <a:rPr lang="cs-CZ" dirty="0"/>
            <a:t>TVORBA BACK-ENDU</a:t>
          </a:r>
          <a:endParaRPr lang="en-US" dirty="0"/>
        </a:p>
      </dgm:t>
    </dgm:pt>
    <dgm:pt modelId="{88CE47D6-F92D-4AE5-91C9-F8C8465A9A46}" type="parTrans" cxnId="{B8A05382-B768-4636-BE04-F5FF7DB55B4D}">
      <dgm:prSet/>
      <dgm:spPr/>
      <dgm:t>
        <a:bodyPr/>
        <a:lstStyle/>
        <a:p>
          <a:endParaRPr lang="en-US"/>
        </a:p>
      </dgm:t>
    </dgm:pt>
    <dgm:pt modelId="{18C4EF3F-C184-462F-8060-40FC96188C2D}" type="sibTrans" cxnId="{B8A05382-B768-4636-BE04-F5FF7DB55B4D}">
      <dgm:prSet/>
      <dgm:spPr/>
      <dgm:t>
        <a:bodyPr/>
        <a:lstStyle/>
        <a:p>
          <a:endParaRPr lang="en-US"/>
        </a:p>
      </dgm:t>
    </dgm:pt>
    <dgm:pt modelId="{0DF64B60-7DC6-42C2-AE1B-13AE5D3A3786}">
      <dgm:prSet/>
      <dgm:spPr/>
      <dgm:t>
        <a:bodyPr/>
        <a:lstStyle/>
        <a:p>
          <a:pPr>
            <a:defRPr cap="all"/>
          </a:pPr>
          <a:r>
            <a:rPr lang="cs-CZ"/>
            <a:t>TVORBA FRONT-ENDU</a:t>
          </a:r>
          <a:endParaRPr lang="en-US"/>
        </a:p>
      </dgm:t>
    </dgm:pt>
    <dgm:pt modelId="{FB376E7A-1FA6-473F-BF0E-51345A37E9CC}" type="parTrans" cxnId="{2AAD1E0F-6826-4477-8359-DDB99450B8B5}">
      <dgm:prSet/>
      <dgm:spPr/>
      <dgm:t>
        <a:bodyPr/>
        <a:lstStyle/>
        <a:p>
          <a:endParaRPr lang="en-US"/>
        </a:p>
      </dgm:t>
    </dgm:pt>
    <dgm:pt modelId="{E37C6265-348F-442D-8A0A-579679E2CF47}" type="sibTrans" cxnId="{2AAD1E0F-6826-4477-8359-DDB99450B8B5}">
      <dgm:prSet/>
      <dgm:spPr/>
      <dgm:t>
        <a:bodyPr/>
        <a:lstStyle/>
        <a:p>
          <a:endParaRPr lang="en-US"/>
        </a:p>
      </dgm:t>
    </dgm:pt>
    <dgm:pt modelId="{E7AD7647-CDBD-4F88-8DCA-A36EBB0883DD}">
      <dgm:prSet/>
      <dgm:spPr/>
      <dgm:t>
        <a:bodyPr/>
        <a:lstStyle/>
        <a:p>
          <a:pPr>
            <a:defRPr cap="all"/>
          </a:pPr>
          <a:r>
            <a:rPr lang="cs-CZ"/>
            <a:t>VÝSLEDKY</a:t>
          </a:r>
          <a:endParaRPr lang="en-US"/>
        </a:p>
      </dgm:t>
    </dgm:pt>
    <dgm:pt modelId="{8CDDC2C7-994E-4D05-9491-B637128DA190}" type="parTrans" cxnId="{949155D5-2764-4E8C-BA24-3DE066F62B51}">
      <dgm:prSet/>
      <dgm:spPr/>
      <dgm:t>
        <a:bodyPr/>
        <a:lstStyle/>
        <a:p>
          <a:endParaRPr lang="en-US"/>
        </a:p>
      </dgm:t>
    </dgm:pt>
    <dgm:pt modelId="{FA2641CF-240D-473A-9CE3-F38066429A4F}" type="sibTrans" cxnId="{949155D5-2764-4E8C-BA24-3DE066F62B51}">
      <dgm:prSet/>
      <dgm:spPr/>
      <dgm:t>
        <a:bodyPr/>
        <a:lstStyle/>
        <a:p>
          <a:endParaRPr lang="en-US"/>
        </a:p>
      </dgm:t>
    </dgm:pt>
    <dgm:pt modelId="{065C11BE-BC50-4AFF-A067-7E557F65336A}">
      <dgm:prSet/>
      <dgm:spPr/>
      <dgm:t>
        <a:bodyPr/>
        <a:lstStyle/>
        <a:p>
          <a:pPr>
            <a:defRPr cap="all"/>
          </a:pPr>
          <a:r>
            <a:rPr lang="cs-CZ"/>
            <a:t>BUDOUCNOST</a:t>
          </a:r>
          <a:endParaRPr lang="en-US"/>
        </a:p>
      </dgm:t>
    </dgm:pt>
    <dgm:pt modelId="{E9F6E828-DF07-47A2-865E-276BDE326CE6}" type="parTrans" cxnId="{AB673584-6D11-40A3-B7D0-1354E75D047B}">
      <dgm:prSet/>
      <dgm:spPr/>
      <dgm:t>
        <a:bodyPr/>
        <a:lstStyle/>
        <a:p>
          <a:endParaRPr lang="en-US"/>
        </a:p>
      </dgm:t>
    </dgm:pt>
    <dgm:pt modelId="{311D1AAC-4DC2-4B3E-A219-9CEF7DF41BDA}" type="sibTrans" cxnId="{AB673584-6D11-40A3-B7D0-1354E75D047B}">
      <dgm:prSet/>
      <dgm:spPr/>
      <dgm:t>
        <a:bodyPr/>
        <a:lstStyle/>
        <a:p>
          <a:endParaRPr lang="en-US"/>
        </a:p>
      </dgm:t>
    </dgm:pt>
    <dgm:pt modelId="{9FE72115-4D44-46EF-BB42-04B7B213B999}" type="pres">
      <dgm:prSet presAssocID="{6A66D08F-8277-48DB-A590-A022722C1A2A}" presName="root" presStyleCnt="0">
        <dgm:presLayoutVars>
          <dgm:dir/>
          <dgm:resizeHandles val="exact"/>
        </dgm:presLayoutVars>
      </dgm:prSet>
      <dgm:spPr/>
    </dgm:pt>
    <dgm:pt modelId="{7B47EF60-147E-4826-9630-3200259325D4}" type="pres">
      <dgm:prSet presAssocID="{244856AB-60D2-4BD4-B3AB-3565BF40EEB4}" presName="compNode" presStyleCnt="0"/>
      <dgm:spPr/>
    </dgm:pt>
    <dgm:pt modelId="{9B4F5159-34BF-4FA0-B0EF-1E384AA448F6}" type="pres">
      <dgm:prSet presAssocID="{244856AB-60D2-4BD4-B3AB-3565BF40EEB4}" presName="iconBgRect" presStyleLbl="bgShp" presStyleIdx="0" presStyleCnt="6"/>
      <dgm:spPr/>
    </dgm:pt>
    <dgm:pt modelId="{E3385718-12E7-4909-9371-87E08A7DC0A6}" type="pres">
      <dgm:prSet presAssocID="{244856AB-60D2-4BD4-B3AB-3565BF40EEB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F7F40860-2470-44C2-A04D-C4714FD8C6DA}" type="pres">
      <dgm:prSet presAssocID="{244856AB-60D2-4BD4-B3AB-3565BF40EEB4}" presName="spaceRect" presStyleCnt="0"/>
      <dgm:spPr/>
    </dgm:pt>
    <dgm:pt modelId="{C147E963-0C1D-4D4A-911E-4BD00873A319}" type="pres">
      <dgm:prSet presAssocID="{244856AB-60D2-4BD4-B3AB-3565BF40EEB4}" presName="textRect" presStyleLbl="revTx" presStyleIdx="0" presStyleCnt="6">
        <dgm:presLayoutVars>
          <dgm:chMax val="1"/>
          <dgm:chPref val="1"/>
        </dgm:presLayoutVars>
      </dgm:prSet>
      <dgm:spPr/>
    </dgm:pt>
    <dgm:pt modelId="{2C7A9E4F-855A-4687-A163-9DA1DBAC4A2A}" type="pres">
      <dgm:prSet presAssocID="{C58B84CB-5C61-499C-BABD-4C90C5A3911B}" presName="sibTrans" presStyleCnt="0"/>
      <dgm:spPr/>
    </dgm:pt>
    <dgm:pt modelId="{29158497-5D8E-4858-9E6B-6A06C994FF05}" type="pres">
      <dgm:prSet presAssocID="{C3077A34-FA58-4804-96E6-78A0765D8BF0}" presName="compNode" presStyleCnt="0"/>
      <dgm:spPr/>
    </dgm:pt>
    <dgm:pt modelId="{D32D4968-6894-4492-89FA-4E6E387C0AA5}" type="pres">
      <dgm:prSet presAssocID="{C3077A34-FA58-4804-96E6-78A0765D8BF0}" presName="iconBgRect" presStyleLbl="bgShp" presStyleIdx="1" presStyleCnt="6"/>
      <dgm:spPr/>
    </dgm:pt>
    <dgm:pt modelId="{7C92C4E0-FA1B-4CE3-A60B-BF8B1BE6FD7C}" type="pres">
      <dgm:prSet presAssocID="{C3077A34-FA58-4804-96E6-78A0765D8BF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čítač"/>
        </a:ext>
      </dgm:extLst>
    </dgm:pt>
    <dgm:pt modelId="{0BE2AFC8-170C-44CD-8A1D-D2F984756FB2}" type="pres">
      <dgm:prSet presAssocID="{C3077A34-FA58-4804-96E6-78A0765D8BF0}" presName="spaceRect" presStyleCnt="0"/>
      <dgm:spPr/>
    </dgm:pt>
    <dgm:pt modelId="{9B6DD356-C1D8-4930-A0C6-FF8F57B7C60B}" type="pres">
      <dgm:prSet presAssocID="{C3077A34-FA58-4804-96E6-78A0765D8BF0}" presName="textRect" presStyleLbl="revTx" presStyleIdx="1" presStyleCnt="6">
        <dgm:presLayoutVars>
          <dgm:chMax val="1"/>
          <dgm:chPref val="1"/>
        </dgm:presLayoutVars>
      </dgm:prSet>
      <dgm:spPr/>
    </dgm:pt>
    <dgm:pt modelId="{AB0BE65B-EBEC-4875-8E5A-87895090DEAE}" type="pres">
      <dgm:prSet presAssocID="{DD785090-9C61-4B25-AF09-8DD9D125F74E}" presName="sibTrans" presStyleCnt="0"/>
      <dgm:spPr/>
    </dgm:pt>
    <dgm:pt modelId="{14283AA0-2333-4EF7-A340-6DDC7D02C5BD}" type="pres">
      <dgm:prSet presAssocID="{4FE952FA-AD3F-4DEE-8F80-253A37F23B7A}" presName="compNode" presStyleCnt="0"/>
      <dgm:spPr/>
    </dgm:pt>
    <dgm:pt modelId="{F14D53B9-638F-4461-91E8-875C71839B60}" type="pres">
      <dgm:prSet presAssocID="{4FE952FA-AD3F-4DEE-8F80-253A37F23B7A}" presName="iconBgRect" presStyleLbl="bgShp" presStyleIdx="2" presStyleCnt="6"/>
      <dgm:spPr/>
    </dgm:pt>
    <dgm:pt modelId="{D5F7CAE8-7B53-4E4B-8A5F-FF5807B1B9BD}" type="pres">
      <dgm:prSet presAssocID="{4FE952FA-AD3F-4DEE-8F80-253A37F23B7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řičíst"/>
        </a:ext>
      </dgm:extLst>
    </dgm:pt>
    <dgm:pt modelId="{CCA95999-FAE1-40FA-8DD9-8A7FABACB944}" type="pres">
      <dgm:prSet presAssocID="{4FE952FA-AD3F-4DEE-8F80-253A37F23B7A}" presName="spaceRect" presStyleCnt="0"/>
      <dgm:spPr/>
    </dgm:pt>
    <dgm:pt modelId="{FF039F38-DD0C-4F30-8F07-AF8AF27ED0DC}" type="pres">
      <dgm:prSet presAssocID="{4FE952FA-AD3F-4DEE-8F80-253A37F23B7A}" presName="textRect" presStyleLbl="revTx" presStyleIdx="2" presStyleCnt="6">
        <dgm:presLayoutVars>
          <dgm:chMax val="1"/>
          <dgm:chPref val="1"/>
        </dgm:presLayoutVars>
      </dgm:prSet>
      <dgm:spPr/>
    </dgm:pt>
    <dgm:pt modelId="{143ABACA-D72A-43D7-80C3-B5517D1A1A77}" type="pres">
      <dgm:prSet presAssocID="{18C4EF3F-C184-462F-8060-40FC96188C2D}" presName="sibTrans" presStyleCnt="0"/>
      <dgm:spPr/>
    </dgm:pt>
    <dgm:pt modelId="{404B1FD5-8A16-4DC0-90FF-30BEDDA5F0F4}" type="pres">
      <dgm:prSet presAssocID="{0DF64B60-7DC6-42C2-AE1B-13AE5D3A3786}" presName="compNode" presStyleCnt="0"/>
      <dgm:spPr/>
    </dgm:pt>
    <dgm:pt modelId="{7388AA52-3E0B-47A8-B68F-E4F72BBE11CE}" type="pres">
      <dgm:prSet presAssocID="{0DF64B60-7DC6-42C2-AE1B-13AE5D3A3786}" presName="iconBgRect" presStyleLbl="bgShp" presStyleIdx="3" presStyleCnt="6"/>
      <dgm:spPr/>
    </dgm:pt>
    <dgm:pt modelId="{97FCE8EF-67D8-4FBB-845D-CEC3BE6A9F52}" type="pres">
      <dgm:prSet presAssocID="{0DF64B60-7DC6-42C2-AE1B-13AE5D3A378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ie"/>
        </a:ext>
      </dgm:extLst>
    </dgm:pt>
    <dgm:pt modelId="{7337CFCB-238E-4216-BCBF-489FC7B709F1}" type="pres">
      <dgm:prSet presAssocID="{0DF64B60-7DC6-42C2-AE1B-13AE5D3A3786}" presName="spaceRect" presStyleCnt="0"/>
      <dgm:spPr/>
    </dgm:pt>
    <dgm:pt modelId="{F6582294-D2EA-4FE7-A5F8-110377B9D048}" type="pres">
      <dgm:prSet presAssocID="{0DF64B60-7DC6-42C2-AE1B-13AE5D3A3786}" presName="textRect" presStyleLbl="revTx" presStyleIdx="3" presStyleCnt="6">
        <dgm:presLayoutVars>
          <dgm:chMax val="1"/>
          <dgm:chPref val="1"/>
        </dgm:presLayoutVars>
      </dgm:prSet>
      <dgm:spPr/>
    </dgm:pt>
    <dgm:pt modelId="{F9E0FFEB-6FD1-4275-9D69-137FF6C325C1}" type="pres">
      <dgm:prSet presAssocID="{E37C6265-348F-442D-8A0A-579679E2CF47}" presName="sibTrans" presStyleCnt="0"/>
      <dgm:spPr/>
    </dgm:pt>
    <dgm:pt modelId="{3209EE9C-8780-4D15-B59F-FC7188751F60}" type="pres">
      <dgm:prSet presAssocID="{E7AD7647-CDBD-4F88-8DCA-A36EBB0883DD}" presName="compNode" presStyleCnt="0"/>
      <dgm:spPr/>
    </dgm:pt>
    <dgm:pt modelId="{AFC2603A-F971-4EA3-B54C-18EFAAC44224}" type="pres">
      <dgm:prSet presAssocID="{E7AD7647-CDBD-4F88-8DCA-A36EBB0883DD}" presName="iconBgRect" presStyleLbl="bgShp" presStyleIdx="4" presStyleCnt="6"/>
      <dgm:spPr/>
    </dgm:pt>
    <dgm:pt modelId="{651B66D2-4559-4372-BE21-E414C5EBB865}" type="pres">
      <dgm:prSet presAssocID="{E7AD7647-CDBD-4F88-8DCA-A36EBB0883D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447F7F0-CA5C-47A0-B663-C55FFE070B5A}" type="pres">
      <dgm:prSet presAssocID="{E7AD7647-CDBD-4F88-8DCA-A36EBB0883DD}" presName="spaceRect" presStyleCnt="0"/>
      <dgm:spPr/>
    </dgm:pt>
    <dgm:pt modelId="{99AA58B2-1DA4-47A3-8F3B-79F3BC0220EE}" type="pres">
      <dgm:prSet presAssocID="{E7AD7647-CDBD-4F88-8DCA-A36EBB0883DD}" presName="textRect" presStyleLbl="revTx" presStyleIdx="4" presStyleCnt="6">
        <dgm:presLayoutVars>
          <dgm:chMax val="1"/>
          <dgm:chPref val="1"/>
        </dgm:presLayoutVars>
      </dgm:prSet>
      <dgm:spPr/>
    </dgm:pt>
    <dgm:pt modelId="{AFAB869E-E663-4D73-9EC8-B55FA1E16004}" type="pres">
      <dgm:prSet presAssocID="{FA2641CF-240D-473A-9CE3-F38066429A4F}" presName="sibTrans" presStyleCnt="0"/>
      <dgm:spPr/>
    </dgm:pt>
    <dgm:pt modelId="{A3C493BC-9473-4CA8-80A7-B86E8C50E88A}" type="pres">
      <dgm:prSet presAssocID="{065C11BE-BC50-4AFF-A067-7E557F65336A}" presName="compNode" presStyleCnt="0"/>
      <dgm:spPr/>
    </dgm:pt>
    <dgm:pt modelId="{41142D77-98A4-427E-B2A8-779E94F571FD}" type="pres">
      <dgm:prSet presAssocID="{065C11BE-BC50-4AFF-A067-7E557F65336A}" presName="iconBgRect" presStyleLbl="bgShp" presStyleIdx="5" presStyleCnt="6"/>
      <dgm:spPr/>
    </dgm:pt>
    <dgm:pt modelId="{E3344107-80F3-4D50-B154-D98010F3B3A2}" type="pres">
      <dgm:prSet presAssocID="{065C11BE-BC50-4AFF-A067-7E557F65336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FA89C58-AEC9-4268-8411-12642B208F88}" type="pres">
      <dgm:prSet presAssocID="{065C11BE-BC50-4AFF-A067-7E557F65336A}" presName="spaceRect" presStyleCnt="0"/>
      <dgm:spPr/>
    </dgm:pt>
    <dgm:pt modelId="{814EBAFE-13A7-45A2-851B-4BDF26834622}" type="pres">
      <dgm:prSet presAssocID="{065C11BE-BC50-4AFF-A067-7E557F65336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3E46E02-14E8-4AB5-A0D4-952592070F8F}" type="presOf" srcId="{244856AB-60D2-4BD4-B3AB-3565BF40EEB4}" destId="{C147E963-0C1D-4D4A-911E-4BD00873A319}" srcOrd="0" destOrd="0" presId="urn:microsoft.com/office/officeart/2018/5/layout/IconCircleLabelList"/>
    <dgm:cxn modelId="{2AAD1E0F-6826-4477-8359-DDB99450B8B5}" srcId="{6A66D08F-8277-48DB-A590-A022722C1A2A}" destId="{0DF64B60-7DC6-42C2-AE1B-13AE5D3A3786}" srcOrd="3" destOrd="0" parTransId="{FB376E7A-1FA6-473F-BF0E-51345A37E9CC}" sibTransId="{E37C6265-348F-442D-8A0A-579679E2CF47}"/>
    <dgm:cxn modelId="{BCF19022-1623-4AB2-BC76-C2D3AC9C975E}" type="presOf" srcId="{E7AD7647-CDBD-4F88-8DCA-A36EBB0883DD}" destId="{99AA58B2-1DA4-47A3-8F3B-79F3BC0220EE}" srcOrd="0" destOrd="0" presId="urn:microsoft.com/office/officeart/2018/5/layout/IconCircleLabelList"/>
    <dgm:cxn modelId="{A5D0A826-8E6C-4FC7-9073-487354093238}" type="presOf" srcId="{6A66D08F-8277-48DB-A590-A022722C1A2A}" destId="{9FE72115-4D44-46EF-BB42-04B7B213B999}" srcOrd="0" destOrd="0" presId="urn:microsoft.com/office/officeart/2018/5/layout/IconCircleLabelList"/>
    <dgm:cxn modelId="{4D8AE238-9A1F-4ABC-8F4A-692E1943AAC3}" type="presOf" srcId="{0DF64B60-7DC6-42C2-AE1B-13AE5D3A3786}" destId="{F6582294-D2EA-4FE7-A5F8-110377B9D048}" srcOrd="0" destOrd="0" presId="urn:microsoft.com/office/officeart/2018/5/layout/IconCircleLabelList"/>
    <dgm:cxn modelId="{367A8A5D-FD6C-4977-B912-0677B6458C3A}" type="presOf" srcId="{4FE952FA-AD3F-4DEE-8F80-253A37F23B7A}" destId="{FF039F38-DD0C-4F30-8F07-AF8AF27ED0DC}" srcOrd="0" destOrd="0" presId="urn:microsoft.com/office/officeart/2018/5/layout/IconCircleLabelList"/>
    <dgm:cxn modelId="{7BC68A62-F612-45D8-9C5B-6D8031DD47C7}" type="presOf" srcId="{C3077A34-FA58-4804-96E6-78A0765D8BF0}" destId="{9B6DD356-C1D8-4930-A0C6-FF8F57B7C60B}" srcOrd="0" destOrd="0" presId="urn:microsoft.com/office/officeart/2018/5/layout/IconCircleLabelList"/>
    <dgm:cxn modelId="{B8A05382-B768-4636-BE04-F5FF7DB55B4D}" srcId="{6A66D08F-8277-48DB-A590-A022722C1A2A}" destId="{4FE952FA-AD3F-4DEE-8F80-253A37F23B7A}" srcOrd="2" destOrd="0" parTransId="{88CE47D6-F92D-4AE5-91C9-F8C8465A9A46}" sibTransId="{18C4EF3F-C184-462F-8060-40FC96188C2D}"/>
    <dgm:cxn modelId="{AB673584-6D11-40A3-B7D0-1354E75D047B}" srcId="{6A66D08F-8277-48DB-A590-A022722C1A2A}" destId="{065C11BE-BC50-4AFF-A067-7E557F65336A}" srcOrd="5" destOrd="0" parTransId="{E9F6E828-DF07-47A2-865E-276BDE326CE6}" sibTransId="{311D1AAC-4DC2-4B3E-A219-9CEF7DF41BDA}"/>
    <dgm:cxn modelId="{C38E819B-4B39-4EB8-9FC3-EFF7FB3FA715}" srcId="{6A66D08F-8277-48DB-A590-A022722C1A2A}" destId="{C3077A34-FA58-4804-96E6-78A0765D8BF0}" srcOrd="1" destOrd="0" parTransId="{18EA0B24-0C0E-409A-8174-F4B753BC7B59}" sibTransId="{DD785090-9C61-4B25-AF09-8DD9D125F74E}"/>
    <dgm:cxn modelId="{938A03AF-58EA-4AB3-B941-FF96F608F0F5}" srcId="{6A66D08F-8277-48DB-A590-A022722C1A2A}" destId="{244856AB-60D2-4BD4-B3AB-3565BF40EEB4}" srcOrd="0" destOrd="0" parTransId="{1F1FBA29-B518-4A32-BA48-010989E88276}" sibTransId="{C58B84CB-5C61-499C-BABD-4C90C5A3911B}"/>
    <dgm:cxn modelId="{949155D5-2764-4E8C-BA24-3DE066F62B51}" srcId="{6A66D08F-8277-48DB-A590-A022722C1A2A}" destId="{E7AD7647-CDBD-4F88-8DCA-A36EBB0883DD}" srcOrd="4" destOrd="0" parTransId="{8CDDC2C7-994E-4D05-9491-B637128DA190}" sibTransId="{FA2641CF-240D-473A-9CE3-F38066429A4F}"/>
    <dgm:cxn modelId="{96A6B7D6-5493-4DDE-AD72-AD1D2FBEB8EE}" type="presOf" srcId="{065C11BE-BC50-4AFF-A067-7E557F65336A}" destId="{814EBAFE-13A7-45A2-851B-4BDF26834622}" srcOrd="0" destOrd="0" presId="urn:microsoft.com/office/officeart/2018/5/layout/IconCircleLabelList"/>
    <dgm:cxn modelId="{4BFD5448-83C7-42A1-88B3-F6E7C237F1E5}" type="presParOf" srcId="{9FE72115-4D44-46EF-BB42-04B7B213B999}" destId="{7B47EF60-147E-4826-9630-3200259325D4}" srcOrd="0" destOrd="0" presId="urn:microsoft.com/office/officeart/2018/5/layout/IconCircleLabelList"/>
    <dgm:cxn modelId="{9DDDF405-84F6-4AFE-832A-CB2E137953AB}" type="presParOf" srcId="{7B47EF60-147E-4826-9630-3200259325D4}" destId="{9B4F5159-34BF-4FA0-B0EF-1E384AA448F6}" srcOrd="0" destOrd="0" presId="urn:microsoft.com/office/officeart/2018/5/layout/IconCircleLabelList"/>
    <dgm:cxn modelId="{1ADE73AE-4870-415A-97E7-82AE3D35CAFE}" type="presParOf" srcId="{7B47EF60-147E-4826-9630-3200259325D4}" destId="{E3385718-12E7-4909-9371-87E08A7DC0A6}" srcOrd="1" destOrd="0" presId="urn:microsoft.com/office/officeart/2018/5/layout/IconCircleLabelList"/>
    <dgm:cxn modelId="{736C6835-B15E-4B2E-BF43-74153133A1DF}" type="presParOf" srcId="{7B47EF60-147E-4826-9630-3200259325D4}" destId="{F7F40860-2470-44C2-A04D-C4714FD8C6DA}" srcOrd="2" destOrd="0" presId="urn:microsoft.com/office/officeart/2018/5/layout/IconCircleLabelList"/>
    <dgm:cxn modelId="{78187FEE-73BD-4E6B-93F1-EEFF81113B77}" type="presParOf" srcId="{7B47EF60-147E-4826-9630-3200259325D4}" destId="{C147E963-0C1D-4D4A-911E-4BD00873A319}" srcOrd="3" destOrd="0" presId="urn:microsoft.com/office/officeart/2018/5/layout/IconCircleLabelList"/>
    <dgm:cxn modelId="{C9FF4F58-8B49-4BBC-ACDF-3A3E6082334E}" type="presParOf" srcId="{9FE72115-4D44-46EF-BB42-04B7B213B999}" destId="{2C7A9E4F-855A-4687-A163-9DA1DBAC4A2A}" srcOrd="1" destOrd="0" presId="urn:microsoft.com/office/officeart/2018/5/layout/IconCircleLabelList"/>
    <dgm:cxn modelId="{03EDD3BB-E683-4AA5-9ACD-F9835EF4E71B}" type="presParOf" srcId="{9FE72115-4D44-46EF-BB42-04B7B213B999}" destId="{29158497-5D8E-4858-9E6B-6A06C994FF05}" srcOrd="2" destOrd="0" presId="urn:microsoft.com/office/officeart/2018/5/layout/IconCircleLabelList"/>
    <dgm:cxn modelId="{525B3DDC-1314-4BA7-8864-73EF2A65A29E}" type="presParOf" srcId="{29158497-5D8E-4858-9E6B-6A06C994FF05}" destId="{D32D4968-6894-4492-89FA-4E6E387C0AA5}" srcOrd="0" destOrd="0" presId="urn:microsoft.com/office/officeart/2018/5/layout/IconCircleLabelList"/>
    <dgm:cxn modelId="{5558C809-B947-4411-B0C9-861708CC56AE}" type="presParOf" srcId="{29158497-5D8E-4858-9E6B-6A06C994FF05}" destId="{7C92C4E0-FA1B-4CE3-A60B-BF8B1BE6FD7C}" srcOrd="1" destOrd="0" presId="urn:microsoft.com/office/officeart/2018/5/layout/IconCircleLabelList"/>
    <dgm:cxn modelId="{B350B8BD-2B33-485A-9706-F8015CCC9A99}" type="presParOf" srcId="{29158497-5D8E-4858-9E6B-6A06C994FF05}" destId="{0BE2AFC8-170C-44CD-8A1D-D2F984756FB2}" srcOrd="2" destOrd="0" presId="urn:microsoft.com/office/officeart/2018/5/layout/IconCircleLabelList"/>
    <dgm:cxn modelId="{0F88385A-0CD4-4C94-8F69-7D40C3342AD1}" type="presParOf" srcId="{29158497-5D8E-4858-9E6B-6A06C994FF05}" destId="{9B6DD356-C1D8-4930-A0C6-FF8F57B7C60B}" srcOrd="3" destOrd="0" presId="urn:microsoft.com/office/officeart/2018/5/layout/IconCircleLabelList"/>
    <dgm:cxn modelId="{70726020-9DE0-4EA0-80D1-AA03A63D6FDD}" type="presParOf" srcId="{9FE72115-4D44-46EF-BB42-04B7B213B999}" destId="{AB0BE65B-EBEC-4875-8E5A-87895090DEAE}" srcOrd="3" destOrd="0" presId="urn:microsoft.com/office/officeart/2018/5/layout/IconCircleLabelList"/>
    <dgm:cxn modelId="{DE491DCF-A2FB-4F29-8342-5D0FE9FB6620}" type="presParOf" srcId="{9FE72115-4D44-46EF-BB42-04B7B213B999}" destId="{14283AA0-2333-4EF7-A340-6DDC7D02C5BD}" srcOrd="4" destOrd="0" presId="urn:microsoft.com/office/officeart/2018/5/layout/IconCircleLabelList"/>
    <dgm:cxn modelId="{5AF99407-14B6-43C1-8268-F3FD2851AE77}" type="presParOf" srcId="{14283AA0-2333-4EF7-A340-6DDC7D02C5BD}" destId="{F14D53B9-638F-4461-91E8-875C71839B60}" srcOrd="0" destOrd="0" presId="urn:microsoft.com/office/officeart/2018/5/layout/IconCircleLabelList"/>
    <dgm:cxn modelId="{D9245D92-DB75-4884-8A0A-8B1268D2B0F8}" type="presParOf" srcId="{14283AA0-2333-4EF7-A340-6DDC7D02C5BD}" destId="{D5F7CAE8-7B53-4E4B-8A5F-FF5807B1B9BD}" srcOrd="1" destOrd="0" presId="urn:microsoft.com/office/officeart/2018/5/layout/IconCircleLabelList"/>
    <dgm:cxn modelId="{565D3028-0558-4775-8C9D-636EC7119CBD}" type="presParOf" srcId="{14283AA0-2333-4EF7-A340-6DDC7D02C5BD}" destId="{CCA95999-FAE1-40FA-8DD9-8A7FABACB944}" srcOrd="2" destOrd="0" presId="urn:microsoft.com/office/officeart/2018/5/layout/IconCircleLabelList"/>
    <dgm:cxn modelId="{C5AE9E44-4BDB-4817-A892-80D7F69723BE}" type="presParOf" srcId="{14283AA0-2333-4EF7-A340-6DDC7D02C5BD}" destId="{FF039F38-DD0C-4F30-8F07-AF8AF27ED0DC}" srcOrd="3" destOrd="0" presId="urn:microsoft.com/office/officeart/2018/5/layout/IconCircleLabelList"/>
    <dgm:cxn modelId="{347F3C37-710F-4618-8203-30C22FEDA631}" type="presParOf" srcId="{9FE72115-4D44-46EF-BB42-04B7B213B999}" destId="{143ABACA-D72A-43D7-80C3-B5517D1A1A77}" srcOrd="5" destOrd="0" presId="urn:microsoft.com/office/officeart/2018/5/layout/IconCircleLabelList"/>
    <dgm:cxn modelId="{B46C6EDD-8C2D-4335-A42C-9AA793539E83}" type="presParOf" srcId="{9FE72115-4D44-46EF-BB42-04B7B213B999}" destId="{404B1FD5-8A16-4DC0-90FF-30BEDDA5F0F4}" srcOrd="6" destOrd="0" presId="urn:microsoft.com/office/officeart/2018/5/layout/IconCircleLabelList"/>
    <dgm:cxn modelId="{F0903D12-CA9F-4870-A757-568811ABA096}" type="presParOf" srcId="{404B1FD5-8A16-4DC0-90FF-30BEDDA5F0F4}" destId="{7388AA52-3E0B-47A8-B68F-E4F72BBE11CE}" srcOrd="0" destOrd="0" presId="urn:microsoft.com/office/officeart/2018/5/layout/IconCircleLabelList"/>
    <dgm:cxn modelId="{9343F5F4-ACAF-496C-A380-4015C051575D}" type="presParOf" srcId="{404B1FD5-8A16-4DC0-90FF-30BEDDA5F0F4}" destId="{97FCE8EF-67D8-4FBB-845D-CEC3BE6A9F52}" srcOrd="1" destOrd="0" presId="urn:microsoft.com/office/officeart/2018/5/layout/IconCircleLabelList"/>
    <dgm:cxn modelId="{18364C79-704D-4767-924C-6F82D9EDD856}" type="presParOf" srcId="{404B1FD5-8A16-4DC0-90FF-30BEDDA5F0F4}" destId="{7337CFCB-238E-4216-BCBF-489FC7B709F1}" srcOrd="2" destOrd="0" presId="urn:microsoft.com/office/officeart/2018/5/layout/IconCircleLabelList"/>
    <dgm:cxn modelId="{51FEA442-AE08-4BA9-8B94-F1C5A0E78B5A}" type="presParOf" srcId="{404B1FD5-8A16-4DC0-90FF-30BEDDA5F0F4}" destId="{F6582294-D2EA-4FE7-A5F8-110377B9D048}" srcOrd="3" destOrd="0" presId="urn:microsoft.com/office/officeart/2018/5/layout/IconCircleLabelList"/>
    <dgm:cxn modelId="{493A38CE-6FFB-486A-82D2-DC7F4428210D}" type="presParOf" srcId="{9FE72115-4D44-46EF-BB42-04B7B213B999}" destId="{F9E0FFEB-6FD1-4275-9D69-137FF6C325C1}" srcOrd="7" destOrd="0" presId="urn:microsoft.com/office/officeart/2018/5/layout/IconCircleLabelList"/>
    <dgm:cxn modelId="{11EEFECD-E07D-4EFF-A64B-2B205A064386}" type="presParOf" srcId="{9FE72115-4D44-46EF-BB42-04B7B213B999}" destId="{3209EE9C-8780-4D15-B59F-FC7188751F60}" srcOrd="8" destOrd="0" presId="urn:microsoft.com/office/officeart/2018/5/layout/IconCircleLabelList"/>
    <dgm:cxn modelId="{EAB35893-38D7-4265-B7E9-0A47729931A3}" type="presParOf" srcId="{3209EE9C-8780-4D15-B59F-FC7188751F60}" destId="{AFC2603A-F971-4EA3-B54C-18EFAAC44224}" srcOrd="0" destOrd="0" presId="urn:microsoft.com/office/officeart/2018/5/layout/IconCircleLabelList"/>
    <dgm:cxn modelId="{0083CE3A-AFDE-441A-AA36-0FC105D1FAB8}" type="presParOf" srcId="{3209EE9C-8780-4D15-B59F-FC7188751F60}" destId="{651B66D2-4559-4372-BE21-E414C5EBB865}" srcOrd="1" destOrd="0" presId="urn:microsoft.com/office/officeart/2018/5/layout/IconCircleLabelList"/>
    <dgm:cxn modelId="{B0F87C80-F104-4579-B34D-A35D069CB8B3}" type="presParOf" srcId="{3209EE9C-8780-4D15-B59F-FC7188751F60}" destId="{4447F7F0-CA5C-47A0-B663-C55FFE070B5A}" srcOrd="2" destOrd="0" presId="urn:microsoft.com/office/officeart/2018/5/layout/IconCircleLabelList"/>
    <dgm:cxn modelId="{AECFC765-8BDD-48BE-B483-CDF99B4D143D}" type="presParOf" srcId="{3209EE9C-8780-4D15-B59F-FC7188751F60}" destId="{99AA58B2-1DA4-47A3-8F3B-79F3BC0220EE}" srcOrd="3" destOrd="0" presId="urn:microsoft.com/office/officeart/2018/5/layout/IconCircleLabelList"/>
    <dgm:cxn modelId="{7F650F24-30C4-4E8F-AA85-09CC594C962F}" type="presParOf" srcId="{9FE72115-4D44-46EF-BB42-04B7B213B999}" destId="{AFAB869E-E663-4D73-9EC8-B55FA1E16004}" srcOrd="9" destOrd="0" presId="urn:microsoft.com/office/officeart/2018/5/layout/IconCircleLabelList"/>
    <dgm:cxn modelId="{456DF126-2E07-4388-BBF0-316EC779604D}" type="presParOf" srcId="{9FE72115-4D44-46EF-BB42-04B7B213B999}" destId="{A3C493BC-9473-4CA8-80A7-B86E8C50E88A}" srcOrd="10" destOrd="0" presId="urn:microsoft.com/office/officeart/2018/5/layout/IconCircleLabelList"/>
    <dgm:cxn modelId="{644DB5EB-3779-479F-AD23-226261CCBEC9}" type="presParOf" srcId="{A3C493BC-9473-4CA8-80A7-B86E8C50E88A}" destId="{41142D77-98A4-427E-B2A8-779E94F571FD}" srcOrd="0" destOrd="0" presId="urn:microsoft.com/office/officeart/2018/5/layout/IconCircleLabelList"/>
    <dgm:cxn modelId="{87D648B5-0691-47E2-B977-CB592AE74164}" type="presParOf" srcId="{A3C493BC-9473-4CA8-80A7-B86E8C50E88A}" destId="{E3344107-80F3-4D50-B154-D98010F3B3A2}" srcOrd="1" destOrd="0" presId="urn:microsoft.com/office/officeart/2018/5/layout/IconCircleLabelList"/>
    <dgm:cxn modelId="{ADDEF3D9-6648-466D-B598-2A9035354972}" type="presParOf" srcId="{A3C493BC-9473-4CA8-80A7-B86E8C50E88A}" destId="{3FA89C58-AEC9-4268-8411-12642B208F88}" srcOrd="2" destOrd="0" presId="urn:microsoft.com/office/officeart/2018/5/layout/IconCircleLabelList"/>
    <dgm:cxn modelId="{8169E8EC-724A-43A7-B78B-7C328C158598}" type="presParOf" srcId="{A3C493BC-9473-4CA8-80A7-B86E8C50E88A}" destId="{814EBAFE-13A7-45A2-851B-4BDF2683462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BDB4A3-78DE-484E-B3A5-6350CCA757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D5A1DC-BD7A-43B1-9D3C-BE6421102646}">
      <dgm:prSet/>
      <dgm:spPr/>
      <dgm:t>
        <a:bodyPr/>
        <a:lstStyle/>
        <a:p>
          <a:r>
            <a:rPr lang="cs-CZ"/>
            <a:t>POHLED PRO WORKOUT, METODY GET/POST</a:t>
          </a:r>
          <a:endParaRPr lang="en-US"/>
        </a:p>
      </dgm:t>
    </dgm:pt>
    <dgm:pt modelId="{8B6F82A9-6D19-4540-A52A-5D1054A406EC}" type="parTrans" cxnId="{30909E7A-35A8-428D-8322-C808F0910F4F}">
      <dgm:prSet/>
      <dgm:spPr/>
      <dgm:t>
        <a:bodyPr/>
        <a:lstStyle/>
        <a:p>
          <a:endParaRPr lang="en-US"/>
        </a:p>
      </dgm:t>
    </dgm:pt>
    <dgm:pt modelId="{E27E3312-BD44-41B8-9D72-AAB760C41025}" type="sibTrans" cxnId="{30909E7A-35A8-428D-8322-C808F0910F4F}">
      <dgm:prSet/>
      <dgm:spPr/>
      <dgm:t>
        <a:bodyPr/>
        <a:lstStyle/>
        <a:p>
          <a:endParaRPr lang="en-US"/>
        </a:p>
      </dgm:t>
    </dgm:pt>
    <dgm:pt modelId="{64967519-99B8-46BB-B6EE-F49620A57327}">
      <dgm:prSet/>
      <dgm:spPr/>
      <dgm:t>
        <a:bodyPr/>
        <a:lstStyle/>
        <a:p>
          <a:r>
            <a:rPr lang="cs-CZ"/>
            <a:t>FUNKCE FETCH() – HTML, JSON</a:t>
          </a:r>
          <a:endParaRPr lang="en-US"/>
        </a:p>
      </dgm:t>
    </dgm:pt>
    <dgm:pt modelId="{5D4D59B4-1C19-46F6-A5CB-CC46E38B81C0}" type="parTrans" cxnId="{856532A2-5F4A-45A9-A3A2-BC06F2BBFF77}">
      <dgm:prSet/>
      <dgm:spPr/>
      <dgm:t>
        <a:bodyPr/>
        <a:lstStyle/>
        <a:p>
          <a:endParaRPr lang="en-US"/>
        </a:p>
      </dgm:t>
    </dgm:pt>
    <dgm:pt modelId="{F22A2983-5DB8-4C85-A1B3-24EA3C79DF8A}" type="sibTrans" cxnId="{856532A2-5F4A-45A9-A3A2-BC06F2BBFF77}">
      <dgm:prSet/>
      <dgm:spPr/>
      <dgm:t>
        <a:bodyPr/>
        <a:lstStyle/>
        <a:p>
          <a:endParaRPr lang="en-US"/>
        </a:p>
      </dgm:t>
    </dgm:pt>
    <dgm:pt modelId="{56324F20-2228-486D-8E67-9BE9A2790AB2}">
      <dgm:prSet/>
      <dgm:spPr/>
      <dgm:t>
        <a:bodyPr/>
        <a:lstStyle/>
        <a:p>
          <a:r>
            <a:rPr lang="cs-CZ"/>
            <a:t>UKLÁDÁNÍ TRÉNINKŮ DO DATABÁZE</a:t>
          </a:r>
          <a:endParaRPr lang="en-US"/>
        </a:p>
      </dgm:t>
    </dgm:pt>
    <dgm:pt modelId="{0AF9924C-17AA-41B9-BC5F-A9AF15C1ECA6}" type="parTrans" cxnId="{C0A101E0-6AAF-4885-BE09-EBCC0CFD7652}">
      <dgm:prSet/>
      <dgm:spPr/>
      <dgm:t>
        <a:bodyPr/>
        <a:lstStyle/>
        <a:p>
          <a:endParaRPr lang="en-US"/>
        </a:p>
      </dgm:t>
    </dgm:pt>
    <dgm:pt modelId="{325C4FC0-3512-4EAD-B0DF-EA448927F812}" type="sibTrans" cxnId="{C0A101E0-6AAF-4885-BE09-EBCC0CFD7652}">
      <dgm:prSet/>
      <dgm:spPr/>
      <dgm:t>
        <a:bodyPr/>
        <a:lstStyle/>
        <a:p>
          <a:endParaRPr lang="en-US"/>
        </a:p>
      </dgm:t>
    </dgm:pt>
    <dgm:pt modelId="{4698074A-42AE-47C2-ABB5-1DBAE920520E}" type="pres">
      <dgm:prSet presAssocID="{A7BDB4A3-78DE-484E-B3A5-6350CCA757C6}" presName="root" presStyleCnt="0">
        <dgm:presLayoutVars>
          <dgm:dir/>
          <dgm:resizeHandles val="exact"/>
        </dgm:presLayoutVars>
      </dgm:prSet>
      <dgm:spPr/>
    </dgm:pt>
    <dgm:pt modelId="{C4E1A8D1-7980-4545-8228-323A1B071501}" type="pres">
      <dgm:prSet presAssocID="{FDD5A1DC-BD7A-43B1-9D3C-BE6421102646}" presName="compNode" presStyleCnt="0"/>
      <dgm:spPr/>
    </dgm:pt>
    <dgm:pt modelId="{167C3A68-7661-4FFC-879F-2F67DFD5F6E1}" type="pres">
      <dgm:prSet presAssocID="{FDD5A1DC-BD7A-43B1-9D3C-BE64211026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slat"/>
        </a:ext>
      </dgm:extLst>
    </dgm:pt>
    <dgm:pt modelId="{ECB1A41A-EAEF-49BB-81AF-8068B2BEC6AA}" type="pres">
      <dgm:prSet presAssocID="{FDD5A1DC-BD7A-43B1-9D3C-BE6421102646}" presName="spaceRect" presStyleCnt="0"/>
      <dgm:spPr/>
    </dgm:pt>
    <dgm:pt modelId="{D516A727-ABE8-4753-B39C-DD412F2CE342}" type="pres">
      <dgm:prSet presAssocID="{FDD5A1DC-BD7A-43B1-9D3C-BE6421102646}" presName="textRect" presStyleLbl="revTx" presStyleIdx="0" presStyleCnt="3">
        <dgm:presLayoutVars>
          <dgm:chMax val="1"/>
          <dgm:chPref val="1"/>
        </dgm:presLayoutVars>
      </dgm:prSet>
      <dgm:spPr/>
    </dgm:pt>
    <dgm:pt modelId="{E3106437-38F2-4035-A80E-3E9A02685068}" type="pres">
      <dgm:prSet presAssocID="{E27E3312-BD44-41B8-9D72-AAB760C41025}" presName="sibTrans" presStyleCnt="0"/>
      <dgm:spPr/>
    </dgm:pt>
    <dgm:pt modelId="{79C8C78D-3B9E-4E56-9215-A488CD0AC6FC}" type="pres">
      <dgm:prSet presAssocID="{64967519-99B8-46BB-B6EE-F49620A57327}" presName="compNode" presStyleCnt="0"/>
      <dgm:spPr/>
    </dgm:pt>
    <dgm:pt modelId="{3F188FA3-8E2E-4B57-9344-07C0DF43B5E2}" type="pres">
      <dgm:prSet presAssocID="{64967519-99B8-46BB-B6EE-F49620A573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01D622D-A492-4BE2-8686-1552D5F10B3D}" type="pres">
      <dgm:prSet presAssocID="{64967519-99B8-46BB-B6EE-F49620A57327}" presName="spaceRect" presStyleCnt="0"/>
      <dgm:spPr/>
    </dgm:pt>
    <dgm:pt modelId="{0DF695DD-C278-4401-8BD1-5E2D551C0F9E}" type="pres">
      <dgm:prSet presAssocID="{64967519-99B8-46BB-B6EE-F49620A57327}" presName="textRect" presStyleLbl="revTx" presStyleIdx="1" presStyleCnt="3">
        <dgm:presLayoutVars>
          <dgm:chMax val="1"/>
          <dgm:chPref val="1"/>
        </dgm:presLayoutVars>
      </dgm:prSet>
      <dgm:spPr/>
    </dgm:pt>
    <dgm:pt modelId="{FD63F985-47D8-435C-9648-1CCE9B10FC17}" type="pres">
      <dgm:prSet presAssocID="{F22A2983-5DB8-4C85-A1B3-24EA3C79DF8A}" presName="sibTrans" presStyleCnt="0"/>
      <dgm:spPr/>
    </dgm:pt>
    <dgm:pt modelId="{4963F7DA-82CC-472C-88D2-A3EF365FAD75}" type="pres">
      <dgm:prSet presAssocID="{56324F20-2228-486D-8E67-9BE9A2790AB2}" presName="compNode" presStyleCnt="0"/>
      <dgm:spPr/>
    </dgm:pt>
    <dgm:pt modelId="{1547AF58-7672-41D4-B964-D68E837F27E8}" type="pres">
      <dgm:prSet presAssocID="{56324F20-2228-486D-8E67-9BE9A2790A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áze"/>
        </a:ext>
      </dgm:extLst>
    </dgm:pt>
    <dgm:pt modelId="{071771C2-BFFF-4E89-84D5-9D654ABCAC5F}" type="pres">
      <dgm:prSet presAssocID="{56324F20-2228-486D-8E67-9BE9A2790AB2}" presName="spaceRect" presStyleCnt="0"/>
      <dgm:spPr/>
    </dgm:pt>
    <dgm:pt modelId="{648C78F1-2C38-46A6-9EA7-8D7D3B655669}" type="pres">
      <dgm:prSet presAssocID="{56324F20-2228-486D-8E67-9BE9A2790AB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E0B8909-9A60-4E7D-A321-1D30C5A9D9A6}" type="presOf" srcId="{FDD5A1DC-BD7A-43B1-9D3C-BE6421102646}" destId="{D516A727-ABE8-4753-B39C-DD412F2CE342}" srcOrd="0" destOrd="0" presId="urn:microsoft.com/office/officeart/2018/2/layout/IconLabelList"/>
    <dgm:cxn modelId="{30909E7A-35A8-428D-8322-C808F0910F4F}" srcId="{A7BDB4A3-78DE-484E-B3A5-6350CCA757C6}" destId="{FDD5A1DC-BD7A-43B1-9D3C-BE6421102646}" srcOrd="0" destOrd="0" parTransId="{8B6F82A9-6D19-4540-A52A-5D1054A406EC}" sibTransId="{E27E3312-BD44-41B8-9D72-AAB760C41025}"/>
    <dgm:cxn modelId="{C6A90D8E-1E20-4228-A17A-73D3674817A3}" type="presOf" srcId="{56324F20-2228-486D-8E67-9BE9A2790AB2}" destId="{648C78F1-2C38-46A6-9EA7-8D7D3B655669}" srcOrd="0" destOrd="0" presId="urn:microsoft.com/office/officeart/2018/2/layout/IconLabelList"/>
    <dgm:cxn modelId="{D38CB09F-2F20-4885-A2D1-F697F374676E}" type="presOf" srcId="{64967519-99B8-46BB-B6EE-F49620A57327}" destId="{0DF695DD-C278-4401-8BD1-5E2D551C0F9E}" srcOrd="0" destOrd="0" presId="urn:microsoft.com/office/officeart/2018/2/layout/IconLabelList"/>
    <dgm:cxn modelId="{856532A2-5F4A-45A9-A3A2-BC06F2BBFF77}" srcId="{A7BDB4A3-78DE-484E-B3A5-6350CCA757C6}" destId="{64967519-99B8-46BB-B6EE-F49620A57327}" srcOrd="1" destOrd="0" parTransId="{5D4D59B4-1C19-46F6-A5CB-CC46E38B81C0}" sibTransId="{F22A2983-5DB8-4C85-A1B3-24EA3C79DF8A}"/>
    <dgm:cxn modelId="{C0A101E0-6AAF-4885-BE09-EBCC0CFD7652}" srcId="{A7BDB4A3-78DE-484E-B3A5-6350CCA757C6}" destId="{56324F20-2228-486D-8E67-9BE9A2790AB2}" srcOrd="2" destOrd="0" parTransId="{0AF9924C-17AA-41B9-BC5F-A9AF15C1ECA6}" sibTransId="{325C4FC0-3512-4EAD-B0DF-EA448927F812}"/>
    <dgm:cxn modelId="{DED811F3-316D-41BC-8F9C-AEE0BD608682}" type="presOf" srcId="{A7BDB4A3-78DE-484E-B3A5-6350CCA757C6}" destId="{4698074A-42AE-47C2-ABB5-1DBAE920520E}" srcOrd="0" destOrd="0" presId="urn:microsoft.com/office/officeart/2018/2/layout/IconLabelList"/>
    <dgm:cxn modelId="{4591C796-AAF9-4B59-B6A5-586439D1BF69}" type="presParOf" srcId="{4698074A-42AE-47C2-ABB5-1DBAE920520E}" destId="{C4E1A8D1-7980-4545-8228-323A1B071501}" srcOrd="0" destOrd="0" presId="urn:microsoft.com/office/officeart/2018/2/layout/IconLabelList"/>
    <dgm:cxn modelId="{DD56CF5A-ABC7-4AD4-B936-A365997428D9}" type="presParOf" srcId="{C4E1A8D1-7980-4545-8228-323A1B071501}" destId="{167C3A68-7661-4FFC-879F-2F67DFD5F6E1}" srcOrd="0" destOrd="0" presId="urn:microsoft.com/office/officeart/2018/2/layout/IconLabelList"/>
    <dgm:cxn modelId="{3D6AA3EC-DA84-4EAE-BF70-19D07F259128}" type="presParOf" srcId="{C4E1A8D1-7980-4545-8228-323A1B071501}" destId="{ECB1A41A-EAEF-49BB-81AF-8068B2BEC6AA}" srcOrd="1" destOrd="0" presId="urn:microsoft.com/office/officeart/2018/2/layout/IconLabelList"/>
    <dgm:cxn modelId="{7C77A2C1-BBB5-4AE9-A9ED-224F5C0A4958}" type="presParOf" srcId="{C4E1A8D1-7980-4545-8228-323A1B071501}" destId="{D516A727-ABE8-4753-B39C-DD412F2CE342}" srcOrd="2" destOrd="0" presId="urn:microsoft.com/office/officeart/2018/2/layout/IconLabelList"/>
    <dgm:cxn modelId="{692E4DC4-8632-4BB9-BD1E-6B97C0E8AD8A}" type="presParOf" srcId="{4698074A-42AE-47C2-ABB5-1DBAE920520E}" destId="{E3106437-38F2-4035-A80E-3E9A02685068}" srcOrd="1" destOrd="0" presId="urn:microsoft.com/office/officeart/2018/2/layout/IconLabelList"/>
    <dgm:cxn modelId="{6585A229-000A-46E1-900B-B2162360ECAB}" type="presParOf" srcId="{4698074A-42AE-47C2-ABB5-1DBAE920520E}" destId="{79C8C78D-3B9E-4E56-9215-A488CD0AC6FC}" srcOrd="2" destOrd="0" presId="urn:microsoft.com/office/officeart/2018/2/layout/IconLabelList"/>
    <dgm:cxn modelId="{6C314457-267F-4551-88CB-035F9BF39681}" type="presParOf" srcId="{79C8C78D-3B9E-4E56-9215-A488CD0AC6FC}" destId="{3F188FA3-8E2E-4B57-9344-07C0DF43B5E2}" srcOrd="0" destOrd="0" presId="urn:microsoft.com/office/officeart/2018/2/layout/IconLabelList"/>
    <dgm:cxn modelId="{859D5D81-0B7F-46D5-9176-276882EA0503}" type="presParOf" srcId="{79C8C78D-3B9E-4E56-9215-A488CD0AC6FC}" destId="{501D622D-A492-4BE2-8686-1552D5F10B3D}" srcOrd="1" destOrd="0" presId="urn:microsoft.com/office/officeart/2018/2/layout/IconLabelList"/>
    <dgm:cxn modelId="{5447C65B-3F3B-45F2-85A9-3391BEA7569D}" type="presParOf" srcId="{79C8C78D-3B9E-4E56-9215-A488CD0AC6FC}" destId="{0DF695DD-C278-4401-8BD1-5E2D551C0F9E}" srcOrd="2" destOrd="0" presId="urn:microsoft.com/office/officeart/2018/2/layout/IconLabelList"/>
    <dgm:cxn modelId="{F9135C3D-4C2B-43B0-BE61-5CC2F95C5D8A}" type="presParOf" srcId="{4698074A-42AE-47C2-ABB5-1DBAE920520E}" destId="{FD63F985-47D8-435C-9648-1CCE9B10FC17}" srcOrd="3" destOrd="0" presId="urn:microsoft.com/office/officeart/2018/2/layout/IconLabelList"/>
    <dgm:cxn modelId="{C0299574-891E-42E1-9991-F7FDCB9799E7}" type="presParOf" srcId="{4698074A-42AE-47C2-ABB5-1DBAE920520E}" destId="{4963F7DA-82CC-472C-88D2-A3EF365FAD75}" srcOrd="4" destOrd="0" presId="urn:microsoft.com/office/officeart/2018/2/layout/IconLabelList"/>
    <dgm:cxn modelId="{F75C4B35-E4C9-4C09-A415-D44C761EDC73}" type="presParOf" srcId="{4963F7DA-82CC-472C-88D2-A3EF365FAD75}" destId="{1547AF58-7672-41D4-B964-D68E837F27E8}" srcOrd="0" destOrd="0" presId="urn:microsoft.com/office/officeart/2018/2/layout/IconLabelList"/>
    <dgm:cxn modelId="{9CB95F52-1C42-4170-8475-14D1684CB13A}" type="presParOf" srcId="{4963F7DA-82CC-472C-88D2-A3EF365FAD75}" destId="{071771C2-BFFF-4E89-84D5-9D654ABCAC5F}" srcOrd="1" destOrd="0" presId="urn:microsoft.com/office/officeart/2018/2/layout/IconLabelList"/>
    <dgm:cxn modelId="{9B23F52B-6817-4235-8C3B-4C7A3A380840}" type="presParOf" srcId="{4963F7DA-82CC-472C-88D2-A3EF365FAD75}" destId="{648C78F1-2C38-46A6-9EA7-8D7D3B6556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50E862-5F78-456E-A261-18DE6B714D1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6B0A4C-2379-4688-8BF7-E6623DD78A4F}">
      <dgm:prSet/>
      <dgm:spPr/>
      <dgm:t>
        <a:bodyPr/>
        <a:lstStyle/>
        <a:p>
          <a:pPr>
            <a:defRPr cap="all"/>
          </a:pPr>
          <a:r>
            <a:rPr lang="cs-CZ" dirty="0"/>
            <a:t>BOOTSTRAP 5 x BOOTSTRAP 4 </a:t>
          </a:r>
          <a:endParaRPr lang="en-US" dirty="0"/>
        </a:p>
      </dgm:t>
    </dgm:pt>
    <dgm:pt modelId="{8D60BE37-F55D-405E-9242-2E0A5CE23B31}" type="parTrans" cxnId="{FCA0C1F1-FE75-41F0-9F99-4964CBEFB281}">
      <dgm:prSet/>
      <dgm:spPr/>
      <dgm:t>
        <a:bodyPr/>
        <a:lstStyle/>
        <a:p>
          <a:endParaRPr lang="en-US"/>
        </a:p>
      </dgm:t>
    </dgm:pt>
    <dgm:pt modelId="{E125D3BF-BBA4-48CA-9A62-C94B9F6CD6C0}" type="sibTrans" cxnId="{FCA0C1F1-FE75-41F0-9F99-4964CBEFB281}">
      <dgm:prSet/>
      <dgm:spPr/>
      <dgm:t>
        <a:bodyPr/>
        <a:lstStyle/>
        <a:p>
          <a:endParaRPr lang="en-US"/>
        </a:p>
      </dgm:t>
    </dgm:pt>
    <dgm:pt modelId="{ADADD97E-07A1-4420-B398-F45F76472002}">
      <dgm:prSet/>
      <dgm:spPr/>
      <dgm:t>
        <a:bodyPr/>
        <a:lstStyle/>
        <a:p>
          <a:pPr>
            <a:defRPr cap="all"/>
          </a:pPr>
          <a:r>
            <a:rPr lang="cs-CZ" dirty="0"/>
            <a:t>KASKÁDOVÉ STYLY (CSS)</a:t>
          </a:r>
          <a:endParaRPr lang="en-US" dirty="0"/>
        </a:p>
      </dgm:t>
    </dgm:pt>
    <dgm:pt modelId="{63D85458-809F-456C-8907-86E8D7F49BFB}" type="parTrans" cxnId="{9E47A34E-65EF-4B50-9A17-F658FDEC6EA9}">
      <dgm:prSet/>
      <dgm:spPr/>
      <dgm:t>
        <a:bodyPr/>
        <a:lstStyle/>
        <a:p>
          <a:endParaRPr lang="en-US"/>
        </a:p>
      </dgm:t>
    </dgm:pt>
    <dgm:pt modelId="{56829D1A-FD31-474D-AA27-093305E8368F}" type="sibTrans" cxnId="{9E47A34E-65EF-4B50-9A17-F658FDEC6EA9}">
      <dgm:prSet/>
      <dgm:spPr/>
      <dgm:t>
        <a:bodyPr/>
        <a:lstStyle/>
        <a:p>
          <a:endParaRPr lang="en-US"/>
        </a:p>
      </dgm:t>
    </dgm:pt>
    <dgm:pt modelId="{55AB0F2E-F8FC-4574-8087-EF1E73389938}">
      <dgm:prSet/>
      <dgm:spPr/>
      <dgm:t>
        <a:bodyPr/>
        <a:lstStyle/>
        <a:p>
          <a:pPr>
            <a:defRPr cap="all"/>
          </a:pPr>
          <a:r>
            <a:rPr lang="cs-CZ"/>
            <a:t>JAVASCRIPT FUNKCE</a:t>
          </a:r>
          <a:endParaRPr lang="en-US"/>
        </a:p>
      </dgm:t>
    </dgm:pt>
    <dgm:pt modelId="{DEDE4F39-5E5A-4807-AE72-389A306107BA}" type="parTrans" cxnId="{359E5381-72DF-498E-B673-EDB7C8E10654}">
      <dgm:prSet/>
      <dgm:spPr/>
      <dgm:t>
        <a:bodyPr/>
        <a:lstStyle/>
        <a:p>
          <a:endParaRPr lang="en-US"/>
        </a:p>
      </dgm:t>
    </dgm:pt>
    <dgm:pt modelId="{2D08021D-5A55-4A87-BA1E-5CE24D8269C4}" type="sibTrans" cxnId="{359E5381-72DF-498E-B673-EDB7C8E10654}">
      <dgm:prSet/>
      <dgm:spPr/>
      <dgm:t>
        <a:bodyPr/>
        <a:lstStyle/>
        <a:p>
          <a:endParaRPr lang="en-US"/>
        </a:p>
      </dgm:t>
    </dgm:pt>
    <dgm:pt modelId="{D69B05DF-64D1-4C7C-B0E1-14D90FB17C2E}" type="pres">
      <dgm:prSet presAssocID="{CA50E862-5F78-456E-A261-18DE6B714D1C}" presName="root" presStyleCnt="0">
        <dgm:presLayoutVars>
          <dgm:dir/>
          <dgm:resizeHandles val="exact"/>
        </dgm:presLayoutVars>
      </dgm:prSet>
      <dgm:spPr/>
    </dgm:pt>
    <dgm:pt modelId="{1E51DC40-2A1A-4B6C-B101-C1CE817A66E5}" type="pres">
      <dgm:prSet presAssocID="{286B0A4C-2379-4688-8BF7-E6623DD78A4F}" presName="compNode" presStyleCnt="0"/>
      <dgm:spPr/>
    </dgm:pt>
    <dgm:pt modelId="{00EA37AD-9003-4965-914A-14D6C468F596}" type="pres">
      <dgm:prSet presAssocID="{286B0A4C-2379-4688-8BF7-E6623DD78A4F}" presName="iconBgRect" presStyleLbl="bgShp" presStyleIdx="0" presStyleCnt="3"/>
      <dgm:spPr/>
    </dgm:pt>
    <dgm:pt modelId="{3F8869A8-FCF5-4839-A711-A8596C22A2EE}" type="pres">
      <dgm:prSet presAssocID="{286B0A4C-2379-4688-8BF7-E6623DD78A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BCFA5B76-CA3B-4664-B36B-D8226BDEF1E0}" type="pres">
      <dgm:prSet presAssocID="{286B0A4C-2379-4688-8BF7-E6623DD78A4F}" presName="spaceRect" presStyleCnt="0"/>
      <dgm:spPr/>
    </dgm:pt>
    <dgm:pt modelId="{35775222-9153-42C1-8A9C-CB5837EE2467}" type="pres">
      <dgm:prSet presAssocID="{286B0A4C-2379-4688-8BF7-E6623DD78A4F}" presName="textRect" presStyleLbl="revTx" presStyleIdx="0" presStyleCnt="3">
        <dgm:presLayoutVars>
          <dgm:chMax val="1"/>
          <dgm:chPref val="1"/>
        </dgm:presLayoutVars>
      </dgm:prSet>
      <dgm:spPr/>
    </dgm:pt>
    <dgm:pt modelId="{763728AB-D58A-4F8D-BA58-53DF4E5AC959}" type="pres">
      <dgm:prSet presAssocID="{E125D3BF-BBA4-48CA-9A62-C94B9F6CD6C0}" presName="sibTrans" presStyleCnt="0"/>
      <dgm:spPr/>
    </dgm:pt>
    <dgm:pt modelId="{CDE37A9C-6049-4493-9C25-8105968B019A}" type="pres">
      <dgm:prSet presAssocID="{ADADD97E-07A1-4420-B398-F45F76472002}" presName="compNode" presStyleCnt="0"/>
      <dgm:spPr/>
    </dgm:pt>
    <dgm:pt modelId="{28A15EE8-FE37-4A04-AFA4-31C3EC9B9C16}" type="pres">
      <dgm:prSet presAssocID="{ADADD97E-07A1-4420-B398-F45F76472002}" presName="iconBgRect" presStyleLbl="bgShp" presStyleIdx="1" presStyleCnt="3"/>
      <dgm:spPr/>
    </dgm:pt>
    <dgm:pt modelId="{678029C7-C3AE-4D37-BF4B-33D8B3F9A255}" type="pres">
      <dgm:prSet presAssocID="{ADADD97E-07A1-4420-B398-F45F764720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a"/>
        </a:ext>
      </dgm:extLst>
    </dgm:pt>
    <dgm:pt modelId="{C393CA33-469C-4053-8A96-CF8059E84853}" type="pres">
      <dgm:prSet presAssocID="{ADADD97E-07A1-4420-B398-F45F76472002}" presName="spaceRect" presStyleCnt="0"/>
      <dgm:spPr/>
    </dgm:pt>
    <dgm:pt modelId="{7A5EEBC0-60C8-485F-B8D5-C335C257C35E}" type="pres">
      <dgm:prSet presAssocID="{ADADD97E-07A1-4420-B398-F45F76472002}" presName="textRect" presStyleLbl="revTx" presStyleIdx="1" presStyleCnt="3">
        <dgm:presLayoutVars>
          <dgm:chMax val="1"/>
          <dgm:chPref val="1"/>
        </dgm:presLayoutVars>
      </dgm:prSet>
      <dgm:spPr/>
    </dgm:pt>
    <dgm:pt modelId="{4F361F2B-1479-4AB4-80BB-93F99882AC30}" type="pres">
      <dgm:prSet presAssocID="{56829D1A-FD31-474D-AA27-093305E8368F}" presName="sibTrans" presStyleCnt="0"/>
      <dgm:spPr/>
    </dgm:pt>
    <dgm:pt modelId="{27805C82-4409-4B60-AD3C-0D9EFF9BF7D9}" type="pres">
      <dgm:prSet presAssocID="{55AB0F2E-F8FC-4574-8087-EF1E73389938}" presName="compNode" presStyleCnt="0"/>
      <dgm:spPr/>
    </dgm:pt>
    <dgm:pt modelId="{4A1F5664-79B8-47AD-A025-179509A7DF5A}" type="pres">
      <dgm:prSet presAssocID="{55AB0F2E-F8FC-4574-8087-EF1E73389938}" presName="iconBgRect" presStyleLbl="bgShp" presStyleIdx="2" presStyleCnt="3"/>
      <dgm:spPr/>
    </dgm:pt>
    <dgm:pt modelId="{8DB1279B-C76A-4F83-BF73-504C967982E2}" type="pres">
      <dgm:prSet presAssocID="{55AB0F2E-F8FC-4574-8087-EF1E733899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B64FE747-4A18-4AC7-B7B7-7D0720888AEE}" type="pres">
      <dgm:prSet presAssocID="{55AB0F2E-F8FC-4574-8087-EF1E73389938}" presName="spaceRect" presStyleCnt="0"/>
      <dgm:spPr/>
    </dgm:pt>
    <dgm:pt modelId="{F39AED88-159D-4CAF-BA90-72B6C75910A0}" type="pres">
      <dgm:prSet presAssocID="{55AB0F2E-F8FC-4574-8087-EF1E733899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21E2C20-BBC3-4380-AD1A-361E9A7DBB91}" type="presOf" srcId="{286B0A4C-2379-4688-8BF7-E6623DD78A4F}" destId="{35775222-9153-42C1-8A9C-CB5837EE2467}" srcOrd="0" destOrd="0" presId="urn:microsoft.com/office/officeart/2018/5/layout/IconCircleLabelList"/>
    <dgm:cxn modelId="{B7694E3E-EEDB-4D11-9DF0-9B5C8714DDAA}" type="presOf" srcId="{55AB0F2E-F8FC-4574-8087-EF1E73389938}" destId="{F39AED88-159D-4CAF-BA90-72B6C75910A0}" srcOrd="0" destOrd="0" presId="urn:microsoft.com/office/officeart/2018/5/layout/IconCircleLabelList"/>
    <dgm:cxn modelId="{B91F6348-9FCF-4639-8393-0F810FF28143}" type="presOf" srcId="{CA50E862-5F78-456E-A261-18DE6B714D1C}" destId="{D69B05DF-64D1-4C7C-B0E1-14D90FB17C2E}" srcOrd="0" destOrd="0" presId="urn:microsoft.com/office/officeart/2018/5/layout/IconCircleLabelList"/>
    <dgm:cxn modelId="{9E47A34E-65EF-4B50-9A17-F658FDEC6EA9}" srcId="{CA50E862-5F78-456E-A261-18DE6B714D1C}" destId="{ADADD97E-07A1-4420-B398-F45F76472002}" srcOrd="1" destOrd="0" parTransId="{63D85458-809F-456C-8907-86E8D7F49BFB}" sibTransId="{56829D1A-FD31-474D-AA27-093305E8368F}"/>
    <dgm:cxn modelId="{359E5381-72DF-498E-B673-EDB7C8E10654}" srcId="{CA50E862-5F78-456E-A261-18DE6B714D1C}" destId="{55AB0F2E-F8FC-4574-8087-EF1E73389938}" srcOrd="2" destOrd="0" parTransId="{DEDE4F39-5E5A-4807-AE72-389A306107BA}" sibTransId="{2D08021D-5A55-4A87-BA1E-5CE24D8269C4}"/>
    <dgm:cxn modelId="{80FF2EEF-B430-4C10-AC4E-D3B4E25DEA1D}" type="presOf" srcId="{ADADD97E-07A1-4420-B398-F45F76472002}" destId="{7A5EEBC0-60C8-485F-B8D5-C335C257C35E}" srcOrd="0" destOrd="0" presId="urn:microsoft.com/office/officeart/2018/5/layout/IconCircleLabelList"/>
    <dgm:cxn modelId="{FCA0C1F1-FE75-41F0-9F99-4964CBEFB281}" srcId="{CA50E862-5F78-456E-A261-18DE6B714D1C}" destId="{286B0A4C-2379-4688-8BF7-E6623DD78A4F}" srcOrd="0" destOrd="0" parTransId="{8D60BE37-F55D-405E-9242-2E0A5CE23B31}" sibTransId="{E125D3BF-BBA4-48CA-9A62-C94B9F6CD6C0}"/>
    <dgm:cxn modelId="{FE2A8A13-9416-4095-A621-328ECC6DE487}" type="presParOf" srcId="{D69B05DF-64D1-4C7C-B0E1-14D90FB17C2E}" destId="{1E51DC40-2A1A-4B6C-B101-C1CE817A66E5}" srcOrd="0" destOrd="0" presId="urn:microsoft.com/office/officeart/2018/5/layout/IconCircleLabelList"/>
    <dgm:cxn modelId="{AFB6F6B0-79E7-4B37-BDBB-ABC22BD3B50A}" type="presParOf" srcId="{1E51DC40-2A1A-4B6C-B101-C1CE817A66E5}" destId="{00EA37AD-9003-4965-914A-14D6C468F596}" srcOrd="0" destOrd="0" presId="urn:microsoft.com/office/officeart/2018/5/layout/IconCircleLabelList"/>
    <dgm:cxn modelId="{B48CB5C4-02AE-44B0-96E2-38A1624124AF}" type="presParOf" srcId="{1E51DC40-2A1A-4B6C-B101-C1CE817A66E5}" destId="{3F8869A8-FCF5-4839-A711-A8596C22A2EE}" srcOrd="1" destOrd="0" presId="urn:microsoft.com/office/officeart/2018/5/layout/IconCircleLabelList"/>
    <dgm:cxn modelId="{DC6B59D1-8DD9-4721-9A6F-03C2DCA5EF94}" type="presParOf" srcId="{1E51DC40-2A1A-4B6C-B101-C1CE817A66E5}" destId="{BCFA5B76-CA3B-4664-B36B-D8226BDEF1E0}" srcOrd="2" destOrd="0" presId="urn:microsoft.com/office/officeart/2018/5/layout/IconCircleLabelList"/>
    <dgm:cxn modelId="{C273D438-6068-4815-8F32-77C6C8B331C1}" type="presParOf" srcId="{1E51DC40-2A1A-4B6C-B101-C1CE817A66E5}" destId="{35775222-9153-42C1-8A9C-CB5837EE2467}" srcOrd="3" destOrd="0" presId="urn:microsoft.com/office/officeart/2018/5/layout/IconCircleLabelList"/>
    <dgm:cxn modelId="{D8E9FC28-11EE-4EF1-9EBB-638898E71977}" type="presParOf" srcId="{D69B05DF-64D1-4C7C-B0E1-14D90FB17C2E}" destId="{763728AB-D58A-4F8D-BA58-53DF4E5AC959}" srcOrd="1" destOrd="0" presId="urn:microsoft.com/office/officeart/2018/5/layout/IconCircleLabelList"/>
    <dgm:cxn modelId="{66458524-D766-47D7-960D-FB22B1BAE2F9}" type="presParOf" srcId="{D69B05DF-64D1-4C7C-B0E1-14D90FB17C2E}" destId="{CDE37A9C-6049-4493-9C25-8105968B019A}" srcOrd="2" destOrd="0" presId="urn:microsoft.com/office/officeart/2018/5/layout/IconCircleLabelList"/>
    <dgm:cxn modelId="{743A58B6-EB44-44C0-8F25-6351086F1B61}" type="presParOf" srcId="{CDE37A9C-6049-4493-9C25-8105968B019A}" destId="{28A15EE8-FE37-4A04-AFA4-31C3EC9B9C16}" srcOrd="0" destOrd="0" presId="urn:microsoft.com/office/officeart/2018/5/layout/IconCircleLabelList"/>
    <dgm:cxn modelId="{C8E6EE52-5B0D-46A5-9EF6-4C2BB4F43E25}" type="presParOf" srcId="{CDE37A9C-6049-4493-9C25-8105968B019A}" destId="{678029C7-C3AE-4D37-BF4B-33D8B3F9A255}" srcOrd="1" destOrd="0" presId="urn:microsoft.com/office/officeart/2018/5/layout/IconCircleLabelList"/>
    <dgm:cxn modelId="{718246A8-6802-41BD-A28B-C9C96453176A}" type="presParOf" srcId="{CDE37A9C-6049-4493-9C25-8105968B019A}" destId="{C393CA33-469C-4053-8A96-CF8059E84853}" srcOrd="2" destOrd="0" presId="urn:microsoft.com/office/officeart/2018/5/layout/IconCircleLabelList"/>
    <dgm:cxn modelId="{5CD86C17-FF3D-4ABA-BDDE-F342C30BACE5}" type="presParOf" srcId="{CDE37A9C-6049-4493-9C25-8105968B019A}" destId="{7A5EEBC0-60C8-485F-B8D5-C335C257C35E}" srcOrd="3" destOrd="0" presId="urn:microsoft.com/office/officeart/2018/5/layout/IconCircleLabelList"/>
    <dgm:cxn modelId="{B12A8414-9205-4F2D-86D3-5754719F4557}" type="presParOf" srcId="{D69B05DF-64D1-4C7C-B0E1-14D90FB17C2E}" destId="{4F361F2B-1479-4AB4-80BB-93F99882AC30}" srcOrd="3" destOrd="0" presId="urn:microsoft.com/office/officeart/2018/5/layout/IconCircleLabelList"/>
    <dgm:cxn modelId="{CAD2458E-1EFC-4B0C-819C-D077108F341E}" type="presParOf" srcId="{D69B05DF-64D1-4C7C-B0E1-14D90FB17C2E}" destId="{27805C82-4409-4B60-AD3C-0D9EFF9BF7D9}" srcOrd="4" destOrd="0" presId="urn:microsoft.com/office/officeart/2018/5/layout/IconCircleLabelList"/>
    <dgm:cxn modelId="{37CBD822-AEAB-4EA9-B373-5D749F093B0B}" type="presParOf" srcId="{27805C82-4409-4B60-AD3C-0D9EFF9BF7D9}" destId="{4A1F5664-79B8-47AD-A025-179509A7DF5A}" srcOrd="0" destOrd="0" presId="urn:microsoft.com/office/officeart/2018/5/layout/IconCircleLabelList"/>
    <dgm:cxn modelId="{E844BF86-B677-4C5D-A428-7F9B9EC43C50}" type="presParOf" srcId="{27805C82-4409-4B60-AD3C-0D9EFF9BF7D9}" destId="{8DB1279B-C76A-4F83-BF73-504C967982E2}" srcOrd="1" destOrd="0" presId="urn:microsoft.com/office/officeart/2018/5/layout/IconCircleLabelList"/>
    <dgm:cxn modelId="{13D9122A-AB5B-46A6-8DBD-D6CD49F7EFA1}" type="presParOf" srcId="{27805C82-4409-4B60-AD3C-0D9EFF9BF7D9}" destId="{B64FE747-4A18-4AC7-B7B7-7D0720888AEE}" srcOrd="2" destOrd="0" presId="urn:microsoft.com/office/officeart/2018/5/layout/IconCircleLabelList"/>
    <dgm:cxn modelId="{952C0F34-80F7-4BC0-B937-86135E03B0E3}" type="presParOf" srcId="{27805C82-4409-4B60-AD3C-0D9EFF9BF7D9}" destId="{F39AED88-159D-4CAF-BA90-72B6C75910A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F5159-34BF-4FA0-B0EF-1E384AA448F6}">
      <dsp:nvSpPr>
        <dsp:cNvPr id="0" name=""/>
        <dsp:cNvSpPr/>
      </dsp:nvSpPr>
      <dsp:spPr>
        <a:xfrm>
          <a:off x="284939" y="907066"/>
          <a:ext cx="878185" cy="8781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85718-12E7-4909-9371-87E08A7DC0A6}">
      <dsp:nvSpPr>
        <dsp:cNvPr id="0" name=""/>
        <dsp:cNvSpPr/>
      </dsp:nvSpPr>
      <dsp:spPr>
        <a:xfrm>
          <a:off x="472094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7E963-0C1D-4D4A-911E-4BD00873A319}">
      <dsp:nvSpPr>
        <dsp:cNvPr id="0" name=""/>
        <dsp:cNvSpPr/>
      </dsp:nvSpPr>
      <dsp:spPr>
        <a:xfrm>
          <a:off x="4208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800" kern="1200"/>
            <a:t>PŮVODNÍ CÍLE PROJEKTU</a:t>
          </a:r>
          <a:endParaRPr lang="en-US" sz="1800" kern="1200"/>
        </a:p>
      </dsp:txBody>
      <dsp:txXfrm>
        <a:off x="4208" y="2058785"/>
        <a:ext cx="1439648" cy="575859"/>
      </dsp:txXfrm>
    </dsp:sp>
    <dsp:sp modelId="{D32D4968-6894-4492-89FA-4E6E387C0AA5}">
      <dsp:nvSpPr>
        <dsp:cNvPr id="0" name=""/>
        <dsp:cNvSpPr/>
      </dsp:nvSpPr>
      <dsp:spPr>
        <a:xfrm>
          <a:off x="1976526" y="907066"/>
          <a:ext cx="878185" cy="878185"/>
        </a:xfrm>
        <a:prstGeom prst="ellipse">
          <a:avLst/>
        </a:prstGeom>
        <a:solidFill>
          <a:schemeClr val="accent2">
            <a:hueOff val="957616"/>
            <a:satOff val="-2910"/>
            <a:lumOff val="-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2C4E0-FA1B-4CE3-A60B-BF8B1BE6FD7C}">
      <dsp:nvSpPr>
        <dsp:cNvPr id="0" name=""/>
        <dsp:cNvSpPr/>
      </dsp:nvSpPr>
      <dsp:spPr>
        <a:xfrm>
          <a:off x="2163681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DD356-C1D8-4930-A0C6-FF8F57B7C60B}">
      <dsp:nvSpPr>
        <dsp:cNvPr id="0" name=""/>
        <dsp:cNvSpPr/>
      </dsp:nvSpPr>
      <dsp:spPr>
        <a:xfrm>
          <a:off x="1695795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800" kern="1200"/>
            <a:t>VYUŽITÉ TECHNOLOGIE</a:t>
          </a:r>
          <a:endParaRPr lang="en-US" sz="1800" kern="1200"/>
        </a:p>
      </dsp:txBody>
      <dsp:txXfrm>
        <a:off x="1695795" y="2058785"/>
        <a:ext cx="1439648" cy="575859"/>
      </dsp:txXfrm>
    </dsp:sp>
    <dsp:sp modelId="{F14D53B9-638F-4461-91E8-875C71839B60}">
      <dsp:nvSpPr>
        <dsp:cNvPr id="0" name=""/>
        <dsp:cNvSpPr/>
      </dsp:nvSpPr>
      <dsp:spPr>
        <a:xfrm>
          <a:off x="3668113" y="907066"/>
          <a:ext cx="878185" cy="878185"/>
        </a:xfrm>
        <a:prstGeom prst="ellipse">
          <a:avLst/>
        </a:prstGeom>
        <a:solidFill>
          <a:schemeClr val="accent2">
            <a:hueOff val="1915233"/>
            <a:satOff val="-5820"/>
            <a:lumOff val="-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7CAE8-7B53-4E4B-8A5F-FF5807B1B9BD}">
      <dsp:nvSpPr>
        <dsp:cNvPr id="0" name=""/>
        <dsp:cNvSpPr/>
      </dsp:nvSpPr>
      <dsp:spPr>
        <a:xfrm>
          <a:off x="3855268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39F38-DD0C-4F30-8F07-AF8AF27ED0DC}">
      <dsp:nvSpPr>
        <dsp:cNvPr id="0" name=""/>
        <dsp:cNvSpPr/>
      </dsp:nvSpPr>
      <dsp:spPr>
        <a:xfrm>
          <a:off x="3387382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800" kern="1200" dirty="0"/>
            <a:t>TVORBA BACK-ENDU</a:t>
          </a:r>
          <a:endParaRPr lang="en-US" sz="1800" kern="1200" dirty="0"/>
        </a:p>
      </dsp:txBody>
      <dsp:txXfrm>
        <a:off x="3387382" y="2058785"/>
        <a:ext cx="1439648" cy="575859"/>
      </dsp:txXfrm>
    </dsp:sp>
    <dsp:sp modelId="{7388AA52-3E0B-47A8-B68F-E4F72BBE11CE}">
      <dsp:nvSpPr>
        <dsp:cNvPr id="0" name=""/>
        <dsp:cNvSpPr/>
      </dsp:nvSpPr>
      <dsp:spPr>
        <a:xfrm>
          <a:off x="5359700" y="907066"/>
          <a:ext cx="878185" cy="878185"/>
        </a:xfrm>
        <a:prstGeom prst="ellipse">
          <a:avLst/>
        </a:prstGeom>
        <a:solidFill>
          <a:schemeClr val="accent2">
            <a:hueOff val="2872849"/>
            <a:satOff val="-8731"/>
            <a:lumOff val="-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CE8EF-67D8-4FBB-845D-CEC3BE6A9F52}">
      <dsp:nvSpPr>
        <dsp:cNvPr id="0" name=""/>
        <dsp:cNvSpPr/>
      </dsp:nvSpPr>
      <dsp:spPr>
        <a:xfrm>
          <a:off x="5546854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82294-D2EA-4FE7-A5F8-110377B9D048}">
      <dsp:nvSpPr>
        <dsp:cNvPr id="0" name=""/>
        <dsp:cNvSpPr/>
      </dsp:nvSpPr>
      <dsp:spPr>
        <a:xfrm>
          <a:off x="5078969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800" kern="1200"/>
            <a:t>TVORBA FRONT-ENDU</a:t>
          </a:r>
          <a:endParaRPr lang="en-US" sz="1800" kern="1200"/>
        </a:p>
      </dsp:txBody>
      <dsp:txXfrm>
        <a:off x="5078969" y="2058785"/>
        <a:ext cx="1439648" cy="575859"/>
      </dsp:txXfrm>
    </dsp:sp>
    <dsp:sp modelId="{AFC2603A-F971-4EA3-B54C-18EFAAC44224}">
      <dsp:nvSpPr>
        <dsp:cNvPr id="0" name=""/>
        <dsp:cNvSpPr/>
      </dsp:nvSpPr>
      <dsp:spPr>
        <a:xfrm>
          <a:off x="7051287" y="907066"/>
          <a:ext cx="878185" cy="878185"/>
        </a:xfrm>
        <a:prstGeom prst="ellipse">
          <a:avLst/>
        </a:prstGeom>
        <a:solidFill>
          <a:schemeClr val="accent2">
            <a:hueOff val="3830465"/>
            <a:satOff val="-11641"/>
            <a:lumOff val="-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B66D2-4559-4372-BE21-E414C5EBB865}">
      <dsp:nvSpPr>
        <dsp:cNvPr id="0" name=""/>
        <dsp:cNvSpPr/>
      </dsp:nvSpPr>
      <dsp:spPr>
        <a:xfrm>
          <a:off x="7238441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A58B2-1DA4-47A3-8F3B-79F3BC0220EE}">
      <dsp:nvSpPr>
        <dsp:cNvPr id="0" name=""/>
        <dsp:cNvSpPr/>
      </dsp:nvSpPr>
      <dsp:spPr>
        <a:xfrm>
          <a:off x="6770556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800" kern="1200"/>
            <a:t>VÝSLEDKY</a:t>
          </a:r>
          <a:endParaRPr lang="en-US" sz="1800" kern="1200"/>
        </a:p>
      </dsp:txBody>
      <dsp:txXfrm>
        <a:off x="6770556" y="2058785"/>
        <a:ext cx="1439648" cy="575859"/>
      </dsp:txXfrm>
    </dsp:sp>
    <dsp:sp modelId="{41142D77-98A4-427E-B2A8-779E94F571FD}">
      <dsp:nvSpPr>
        <dsp:cNvPr id="0" name=""/>
        <dsp:cNvSpPr/>
      </dsp:nvSpPr>
      <dsp:spPr>
        <a:xfrm>
          <a:off x="8742874" y="907066"/>
          <a:ext cx="878185" cy="878185"/>
        </a:xfrm>
        <a:prstGeom prst="ellipse">
          <a:avLst/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44107-80F3-4D50-B154-D98010F3B3A2}">
      <dsp:nvSpPr>
        <dsp:cNvPr id="0" name=""/>
        <dsp:cNvSpPr/>
      </dsp:nvSpPr>
      <dsp:spPr>
        <a:xfrm>
          <a:off x="8930028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EBAFE-13A7-45A2-851B-4BDF26834622}">
      <dsp:nvSpPr>
        <dsp:cNvPr id="0" name=""/>
        <dsp:cNvSpPr/>
      </dsp:nvSpPr>
      <dsp:spPr>
        <a:xfrm>
          <a:off x="8462143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800" kern="1200"/>
            <a:t>BUDOUCNOST</a:t>
          </a:r>
          <a:endParaRPr lang="en-US" sz="1800" kern="1200"/>
        </a:p>
      </dsp:txBody>
      <dsp:txXfrm>
        <a:off x="8462143" y="2058785"/>
        <a:ext cx="1439648" cy="575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C3A68-7661-4FFC-879F-2F67DFD5F6E1}">
      <dsp:nvSpPr>
        <dsp:cNvPr id="0" name=""/>
        <dsp:cNvSpPr/>
      </dsp:nvSpPr>
      <dsp:spPr>
        <a:xfrm>
          <a:off x="1083327" y="654303"/>
          <a:ext cx="1277883" cy="1277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6A727-ABE8-4753-B39C-DD412F2CE342}">
      <dsp:nvSpPr>
        <dsp:cNvPr id="0" name=""/>
        <dsp:cNvSpPr/>
      </dsp:nvSpPr>
      <dsp:spPr>
        <a:xfrm>
          <a:off x="302398" y="2284884"/>
          <a:ext cx="283974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POHLED PRO WORKOUT, METODY GET/POST</a:t>
          </a:r>
          <a:endParaRPr lang="en-US" sz="2100" kern="1200"/>
        </a:p>
      </dsp:txBody>
      <dsp:txXfrm>
        <a:off x="302398" y="2284884"/>
        <a:ext cx="2839741" cy="720000"/>
      </dsp:txXfrm>
    </dsp:sp>
    <dsp:sp modelId="{3F188FA3-8E2E-4B57-9344-07C0DF43B5E2}">
      <dsp:nvSpPr>
        <dsp:cNvPr id="0" name=""/>
        <dsp:cNvSpPr/>
      </dsp:nvSpPr>
      <dsp:spPr>
        <a:xfrm>
          <a:off x="4420024" y="654303"/>
          <a:ext cx="1277883" cy="1277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695DD-C278-4401-8BD1-5E2D551C0F9E}">
      <dsp:nvSpPr>
        <dsp:cNvPr id="0" name=""/>
        <dsp:cNvSpPr/>
      </dsp:nvSpPr>
      <dsp:spPr>
        <a:xfrm>
          <a:off x="3639095" y="2284884"/>
          <a:ext cx="283974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FUNKCE FETCH() – HTML, JSON</a:t>
          </a:r>
          <a:endParaRPr lang="en-US" sz="2100" kern="1200"/>
        </a:p>
      </dsp:txBody>
      <dsp:txXfrm>
        <a:off x="3639095" y="2284884"/>
        <a:ext cx="2839741" cy="720000"/>
      </dsp:txXfrm>
    </dsp:sp>
    <dsp:sp modelId="{1547AF58-7672-41D4-B964-D68E837F27E8}">
      <dsp:nvSpPr>
        <dsp:cNvPr id="0" name=""/>
        <dsp:cNvSpPr/>
      </dsp:nvSpPr>
      <dsp:spPr>
        <a:xfrm>
          <a:off x="7756720" y="654303"/>
          <a:ext cx="1277883" cy="12778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C78F1-2C38-46A6-9EA7-8D7D3B655669}">
      <dsp:nvSpPr>
        <dsp:cNvPr id="0" name=""/>
        <dsp:cNvSpPr/>
      </dsp:nvSpPr>
      <dsp:spPr>
        <a:xfrm>
          <a:off x="6975791" y="2284884"/>
          <a:ext cx="283974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UKLÁDÁNÍ TRÉNINKŮ DO DATABÁZE</a:t>
          </a:r>
          <a:endParaRPr lang="en-US" sz="2100" kern="1200"/>
        </a:p>
      </dsp:txBody>
      <dsp:txXfrm>
        <a:off x="6975791" y="2284884"/>
        <a:ext cx="2839741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A37AD-9003-4965-914A-14D6C468F596}">
      <dsp:nvSpPr>
        <dsp:cNvPr id="0" name=""/>
        <dsp:cNvSpPr/>
      </dsp:nvSpPr>
      <dsp:spPr>
        <a:xfrm>
          <a:off x="814637" y="11799"/>
          <a:ext cx="1544062" cy="1544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869A8-FCF5-4839-A711-A8596C22A2EE}">
      <dsp:nvSpPr>
        <dsp:cNvPr id="0" name=""/>
        <dsp:cNvSpPr/>
      </dsp:nvSpPr>
      <dsp:spPr>
        <a:xfrm>
          <a:off x="1143700" y="340862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75222-9153-42C1-8A9C-CB5837EE2467}">
      <dsp:nvSpPr>
        <dsp:cNvPr id="0" name=""/>
        <dsp:cNvSpPr/>
      </dsp:nvSpPr>
      <dsp:spPr>
        <a:xfrm>
          <a:off x="321043" y="2036800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800" kern="1200" dirty="0"/>
            <a:t>BOOTSTRAP 5 x BOOTSTRAP 4 </a:t>
          </a:r>
          <a:endParaRPr lang="en-US" sz="2800" kern="1200" dirty="0"/>
        </a:p>
      </dsp:txBody>
      <dsp:txXfrm>
        <a:off x="321043" y="2036800"/>
        <a:ext cx="2531250" cy="720000"/>
      </dsp:txXfrm>
    </dsp:sp>
    <dsp:sp modelId="{28A15EE8-FE37-4A04-AFA4-31C3EC9B9C16}">
      <dsp:nvSpPr>
        <dsp:cNvPr id="0" name=""/>
        <dsp:cNvSpPr/>
      </dsp:nvSpPr>
      <dsp:spPr>
        <a:xfrm>
          <a:off x="3788856" y="11799"/>
          <a:ext cx="1544062" cy="1544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029C7-C3AE-4D37-BF4B-33D8B3F9A255}">
      <dsp:nvSpPr>
        <dsp:cNvPr id="0" name=""/>
        <dsp:cNvSpPr/>
      </dsp:nvSpPr>
      <dsp:spPr>
        <a:xfrm>
          <a:off x="4117918" y="340862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EEBC0-60C8-485F-B8D5-C335C257C35E}">
      <dsp:nvSpPr>
        <dsp:cNvPr id="0" name=""/>
        <dsp:cNvSpPr/>
      </dsp:nvSpPr>
      <dsp:spPr>
        <a:xfrm>
          <a:off x="3295262" y="2036800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800" kern="1200" dirty="0"/>
            <a:t>KASKÁDOVÉ STYLY (CSS)</a:t>
          </a:r>
          <a:endParaRPr lang="en-US" sz="2800" kern="1200" dirty="0"/>
        </a:p>
      </dsp:txBody>
      <dsp:txXfrm>
        <a:off x="3295262" y="2036800"/>
        <a:ext cx="2531250" cy="720000"/>
      </dsp:txXfrm>
    </dsp:sp>
    <dsp:sp modelId="{4A1F5664-79B8-47AD-A025-179509A7DF5A}">
      <dsp:nvSpPr>
        <dsp:cNvPr id="0" name=""/>
        <dsp:cNvSpPr/>
      </dsp:nvSpPr>
      <dsp:spPr>
        <a:xfrm>
          <a:off x="6763075" y="11799"/>
          <a:ext cx="1544062" cy="15440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1279B-C76A-4F83-BF73-504C967982E2}">
      <dsp:nvSpPr>
        <dsp:cNvPr id="0" name=""/>
        <dsp:cNvSpPr/>
      </dsp:nvSpPr>
      <dsp:spPr>
        <a:xfrm>
          <a:off x="7092137" y="340862"/>
          <a:ext cx="885937" cy="8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AED88-159D-4CAF-BA90-72B6C75910A0}">
      <dsp:nvSpPr>
        <dsp:cNvPr id="0" name=""/>
        <dsp:cNvSpPr/>
      </dsp:nvSpPr>
      <dsp:spPr>
        <a:xfrm>
          <a:off x="6269481" y="2036800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800" kern="1200"/>
            <a:t>JAVASCRIPT FUNKCE</a:t>
          </a:r>
          <a:endParaRPr lang="en-US" sz="2800" kern="1200"/>
        </a:p>
      </dsp:txBody>
      <dsp:txXfrm>
        <a:off x="6269481" y="2036800"/>
        <a:ext cx="253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7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0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83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89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22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2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78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14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1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5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5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5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2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6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4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4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73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263C02-BA42-59FB-C1DD-3E2CF5930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171" y="654150"/>
            <a:ext cx="7116574" cy="2387600"/>
          </a:xfrm>
        </p:spPr>
        <p:txBody>
          <a:bodyPr>
            <a:normAutofit/>
          </a:bodyPr>
          <a:lstStyle/>
          <a:p>
            <a:pPr algn="r"/>
            <a:r>
              <a:rPr lang="cs-CZ" sz="4400" b="1" dirty="0"/>
              <a:t>Webová aplikace </a:t>
            </a:r>
            <a:br>
              <a:rPr lang="cs-CZ" sz="4400" b="1" dirty="0"/>
            </a:br>
            <a:r>
              <a:rPr lang="cs-CZ" sz="4400" b="1" dirty="0"/>
              <a:t>na zaznamenávání </a:t>
            </a:r>
            <a:br>
              <a:rPr lang="cs-CZ" sz="4400" b="1" dirty="0"/>
            </a:br>
            <a:r>
              <a:rPr lang="cs-CZ" sz="4400" b="1" dirty="0"/>
              <a:t>silových tréninků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E1D4252-2BFD-CA93-5FD1-6BF234A24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4556" y="3903117"/>
            <a:ext cx="2838189" cy="1297133"/>
          </a:xfrm>
          <a:effectLst>
            <a:glow rad="3048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r"/>
            <a:r>
              <a:rPr lang="cs-CZ" dirty="0">
                <a:solidFill>
                  <a:srgbClr val="00B0F0"/>
                </a:solidFill>
                <a:effectLst>
                  <a:glow rad="127000">
                    <a:srgbClr val="00B0F0">
                      <a:alpha val="25000"/>
                    </a:srgbClr>
                  </a:glow>
                </a:effectLst>
              </a:rPr>
              <a:t>Matěj </a:t>
            </a:r>
            <a:r>
              <a:rPr lang="cs-CZ" dirty="0" err="1">
                <a:solidFill>
                  <a:srgbClr val="00B0F0"/>
                </a:solidFill>
                <a:effectLst>
                  <a:glow rad="127000">
                    <a:srgbClr val="00B0F0">
                      <a:alpha val="25000"/>
                    </a:srgbClr>
                  </a:glow>
                </a:effectLst>
              </a:rPr>
              <a:t>klimeš</a:t>
            </a:r>
            <a:endParaRPr lang="cs-CZ" dirty="0">
              <a:solidFill>
                <a:srgbClr val="00B0F0"/>
              </a:solidFill>
              <a:effectLst>
                <a:glow rad="127000">
                  <a:srgbClr val="00B0F0">
                    <a:alpha val="25000"/>
                  </a:srgbClr>
                </a:glow>
              </a:effectLst>
            </a:endParaRPr>
          </a:p>
          <a:p>
            <a:pPr algn="r"/>
            <a:r>
              <a:rPr lang="cs-CZ" dirty="0">
                <a:solidFill>
                  <a:srgbClr val="00B0F0"/>
                </a:solidFill>
                <a:effectLst>
                  <a:glow rad="127000">
                    <a:srgbClr val="00B0F0">
                      <a:alpha val="25000"/>
                    </a:srgbClr>
                  </a:glow>
                </a:effectLst>
              </a:rPr>
              <a:t>2023/2024</a:t>
            </a:r>
          </a:p>
        </p:txBody>
      </p:sp>
      <p:pic>
        <p:nvPicPr>
          <p:cNvPr id="5" name="Obrázek 4" descr="Obsah obrázku text, Písmo, snímek obrazovky, Grafika&#10;&#10;Popis byl vytvořen automaticky">
            <a:extLst>
              <a:ext uri="{FF2B5EF4-FFF2-40B4-BE49-F238E27FC236}">
                <a16:creationId xmlns:a16="http://schemas.microsoft.com/office/drawing/2014/main" id="{EB1572C8-75FF-2548-38DC-418DB8E0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57" y="2692538"/>
            <a:ext cx="3492115" cy="698423"/>
          </a:xfrm>
          <a:prstGeom prst="rect">
            <a:avLst/>
          </a:prstGeom>
        </p:spPr>
      </p:pic>
      <p:pic>
        <p:nvPicPr>
          <p:cNvPr id="7" name="Obrázek 6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787D25C0-27FD-D4C6-1500-D69BF72D9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217" y="4397646"/>
            <a:ext cx="4149309" cy="1364983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EDB86C3E-7CF3-EEF7-2DB7-7EB6ADF88263}"/>
              </a:ext>
            </a:extLst>
          </p:cNvPr>
          <p:cNvCxnSpPr>
            <a:cxnSpLocks/>
          </p:cNvCxnSpPr>
          <p:nvPr/>
        </p:nvCxnSpPr>
        <p:spPr>
          <a:xfrm>
            <a:off x="5907372" y="3429000"/>
            <a:ext cx="5827428" cy="0"/>
          </a:xfrm>
          <a:prstGeom prst="line">
            <a:avLst/>
          </a:prstGeom>
          <a:effectLst>
            <a:glow rad="127000">
              <a:schemeClr val="accent2">
                <a:satMod val="175000"/>
                <a:alpha val="25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11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50122C68-D2E0-9018-C75E-93676F09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44" y="770918"/>
            <a:ext cx="9905998" cy="1478570"/>
          </a:xfrm>
        </p:spPr>
        <p:txBody>
          <a:bodyPr>
            <a:normAutofit/>
          </a:bodyPr>
          <a:lstStyle/>
          <a:p>
            <a:r>
              <a:rPr lang="cs-CZ" sz="4000" b="1" dirty="0"/>
              <a:t>OBSAH</a:t>
            </a:r>
          </a:p>
        </p:txBody>
      </p:sp>
      <p:graphicFrame>
        <p:nvGraphicFramePr>
          <p:cNvPr id="6" name="Zástupný obsah 3">
            <a:extLst>
              <a:ext uri="{FF2B5EF4-FFF2-40B4-BE49-F238E27FC236}">
                <a16:creationId xmlns:a16="http://schemas.microsoft.com/office/drawing/2014/main" id="{E0C443F9-1D3A-2A78-1E4F-E92CFE7451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7497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3" name="Přímá spojnice 72">
            <a:extLst>
              <a:ext uri="{FF2B5EF4-FFF2-40B4-BE49-F238E27FC236}">
                <a16:creationId xmlns:a16="http://schemas.microsoft.com/office/drawing/2014/main" id="{22A6BC26-5BCB-9B39-1595-568DFCB58B9C}"/>
              </a:ext>
            </a:extLst>
          </p:cNvPr>
          <p:cNvCxnSpPr/>
          <p:nvPr/>
        </p:nvCxnSpPr>
        <p:spPr>
          <a:xfrm>
            <a:off x="789872" y="2349500"/>
            <a:ext cx="10612256" cy="0"/>
          </a:xfrm>
          <a:prstGeom prst="line">
            <a:avLst/>
          </a:prstGeom>
          <a:effectLst>
            <a:glow rad="127000">
              <a:schemeClr val="accent2">
                <a:satMod val="175000"/>
                <a:alpha val="25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241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9FDBEE-BCDF-E01E-FD6B-921DC080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5" y="840376"/>
            <a:ext cx="9905999" cy="1478570"/>
          </a:xfrm>
        </p:spPr>
        <p:txBody>
          <a:bodyPr/>
          <a:lstStyle/>
          <a:p>
            <a:pPr algn="r"/>
            <a:r>
              <a:rPr lang="cs-CZ" b="1" dirty="0"/>
              <a:t>PŮVODNÍ CÍLE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F4AE3C1-875A-BEA9-669D-B18219DD2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338" y="2475910"/>
            <a:ext cx="9905999" cy="3541714"/>
          </a:xfrm>
        </p:spPr>
        <p:txBody>
          <a:bodyPr/>
          <a:lstStyle/>
          <a:p>
            <a:r>
              <a:rPr lang="cs-CZ" dirty="0"/>
              <a:t>VĚTŠÍ PŘEHLED V DJANGO FRAMEWORKU</a:t>
            </a:r>
          </a:p>
          <a:p>
            <a:r>
              <a:rPr lang="cs-CZ" dirty="0"/>
              <a:t>UŽITEČNÁ APLIKACE, JEDNODUCHÁ NA POUŽÍVÁNÍ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MOŽNOST ZAZNAMENÁVÁNÍ TRÉNINKŮ</a:t>
            </a:r>
          </a:p>
          <a:p>
            <a:r>
              <a:rPr lang="cs-CZ" dirty="0"/>
              <a:t>VIZUÁLNÍ PODOBA PROGRESU, GRAFY</a:t>
            </a:r>
          </a:p>
          <a:p>
            <a:r>
              <a:rPr lang="cs-CZ" dirty="0"/>
              <a:t>MOŽNOST AUTENTIZACE</a:t>
            </a:r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D3181ACE-E4B5-756D-28EF-9904800EBA31}"/>
              </a:ext>
            </a:extLst>
          </p:cNvPr>
          <p:cNvCxnSpPr/>
          <p:nvPr/>
        </p:nvCxnSpPr>
        <p:spPr>
          <a:xfrm>
            <a:off x="1244600" y="3886200"/>
            <a:ext cx="8712200" cy="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38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91DC3689-C83A-F366-BDB0-C2CB1B62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99" y="665202"/>
            <a:ext cx="9906000" cy="1477961"/>
          </a:xfrm>
        </p:spPr>
        <p:txBody>
          <a:bodyPr>
            <a:normAutofit/>
          </a:bodyPr>
          <a:lstStyle/>
          <a:p>
            <a:r>
              <a:rPr lang="cs-CZ" sz="4000" b="1" dirty="0"/>
              <a:t>VYUŽITÉ TECHNOLOGIE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3E27CC4A-057B-CB4A-0C4E-BF5ADEAEB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8892" y="1880126"/>
            <a:ext cx="4649783" cy="823912"/>
          </a:xfrm>
        </p:spPr>
        <p:txBody>
          <a:bodyPr>
            <a:normAutofit/>
          </a:bodyPr>
          <a:lstStyle/>
          <a:p>
            <a:pPr algn="ctr"/>
            <a:r>
              <a:rPr lang="cs-CZ" sz="2800" b="1" dirty="0" err="1"/>
              <a:t>Back</a:t>
            </a:r>
            <a:r>
              <a:rPr lang="cs-CZ" sz="2800" b="1" dirty="0"/>
              <a:t>-END</a:t>
            </a:r>
          </a:p>
        </p:txBody>
      </p:sp>
      <p:pic>
        <p:nvPicPr>
          <p:cNvPr id="19" name="Zástupný obsah 18" descr="Obsah obrázku logo, symbol, Písmo, Grafika">
            <a:extLst>
              <a:ext uri="{FF2B5EF4-FFF2-40B4-BE49-F238E27FC236}">
                <a16:creationId xmlns:a16="http://schemas.microsoft.com/office/drawing/2014/main" id="{777A71DB-601B-5024-3076-FD6B7E6F72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79" b="91429" l="10000" r="90000">
                        <a14:foregroundMark x1="37000" y1="10357" x2="48667" y2="5536"/>
                        <a14:foregroundMark x1="48667" y1="5536" x2="60222" y2="8214"/>
                        <a14:foregroundMark x1="60222" y1="8214" x2="47556" y2="8750"/>
                        <a14:foregroundMark x1="47556" y1="8750" x2="49111" y2="7857"/>
                        <a14:foregroundMark x1="38778" y1="88571" x2="49667" y2="93036"/>
                        <a14:foregroundMark x1="49667" y1="93036" x2="60556" y2="89821"/>
                        <a14:foregroundMark x1="60556" y1="89821" x2="49667" y2="91429"/>
                        <a14:foregroundMark x1="49667" y1="91429" x2="56667" y2="89643"/>
                        <a14:foregroundMark x1="41778" y1="58214" x2="43667" y2="514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0537" y="3064598"/>
            <a:ext cx="1324143" cy="823912"/>
          </a:xfrm>
        </p:spPr>
      </p:pic>
      <p:sp>
        <p:nvSpPr>
          <p:cNvPr id="10" name="Zástupný text 9">
            <a:extLst>
              <a:ext uri="{FF2B5EF4-FFF2-40B4-BE49-F238E27FC236}">
                <a16:creationId xmlns:a16="http://schemas.microsoft.com/office/drawing/2014/main" id="{1AED2570-4D5E-A03D-613B-40845419B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3327" y="1880126"/>
            <a:ext cx="4646602" cy="823912"/>
          </a:xfrm>
        </p:spPr>
        <p:txBody>
          <a:bodyPr>
            <a:normAutofit/>
          </a:bodyPr>
          <a:lstStyle/>
          <a:p>
            <a:pPr algn="ctr"/>
            <a:r>
              <a:rPr lang="cs-CZ" sz="2800" b="1" dirty="0"/>
              <a:t>FRONT-END</a:t>
            </a:r>
          </a:p>
        </p:txBody>
      </p:sp>
      <p:pic>
        <p:nvPicPr>
          <p:cNvPr id="22" name="Zástupný obsah 21" descr="Obsah obrázku snímek obrazovky, Grafika, logo, design">
            <a:extLst>
              <a:ext uri="{FF2B5EF4-FFF2-40B4-BE49-F238E27FC236}">
                <a16:creationId xmlns:a16="http://schemas.microsoft.com/office/drawing/2014/main" id="{82EF60EB-80CA-E0DC-1AD4-94E83587FE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0620" y="3888510"/>
            <a:ext cx="2181439" cy="1625524"/>
          </a:xfr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344736A3-58FD-DFE2-CB0D-28E26C12745C}"/>
              </a:ext>
            </a:extLst>
          </p:cNvPr>
          <p:cNvSpPr txBox="1"/>
          <p:nvPr/>
        </p:nvSpPr>
        <p:spPr>
          <a:xfrm>
            <a:off x="3101340" y="3167390"/>
            <a:ext cx="1805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/>
              <a:t>Django</a:t>
            </a:r>
            <a:endParaRPr lang="cs-CZ" sz="28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5B49BAA-7128-9A2C-23A6-F04F62E0F646}"/>
              </a:ext>
            </a:extLst>
          </p:cNvPr>
          <p:cNvSpPr txBox="1"/>
          <p:nvPr/>
        </p:nvSpPr>
        <p:spPr>
          <a:xfrm>
            <a:off x="3101339" y="4439662"/>
            <a:ext cx="1805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/>
              <a:t>SQLite</a:t>
            </a:r>
            <a:endParaRPr lang="cs-CZ" sz="2800" dirty="0"/>
          </a:p>
        </p:txBody>
      </p:sp>
      <p:pic>
        <p:nvPicPr>
          <p:cNvPr id="25" name="Obrázek 24" descr="Obsah obrázku Grafika, grafický design, Písmo, logo">
            <a:extLst>
              <a:ext uri="{FF2B5EF4-FFF2-40B4-BE49-F238E27FC236}">
                <a16:creationId xmlns:a16="http://schemas.microsoft.com/office/drawing/2014/main" id="{9ED4BD8F-988A-ED3C-DB42-D7144E66E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163" y="2800110"/>
            <a:ext cx="1257780" cy="1257780"/>
          </a:xfrm>
          <a:prstGeom prst="rect">
            <a:avLst/>
          </a:prstGeom>
        </p:spPr>
      </p:pic>
      <p:sp>
        <p:nvSpPr>
          <p:cNvPr id="26" name="TextovéPole 25">
            <a:extLst>
              <a:ext uri="{FF2B5EF4-FFF2-40B4-BE49-F238E27FC236}">
                <a16:creationId xmlns:a16="http://schemas.microsoft.com/office/drawing/2014/main" id="{5E636A9A-209E-740E-363C-EFBC2B8C798F}"/>
              </a:ext>
            </a:extLst>
          </p:cNvPr>
          <p:cNvSpPr txBox="1"/>
          <p:nvPr/>
        </p:nvSpPr>
        <p:spPr>
          <a:xfrm>
            <a:off x="8106872" y="3167390"/>
            <a:ext cx="2181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/>
              <a:t>Bootstrap</a:t>
            </a:r>
            <a:r>
              <a:rPr lang="cs-CZ" sz="2800" dirty="0"/>
              <a:t> 5</a:t>
            </a:r>
          </a:p>
        </p:txBody>
      </p: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83CDA221-CD5F-A157-92D1-5C6217A4A9BC}"/>
              </a:ext>
            </a:extLst>
          </p:cNvPr>
          <p:cNvCxnSpPr/>
          <p:nvPr/>
        </p:nvCxnSpPr>
        <p:spPr>
          <a:xfrm>
            <a:off x="5893908" y="4261104"/>
            <a:ext cx="5425440" cy="0"/>
          </a:xfrm>
          <a:prstGeom prst="line">
            <a:avLst/>
          </a:prstGeom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Obrázek 33">
            <a:extLst>
              <a:ext uri="{FF2B5EF4-FFF2-40B4-BE49-F238E27FC236}">
                <a16:creationId xmlns:a16="http://schemas.microsoft.com/office/drawing/2014/main" id="{001EB67D-5C87-CB20-C245-B457AB182BA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5556" r="92500">
                        <a14:foregroundMark x1="11111" y1="70000" x2="10278" y2="51944"/>
                        <a14:foregroundMark x1="7778" y1="63611" x2="6389" y2="50278"/>
                        <a14:foregroundMark x1="5833" y1="53056" x2="5833" y2="52500"/>
                        <a14:foregroundMark x1="56944" y1="39722" x2="61944" y2="42778"/>
                        <a14:foregroundMark x1="53333" y1="46111" x2="47500" y2="45000"/>
                        <a14:foregroundMark x1="45833" y1="36389" x2="51667" y2="32222"/>
                        <a14:foregroundMark x1="45833" y1="26111" x2="51667" y2="23611"/>
                        <a14:foregroundMark x1="35000" y1="36111" x2="40278" y2="33333"/>
                        <a14:foregroundMark x1="34722" y1="39722" x2="38056" y2="42222"/>
                        <a14:foregroundMark x1="24167" y1="40000" x2="28889" y2="45000"/>
                        <a14:foregroundMark x1="23889" y1="36667" x2="29167" y2="33611"/>
                        <a14:foregroundMark x1="13333" y1="40000" x2="14167" y2="41944"/>
                        <a14:foregroundMark x1="88056" y1="42500" x2="90000" y2="45556"/>
                        <a14:foregroundMark x1="92500" y1="43611" x2="92222" y2="47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5434" y="4502057"/>
            <a:ext cx="1491238" cy="1491238"/>
          </a:xfrm>
          <a:prstGeom prst="rect">
            <a:avLst/>
          </a:prstGeom>
          <a:effectLst>
            <a:glow rad="127000">
              <a:schemeClr val="accent2">
                <a:satMod val="175000"/>
                <a:alpha val="25000"/>
              </a:schemeClr>
            </a:glow>
          </a:effectLst>
        </p:spPr>
      </p:pic>
      <p:sp>
        <p:nvSpPr>
          <p:cNvPr id="35" name="TextovéPole 34">
            <a:extLst>
              <a:ext uri="{FF2B5EF4-FFF2-40B4-BE49-F238E27FC236}">
                <a16:creationId xmlns:a16="http://schemas.microsoft.com/office/drawing/2014/main" id="{EB9BF4E1-5564-B818-9C34-19671F2EB856}"/>
              </a:ext>
            </a:extLst>
          </p:cNvPr>
          <p:cNvSpPr txBox="1"/>
          <p:nvPr/>
        </p:nvSpPr>
        <p:spPr>
          <a:xfrm>
            <a:off x="7775917" y="4893733"/>
            <a:ext cx="251239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4000" b="1" dirty="0" err="1">
                <a:solidFill>
                  <a:srgbClr val="00B0F0"/>
                </a:solidFill>
                <a:effectLst>
                  <a:glow rad="127000">
                    <a:srgbClr val="00B0F0">
                      <a:alpha val="25000"/>
                    </a:srgbClr>
                  </a:glow>
                </a:effectLst>
              </a:rPr>
              <a:t>Docker</a:t>
            </a:r>
            <a:endParaRPr lang="cs-CZ" sz="4000" b="1" dirty="0">
              <a:solidFill>
                <a:srgbClr val="00B0F0"/>
              </a:solidFill>
              <a:effectLst>
                <a:glow rad="127000">
                  <a:srgbClr val="00B0F0">
                    <a:alpha val="25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2399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14C3B0C-7810-489A-B134-F720C2B9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68" y="618518"/>
            <a:ext cx="9905998" cy="1478570"/>
          </a:xfrm>
        </p:spPr>
        <p:txBody>
          <a:bodyPr>
            <a:normAutofit/>
          </a:bodyPr>
          <a:lstStyle/>
          <a:p>
            <a:pPr algn="r"/>
            <a:r>
              <a:rPr lang="cs-CZ" b="1" dirty="0" err="1"/>
              <a:t>Back</a:t>
            </a:r>
            <a:r>
              <a:rPr lang="cs-CZ" b="1" dirty="0"/>
              <a:t>-end</a:t>
            </a:r>
          </a:p>
        </p:txBody>
      </p:sp>
      <p:graphicFrame>
        <p:nvGraphicFramePr>
          <p:cNvPr id="24" name="Zástupný obsah 2">
            <a:extLst>
              <a:ext uri="{FF2B5EF4-FFF2-40B4-BE49-F238E27FC236}">
                <a16:creationId xmlns:a16="http://schemas.microsoft.com/office/drawing/2014/main" id="{1A6401D5-2B9B-02A6-F3BD-283DB585C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594070"/>
              </p:ext>
            </p:extLst>
          </p:nvPr>
        </p:nvGraphicFramePr>
        <p:xfrm>
          <a:off x="1037034" y="2209800"/>
          <a:ext cx="10117932" cy="365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AFD69581-F8A7-1A2F-A1A3-657CC1143E88}"/>
              </a:ext>
            </a:extLst>
          </p:cNvPr>
          <p:cNvCxnSpPr>
            <a:cxnSpLocks/>
          </p:cNvCxnSpPr>
          <p:nvPr/>
        </p:nvCxnSpPr>
        <p:spPr>
          <a:xfrm flipV="1">
            <a:off x="579834" y="584749"/>
            <a:ext cx="5401866" cy="2782339"/>
          </a:xfrm>
          <a:prstGeom prst="line">
            <a:avLst/>
          </a:prstGeom>
          <a:effectLst>
            <a:glow rad="127000">
              <a:schemeClr val="accent2">
                <a:satMod val="175000"/>
                <a:alpha val="25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24306F38-7949-61F9-A4ED-A2E9514D19BE}"/>
              </a:ext>
            </a:extLst>
          </p:cNvPr>
          <p:cNvCxnSpPr>
            <a:cxnSpLocks/>
          </p:cNvCxnSpPr>
          <p:nvPr/>
        </p:nvCxnSpPr>
        <p:spPr>
          <a:xfrm>
            <a:off x="3221435" y="762549"/>
            <a:ext cx="5977733" cy="1447251"/>
          </a:xfrm>
          <a:prstGeom prst="line">
            <a:avLst/>
          </a:prstGeom>
          <a:effectLst>
            <a:glow rad="127000">
              <a:schemeClr val="accent2">
                <a:satMod val="175000"/>
                <a:alpha val="25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87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952FDD4-71BD-4251-79C6-144535B1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12087"/>
            <a:ext cx="9905998" cy="1478570"/>
          </a:xfrm>
        </p:spPr>
        <p:txBody>
          <a:bodyPr>
            <a:normAutofit/>
          </a:bodyPr>
          <a:lstStyle/>
          <a:p>
            <a:r>
              <a:rPr lang="cs-CZ" sz="4000" b="1" dirty="0"/>
              <a:t>FRONT-END</a:t>
            </a:r>
          </a:p>
        </p:txBody>
      </p:sp>
      <p:graphicFrame>
        <p:nvGraphicFramePr>
          <p:cNvPr id="24" name="Zástupný obsah 2">
            <a:extLst>
              <a:ext uri="{FF2B5EF4-FFF2-40B4-BE49-F238E27FC236}">
                <a16:creationId xmlns:a16="http://schemas.microsoft.com/office/drawing/2014/main" id="{82679378-E06F-F766-8DEB-58E1B2AEB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258587"/>
              </p:ext>
            </p:extLst>
          </p:nvPr>
        </p:nvGraphicFramePr>
        <p:xfrm>
          <a:off x="1533524" y="2902744"/>
          <a:ext cx="9121775" cy="276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C4969D3D-B700-A9E6-53D0-49606110A954}"/>
              </a:ext>
            </a:extLst>
          </p:cNvPr>
          <p:cNvCxnSpPr/>
          <p:nvPr/>
        </p:nvCxnSpPr>
        <p:spPr>
          <a:xfrm flipV="1">
            <a:off x="4622800" y="495300"/>
            <a:ext cx="6424610" cy="2298700"/>
          </a:xfrm>
          <a:prstGeom prst="line">
            <a:avLst/>
          </a:prstGeom>
          <a:effectLst>
            <a:glow rad="127000">
              <a:schemeClr val="accent2">
                <a:satMod val="175000"/>
                <a:alpha val="25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7A707764-DDEF-AE8F-BC9C-78ABFC9FDD7B}"/>
              </a:ext>
            </a:extLst>
          </p:cNvPr>
          <p:cNvCxnSpPr>
            <a:cxnSpLocks/>
          </p:cNvCxnSpPr>
          <p:nvPr/>
        </p:nvCxnSpPr>
        <p:spPr>
          <a:xfrm>
            <a:off x="5245100" y="712087"/>
            <a:ext cx="6413500" cy="748413"/>
          </a:xfrm>
          <a:prstGeom prst="line">
            <a:avLst/>
          </a:prstGeom>
          <a:effectLst>
            <a:glow rad="127000">
              <a:schemeClr val="accent2">
                <a:satMod val="175000"/>
                <a:alpha val="25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35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6CA025-92F6-A4C7-9EE8-842CBCA8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113" y="732818"/>
            <a:ext cx="9905998" cy="1478570"/>
          </a:xfrm>
        </p:spPr>
        <p:txBody>
          <a:bodyPr/>
          <a:lstStyle/>
          <a:p>
            <a:pPr algn="r"/>
            <a:r>
              <a:rPr lang="cs-CZ" dirty="0"/>
              <a:t>VÝSLEDKY A </a:t>
            </a:r>
            <a:r>
              <a:rPr lang="cs-CZ" dirty="0">
                <a:solidFill>
                  <a:srgbClr val="00B0F0"/>
                </a:solidFill>
                <a:effectLst>
                  <a:glow rad="127000">
                    <a:srgbClr val="00B0F0">
                      <a:alpha val="25000"/>
                    </a:srgbClr>
                  </a:glow>
                </a:effectLst>
              </a:rPr>
              <a:t>BUDOUCNOST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1CA03E-4D7F-5660-73B1-2F861EA5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13" y="2292047"/>
            <a:ext cx="9905999" cy="1478570"/>
          </a:xfrm>
        </p:spPr>
        <p:txBody>
          <a:bodyPr/>
          <a:lstStyle/>
          <a:p>
            <a:r>
              <a:rPr lang="cs-CZ" dirty="0"/>
              <a:t>FUNKČNÍ APLIKACE NA ZAPISOVÁNÍ SILOVÝCH TRÉNINKŮ</a:t>
            </a:r>
          </a:p>
          <a:p>
            <a:r>
              <a:rPr lang="cs-CZ" dirty="0"/>
              <a:t>MNOHO NOVÝCH ZKUŠENOSTÍ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2EE8418-4612-820A-7537-7BBA90D58CF0}"/>
              </a:ext>
            </a:extLst>
          </p:cNvPr>
          <p:cNvSpPr txBox="1"/>
          <p:nvPr/>
        </p:nvSpPr>
        <p:spPr>
          <a:xfrm>
            <a:off x="5751512" y="448310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VIZUALIZACE PROGRESU (GRAFY)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ŠABLONY TRÉNINKŮ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AUTENTIZACE</a:t>
            </a:r>
          </a:p>
        </p:txBody>
      </p:sp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59F3CCFE-F5FD-DB32-4C5F-5F877FB540AE}"/>
              </a:ext>
            </a:extLst>
          </p:cNvPr>
          <p:cNvCxnSpPr/>
          <p:nvPr/>
        </p:nvCxnSpPr>
        <p:spPr>
          <a:xfrm flipV="1">
            <a:off x="1460500" y="2565400"/>
            <a:ext cx="8356600" cy="2997200"/>
          </a:xfrm>
          <a:prstGeom prst="line">
            <a:avLst/>
          </a:prstGeom>
          <a:effectLst>
            <a:glow rad="127000">
              <a:schemeClr val="accent2">
                <a:satMod val="175000"/>
                <a:alpha val="25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913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A38F94-810D-639B-BEFE-B5255F6B2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900907"/>
            <a:ext cx="8791575" cy="2387600"/>
          </a:xfrm>
        </p:spPr>
        <p:txBody>
          <a:bodyPr/>
          <a:lstStyle/>
          <a:p>
            <a:pPr algn="ctr"/>
            <a:r>
              <a:rPr lang="cs-CZ" dirty="0"/>
              <a:t>Děkuji za pozornost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5FDC4CB-45FF-3FE7-187B-5528E99A7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52838"/>
            <a:ext cx="8791575" cy="1655762"/>
          </a:xfrm>
        </p:spPr>
        <p:txBody>
          <a:bodyPr/>
          <a:lstStyle/>
          <a:p>
            <a:pPr algn="ctr"/>
            <a:r>
              <a:rPr lang="cs-CZ" dirty="0">
                <a:solidFill>
                  <a:srgbClr val="00B0F0"/>
                </a:solidFill>
                <a:effectLst>
                  <a:glow rad="127000">
                    <a:srgbClr val="00B0F0">
                      <a:alpha val="20000"/>
                    </a:srgbClr>
                  </a:glow>
                </a:effectLst>
              </a:rPr>
              <a:t>Matěj </a:t>
            </a:r>
            <a:r>
              <a:rPr lang="cs-CZ" dirty="0" err="1">
                <a:solidFill>
                  <a:srgbClr val="00B0F0"/>
                </a:solidFill>
                <a:effectLst>
                  <a:glow rad="127000">
                    <a:srgbClr val="00B0F0">
                      <a:alpha val="20000"/>
                    </a:srgbClr>
                  </a:glow>
                </a:effectLst>
              </a:rPr>
              <a:t>klimeš</a:t>
            </a:r>
            <a:endParaRPr lang="cs-CZ" dirty="0">
              <a:solidFill>
                <a:srgbClr val="00B0F0"/>
              </a:solidFill>
              <a:effectLst>
                <a:glow rad="127000">
                  <a:srgbClr val="00B0F0">
                    <a:alpha val="20000"/>
                  </a:srgbClr>
                </a:glow>
              </a:effectLst>
            </a:endParaRPr>
          </a:p>
          <a:p>
            <a:endParaRPr lang="cs-CZ" dirty="0">
              <a:solidFill>
                <a:srgbClr val="00B0F0"/>
              </a:solidFill>
              <a:effectLst>
                <a:glow rad="127000">
                  <a:srgbClr val="00B0F0">
                    <a:alpha val="20000"/>
                  </a:srgbClr>
                </a:glow>
              </a:effectLst>
            </a:endParaRPr>
          </a:p>
          <a:p>
            <a:r>
              <a:rPr lang="cs-CZ" dirty="0" err="1">
                <a:solidFill>
                  <a:srgbClr val="00B0F0"/>
                </a:solidFill>
                <a:effectLst>
                  <a:glow rad="127000">
                    <a:srgbClr val="00B0F0">
                      <a:alpha val="20000"/>
                    </a:srgbClr>
                  </a:glow>
                </a:effectLst>
              </a:rPr>
              <a:t>Github</a:t>
            </a:r>
            <a:r>
              <a:rPr lang="cs-CZ" dirty="0">
                <a:solidFill>
                  <a:srgbClr val="00B0F0"/>
                </a:solidFill>
                <a:effectLst>
                  <a:glow rad="127000">
                    <a:srgbClr val="00B0F0">
                      <a:alpha val="20000"/>
                    </a:srgbClr>
                  </a:glow>
                </a:effectLst>
              </a:rPr>
              <a:t> </a:t>
            </a:r>
            <a:r>
              <a:rPr lang="cs-CZ" dirty="0" err="1">
                <a:solidFill>
                  <a:srgbClr val="00B0F0"/>
                </a:solidFill>
                <a:effectLst>
                  <a:glow rad="127000">
                    <a:srgbClr val="00B0F0">
                      <a:alpha val="20000"/>
                    </a:srgbClr>
                  </a:glow>
                </a:effectLst>
              </a:rPr>
              <a:t>repozitář</a:t>
            </a:r>
            <a:r>
              <a:rPr lang="cs-CZ" dirty="0">
                <a:solidFill>
                  <a:srgbClr val="00B0F0"/>
                </a:solidFill>
                <a:effectLst>
                  <a:glow rad="127000">
                    <a:srgbClr val="00B0F0">
                      <a:alpha val="20000"/>
                    </a:srgbClr>
                  </a:glow>
                </a:effectLst>
              </a:rPr>
              <a:t>: https://github.com/matejklimes/maturita_project.git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39376954-DD4F-18F2-99FE-81683691D2B6}"/>
              </a:ext>
            </a:extLst>
          </p:cNvPr>
          <p:cNvCxnSpPr/>
          <p:nvPr/>
        </p:nvCxnSpPr>
        <p:spPr>
          <a:xfrm>
            <a:off x="1206500" y="4381500"/>
            <a:ext cx="9956800" cy="0"/>
          </a:xfrm>
          <a:prstGeom prst="line">
            <a:avLst/>
          </a:prstGeom>
          <a:effectLst>
            <a:glow rad="127000">
              <a:schemeClr val="accent2">
                <a:satMod val="175000"/>
                <a:alpha val="25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4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Vlastní 5">
      <a:dk1>
        <a:sysClr val="windowText" lastClr="000000"/>
      </a:dk1>
      <a:lt1>
        <a:sysClr val="window" lastClr="FFFFFF"/>
      </a:lt1>
      <a:dk2>
        <a:srgbClr val="252C36"/>
      </a:dk2>
      <a:lt2>
        <a:srgbClr val="0A808C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312C5463-2AD2-4872-A9E4-EEE13C6B463E}">
  <we:reference id="wa200005566" version="3.0.0.1" store="cs-CZ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1A2B626-B790-4A79-8CBE-5B766F201A99}">
  <we:reference id="wa200003964" version="1.0.0.0" store="cs-CZ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130</Words>
  <Application>Microsoft Office PowerPoint</Application>
  <PresentationFormat>Širokoúhlá obrazovka</PresentationFormat>
  <Paragraphs>42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1" baseType="lpstr">
      <vt:lpstr>Arial</vt:lpstr>
      <vt:lpstr>Tw Cen MT</vt:lpstr>
      <vt:lpstr>Obvod</vt:lpstr>
      <vt:lpstr>Webová aplikace  na zaznamenávání  silových tréninků</vt:lpstr>
      <vt:lpstr>OBSAH</vt:lpstr>
      <vt:lpstr>PŮVODNÍ CÍLE PROJEKTU</vt:lpstr>
      <vt:lpstr>VYUŽITÉ TECHNOLOGIE</vt:lpstr>
      <vt:lpstr>Back-end</vt:lpstr>
      <vt:lpstr>FRONT-END</vt:lpstr>
      <vt:lpstr>VÝSLEDKY A BUDOUCNOST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IT Project</dc:title>
  <dc:creator>Matěj Klimeš</dc:creator>
  <cp:lastModifiedBy>Matěj Klimeš</cp:lastModifiedBy>
  <cp:revision>1</cp:revision>
  <dcterms:created xsi:type="dcterms:W3CDTF">2024-01-15T17:32:23Z</dcterms:created>
  <dcterms:modified xsi:type="dcterms:W3CDTF">2024-01-15T23:25:32Z</dcterms:modified>
</cp:coreProperties>
</file>