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00F4C-846A-4ABC-AE3D-AB615ADC65E2}" type="datetimeFigureOut">
              <a:rPr lang="hr-HR" smtClean="0"/>
              <a:t>27.1.2025.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4C910-4C0E-4B31-B693-05C3C2035F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5D67-2BD5-4059-B8FD-DBA6E05569EF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630A-D29A-4DA5-B7D6-BBA08FF1C073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7294-A4CC-4F33-867B-873E9ED5CFCC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FA2-A187-48B5-96FD-AFC546707FAF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8E01-2069-4AF8-A456-F5CDCB3D90CF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5F97-47F0-472D-A759-70369A634CF1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8C80-F0F4-41BF-A7CF-DE72E50AD4BF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ED38-1E2D-41F6-AE0F-E37BDDD09D1C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ABEB-CBF5-4E48-8151-CD853E44E1A0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4D38-2E35-4039-9D6E-EBFC2EA894B4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9926-B719-4BEF-8657-59A8474B8DBD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7F1D-6634-4D5E-9D0F-6E811D98F392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467C-68D3-4C02-A528-0AFF40E6219B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E9AC40C-C7AE-45AF-ADE7-62E7CD8468EF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Jump!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4B28860-2DEB-4266-BDAD-6476587E9806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EB7A-6D2C-1773-62BA-96F3F60AF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Jump</a:t>
            </a:r>
            <a:r>
              <a:rPr lang="hr-HR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CB004-6C1C-D00F-FD9B-B173D68AD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Matej Marić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FBFB-6D87-9269-EE91-FE78041C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5A89-D2A8-4AB3-9C63-3B8B30E1F69F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80F6-9AB4-628A-802C-859FB1DF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7352-D162-E3AC-C159-550B050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9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00E69-3238-FF48-4569-FC675683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7F1D-6634-4D5E-9D0F-6E811D98F392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AB7D3-124E-CF64-4539-40B9FE3E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910F-B615-1D81-8F48-1F184224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16209C-3B1B-BB35-AB93-D815709C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59" y="1170371"/>
            <a:ext cx="3944806" cy="451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365761-6397-D7E6-6B46-81B107F0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35" y="1170371"/>
            <a:ext cx="3944806" cy="45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3962-5CC0-B8D4-CEA9-BEB251E49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9EAFB-00CC-E604-B332-E4CE6B8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7F1D-6634-4D5E-9D0F-6E811D98F392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4F19A-BEE3-1DCB-D397-DFBBED0E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835CC-B37D-A724-E0CB-484FD0CF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A1D35-7DDA-95EA-2933-6A6EFBFB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00" y="1170371"/>
            <a:ext cx="3931265" cy="4517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A6397C-5CB6-9192-DAC0-597E672C2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37" y="1170370"/>
            <a:ext cx="3949762" cy="45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C76ED-13C9-4B7F-8505-150CBDC07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70D1-2927-E3B6-5ECC-D5B981B4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7F1D-6634-4D5E-9D0F-6E811D98F392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C50BE-4583-F505-A7ED-F93B217A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FB139-7B9C-9588-67BA-7D8A04A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B4628-7FE3-471C-4DF8-DA3A7DA3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1495312"/>
            <a:ext cx="3392435" cy="3867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2D19C-123B-B124-7281-466066016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82" y="1495313"/>
            <a:ext cx="3392435" cy="386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37943F-4938-AAEF-C811-3CE30C043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250" y="1486317"/>
            <a:ext cx="3392435" cy="38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720F-5BCD-8ED6-4EAB-D1784F75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7C3F-358D-860A-4432-AFC4BF2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7F1D-6634-4D5E-9D0F-6E811D98F392}" type="datetime1">
              <a:rPr lang="hr-HR" smtClean="0"/>
              <a:t>27.1.2025.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4E696-B22C-4670-B296-BD5AC157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Jump!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A91CC-609B-C5E0-AB81-F747177A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</TotalTime>
  <Words>24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Jump!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Matej Marić</dc:creator>
  <cp:lastModifiedBy>Matej Marić</cp:lastModifiedBy>
  <cp:revision>1</cp:revision>
  <dcterms:created xsi:type="dcterms:W3CDTF">2025-01-27T01:31:52Z</dcterms:created>
  <dcterms:modified xsi:type="dcterms:W3CDTF">2025-01-27T02:21:55Z</dcterms:modified>
</cp:coreProperties>
</file>