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377b362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377b362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377b362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377b362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377b3628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377b362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377b3628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377b3628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377b3628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377b362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aKML1EbVCvY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62025" y="1943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2"/>
                </a:solidFill>
                <a:highlight>
                  <a:schemeClr val="lt1"/>
                </a:highlight>
              </a:rPr>
              <a:t>Minesweeper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50325" y="1006725"/>
            <a:ext cx="6331500" cy="72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2"/>
                </a:solidFill>
                <a:highlight>
                  <a:schemeClr val="lt1"/>
                </a:highlight>
              </a:rPr>
              <a:t>Matěj Mikula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Popis hry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Každý zná Minesweeper…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pro neznalé: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cílem je odhalit místa kde jsou bomby bez toho </a:t>
            </a:r>
            <a:r>
              <a:rPr lang="cs"/>
              <a:t>aby jsme</a:t>
            </a:r>
            <a:r>
              <a:rPr lang="cs"/>
              <a:t> ty samotné místa odkryli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nápověda v podobě čísel (počet sousedních min)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pokud se povede hráči odkrýt minu hra končí (vybuchl :D)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25" y="1328738"/>
            <a:ext cx="200025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Game loop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822412" y="12113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cs"/>
              <a:t>Hráč klikne na pole.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cs"/>
              <a:t>Pokud je pod polem mina, hra končí.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cs"/>
              <a:t>Pokud pole obsahuje číslo, zobrazí se a hráč pokračuje.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cs"/>
              <a:t>Pokud pole neobsahuje číslo (je prázdné), odhalí se všechna sousední prázdná pole a jejich číselní sousedé.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cs"/>
              <a:t>Hráč může označovat pole jako miny.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cs"/>
              <a:t>Hra končí, když hráč označí všechny miny správně a odkryje všechna bezpečná pole.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postupně bych rád přidal možnosti pro hru (velikost pole, počet min, speciální mini), ale vše záleží na tom jak budu stíhat</a:t>
            </a:r>
            <a:endParaRPr/>
          </a:p>
        </p:txBody>
      </p:sp>
      <p:pic>
        <p:nvPicPr>
          <p:cNvPr descr="Once agian I'm uploading it here beacuse Ze-En Ju probably won't do it himself. The demo file is avilable on Saloei (chineese minesweeper ranking website)/Minesweeper.info.&#10;All credits goes to Ze-En Ju I do not take credit for it, Just like i said I'm uploading this beacuse he won't do it himself, and people the play game casually won't go to other sites beacuse they rather stay on youtube." id="87" name="Google Shape;87;p15" title="Minesweeper Expert World Record in 28.84 by Ze-En Ju (JZE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63263"/>
            <a:ext cx="2822400" cy="158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Návrh tříd a jejich interakcí (funkcí)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452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/>
              <a:t>4</a:t>
            </a:r>
            <a:r>
              <a:rPr b="1" lang="cs" sz="2400"/>
              <a:t> hlavní třídy:</a:t>
            </a:r>
            <a:endParaRPr b="1" sz="2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spravuje celkovou funkčnost hry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drží instanci hrací desky (Board)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cs"/>
              <a:t>Zajišťuje komunikaci mezi hráčem a hrou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cs"/>
              <a:t>Určuje konec hry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Uchovává hrací plochu ve formě dvourozměrného pole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Generuje miny a čísla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Spravuje logiku odkrývání a označování polí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4835400" y="1685575"/>
            <a:ext cx="39969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" sz="1800">
                <a:solidFill>
                  <a:schemeClr val="dk2"/>
                </a:solidFill>
              </a:rPr>
              <a:t>Class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cs">
                <a:solidFill>
                  <a:schemeClr val="dk2"/>
                </a:solidFill>
              </a:rPr>
              <a:t>Reprezentuje jednotlivé pole na hrací desce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cs">
                <a:solidFill>
                  <a:schemeClr val="dk2"/>
                </a:solidFill>
              </a:rPr>
              <a:t>Obsahuje informace o svém stavu (odkryté, označené jako mina, obsahuje minu, obsahuje číslo)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cs">
                <a:solidFill>
                  <a:schemeClr val="dk2"/>
                </a:solidFill>
              </a:rPr>
              <a:t>Drží referenci na sousední buňky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" sz="1800">
                <a:solidFill>
                  <a:schemeClr val="dk2"/>
                </a:solidFill>
              </a:rPr>
              <a:t>Player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cs">
                <a:solidFill>
                  <a:schemeClr val="dk2"/>
                </a:solidFill>
              </a:rPr>
              <a:t>Umožňuje hráči interakci s hrou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cs">
                <a:solidFill>
                  <a:schemeClr val="dk2"/>
                </a:solidFill>
              </a:rPr>
              <a:t>Poskytuje metody pro klikání na pole a označování min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405000" y="5934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Návrh tříd a jejich interakcí (funkcí)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1411212" y="14737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s"/>
              <a:t>Game</a:t>
            </a:r>
            <a:r>
              <a:rPr lang="cs"/>
              <a:t> vytvoří instanci </a:t>
            </a:r>
            <a:r>
              <a:rPr b="1" lang="cs"/>
              <a:t>Board</a:t>
            </a:r>
            <a:r>
              <a:rPr lang="cs"/>
              <a:t> a sleduje stav hry.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s"/>
              <a:t>Board</a:t>
            </a:r>
            <a:r>
              <a:rPr lang="cs"/>
              <a:t> obsahuje dvourozměrné pole objektů </a:t>
            </a:r>
            <a:r>
              <a:rPr b="1" lang="cs"/>
              <a:t>Cell </a:t>
            </a:r>
            <a:r>
              <a:rPr lang="cs"/>
              <a:t>a řídí jejich stav.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s"/>
              <a:t>Player</a:t>
            </a:r>
            <a:r>
              <a:rPr lang="cs"/>
              <a:t> komunikuje s </a:t>
            </a:r>
            <a:r>
              <a:rPr b="1" lang="cs"/>
              <a:t>Game</a:t>
            </a:r>
            <a:r>
              <a:rPr lang="cs"/>
              <a:t> prostřednictvím psaní souřadnic z pole do konzole a tím označuje miny a odkrývá pole.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cs"/>
              <a:t>Game </a:t>
            </a:r>
            <a:r>
              <a:rPr lang="cs"/>
              <a:t>rozhoduje o ukončení hry na základě stavu </a:t>
            </a:r>
            <a:r>
              <a:rPr b="1" lang="cs"/>
              <a:t>Board</a:t>
            </a:r>
            <a:r>
              <a:rPr lang="cs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Harmonogram práce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4260300" cy="3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/>
              <a:t>4 fáze:</a:t>
            </a:r>
            <a:endParaRPr b="1" sz="2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Základní logika hry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Vytvoření třídy Cell a definice jejího stavu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Implementace třídy Board, včetně generování min a čísel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Implementace třídy Game pro základní správu herního stavu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Herní Interakce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Implementace psaní příkazů/souřadnic do konzole (odkrývání, označování min)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Implementace logiky odhalování prázdných polí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Kontrola podmínek výhry a prohry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4572000" y="1598275"/>
            <a:ext cx="4260300" cy="3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" sz="1800">
                <a:solidFill>
                  <a:schemeClr val="dk2"/>
                </a:solidFill>
              </a:rPr>
              <a:t>Uživatelská rozhraní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cs">
                <a:solidFill>
                  <a:schemeClr val="dk2"/>
                </a:solidFill>
              </a:rPr>
              <a:t>Návrh a implementace UI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cs">
                <a:solidFill>
                  <a:schemeClr val="dk2"/>
                </a:solidFill>
              </a:rPr>
              <a:t>Přidání vizuálních prvků pro odkrytá/zakrytá pole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cs">
                <a:solidFill>
                  <a:schemeClr val="dk2"/>
                </a:solidFill>
              </a:rPr>
              <a:t>Zobrazení čísel a označených min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cs" sz="1800">
                <a:solidFill>
                  <a:schemeClr val="dk2"/>
                </a:solidFill>
              </a:rPr>
              <a:t>Testování ladění (přidání věcí navíc)</a:t>
            </a:r>
            <a:endParaRPr sz="18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cs">
                <a:solidFill>
                  <a:schemeClr val="dk2"/>
                </a:solidFill>
              </a:rPr>
              <a:t>Oprava chyb v herní logice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cs">
                <a:solidFill>
                  <a:schemeClr val="dk2"/>
                </a:solidFill>
              </a:rPr>
              <a:t>Optimalizace kódu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cs">
                <a:solidFill>
                  <a:schemeClr val="dk2"/>
                </a:solidFill>
              </a:rPr>
              <a:t>Finální testování a doladění UI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cs">
                <a:solidFill>
                  <a:schemeClr val="dk2"/>
                </a:solidFill>
              </a:rPr>
              <a:t>přidání bonusových věcí (pokud zbyde čas)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