
<file path=[Content_Types].xml><?xml version="1.0" encoding="utf-8"?>
<Types xmlns="http://schemas.openxmlformats.org/package/2006/content-types"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d9c2ba86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d9c2ba86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d9c2ba8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d9c2ba8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d9c2ba86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d9c2ba86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e2fbb47d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e2fbb47d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d9c2ba862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d9c2ba862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e2fbb47d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e2fbb47d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library/cheatshe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eamlit/snowflake-usage-app" TargetMode="External"/><Relationship Id="rId7" Type="http://schemas.openxmlformats.org/officeDocument/2006/relationships/hyperlink" Target="https://github.com/streamlit/example-app-bert-keyword-extracto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reamlit/streamlit-buffett" TargetMode="External"/><Relationship Id="rId5" Type="http://schemas.openxmlformats.org/officeDocument/2006/relationships/hyperlink" Target="https://github.com/streamlit/demo-deepdream" TargetMode="External"/><Relationship Id="rId4" Type="http://schemas.openxmlformats.org/officeDocument/2006/relationships/hyperlink" Target="https://github.com/streamlit/demo-uber-nyc-pickups/tree/mai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500" y="803275"/>
            <a:ext cx="6043002" cy="353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ero-video (1)">
            <a:hlinkClick r:id="" action="ppaction://media"/>
            <a:extLst>
              <a:ext uri="{FF2B5EF4-FFF2-40B4-BE49-F238E27FC236}">
                <a16:creationId xmlns:a16="http://schemas.microsoft.com/office/drawing/2014/main" id="{F57086A0-2F69-7B94-2FE8-C246CEE3912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1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50" y="1133363"/>
            <a:ext cx="7429501" cy="28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861" y="1119450"/>
            <a:ext cx="6294276" cy="29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653" y="0"/>
            <a:ext cx="73506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subTitle" idx="1"/>
          </p:nvPr>
        </p:nvSpPr>
        <p:spPr>
          <a:xfrm>
            <a:off x="311700" y="733700"/>
            <a:ext cx="8520600" cy="47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https://github.com/streamlit/snowflake-usage-app</a:t>
            </a:r>
            <a:endParaRPr sz="1800"/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https://github.com/streamlit/demo-uber-nyc-pickups/tree/main</a:t>
            </a:r>
            <a:endParaRPr sz="1800"/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https://github.com/streamlit/demo-deepdream</a:t>
            </a:r>
            <a:endParaRPr sz="1800"/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https://github.com/streamlit/streamlit-buffett</a:t>
            </a:r>
            <a:endParaRPr sz="1800"/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https://github.com/streamlit/example-app-bert-keyword-extractor</a:t>
            </a:r>
            <a:endParaRPr sz="1800"/>
          </a:p>
        </p:txBody>
      </p:sp>
      <p:sp>
        <p:nvSpPr>
          <p:cNvPr id="80" name="Google Shape;80;p18"/>
          <p:cNvSpPr txBox="1">
            <a:spLocks noGrp="1"/>
          </p:cNvSpPr>
          <p:nvPr>
            <p:ph type="ctrTitle"/>
          </p:nvPr>
        </p:nvSpPr>
        <p:spPr>
          <a:xfrm>
            <a:off x="311725" y="227150"/>
            <a:ext cx="8520600" cy="11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Streamlit Examples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ctrTitle"/>
          </p:nvPr>
        </p:nvSpPr>
        <p:spPr>
          <a:xfrm>
            <a:off x="311721" y="227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Demo Time</a:t>
            </a:r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013" y="3076325"/>
            <a:ext cx="1211975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(16:9)</PresentationFormat>
  <Paragraphs>7</Paragraphs>
  <Slides>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Streamlit Examples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Hostalek, Jan</cp:lastModifiedBy>
  <cp:revision>1</cp:revision>
  <dcterms:modified xsi:type="dcterms:W3CDTF">2024-01-28T10:08:49Z</dcterms:modified>
</cp:coreProperties>
</file>