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How to Journal Game Play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A guide to improving your gaming experience through journaling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Tools for Digital Journaling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Notion – Organize notes and track progress</a:t>
            </a:r>
          </a:p>
          <a:p>
            <a:r>
              <a:rPr>
                <a:solidFill>
                  <a:srgbClr val="0A0A32"/>
                </a:solidFill>
              </a:rPr>
              <a:t>- Google Docs – Simple and accessible</a:t>
            </a:r>
          </a:p>
          <a:p>
            <a:r>
              <a:rPr>
                <a:solidFill>
                  <a:srgbClr val="0A0A32"/>
                </a:solidFill>
              </a:rPr>
              <a:t>- OneNote – Good for structuring ideas</a:t>
            </a:r>
          </a:p>
          <a:p>
            <a:r>
              <a:rPr>
                <a:solidFill>
                  <a:srgbClr val="0A0A32"/>
                </a:solidFill>
              </a:rPr>
              <a:t>- Game-specific apps – Some games have built-in trackers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Common Mistakes and How to Avoid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Being inconsistent – Set a routine</a:t>
            </a:r>
          </a:p>
          <a:p>
            <a:r>
              <a:rPr>
                <a:solidFill>
                  <a:srgbClr val="0A0A32"/>
                </a:solidFill>
              </a:rPr>
              <a:t>- Writing too much or too little – Keep entries structured</a:t>
            </a:r>
          </a:p>
          <a:p>
            <a:r>
              <a:rPr>
                <a:solidFill>
                  <a:srgbClr val="0A0A32"/>
                </a:solidFill>
              </a:rPr>
              <a:t>- Not reviewing past entries – Use them to reflect and improve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Conclusion &amp; 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Journaling gameplay improves skills, storytelling, and analysis</a:t>
            </a:r>
          </a:p>
          <a:p>
            <a:r>
              <a:rPr>
                <a:solidFill>
                  <a:srgbClr val="0A0A32"/>
                </a:solidFill>
              </a:rPr>
              <a:t>- Choose a format that fits your needs</a:t>
            </a:r>
          </a:p>
          <a:p>
            <a:r>
              <a:rPr>
                <a:solidFill>
                  <a:srgbClr val="0A0A32"/>
                </a:solidFill>
              </a:rPr>
              <a:t>- Be consistent and use entries to reflect and improve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Why Journal Your Gameplay?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Track progress and improvement</a:t>
            </a:r>
          </a:p>
          <a:p>
            <a:r>
              <a:rPr>
                <a:solidFill>
                  <a:srgbClr val="0A0A32"/>
                </a:solidFill>
              </a:rPr>
              <a:t>- Analyze strategies and mistakes</a:t>
            </a:r>
          </a:p>
          <a:p>
            <a:r>
              <a:rPr>
                <a:solidFill>
                  <a:srgbClr val="0A0A32"/>
                </a:solidFill>
              </a:rPr>
              <a:t>- Enhance immersion and storytelling</a:t>
            </a:r>
          </a:p>
          <a:p>
            <a:r>
              <a:rPr>
                <a:solidFill>
                  <a:srgbClr val="0A0A32"/>
                </a:solidFill>
              </a:rPr>
              <a:t>- Assist with content creation and reviews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Setting Your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Define why you are journaling</a:t>
            </a:r>
          </a:p>
          <a:p>
            <a:r>
              <a:rPr>
                <a:solidFill>
                  <a:srgbClr val="0A0A32"/>
                </a:solidFill>
              </a:rPr>
              <a:t>- Set short-term and long-term goals</a:t>
            </a:r>
          </a:p>
          <a:p>
            <a:r>
              <a:rPr>
                <a:solidFill>
                  <a:srgbClr val="0A0A32"/>
                </a:solidFill>
              </a:rPr>
              <a:t>- Choose a format that works for you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Choosing a Journal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Physical Journal: Notebooks, bullet journals</a:t>
            </a:r>
          </a:p>
          <a:p>
            <a:r>
              <a:rPr>
                <a:solidFill>
                  <a:srgbClr val="0A0A32"/>
                </a:solidFill>
              </a:rPr>
              <a:t>- Digital Journal: Apps, Google Docs, Notion</a:t>
            </a:r>
          </a:p>
          <a:p>
            <a:r>
              <a:rPr>
                <a:solidFill>
                  <a:srgbClr val="0A0A32"/>
                </a:solidFill>
              </a:rPr>
              <a:t>- Audio/Video Logs: Record voice notes or gameplay commentary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Structuring Your Journal Entries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Date &amp; Time</a:t>
            </a:r>
          </a:p>
          <a:p>
            <a:r>
              <a:rPr>
                <a:solidFill>
                  <a:srgbClr val="0A0A32"/>
                </a:solidFill>
              </a:rPr>
              <a:t>- Game &amp; Version</a:t>
            </a:r>
          </a:p>
          <a:p>
            <a:r>
              <a:rPr>
                <a:solidFill>
                  <a:srgbClr val="0A0A32"/>
                </a:solidFill>
              </a:rPr>
              <a:t>- Session Duration</a:t>
            </a:r>
          </a:p>
          <a:p>
            <a:r>
              <a:rPr>
                <a:solidFill>
                  <a:srgbClr val="0A0A32"/>
                </a:solidFill>
              </a:rPr>
              <a:t>- Key Events</a:t>
            </a:r>
          </a:p>
          <a:p>
            <a:r>
              <a:rPr>
                <a:solidFill>
                  <a:srgbClr val="0A0A32"/>
                </a:solidFill>
              </a:rPr>
              <a:t>- Lessons Learned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Tracking Progress and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Keep logs of achievements and failures</a:t>
            </a:r>
          </a:p>
          <a:p>
            <a:r>
              <a:rPr>
                <a:solidFill>
                  <a:srgbClr val="0A0A32"/>
                </a:solidFill>
              </a:rPr>
              <a:t>- Compare strategies over time</a:t>
            </a:r>
          </a:p>
          <a:p>
            <a:r>
              <a:rPr>
                <a:solidFill>
                  <a:srgbClr val="0A0A32"/>
                </a:solidFill>
              </a:rPr>
              <a:t>- Track stats (kills, wins, losses, builds, etc.)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Analyzing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Record different strategies tried</a:t>
            </a:r>
          </a:p>
          <a:p>
            <a:r>
              <a:rPr>
                <a:solidFill>
                  <a:srgbClr val="0A0A32"/>
                </a:solidFill>
              </a:rPr>
              <a:t>- Identify what worked and what didn’t</a:t>
            </a:r>
          </a:p>
          <a:p>
            <a:r>
              <a:rPr>
                <a:solidFill>
                  <a:srgbClr val="0A0A32"/>
                </a:solidFill>
              </a:rPr>
              <a:t>- Look for patterns in success and failure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Enhancing Storytelling and Immersion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Log character choices and plot points</a:t>
            </a:r>
          </a:p>
          <a:p>
            <a:r>
              <a:rPr>
                <a:solidFill>
                  <a:srgbClr val="0A0A32"/>
                </a:solidFill>
              </a:rPr>
              <a:t>- Write reflections on in-game decisions</a:t>
            </a:r>
          </a:p>
          <a:p>
            <a:r>
              <a:rPr>
                <a:solidFill>
                  <a:srgbClr val="0A0A32"/>
                </a:solidFill>
              </a:rPr>
              <a:t>- Create a roleplay-style diary for deeper immersion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C8DC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Using Journals for Content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0A0A32"/>
                </a:solidFill>
              </a:rPr>
              <a:t>- Helps with game reviews and analysis</a:t>
            </a:r>
          </a:p>
          <a:p>
            <a:r>
              <a:rPr>
                <a:solidFill>
                  <a:srgbClr val="0A0A32"/>
                </a:solidFill>
              </a:rPr>
              <a:t>- Generates discussion topics for streaming</a:t>
            </a:r>
          </a:p>
          <a:p>
            <a:r>
              <a:rPr>
                <a:solidFill>
                  <a:srgbClr val="0A0A32"/>
                </a:solidFill>
              </a:rPr>
              <a:t>- Provides material for guides and blogs</a:t>
            </a:r>
          </a:p>
        </p:txBody>
      </p:sp>
      <p:pic>
        <p:nvPicPr>
          <p:cNvPr id="4" name="Picture 3" descr="gaming_journal_conver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