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sldIdLst>
    <p:sldId id="268" r:id="rId2"/>
    <p:sldId id="277" r:id="rId3"/>
    <p:sldId id="279" r:id="rId4"/>
    <p:sldId id="280" r:id="rId5"/>
    <p:sldId id="283" r:id="rId6"/>
    <p:sldId id="286" r:id="rId7"/>
    <p:sldId id="285" r:id="rId8"/>
    <p:sldId id="287" r:id="rId9"/>
    <p:sldId id="288" r:id="rId10"/>
    <p:sldId id="296" r:id="rId11"/>
    <p:sldId id="297" r:id="rId12"/>
    <p:sldId id="298" r:id="rId13"/>
    <p:sldId id="299" r:id="rId14"/>
    <p:sldId id="300" r:id="rId15"/>
    <p:sldId id="289" r:id="rId16"/>
    <p:sldId id="301" r:id="rId17"/>
    <p:sldId id="302" r:id="rId18"/>
    <p:sldId id="305" r:id="rId19"/>
    <p:sldId id="306" r:id="rId20"/>
    <p:sldId id="303" r:id="rId21"/>
    <p:sldId id="304" r:id="rId22"/>
    <p:sldId id="290" r:id="rId23"/>
    <p:sldId id="307" r:id="rId24"/>
    <p:sldId id="308" r:id="rId25"/>
    <p:sldId id="310" r:id="rId26"/>
    <p:sldId id="311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050C"/>
    <a:srgbClr val="0479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701B82-E5B2-4B6D-9324-D4FA08582CF7}" v="1" dt="2024-02-29T19:28:58.4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57"/>
    <p:restoredTop sz="62373" autoAdjust="0"/>
  </p:normalViewPr>
  <p:slideViewPr>
    <p:cSldViewPr snapToGrid="0" snapToObjects="1">
      <p:cViewPr varScale="1">
        <p:scale>
          <a:sx n="59" d="100"/>
          <a:sy n="59" d="100"/>
        </p:scale>
        <p:origin x="1843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meron J" userId="3878b05aa3325a88" providerId="LiveId" clId="{B6701B82-E5B2-4B6D-9324-D4FA08582CF7}"/>
    <pc:docChg chg="undo custSel addSld delSld modSld sldOrd">
      <pc:chgData name="Cameron J" userId="3878b05aa3325a88" providerId="LiveId" clId="{B6701B82-E5B2-4B6D-9324-D4FA08582CF7}" dt="2024-02-29T19:29:40.249" v="102"/>
      <pc:docMkLst>
        <pc:docMk/>
      </pc:docMkLst>
      <pc:sldChg chg="ord">
        <pc:chgData name="Cameron J" userId="3878b05aa3325a88" providerId="LiveId" clId="{B6701B82-E5B2-4B6D-9324-D4FA08582CF7}" dt="2024-02-29T19:29:40.249" v="102"/>
        <pc:sldMkLst>
          <pc:docMk/>
          <pc:sldMk cId="1270582845" sldId="268"/>
        </pc:sldMkLst>
      </pc:sldChg>
      <pc:sldChg chg="add del">
        <pc:chgData name="Cameron J" userId="3878b05aa3325a88" providerId="LiveId" clId="{B6701B82-E5B2-4B6D-9324-D4FA08582CF7}" dt="2024-02-29T19:29:38.006" v="100" actId="47"/>
        <pc:sldMkLst>
          <pc:docMk/>
          <pc:sldMk cId="684491047" sldId="270"/>
        </pc:sldMkLst>
      </pc:sldChg>
      <pc:sldChg chg="add del">
        <pc:chgData name="Cameron J" userId="3878b05aa3325a88" providerId="LiveId" clId="{B6701B82-E5B2-4B6D-9324-D4FA08582CF7}" dt="2024-02-29T19:29:38.006" v="100" actId="47"/>
        <pc:sldMkLst>
          <pc:docMk/>
          <pc:sldMk cId="1262673206" sldId="276"/>
        </pc:sldMkLst>
      </pc:sldChg>
      <pc:sldChg chg="modSp mod">
        <pc:chgData name="Cameron J" userId="3878b05aa3325a88" providerId="LiveId" clId="{B6701B82-E5B2-4B6D-9324-D4FA08582CF7}" dt="2024-02-29T19:26:54.687" v="58" actId="20577"/>
        <pc:sldMkLst>
          <pc:docMk/>
          <pc:sldMk cId="88912942" sldId="300"/>
        </pc:sldMkLst>
        <pc:spChg chg="mod">
          <ac:chgData name="Cameron J" userId="3878b05aa3325a88" providerId="LiveId" clId="{B6701B82-E5B2-4B6D-9324-D4FA08582CF7}" dt="2024-02-29T19:26:54.687" v="58" actId="20577"/>
          <ac:spMkLst>
            <pc:docMk/>
            <pc:sldMk cId="88912942" sldId="300"/>
            <ac:spMk id="5" creationId="{64B09CBB-FE8A-6049-8821-D1C3BBC5792D}"/>
          </ac:spMkLst>
        </pc:spChg>
      </pc:sldChg>
      <pc:sldChg chg="modSp mod">
        <pc:chgData name="Cameron J" userId="3878b05aa3325a88" providerId="LiveId" clId="{B6701B82-E5B2-4B6D-9324-D4FA08582CF7}" dt="2024-02-29T19:29:11.792" v="98" actId="13926"/>
        <pc:sldMkLst>
          <pc:docMk/>
          <pc:sldMk cId="3804260979" sldId="311"/>
        </pc:sldMkLst>
        <pc:spChg chg="mod">
          <ac:chgData name="Cameron J" userId="3878b05aa3325a88" providerId="LiveId" clId="{B6701B82-E5B2-4B6D-9324-D4FA08582CF7}" dt="2024-02-29T19:29:11.792" v="98" actId="13926"/>
          <ac:spMkLst>
            <pc:docMk/>
            <pc:sldMk cId="3804260979" sldId="311"/>
            <ac:spMk id="5" creationId="{C3689037-EE0C-9C34-E6B8-48672CFE3062}"/>
          </ac:spMkLst>
        </pc:spChg>
      </pc:sldChg>
    </pc:docChg>
  </pc:docChgLst>
  <pc:docChgLst>
    <pc:chgData name="Cameron J" userId="3878b05aa3325a88" providerId="LiveId" clId="{E75FB349-C0B2-4E63-BDBA-21DC5AE3F75C}"/>
    <pc:docChg chg="undo custSel addSld delSld modSld sldOrd">
      <pc:chgData name="Cameron J" userId="3878b05aa3325a88" providerId="LiveId" clId="{E75FB349-C0B2-4E63-BDBA-21DC5AE3F75C}" dt="2023-12-17T20:12:57.677" v="27809" actId="20577"/>
      <pc:docMkLst>
        <pc:docMk/>
      </pc:docMkLst>
      <pc:sldChg chg="modSp mod">
        <pc:chgData name="Cameron J" userId="3878b05aa3325a88" providerId="LiveId" clId="{E75FB349-C0B2-4E63-BDBA-21DC5AE3F75C}" dt="2023-12-16T22:36:30.604" v="8615" actId="20577"/>
        <pc:sldMkLst>
          <pc:docMk/>
          <pc:sldMk cId="1270582845" sldId="268"/>
        </pc:sldMkLst>
        <pc:spChg chg="mod">
          <ac:chgData name="Cameron J" userId="3878b05aa3325a88" providerId="LiveId" clId="{E75FB349-C0B2-4E63-BDBA-21DC5AE3F75C}" dt="2023-12-16T22:36:30.604" v="8615" actId="20577"/>
          <ac:spMkLst>
            <pc:docMk/>
            <pc:sldMk cId="1270582845" sldId="268"/>
            <ac:spMk id="3" creationId="{DE1AA226-12AE-D5BF-2786-E1A3A24714A4}"/>
          </ac:spMkLst>
        </pc:spChg>
        <pc:spChg chg="mod">
          <ac:chgData name="Cameron J" userId="3878b05aa3325a88" providerId="LiveId" clId="{E75FB349-C0B2-4E63-BDBA-21DC5AE3F75C}" dt="2023-12-16T22:36:21.665" v="8589" actId="20577"/>
          <ac:spMkLst>
            <pc:docMk/>
            <pc:sldMk cId="1270582845" sldId="268"/>
            <ac:spMk id="4" creationId="{706CC1F1-0C01-1AFA-7C9A-9FB8665A7C49}"/>
          </ac:spMkLst>
        </pc:spChg>
      </pc:sldChg>
      <pc:sldChg chg="modSp mod">
        <pc:chgData name="Cameron J" userId="3878b05aa3325a88" providerId="LiveId" clId="{E75FB349-C0B2-4E63-BDBA-21DC5AE3F75C}" dt="2023-12-17T16:42:22.920" v="21447" actId="20577"/>
        <pc:sldMkLst>
          <pc:docMk/>
          <pc:sldMk cId="684491047" sldId="270"/>
        </pc:sldMkLst>
        <pc:spChg chg="mod">
          <ac:chgData name="Cameron J" userId="3878b05aa3325a88" providerId="LiveId" clId="{E75FB349-C0B2-4E63-BDBA-21DC5AE3F75C}" dt="2023-12-17T16:42:22.920" v="21447" actId="20577"/>
          <ac:spMkLst>
            <pc:docMk/>
            <pc:sldMk cId="684491047" sldId="270"/>
            <ac:spMk id="3" creationId="{5CD6A9E3-5153-80CB-0AE4-A31FB79B335E}"/>
          </ac:spMkLst>
        </pc:spChg>
        <pc:spChg chg="mod">
          <ac:chgData name="Cameron J" userId="3878b05aa3325a88" providerId="LiveId" clId="{E75FB349-C0B2-4E63-BDBA-21DC5AE3F75C}" dt="2023-12-16T22:36:36.529" v="8624" actId="20577"/>
          <ac:spMkLst>
            <pc:docMk/>
            <pc:sldMk cId="684491047" sldId="270"/>
            <ac:spMk id="4" creationId="{4E534CA2-410A-0250-7191-77ECD2FA9406}"/>
          </ac:spMkLst>
        </pc:spChg>
      </pc:sldChg>
      <pc:sldChg chg="del">
        <pc:chgData name="Cameron J" userId="3878b05aa3325a88" providerId="LiveId" clId="{E75FB349-C0B2-4E63-BDBA-21DC5AE3F75C}" dt="2023-12-16T23:46:00.676" v="14477" actId="47"/>
        <pc:sldMkLst>
          <pc:docMk/>
          <pc:sldMk cId="631098196" sldId="271"/>
        </pc:sldMkLst>
      </pc:sldChg>
      <pc:sldChg chg="del">
        <pc:chgData name="Cameron J" userId="3878b05aa3325a88" providerId="LiveId" clId="{E75FB349-C0B2-4E63-BDBA-21DC5AE3F75C}" dt="2023-12-16T23:45:58.521" v="14476" actId="47"/>
        <pc:sldMkLst>
          <pc:docMk/>
          <pc:sldMk cId="1334546698" sldId="272"/>
        </pc:sldMkLst>
      </pc:sldChg>
      <pc:sldChg chg="del">
        <pc:chgData name="Cameron J" userId="3878b05aa3325a88" providerId="LiveId" clId="{E75FB349-C0B2-4E63-BDBA-21DC5AE3F75C}" dt="2023-12-16T23:45:56.775" v="14475" actId="47"/>
        <pc:sldMkLst>
          <pc:docMk/>
          <pc:sldMk cId="4226882" sldId="273"/>
        </pc:sldMkLst>
      </pc:sldChg>
      <pc:sldChg chg="del">
        <pc:chgData name="Cameron J" userId="3878b05aa3325a88" providerId="LiveId" clId="{E75FB349-C0B2-4E63-BDBA-21DC5AE3F75C}" dt="2023-12-16T23:45:55.685" v="14474" actId="47"/>
        <pc:sldMkLst>
          <pc:docMk/>
          <pc:sldMk cId="2292399475" sldId="274"/>
        </pc:sldMkLst>
      </pc:sldChg>
      <pc:sldChg chg="del">
        <pc:chgData name="Cameron J" userId="3878b05aa3325a88" providerId="LiveId" clId="{E75FB349-C0B2-4E63-BDBA-21DC5AE3F75C}" dt="2023-12-16T16:52:36.172" v="857" actId="2696"/>
        <pc:sldMkLst>
          <pc:docMk/>
          <pc:sldMk cId="1643190209" sldId="278"/>
        </pc:sldMkLst>
      </pc:sldChg>
      <pc:sldChg chg="modSp mod">
        <pc:chgData name="Cameron J" userId="3878b05aa3325a88" providerId="LiveId" clId="{E75FB349-C0B2-4E63-BDBA-21DC5AE3F75C}" dt="2023-12-16T18:04:35.316" v="4339" actId="2711"/>
        <pc:sldMkLst>
          <pc:docMk/>
          <pc:sldMk cId="2877184648" sldId="279"/>
        </pc:sldMkLst>
        <pc:spChg chg="mod">
          <ac:chgData name="Cameron J" userId="3878b05aa3325a88" providerId="LiveId" clId="{E75FB349-C0B2-4E63-BDBA-21DC5AE3F75C}" dt="2023-12-16T18:04:35.316" v="4339" actId="2711"/>
          <ac:spMkLst>
            <pc:docMk/>
            <pc:sldMk cId="2877184648" sldId="279"/>
            <ac:spMk id="3" creationId="{5CD6A9E3-5153-80CB-0AE4-A31FB79B335E}"/>
          </ac:spMkLst>
        </pc:spChg>
      </pc:sldChg>
      <pc:sldChg chg="addSp modSp add mod">
        <pc:chgData name="Cameron J" userId="3878b05aa3325a88" providerId="LiveId" clId="{E75FB349-C0B2-4E63-BDBA-21DC5AE3F75C}" dt="2023-12-17T16:42:56.889" v="21468" actId="20577"/>
        <pc:sldMkLst>
          <pc:docMk/>
          <pc:sldMk cId="3112139831" sldId="280"/>
        </pc:sldMkLst>
        <pc:spChg chg="mod">
          <ac:chgData name="Cameron J" userId="3878b05aa3325a88" providerId="LiveId" clId="{E75FB349-C0B2-4E63-BDBA-21DC5AE3F75C}" dt="2023-12-16T18:04:46.141" v="4345" actId="27636"/>
          <ac:spMkLst>
            <pc:docMk/>
            <pc:sldMk cId="3112139831" sldId="280"/>
            <ac:spMk id="3" creationId="{5CD6A9E3-5153-80CB-0AE4-A31FB79B335E}"/>
          </ac:spMkLst>
        </pc:spChg>
        <pc:spChg chg="add mod">
          <ac:chgData name="Cameron J" userId="3878b05aa3325a88" providerId="LiveId" clId="{E75FB349-C0B2-4E63-BDBA-21DC5AE3F75C}" dt="2023-12-17T16:42:56.889" v="21468" actId="20577"/>
          <ac:spMkLst>
            <pc:docMk/>
            <pc:sldMk cId="3112139831" sldId="280"/>
            <ac:spMk id="5" creationId="{E976FED9-1A67-51E0-B76C-FDABC5F30B25}"/>
          </ac:spMkLst>
        </pc:spChg>
        <pc:cxnChg chg="add mod">
          <ac:chgData name="Cameron J" userId="3878b05aa3325a88" providerId="LiveId" clId="{E75FB349-C0B2-4E63-BDBA-21DC5AE3F75C}" dt="2023-12-16T23:27:26.636" v="12715" actId="1076"/>
          <ac:cxnSpMkLst>
            <pc:docMk/>
            <pc:sldMk cId="3112139831" sldId="280"/>
            <ac:cxnSpMk id="7" creationId="{BE816631-D054-125D-F5BA-CCF0A4D188B2}"/>
          </ac:cxnSpMkLst>
        </pc:cxnChg>
      </pc:sldChg>
      <pc:sldChg chg="modSp add del mod ord">
        <pc:chgData name="Cameron J" userId="3878b05aa3325a88" providerId="LiveId" clId="{E75FB349-C0B2-4E63-BDBA-21DC5AE3F75C}" dt="2023-12-17T17:17:11.800" v="22976" actId="47"/>
        <pc:sldMkLst>
          <pc:docMk/>
          <pc:sldMk cId="1246123270" sldId="281"/>
        </pc:sldMkLst>
        <pc:spChg chg="mod">
          <ac:chgData name="Cameron J" userId="3878b05aa3325a88" providerId="LiveId" clId="{E75FB349-C0B2-4E63-BDBA-21DC5AE3F75C}" dt="2023-12-16T16:52:19.304" v="854" actId="20577"/>
          <ac:spMkLst>
            <pc:docMk/>
            <pc:sldMk cId="1246123270" sldId="281"/>
            <ac:spMk id="3" creationId="{5CD6A9E3-5153-80CB-0AE4-A31FB79B335E}"/>
          </ac:spMkLst>
        </pc:spChg>
      </pc:sldChg>
      <pc:sldChg chg="add del">
        <pc:chgData name="Cameron J" userId="3878b05aa3325a88" providerId="LiveId" clId="{E75FB349-C0B2-4E63-BDBA-21DC5AE3F75C}" dt="2023-12-16T16:52:30.352" v="856" actId="2696"/>
        <pc:sldMkLst>
          <pc:docMk/>
          <pc:sldMk cId="241658630" sldId="282"/>
        </pc:sldMkLst>
      </pc:sldChg>
      <pc:sldChg chg="addSp modSp add del mod">
        <pc:chgData name="Cameron J" userId="3878b05aa3325a88" providerId="LiveId" clId="{E75FB349-C0B2-4E63-BDBA-21DC5AE3F75C}" dt="2023-12-17T17:17:11.800" v="22976" actId="47"/>
        <pc:sldMkLst>
          <pc:docMk/>
          <pc:sldMk cId="3725154928" sldId="282"/>
        </pc:sldMkLst>
        <pc:spChg chg="mod">
          <ac:chgData name="Cameron J" userId="3878b05aa3325a88" providerId="LiveId" clId="{E75FB349-C0B2-4E63-BDBA-21DC5AE3F75C}" dt="2023-12-16T16:52:49.839" v="861" actId="1076"/>
          <ac:spMkLst>
            <pc:docMk/>
            <pc:sldMk cId="3725154928" sldId="282"/>
            <ac:spMk id="3" creationId="{5CD6A9E3-5153-80CB-0AE4-A31FB79B335E}"/>
          </ac:spMkLst>
        </pc:spChg>
        <pc:spChg chg="add mod">
          <ac:chgData name="Cameron J" userId="3878b05aa3325a88" providerId="LiveId" clId="{E75FB349-C0B2-4E63-BDBA-21DC5AE3F75C}" dt="2023-12-16T23:39:45.190" v="13860" actId="20577"/>
          <ac:spMkLst>
            <pc:docMk/>
            <pc:sldMk cId="3725154928" sldId="282"/>
            <ac:spMk id="5" creationId="{518DFBB3-F09E-6E92-8C1A-44F8A103F9A5}"/>
          </ac:spMkLst>
        </pc:spChg>
        <pc:cxnChg chg="add mod">
          <ac:chgData name="Cameron J" userId="3878b05aa3325a88" providerId="LiveId" clId="{E75FB349-C0B2-4E63-BDBA-21DC5AE3F75C}" dt="2023-12-16T23:27:31.262" v="12717" actId="1076"/>
          <ac:cxnSpMkLst>
            <pc:docMk/>
            <pc:sldMk cId="3725154928" sldId="282"/>
            <ac:cxnSpMk id="6" creationId="{5BD1FB84-20CF-EF82-3619-003C55D6674C}"/>
          </ac:cxnSpMkLst>
        </pc:cxnChg>
      </pc:sldChg>
      <pc:sldChg chg="modSp add mod ord">
        <pc:chgData name="Cameron J" userId="3878b05aa3325a88" providerId="LiveId" clId="{E75FB349-C0B2-4E63-BDBA-21DC5AE3F75C}" dt="2023-12-16T22:37:42.594" v="8695" actId="20577"/>
        <pc:sldMkLst>
          <pc:docMk/>
          <pc:sldMk cId="1296278830" sldId="283"/>
        </pc:sldMkLst>
        <pc:spChg chg="mod">
          <ac:chgData name="Cameron J" userId="3878b05aa3325a88" providerId="LiveId" clId="{E75FB349-C0B2-4E63-BDBA-21DC5AE3F75C}" dt="2023-12-16T22:37:42.594" v="8695" actId="20577"/>
          <ac:spMkLst>
            <pc:docMk/>
            <pc:sldMk cId="1296278830" sldId="283"/>
            <ac:spMk id="3" creationId="{5CD6A9E3-5153-80CB-0AE4-A31FB79B335E}"/>
          </ac:spMkLst>
        </pc:spChg>
      </pc:sldChg>
      <pc:sldChg chg="addSp delSp modSp add del mod">
        <pc:chgData name="Cameron J" userId="3878b05aa3325a88" providerId="LiveId" clId="{E75FB349-C0B2-4E63-BDBA-21DC5AE3F75C}" dt="2023-12-16T17:52:06.366" v="3914" actId="2696"/>
        <pc:sldMkLst>
          <pc:docMk/>
          <pc:sldMk cId="1344094882" sldId="284"/>
        </pc:sldMkLst>
        <pc:spChg chg="add del">
          <ac:chgData name="Cameron J" userId="3878b05aa3325a88" providerId="LiveId" clId="{E75FB349-C0B2-4E63-BDBA-21DC5AE3F75C}" dt="2023-12-16T17:05:13.726" v="1276" actId="478"/>
          <ac:spMkLst>
            <pc:docMk/>
            <pc:sldMk cId="1344094882" sldId="284"/>
            <ac:spMk id="3" creationId="{5CD6A9E3-5153-80CB-0AE4-A31FB79B335E}"/>
          </ac:spMkLst>
        </pc:spChg>
        <pc:spChg chg="add del mod">
          <ac:chgData name="Cameron J" userId="3878b05aa3325a88" providerId="LiveId" clId="{E75FB349-C0B2-4E63-BDBA-21DC5AE3F75C}" dt="2023-12-16T17:05:13.726" v="1276" actId="478"/>
          <ac:spMkLst>
            <pc:docMk/>
            <pc:sldMk cId="1344094882" sldId="284"/>
            <ac:spMk id="6" creationId="{8FE560F8-E272-5850-DD8A-9537376FF8BE}"/>
          </ac:spMkLst>
        </pc:spChg>
      </pc:sldChg>
      <pc:sldChg chg="addSp delSp modSp add mod">
        <pc:chgData name="Cameron J" userId="3878b05aa3325a88" providerId="LiveId" clId="{E75FB349-C0B2-4E63-BDBA-21DC5AE3F75C}" dt="2023-12-16T17:10:23.548" v="1512" actId="478"/>
        <pc:sldMkLst>
          <pc:docMk/>
          <pc:sldMk cId="1038130953" sldId="285"/>
        </pc:sldMkLst>
        <pc:spChg chg="del">
          <ac:chgData name="Cameron J" userId="3878b05aa3325a88" providerId="LiveId" clId="{E75FB349-C0B2-4E63-BDBA-21DC5AE3F75C}" dt="2023-12-16T17:07:31.361" v="1280" actId="478"/>
          <ac:spMkLst>
            <pc:docMk/>
            <pc:sldMk cId="1038130953" sldId="285"/>
            <ac:spMk id="3" creationId="{5CD6A9E3-5153-80CB-0AE4-A31FB79B335E}"/>
          </ac:spMkLst>
        </pc:spChg>
        <pc:spChg chg="add del mod">
          <ac:chgData name="Cameron J" userId="3878b05aa3325a88" providerId="LiveId" clId="{E75FB349-C0B2-4E63-BDBA-21DC5AE3F75C}" dt="2023-12-16T17:09:56.206" v="1485" actId="478"/>
          <ac:spMkLst>
            <pc:docMk/>
            <pc:sldMk cId="1038130953" sldId="285"/>
            <ac:spMk id="6" creationId="{F4335B0A-93CB-8F1D-936D-DDEF881D9EAD}"/>
          </ac:spMkLst>
        </pc:spChg>
        <pc:spChg chg="add del mod">
          <ac:chgData name="Cameron J" userId="3878b05aa3325a88" providerId="LiveId" clId="{E75FB349-C0B2-4E63-BDBA-21DC5AE3F75C}" dt="2023-12-16T17:10:23.548" v="1512" actId="478"/>
          <ac:spMkLst>
            <pc:docMk/>
            <pc:sldMk cId="1038130953" sldId="285"/>
            <ac:spMk id="10" creationId="{568AEE74-C275-2EFF-9887-23361D16C3E8}"/>
          </ac:spMkLst>
        </pc:spChg>
        <pc:spChg chg="add mod">
          <ac:chgData name="Cameron J" userId="3878b05aa3325a88" providerId="LiveId" clId="{E75FB349-C0B2-4E63-BDBA-21DC5AE3F75C}" dt="2023-12-16T17:10:15.425" v="1510" actId="1076"/>
          <ac:spMkLst>
            <pc:docMk/>
            <pc:sldMk cId="1038130953" sldId="285"/>
            <ac:spMk id="11" creationId="{50121916-E7F0-8027-34A5-7F0B33AF1A36}"/>
          </ac:spMkLst>
        </pc:spChg>
        <pc:picChg chg="add mod">
          <ac:chgData name="Cameron J" userId="3878b05aa3325a88" providerId="LiveId" clId="{E75FB349-C0B2-4E63-BDBA-21DC5AE3F75C}" dt="2023-12-16T17:09:50.525" v="1468" actId="1076"/>
          <ac:picMkLst>
            <pc:docMk/>
            <pc:sldMk cId="1038130953" sldId="285"/>
            <ac:picMk id="8" creationId="{640490EE-46BE-65FC-6C59-3260C519DF62}"/>
          </ac:picMkLst>
        </pc:picChg>
      </pc:sldChg>
      <pc:sldChg chg="add del">
        <pc:chgData name="Cameron J" userId="3878b05aa3325a88" providerId="LiveId" clId="{E75FB349-C0B2-4E63-BDBA-21DC5AE3F75C}" dt="2023-12-16T17:05:15.466" v="1278"/>
        <pc:sldMkLst>
          <pc:docMk/>
          <pc:sldMk cId="3550780004" sldId="285"/>
        </pc:sldMkLst>
      </pc:sldChg>
      <pc:sldChg chg="addSp modSp add mod">
        <pc:chgData name="Cameron J" userId="3878b05aa3325a88" providerId="LiveId" clId="{E75FB349-C0B2-4E63-BDBA-21DC5AE3F75C}" dt="2023-12-16T23:39:44.680" v="13859" actId="20577"/>
        <pc:sldMkLst>
          <pc:docMk/>
          <pc:sldMk cId="183442676" sldId="286"/>
        </pc:sldMkLst>
        <pc:spChg chg="mod">
          <ac:chgData name="Cameron J" userId="3878b05aa3325a88" providerId="LiveId" clId="{E75FB349-C0B2-4E63-BDBA-21DC5AE3F75C}" dt="2023-12-16T22:38:03.879" v="8765" actId="20577"/>
          <ac:spMkLst>
            <pc:docMk/>
            <pc:sldMk cId="183442676" sldId="286"/>
            <ac:spMk id="3" creationId="{5CD6A9E3-5153-80CB-0AE4-A31FB79B335E}"/>
          </ac:spMkLst>
        </pc:spChg>
        <pc:spChg chg="add mod">
          <ac:chgData name="Cameron J" userId="3878b05aa3325a88" providerId="LiveId" clId="{E75FB349-C0B2-4E63-BDBA-21DC5AE3F75C}" dt="2023-12-16T23:39:44.680" v="13859" actId="20577"/>
          <ac:spMkLst>
            <pc:docMk/>
            <pc:sldMk cId="183442676" sldId="286"/>
            <ac:spMk id="5" creationId="{D6DA98C8-DD0D-9A40-27BB-D4CF5DBB783A}"/>
          </ac:spMkLst>
        </pc:spChg>
        <pc:cxnChg chg="add mod">
          <ac:chgData name="Cameron J" userId="3878b05aa3325a88" providerId="LiveId" clId="{E75FB349-C0B2-4E63-BDBA-21DC5AE3F75C}" dt="2023-12-16T23:27:38.315" v="12719" actId="1076"/>
          <ac:cxnSpMkLst>
            <pc:docMk/>
            <pc:sldMk cId="183442676" sldId="286"/>
            <ac:cxnSpMk id="6" creationId="{FD98E846-C218-6201-1F09-C42BE4E68100}"/>
          </ac:cxnSpMkLst>
        </pc:cxnChg>
      </pc:sldChg>
      <pc:sldChg chg="modSp add mod">
        <pc:chgData name="Cameron J" userId="3878b05aa3325a88" providerId="LiveId" clId="{E75FB349-C0B2-4E63-BDBA-21DC5AE3F75C}" dt="2023-12-16T17:13:18.119" v="1524" actId="20577"/>
        <pc:sldMkLst>
          <pc:docMk/>
          <pc:sldMk cId="4135584902" sldId="287"/>
        </pc:sldMkLst>
        <pc:spChg chg="mod">
          <ac:chgData name="Cameron J" userId="3878b05aa3325a88" providerId="LiveId" clId="{E75FB349-C0B2-4E63-BDBA-21DC5AE3F75C}" dt="2023-12-16T17:13:18.119" v="1524" actId="20577"/>
          <ac:spMkLst>
            <pc:docMk/>
            <pc:sldMk cId="4135584902" sldId="287"/>
            <ac:spMk id="3" creationId="{BEB51F98-B7F8-82CB-30B1-B0717AEF038F}"/>
          </ac:spMkLst>
        </pc:spChg>
      </pc:sldChg>
      <pc:sldChg chg="modSp add mod">
        <pc:chgData name="Cameron J" userId="3878b05aa3325a88" providerId="LiveId" clId="{E75FB349-C0B2-4E63-BDBA-21DC5AE3F75C}" dt="2023-12-16T18:04:11.453" v="4336" actId="2711"/>
        <pc:sldMkLst>
          <pc:docMk/>
          <pc:sldMk cId="1371147379" sldId="288"/>
        </pc:sldMkLst>
        <pc:spChg chg="mod">
          <ac:chgData name="Cameron J" userId="3878b05aa3325a88" providerId="LiveId" clId="{E75FB349-C0B2-4E63-BDBA-21DC5AE3F75C}" dt="2023-12-16T17:13:38.479" v="1538" actId="20577"/>
          <ac:spMkLst>
            <pc:docMk/>
            <pc:sldMk cId="1371147379" sldId="288"/>
            <ac:spMk id="2" creationId="{20AEB63D-E412-E79A-A5B6-7933C4ECC5AF}"/>
          </ac:spMkLst>
        </pc:spChg>
        <pc:spChg chg="mod">
          <ac:chgData name="Cameron J" userId="3878b05aa3325a88" providerId="LiveId" clId="{E75FB349-C0B2-4E63-BDBA-21DC5AE3F75C}" dt="2023-12-16T18:04:11.453" v="4336" actId="2711"/>
          <ac:spMkLst>
            <pc:docMk/>
            <pc:sldMk cId="1371147379" sldId="288"/>
            <ac:spMk id="3" creationId="{5CD6A9E3-5153-80CB-0AE4-A31FB79B335E}"/>
          </ac:spMkLst>
        </pc:spChg>
      </pc:sldChg>
      <pc:sldChg chg="modSp add mod ord">
        <pc:chgData name="Cameron J" userId="3878b05aa3325a88" providerId="LiveId" clId="{E75FB349-C0B2-4E63-BDBA-21DC5AE3F75C}" dt="2023-12-16T17:17:25.930" v="1718" actId="20577"/>
        <pc:sldMkLst>
          <pc:docMk/>
          <pc:sldMk cId="3218627191" sldId="289"/>
        </pc:sldMkLst>
        <pc:spChg chg="mod">
          <ac:chgData name="Cameron J" userId="3878b05aa3325a88" providerId="LiveId" clId="{E75FB349-C0B2-4E63-BDBA-21DC5AE3F75C}" dt="2023-12-16T17:17:25.930" v="1718" actId="20577"/>
          <ac:spMkLst>
            <pc:docMk/>
            <pc:sldMk cId="3218627191" sldId="289"/>
            <ac:spMk id="3" creationId="{BEB51F98-B7F8-82CB-30B1-B0717AEF038F}"/>
          </ac:spMkLst>
        </pc:spChg>
      </pc:sldChg>
      <pc:sldChg chg="modSp add mod">
        <pc:chgData name="Cameron J" userId="3878b05aa3325a88" providerId="LiveId" clId="{E75FB349-C0B2-4E63-BDBA-21DC5AE3F75C}" dt="2023-12-16T17:18:31.553" v="1732" actId="20577"/>
        <pc:sldMkLst>
          <pc:docMk/>
          <pc:sldMk cId="1808230165" sldId="290"/>
        </pc:sldMkLst>
        <pc:spChg chg="mod">
          <ac:chgData name="Cameron J" userId="3878b05aa3325a88" providerId="LiveId" clId="{E75FB349-C0B2-4E63-BDBA-21DC5AE3F75C}" dt="2023-12-16T17:18:31.553" v="1732" actId="20577"/>
          <ac:spMkLst>
            <pc:docMk/>
            <pc:sldMk cId="1808230165" sldId="290"/>
            <ac:spMk id="3" creationId="{BEB51F98-B7F8-82CB-30B1-B0717AEF038F}"/>
          </ac:spMkLst>
        </pc:spChg>
      </pc:sldChg>
      <pc:sldChg chg="modSp add mod">
        <pc:chgData name="Cameron J" userId="3878b05aa3325a88" providerId="LiveId" clId="{E75FB349-C0B2-4E63-BDBA-21DC5AE3F75C}" dt="2023-12-16T17:19:07.372" v="1759" actId="20577"/>
        <pc:sldMkLst>
          <pc:docMk/>
          <pc:sldMk cId="2504769347" sldId="291"/>
        </pc:sldMkLst>
        <pc:spChg chg="mod">
          <ac:chgData name="Cameron J" userId="3878b05aa3325a88" providerId="LiveId" clId="{E75FB349-C0B2-4E63-BDBA-21DC5AE3F75C}" dt="2023-12-16T17:19:07.372" v="1759" actId="20577"/>
          <ac:spMkLst>
            <pc:docMk/>
            <pc:sldMk cId="2504769347" sldId="291"/>
            <ac:spMk id="3" creationId="{BEB51F98-B7F8-82CB-30B1-B0717AEF038F}"/>
          </ac:spMkLst>
        </pc:spChg>
      </pc:sldChg>
      <pc:sldChg chg="modSp add mod">
        <pc:chgData name="Cameron J" userId="3878b05aa3325a88" providerId="LiveId" clId="{E75FB349-C0B2-4E63-BDBA-21DC5AE3F75C}" dt="2023-12-16T17:19:52.346" v="1801" actId="20577"/>
        <pc:sldMkLst>
          <pc:docMk/>
          <pc:sldMk cId="1658253300" sldId="292"/>
        </pc:sldMkLst>
        <pc:spChg chg="mod">
          <ac:chgData name="Cameron J" userId="3878b05aa3325a88" providerId="LiveId" clId="{E75FB349-C0B2-4E63-BDBA-21DC5AE3F75C}" dt="2023-12-16T17:19:52.346" v="1801" actId="20577"/>
          <ac:spMkLst>
            <pc:docMk/>
            <pc:sldMk cId="1658253300" sldId="292"/>
            <ac:spMk id="3" creationId="{BEB51F98-B7F8-82CB-30B1-B0717AEF038F}"/>
          </ac:spMkLst>
        </pc:spChg>
      </pc:sldChg>
      <pc:sldChg chg="modSp add mod">
        <pc:chgData name="Cameron J" userId="3878b05aa3325a88" providerId="LiveId" clId="{E75FB349-C0B2-4E63-BDBA-21DC5AE3F75C}" dt="2023-12-16T23:51:17.498" v="14579" actId="20577"/>
        <pc:sldMkLst>
          <pc:docMk/>
          <pc:sldMk cId="2382079827" sldId="293"/>
        </pc:sldMkLst>
        <pc:spChg chg="mod">
          <ac:chgData name="Cameron J" userId="3878b05aa3325a88" providerId="LiveId" clId="{E75FB349-C0B2-4E63-BDBA-21DC5AE3F75C}" dt="2023-12-16T23:51:17.498" v="14579" actId="20577"/>
          <ac:spMkLst>
            <pc:docMk/>
            <pc:sldMk cId="2382079827" sldId="293"/>
            <ac:spMk id="2" creationId="{68BF94F9-F466-0B07-BDEE-C1C469D786DB}"/>
          </ac:spMkLst>
        </pc:spChg>
        <pc:spChg chg="mod">
          <ac:chgData name="Cameron J" userId="3878b05aa3325a88" providerId="LiveId" clId="{E75FB349-C0B2-4E63-BDBA-21DC5AE3F75C}" dt="2023-12-16T17:20:42.862" v="1828" actId="20577"/>
          <ac:spMkLst>
            <pc:docMk/>
            <pc:sldMk cId="2382079827" sldId="293"/>
            <ac:spMk id="3" creationId="{BEB51F98-B7F8-82CB-30B1-B0717AEF038F}"/>
          </ac:spMkLst>
        </pc:spChg>
      </pc:sldChg>
      <pc:sldChg chg="modSp add mod">
        <pc:chgData name="Cameron J" userId="3878b05aa3325a88" providerId="LiveId" clId="{E75FB349-C0B2-4E63-BDBA-21DC5AE3F75C}" dt="2023-12-16T17:20:54.853" v="1868" actId="20577"/>
        <pc:sldMkLst>
          <pc:docMk/>
          <pc:sldMk cId="4158428391" sldId="294"/>
        </pc:sldMkLst>
        <pc:spChg chg="mod">
          <ac:chgData name="Cameron J" userId="3878b05aa3325a88" providerId="LiveId" clId="{E75FB349-C0B2-4E63-BDBA-21DC5AE3F75C}" dt="2023-12-16T17:20:54.853" v="1868" actId="20577"/>
          <ac:spMkLst>
            <pc:docMk/>
            <pc:sldMk cId="4158428391" sldId="294"/>
            <ac:spMk id="3" creationId="{BEB51F98-B7F8-82CB-30B1-B0717AEF038F}"/>
          </ac:spMkLst>
        </pc:spChg>
      </pc:sldChg>
      <pc:sldChg chg="modSp add mod">
        <pc:chgData name="Cameron J" userId="3878b05aa3325a88" providerId="LiveId" clId="{E75FB349-C0B2-4E63-BDBA-21DC5AE3F75C}" dt="2023-12-16T17:21:10.562" v="1889" actId="20577"/>
        <pc:sldMkLst>
          <pc:docMk/>
          <pc:sldMk cId="1655634931" sldId="295"/>
        </pc:sldMkLst>
        <pc:spChg chg="mod">
          <ac:chgData name="Cameron J" userId="3878b05aa3325a88" providerId="LiveId" clId="{E75FB349-C0B2-4E63-BDBA-21DC5AE3F75C}" dt="2023-12-16T17:21:10.562" v="1889" actId="20577"/>
          <ac:spMkLst>
            <pc:docMk/>
            <pc:sldMk cId="1655634931" sldId="295"/>
            <ac:spMk id="3" creationId="{BEB51F98-B7F8-82CB-30B1-B0717AEF038F}"/>
          </ac:spMkLst>
        </pc:spChg>
      </pc:sldChg>
      <pc:sldChg chg="addSp modSp add mod">
        <pc:chgData name="Cameron J" userId="3878b05aa3325a88" providerId="LiveId" clId="{E75FB349-C0B2-4E63-BDBA-21DC5AE3F75C}" dt="2023-12-16T23:39:44.163" v="13858" actId="20577"/>
        <pc:sldMkLst>
          <pc:docMk/>
          <pc:sldMk cId="3985306740" sldId="296"/>
        </pc:sldMkLst>
        <pc:spChg chg="mod">
          <ac:chgData name="Cameron J" userId="3878b05aa3325a88" providerId="LiveId" clId="{E75FB349-C0B2-4E63-BDBA-21DC5AE3F75C}" dt="2023-12-16T18:05:20.863" v="4353" actId="27636"/>
          <ac:spMkLst>
            <pc:docMk/>
            <pc:sldMk cId="3985306740" sldId="296"/>
            <ac:spMk id="3" creationId="{5CD6A9E3-5153-80CB-0AE4-A31FB79B335E}"/>
          </ac:spMkLst>
        </pc:spChg>
        <pc:spChg chg="add mod">
          <ac:chgData name="Cameron J" userId="3878b05aa3325a88" providerId="LiveId" clId="{E75FB349-C0B2-4E63-BDBA-21DC5AE3F75C}" dt="2023-12-16T23:39:44.163" v="13858" actId="20577"/>
          <ac:spMkLst>
            <pc:docMk/>
            <pc:sldMk cId="3985306740" sldId="296"/>
            <ac:spMk id="5" creationId="{31D480E9-9246-A1DC-E266-6945794765F8}"/>
          </ac:spMkLst>
        </pc:spChg>
        <pc:cxnChg chg="add mod">
          <ac:chgData name="Cameron J" userId="3878b05aa3325a88" providerId="LiveId" clId="{E75FB349-C0B2-4E63-BDBA-21DC5AE3F75C}" dt="2023-12-16T23:27:41.762" v="12720"/>
          <ac:cxnSpMkLst>
            <pc:docMk/>
            <pc:sldMk cId="3985306740" sldId="296"/>
            <ac:cxnSpMk id="6" creationId="{2914E62D-2379-BB81-B9BE-1C86D196EC88}"/>
          </ac:cxnSpMkLst>
        </pc:cxnChg>
      </pc:sldChg>
      <pc:sldChg chg="modSp add mod ord">
        <pc:chgData name="Cameron J" userId="3878b05aa3325a88" providerId="LiveId" clId="{E75FB349-C0B2-4E63-BDBA-21DC5AE3F75C}" dt="2023-12-16T17:37:57.738" v="2801" actId="27636"/>
        <pc:sldMkLst>
          <pc:docMk/>
          <pc:sldMk cId="1875432503" sldId="297"/>
        </pc:sldMkLst>
        <pc:spChg chg="mod">
          <ac:chgData name="Cameron J" userId="3878b05aa3325a88" providerId="LiveId" clId="{E75FB349-C0B2-4E63-BDBA-21DC5AE3F75C}" dt="2023-12-16T17:37:57.738" v="2801" actId="27636"/>
          <ac:spMkLst>
            <pc:docMk/>
            <pc:sldMk cId="1875432503" sldId="297"/>
            <ac:spMk id="3" creationId="{5CD6A9E3-5153-80CB-0AE4-A31FB79B335E}"/>
          </ac:spMkLst>
        </pc:spChg>
      </pc:sldChg>
      <pc:sldChg chg="addSp modSp add mod">
        <pc:chgData name="Cameron J" userId="3878b05aa3325a88" providerId="LiveId" clId="{E75FB349-C0B2-4E63-BDBA-21DC5AE3F75C}" dt="2023-12-16T23:39:43.581" v="13857" actId="20577"/>
        <pc:sldMkLst>
          <pc:docMk/>
          <pc:sldMk cId="2599086382" sldId="298"/>
        </pc:sldMkLst>
        <pc:spChg chg="mod">
          <ac:chgData name="Cameron J" userId="3878b05aa3325a88" providerId="LiveId" clId="{E75FB349-C0B2-4E63-BDBA-21DC5AE3F75C}" dt="2023-12-16T17:39:25.745" v="2805" actId="1076"/>
          <ac:spMkLst>
            <pc:docMk/>
            <pc:sldMk cId="2599086382" sldId="298"/>
            <ac:spMk id="3" creationId="{5CD6A9E3-5153-80CB-0AE4-A31FB79B335E}"/>
          </ac:spMkLst>
        </pc:spChg>
        <pc:spChg chg="add mod">
          <ac:chgData name="Cameron J" userId="3878b05aa3325a88" providerId="LiveId" clId="{E75FB349-C0B2-4E63-BDBA-21DC5AE3F75C}" dt="2023-12-16T17:39:33.742" v="2822" actId="20577"/>
          <ac:spMkLst>
            <pc:docMk/>
            <pc:sldMk cId="2599086382" sldId="298"/>
            <ac:spMk id="5" creationId="{AC24CA46-612E-D9F6-CF03-112B8C6C13DF}"/>
          </ac:spMkLst>
        </pc:spChg>
        <pc:spChg chg="add mod">
          <ac:chgData name="Cameron J" userId="3878b05aa3325a88" providerId="LiveId" clId="{E75FB349-C0B2-4E63-BDBA-21DC5AE3F75C}" dt="2023-12-16T23:39:43.581" v="13857" actId="20577"/>
          <ac:spMkLst>
            <pc:docMk/>
            <pc:sldMk cId="2599086382" sldId="298"/>
            <ac:spMk id="6" creationId="{B35A61BC-0D19-C5AF-63C8-DE20CEB7692B}"/>
          </ac:spMkLst>
        </pc:spChg>
        <pc:cxnChg chg="add mod">
          <ac:chgData name="Cameron J" userId="3878b05aa3325a88" providerId="LiveId" clId="{E75FB349-C0B2-4E63-BDBA-21DC5AE3F75C}" dt="2023-12-16T23:27:51.911" v="12728" actId="1038"/>
          <ac:cxnSpMkLst>
            <pc:docMk/>
            <pc:sldMk cId="2599086382" sldId="298"/>
            <ac:cxnSpMk id="7" creationId="{B669D4ED-48EE-3D72-C03A-E20C47F6B01F}"/>
          </ac:cxnSpMkLst>
        </pc:cxnChg>
      </pc:sldChg>
      <pc:sldChg chg="modSp add mod ord">
        <pc:chgData name="Cameron J" userId="3878b05aa3325a88" providerId="LiveId" clId="{E75FB349-C0B2-4E63-BDBA-21DC5AE3F75C}" dt="2023-12-17T17:38:39.011" v="23346" actId="20577"/>
        <pc:sldMkLst>
          <pc:docMk/>
          <pc:sldMk cId="3459540201" sldId="299"/>
        </pc:sldMkLst>
        <pc:spChg chg="mod">
          <ac:chgData name="Cameron J" userId="3878b05aa3325a88" providerId="LiveId" clId="{E75FB349-C0B2-4E63-BDBA-21DC5AE3F75C}" dt="2023-12-17T17:38:39.011" v="23346" actId="20577"/>
          <ac:spMkLst>
            <pc:docMk/>
            <pc:sldMk cId="3459540201" sldId="299"/>
            <ac:spMk id="2" creationId="{20AEB63D-E412-E79A-A5B6-7933C4ECC5AF}"/>
          </ac:spMkLst>
        </pc:spChg>
        <pc:spChg chg="mod">
          <ac:chgData name="Cameron J" userId="3878b05aa3325a88" providerId="LiveId" clId="{E75FB349-C0B2-4E63-BDBA-21DC5AE3F75C}" dt="2023-12-16T18:03:51.703" v="4333" actId="2711"/>
          <ac:spMkLst>
            <pc:docMk/>
            <pc:sldMk cId="3459540201" sldId="299"/>
            <ac:spMk id="3" creationId="{5CD6A9E3-5153-80CB-0AE4-A31FB79B335E}"/>
          </ac:spMkLst>
        </pc:spChg>
      </pc:sldChg>
      <pc:sldChg chg="addSp modSp add mod">
        <pc:chgData name="Cameron J" userId="3878b05aa3325a88" providerId="LiveId" clId="{E75FB349-C0B2-4E63-BDBA-21DC5AE3F75C}" dt="2023-12-17T17:38:48.203" v="23348" actId="20577"/>
        <pc:sldMkLst>
          <pc:docMk/>
          <pc:sldMk cId="88912942" sldId="300"/>
        </pc:sldMkLst>
        <pc:spChg chg="mod">
          <ac:chgData name="Cameron J" userId="3878b05aa3325a88" providerId="LiveId" clId="{E75FB349-C0B2-4E63-BDBA-21DC5AE3F75C}" dt="2023-12-17T17:38:48.203" v="23348" actId="20577"/>
          <ac:spMkLst>
            <pc:docMk/>
            <pc:sldMk cId="88912942" sldId="300"/>
            <ac:spMk id="2" creationId="{20AEB63D-E412-E79A-A5B6-7933C4ECC5AF}"/>
          </ac:spMkLst>
        </pc:spChg>
        <pc:spChg chg="mod">
          <ac:chgData name="Cameron J" userId="3878b05aa3325a88" providerId="LiveId" clId="{E75FB349-C0B2-4E63-BDBA-21DC5AE3F75C}" dt="2023-12-16T18:07:01.802" v="4392" actId="14100"/>
          <ac:spMkLst>
            <pc:docMk/>
            <pc:sldMk cId="88912942" sldId="300"/>
            <ac:spMk id="3" creationId="{5CD6A9E3-5153-80CB-0AE4-A31FB79B335E}"/>
          </ac:spMkLst>
        </pc:spChg>
        <pc:spChg chg="add mod">
          <ac:chgData name="Cameron J" userId="3878b05aa3325a88" providerId="LiveId" clId="{E75FB349-C0B2-4E63-BDBA-21DC5AE3F75C}" dt="2023-12-16T23:39:43.034" v="13856" actId="20577"/>
          <ac:spMkLst>
            <pc:docMk/>
            <pc:sldMk cId="88912942" sldId="300"/>
            <ac:spMk id="5" creationId="{64B09CBB-FE8A-6049-8821-D1C3BBC5792D}"/>
          </ac:spMkLst>
        </pc:spChg>
        <pc:cxnChg chg="add mod">
          <ac:chgData name="Cameron J" userId="3878b05aa3325a88" providerId="LiveId" clId="{E75FB349-C0B2-4E63-BDBA-21DC5AE3F75C}" dt="2023-12-16T23:27:56.725" v="12742" actId="1037"/>
          <ac:cxnSpMkLst>
            <pc:docMk/>
            <pc:sldMk cId="88912942" sldId="300"/>
            <ac:cxnSpMk id="6" creationId="{6A3EC1AE-3491-98DE-F52E-04AB2BF09C75}"/>
          </ac:cxnSpMkLst>
        </pc:cxnChg>
      </pc:sldChg>
      <pc:sldChg chg="modSp add del mod ord">
        <pc:chgData name="Cameron J" userId="3878b05aa3325a88" providerId="LiveId" clId="{E75FB349-C0B2-4E63-BDBA-21DC5AE3F75C}" dt="2023-12-16T17:45:01.247" v="3117" actId="2696"/>
        <pc:sldMkLst>
          <pc:docMk/>
          <pc:sldMk cId="3630419237" sldId="300"/>
        </pc:sldMkLst>
        <pc:spChg chg="mod">
          <ac:chgData name="Cameron J" userId="3878b05aa3325a88" providerId="LiveId" clId="{E75FB349-C0B2-4E63-BDBA-21DC5AE3F75C}" dt="2023-12-16T17:44:28.087" v="3068" actId="20577"/>
          <ac:spMkLst>
            <pc:docMk/>
            <pc:sldMk cId="3630419237" sldId="300"/>
            <ac:spMk id="3" creationId="{BEB51F98-B7F8-82CB-30B1-B0717AEF038F}"/>
          </ac:spMkLst>
        </pc:spChg>
      </pc:sldChg>
      <pc:sldChg chg="modSp add del mod ord">
        <pc:chgData name="Cameron J" userId="3878b05aa3325a88" providerId="LiveId" clId="{E75FB349-C0B2-4E63-BDBA-21DC5AE3F75C}" dt="2023-12-16T17:45:04.048" v="3118" actId="2696"/>
        <pc:sldMkLst>
          <pc:docMk/>
          <pc:sldMk cId="1453106127" sldId="301"/>
        </pc:sldMkLst>
        <pc:spChg chg="mod">
          <ac:chgData name="Cameron J" userId="3878b05aa3325a88" providerId="LiveId" clId="{E75FB349-C0B2-4E63-BDBA-21DC5AE3F75C}" dt="2023-12-16T17:44:51.535" v="3085" actId="20577"/>
          <ac:spMkLst>
            <pc:docMk/>
            <pc:sldMk cId="1453106127" sldId="301"/>
            <ac:spMk id="2" creationId="{20AEB63D-E412-E79A-A5B6-7933C4ECC5AF}"/>
          </ac:spMkLst>
        </pc:spChg>
        <pc:spChg chg="mod">
          <ac:chgData name="Cameron J" userId="3878b05aa3325a88" providerId="LiveId" clId="{E75FB349-C0B2-4E63-BDBA-21DC5AE3F75C}" dt="2023-12-16T17:44:57.640" v="3116" actId="20577"/>
          <ac:spMkLst>
            <pc:docMk/>
            <pc:sldMk cId="1453106127" sldId="301"/>
            <ac:spMk id="3" creationId="{5CD6A9E3-5153-80CB-0AE4-A31FB79B335E}"/>
          </ac:spMkLst>
        </pc:spChg>
      </pc:sldChg>
      <pc:sldChg chg="modSp add mod">
        <pc:chgData name="Cameron J" userId="3878b05aa3325a88" providerId="LiveId" clId="{E75FB349-C0B2-4E63-BDBA-21DC5AE3F75C}" dt="2023-12-16T18:07:41.427" v="4398" actId="2711"/>
        <pc:sldMkLst>
          <pc:docMk/>
          <pc:sldMk cId="3387224192" sldId="301"/>
        </pc:sldMkLst>
        <pc:spChg chg="mod">
          <ac:chgData name="Cameron J" userId="3878b05aa3325a88" providerId="LiveId" clId="{E75FB349-C0B2-4E63-BDBA-21DC5AE3F75C}" dt="2023-12-16T17:55:33.414" v="3948" actId="20577"/>
          <ac:spMkLst>
            <pc:docMk/>
            <pc:sldMk cId="3387224192" sldId="301"/>
            <ac:spMk id="2" creationId="{20AEB63D-E412-E79A-A5B6-7933C4ECC5AF}"/>
          </ac:spMkLst>
        </pc:spChg>
        <pc:spChg chg="mod">
          <ac:chgData name="Cameron J" userId="3878b05aa3325a88" providerId="LiveId" clId="{E75FB349-C0B2-4E63-BDBA-21DC5AE3F75C}" dt="2023-12-16T18:07:41.427" v="4398" actId="2711"/>
          <ac:spMkLst>
            <pc:docMk/>
            <pc:sldMk cId="3387224192" sldId="301"/>
            <ac:spMk id="3" creationId="{5CD6A9E3-5153-80CB-0AE4-A31FB79B335E}"/>
          </ac:spMkLst>
        </pc:spChg>
      </pc:sldChg>
      <pc:sldChg chg="addSp modSp add mod">
        <pc:chgData name="Cameron J" userId="3878b05aa3325a88" providerId="LiveId" clId="{E75FB349-C0B2-4E63-BDBA-21DC5AE3F75C}" dt="2023-12-16T23:28:07.481" v="12774" actId="1037"/>
        <pc:sldMkLst>
          <pc:docMk/>
          <pc:sldMk cId="828346669" sldId="302"/>
        </pc:sldMkLst>
        <pc:spChg chg="mod">
          <ac:chgData name="Cameron J" userId="3878b05aa3325a88" providerId="LiveId" clId="{E75FB349-C0B2-4E63-BDBA-21DC5AE3F75C}" dt="2023-12-16T18:07:50.232" v="4400" actId="27636"/>
          <ac:spMkLst>
            <pc:docMk/>
            <pc:sldMk cId="828346669" sldId="302"/>
            <ac:spMk id="3" creationId="{5CD6A9E3-5153-80CB-0AE4-A31FB79B335E}"/>
          </ac:spMkLst>
        </pc:spChg>
        <pc:spChg chg="add mod">
          <ac:chgData name="Cameron J" userId="3878b05aa3325a88" providerId="LiveId" clId="{E75FB349-C0B2-4E63-BDBA-21DC5AE3F75C}" dt="2023-12-16T18:03:35.545" v="4332" actId="20577"/>
          <ac:spMkLst>
            <pc:docMk/>
            <pc:sldMk cId="828346669" sldId="302"/>
            <ac:spMk id="5" creationId="{92BD7DB0-C945-1BA6-7A8A-B5065B23D741}"/>
          </ac:spMkLst>
        </pc:spChg>
        <pc:cxnChg chg="add mod">
          <ac:chgData name="Cameron J" userId="3878b05aa3325a88" providerId="LiveId" clId="{E75FB349-C0B2-4E63-BDBA-21DC5AE3F75C}" dt="2023-12-16T23:28:07.481" v="12774" actId="1037"/>
          <ac:cxnSpMkLst>
            <pc:docMk/>
            <pc:sldMk cId="828346669" sldId="302"/>
            <ac:cxnSpMk id="6" creationId="{C0FE0277-3E88-7C8E-B7E2-C180E803B918}"/>
          </ac:cxnSpMkLst>
        </pc:cxnChg>
      </pc:sldChg>
      <pc:sldChg chg="modSp add mod ord">
        <pc:chgData name="Cameron J" userId="3878b05aa3325a88" providerId="LiveId" clId="{E75FB349-C0B2-4E63-BDBA-21DC5AE3F75C}" dt="2023-12-16T18:27:09.307" v="5603" actId="2711"/>
        <pc:sldMkLst>
          <pc:docMk/>
          <pc:sldMk cId="1528462432" sldId="303"/>
        </pc:sldMkLst>
        <pc:spChg chg="mod">
          <ac:chgData name="Cameron J" userId="3878b05aa3325a88" providerId="LiveId" clId="{E75FB349-C0B2-4E63-BDBA-21DC5AE3F75C}" dt="2023-12-16T18:27:09.307" v="5603" actId="2711"/>
          <ac:spMkLst>
            <pc:docMk/>
            <pc:sldMk cId="1528462432" sldId="303"/>
            <ac:spMk id="3" creationId="{5CD6A9E3-5153-80CB-0AE4-A31FB79B335E}"/>
          </ac:spMkLst>
        </pc:spChg>
      </pc:sldChg>
      <pc:sldChg chg="addSp modSp add mod">
        <pc:chgData name="Cameron J" userId="3878b05aa3325a88" providerId="LiveId" clId="{E75FB349-C0B2-4E63-BDBA-21DC5AE3F75C}" dt="2023-12-16T23:28:19.109" v="12811" actId="1038"/>
        <pc:sldMkLst>
          <pc:docMk/>
          <pc:sldMk cId="2542991006" sldId="304"/>
        </pc:sldMkLst>
        <pc:spChg chg="mod">
          <ac:chgData name="Cameron J" userId="3878b05aa3325a88" providerId="LiveId" clId="{E75FB349-C0B2-4E63-BDBA-21DC5AE3F75C}" dt="2023-12-16T18:27:29.953" v="5631" actId="2711"/>
          <ac:spMkLst>
            <pc:docMk/>
            <pc:sldMk cId="2542991006" sldId="304"/>
            <ac:spMk id="3" creationId="{5CD6A9E3-5153-80CB-0AE4-A31FB79B335E}"/>
          </ac:spMkLst>
        </pc:spChg>
        <pc:spChg chg="add mod">
          <ac:chgData name="Cameron J" userId="3878b05aa3325a88" providerId="LiveId" clId="{E75FB349-C0B2-4E63-BDBA-21DC5AE3F75C}" dt="2023-12-16T18:23:19.800" v="5574" actId="20577"/>
          <ac:spMkLst>
            <pc:docMk/>
            <pc:sldMk cId="2542991006" sldId="304"/>
            <ac:spMk id="5" creationId="{BDE38131-3EA0-CCDB-647D-A08A3893A786}"/>
          </ac:spMkLst>
        </pc:spChg>
        <pc:cxnChg chg="add mod">
          <ac:chgData name="Cameron J" userId="3878b05aa3325a88" providerId="LiveId" clId="{E75FB349-C0B2-4E63-BDBA-21DC5AE3F75C}" dt="2023-12-16T23:28:19.109" v="12811" actId="1038"/>
          <ac:cxnSpMkLst>
            <pc:docMk/>
            <pc:sldMk cId="2542991006" sldId="304"/>
            <ac:cxnSpMk id="6" creationId="{20D01735-3A53-BEA1-4404-8364F6A7B399}"/>
          </ac:cxnSpMkLst>
        </pc:cxnChg>
      </pc:sldChg>
      <pc:sldChg chg="modSp add mod ord">
        <pc:chgData name="Cameron J" userId="3878b05aa3325a88" providerId="LiveId" clId="{E75FB349-C0B2-4E63-BDBA-21DC5AE3F75C}" dt="2023-12-17T17:38:55.271" v="23350" actId="20577"/>
        <pc:sldMkLst>
          <pc:docMk/>
          <pc:sldMk cId="926603521" sldId="305"/>
        </pc:sldMkLst>
        <pc:spChg chg="mod">
          <ac:chgData name="Cameron J" userId="3878b05aa3325a88" providerId="LiveId" clId="{E75FB349-C0B2-4E63-BDBA-21DC5AE3F75C}" dt="2023-12-17T17:38:55.271" v="23350" actId="20577"/>
          <ac:spMkLst>
            <pc:docMk/>
            <pc:sldMk cId="926603521" sldId="305"/>
            <ac:spMk id="2" creationId="{20AEB63D-E412-E79A-A5B6-7933C4ECC5AF}"/>
          </ac:spMkLst>
        </pc:spChg>
        <pc:spChg chg="mod">
          <ac:chgData name="Cameron J" userId="3878b05aa3325a88" providerId="LiveId" clId="{E75FB349-C0B2-4E63-BDBA-21DC5AE3F75C}" dt="2023-12-16T18:38:31.138" v="7011" actId="2711"/>
          <ac:spMkLst>
            <pc:docMk/>
            <pc:sldMk cId="926603521" sldId="305"/>
            <ac:spMk id="3" creationId="{5CD6A9E3-5153-80CB-0AE4-A31FB79B335E}"/>
          </ac:spMkLst>
        </pc:spChg>
      </pc:sldChg>
      <pc:sldChg chg="addSp modSp add mod">
        <pc:chgData name="Cameron J" userId="3878b05aa3325a88" providerId="LiveId" clId="{E75FB349-C0B2-4E63-BDBA-21DC5AE3F75C}" dt="2023-12-17T17:38:58.606" v="23352" actId="20577"/>
        <pc:sldMkLst>
          <pc:docMk/>
          <pc:sldMk cId="1927918359" sldId="306"/>
        </pc:sldMkLst>
        <pc:spChg chg="mod">
          <ac:chgData name="Cameron J" userId="3878b05aa3325a88" providerId="LiveId" clId="{E75FB349-C0B2-4E63-BDBA-21DC5AE3F75C}" dt="2023-12-17T17:38:58.606" v="23352" actId="20577"/>
          <ac:spMkLst>
            <pc:docMk/>
            <pc:sldMk cId="1927918359" sldId="306"/>
            <ac:spMk id="2" creationId="{20AEB63D-E412-E79A-A5B6-7933C4ECC5AF}"/>
          </ac:spMkLst>
        </pc:spChg>
        <pc:spChg chg="mod">
          <ac:chgData name="Cameron J" userId="3878b05aa3325a88" providerId="LiveId" clId="{E75FB349-C0B2-4E63-BDBA-21DC5AE3F75C}" dt="2023-12-16T18:38:17.842" v="7009" actId="2711"/>
          <ac:spMkLst>
            <pc:docMk/>
            <pc:sldMk cId="1927918359" sldId="306"/>
            <ac:spMk id="3" creationId="{5CD6A9E3-5153-80CB-0AE4-A31FB79B335E}"/>
          </ac:spMkLst>
        </pc:spChg>
        <pc:spChg chg="add mod">
          <ac:chgData name="Cameron J" userId="3878b05aa3325a88" providerId="LiveId" clId="{E75FB349-C0B2-4E63-BDBA-21DC5AE3F75C}" dt="2023-12-16T18:38:22.395" v="7010" actId="108"/>
          <ac:spMkLst>
            <pc:docMk/>
            <pc:sldMk cId="1927918359" sldId="306"/>
            <ac:spMk id="5" creationId="{400BC16B-BF28-BD22-DC88-07ED37859873}"/>
          </ac:spMkLst>
        </pc:spChg>
        <pc:cxnChg chg="add mod">
          <ac:chgData name="Cameron J" userId="3878b05aa3325a88" providerId="LiveId" clId="{E75FB349-C0B2-4E63-BDBA-21DC5AE3F75C}" dt="2023-12-16T23:28:11.387" v="12790" actId="1037"/>
          <ac:cxnSpMkLst>
            <pc:docMk/>
            <pc:sldMk cId="1927918359" sldId="306"/>
            <ac:cxnSpMk id="6" creationId="{5631442F-B0E8-B9BE-92DA-64D2AA71EBF6}"/>
          </ac:cxnSpMkLst>
        </pc:cxnChg>
      </pc:sldChg>
      <pc:sldChg chg="addSp modSp add mod">
        <pc:chgData name="Cameron J" userId="3878b05aa3325a88" providerId="LiveId" clId="{E75FB349-C0B2-4E63-BDBA-21DC5AE3F75C}" dt="2023-12-17T17:39:07.170" v="23354" actId="20577"/>
        <pc:sldMkLst>
          <pc:docMk/>
          <pc:sldMk cId="1391234522" sldId="307"/>
        </pc:sldMkLst>
        <pc:spChg chg="mod">
          <ac:chgData name="Cameron J" userId="3878b05aa3325a88" providerId="LiveId" clId="{E75FB349-C0B2-4E63-BDBA-21DC5AE3F75C}" dt="2023-12-17T17:39:07.170" v="23354" actId="20577"/>
          <ac:spMkLst>
            <pc:docMk/>
            <pc:sldMk cId="1391234522" sldId="307"/>
            <ac:spMk id="2" creationId="{20AEB63D-E412-E79A-A5B6-7933C4ECC5AF}"/>
          </ac:spMkLst>
        </pc:spChg>
        <pc:spChg chg="mod">
          <ac:chgData name="Cameron J" userId="3878b05aa3325a88" providerId="LiveId" clId="{E75FB349-C0B2-4E63-BDBA-21DC5AE3F75C}" dt="2023-12-16T18:38:08.840" v="7008" actId="20577"/>
          <ac:spMkLst>
            <pc:docMk/>
            <pc:sldMk cId="1391234522" sldId="307"/>
            <ac:spMk id="3" creationId="{5CD6A9E3-5153-80CB-0AE4-A31FB79B335E}"/>
          </ac:spMkLst>
        </pc:spChg>
        <pc:spChg chg="add mod">
          <ac:chgData name="Cameron J" userId="3878b05aa3325a88" providerId="LiveId" clId="{E75FB349-C0B2-4E63-BDBA-21DC5AE3F75C}" dt="2023-12-16T18:43:14.468" v="7310" actId="14100"/>
          <ac:spMkLst>
            <pc:docMk/>
            <pc:sldMk cId="1391234522" sldId="307"/>
            <ac:spMk id="5" creationId="{B998D31D-1DB3-BA8F-8CA9-716B1E1D18DB}"/>
          </ac:spMkLst>
        </pc:spChg>
        <pc:spChg chg="add mod">
          <ac:chgData name="Cameron J" userId="3878b05aa3325a88" providerId="LiveId" clId="{E75FB349-C0B2-4E63-BDBA-21DC5AE3F75C}" dt="2023-12-16T18:41:50.140" v="7123" actId="20577"/>
          <ac:spMkLst>
            <pc:docMk/>
            <pc:sldMk cId="1391234522" sldId="307"/>
            <ac:spMk id="6" creationId="{36D264B8-EB20-6E3E-750D-52A91069591A}"/>
          </ac:spMkLst>
        </pc:spChg>
      </pc:sldChg>
      <pc:sldChg chg="addSp delSp modSp add mod">
        <pc:chgData name="Cameron J" userId="3878b05aa3325a88" providerId="LiveId" clId="{E75FB349-C0B2-4E63-BDBA-21DC5AE3F75C}" dt="2023-12-17T17:39:09.500" v="23356" actId="20577"/>
        <pc:sldMkLst>
          <pc:docMk/>
          <pc:sldMk cId="3814121394" sldId="308"/>
        </pc:sldMkLst>
        <pc:spChg chg="mod">
          <ac:chgData name="Cameron J" userId="3878b05aa3325a88" providerId="LiveId" clId="{E75FB349-C0B2-4E63-BDBA-21DC5AE3F75C}" dt="2023-12-17T17:39:09.500" v="23356" actId="20577"/>
          <ac:spMkLst>
            <pc:docMk/>
            <pc:sldMk cId="3814121394" sldId="308"/>
            <ac:spMk id="2" creationId="{20AEB63D-E412-E79A-A5B6-7933C4ECC5AF}"/>
          </ac:spMkLst>
        </pc:spChg>
        <pc:spChg chg="mod">
          <ac:chgData name="Cameron J" userId="3878b05aa3325a88" providerId="LiveId" clId="{E75FB349-C0B2-4E63-BDBA-21DC5AE3F75C}" dt="2023-12-16T18:42:16.434" v="7131" actId="27636"/>
          <ac:spMkLst>
            <pc:docMk/>
            <pc:sldMk cId="3814121394" sldId="308"/>
            <ac:spMk id="3" creationId="{5CD6A9E3-5153-80CB-0AE4-A31FB79B335E}"/>
          </ac:spMkLst>
        </pc:spChg>
        <pc:spChg chg="del">
          <ac:chgData name="Cameron J" userId="3878b05aa3325a88" providerId="LiveId" clId="{E75FB349-C0B2-4E63-BDBA-21DC5AE3F75C}" dt="2023-12-16T18:42:08.024" v="7125" actId="478"/>
          <ac:spMkLst>
            <pc:docMk/>
            <pc:sldMk cId="3814121394" sldId="308"/>
            <ac:spMk id="5" creationId="{B998D31D-1DB3-BA8F-8CA9-716B1E1D18DB}"/>
          </ac:spMkLst>
        </pc:spChg>
        <pc:spChg chg="del">
          <ac:chgData name="Cameron J" userId="3878b05aa3325a88" providerId="LiveId" clId="{E75FB349-C0B2-4E63-BDBA-21DC5AE3F75C}" dt="2023-12-16T18:42:09.355" v="7126" actId="478"/>
          <ac:spMkLst>
            <pc:docMk/>
            <pc:sldMk cId="3814121394" sldId="308"/>
            <ac:spMk id="6" creationId="{36D264B8-EB20-6E3E-750D-52A91069591A}"/>
          </ac:spMkLst>
        </pc:spChg>
        <pc:spChg chg="add mod">
          <ac:chgData name="Cameron J" userId="3878b05aa3325a88" providerId="LiveId" clId="{E75FB349-C0B2-4E63-BDBA-21DC5AE3F75C}" dt="2023-12-16T18:45:00.036" v="7547" actId="13926"/>
          <ac:spMkLst>
            <pc:docMk/>
            <pc:sldMk cId="3814121394" sldId="308"/>
            <ac:spMk id="7" creationId="{2A0D2F4C-82D7-D118-77C8-AAEB59A5FBC2}"/>
          </ac:spMkLst>
        </pc:spChg>
        <pc:cxnChg chg="add mod">
          <ac:chgData name="Cameron J" userId="3878b05aa3325a88" providerId="LiveId" clId="{E75FB349-C0B2-4E63-BDBA-21DC5AE3F75C}" dt="2023-12-16T23:28:27.055" v="12844" actId="1037"/>
          <ac:cxnSpMkLst>
            <pc:docMk/>
            <pc:sldMk cId="3814121394" sldId="308"/>
            <ac:cxnSpMk id="5" creationId="{CC3F3CD9-BFE5-4335-7AD0-32EA39FD4C71}"/>
          </ac:cxnSpMkLst>
        </pc:cxnChg>
      </pc:sldChg>
      <pc:sldChg chg="delSp modSp add del mod ord">
        <pc:chgData name="Cameron J" userId="3878b05aa3325a88" providerId="LiveId" clId="{E75FB349-C0B2-4E63-BDBA-21DC5AE3F75C}" dt="2023-12-16T23:28:41.542" v="12845" actId="2696"/>
        <pc:sldMkLst>
          <pc:docMk/>
          <pc:sldMk cId="2643556637" sldId="309"/>
        </pc:sldMkLst>
        <pc:spChg chg="mod">
          <ac:chgData name="Cameron J" userId="3878b05aa3325a88" providerId="LiveId" clId="{E75FB349-C0B2-4E63-BDBA-21DC5AE3F75C}" dt="2023-12-16T18:54:52.909" v="8047" actId="27636"/>
          <ac:spMkLst>
            <pc:docMk/>
            <pc:sldMk cId="2643556637" sldId="309"/>
            <ac:spMk id="3" creationId="{5CD6A9E3-5153-80CB-0AE4-A31FB79B335E}"/>
          </ac:spMkLst>
        </pc:spChg>
        <pc:spChg chg="del">
          <ac:chgData name="Cameron J" userId="3878b05aa3325a88" providerId="LiveId" clId="{E75FB349-C0B2-4E63-BDBA-21DC5AE3F75C}" dt="2023-12-16T18:49:30.001" v="7551" actId="478"/>
          <ac:spMkLst>
            <pc:docMk/>
            <pc:sldMk cId="2643556637" sldId="309"/>
            <ac:spMk id="5" creationId="{B998D31D-1DB3-BA8F-8CA9-716B1E1D18DB}"/>
          </ac:spMkLst>
        </pc:spChg>
        <pc:spChg chg="del">
          <ac:chgData name="Cameron J" userId="3878b05aa3325a88" providerId="LiveId" clId="{E75FB349-C0B2-4E63-BDBA-21DC5AE3F75C}" dt="2023-12-16T18:49:31.004" v="7552" actId="478"/>
          <ac:spMkLst>
            <pc:docMk/>
            <pc:sldMk cId="2643556637" sldId="309"/>
            <ac:spMk id="6" creationId="{36D264B8-EB20-6E3E-750D-52A91069591A}"/>
          </ac:spMkLst>
        </pc:spChg>
      </pc:sldChg>
      <pc:sldChg chg="modSp add mod">
        <pc:chgData name="Cameron J" userId="3878b05aa3325a88" providerId="LiveId" clId="{E75FB349-C0B2-4E63-BDBA-21DC5AE3F75C}" dt="2023-12-17T17:12:37.882" v="22975" actId="20577"/>
        <pc:sldMkLst>
          <pc:docMk/>
          <pc:sldMk cId="323763487" sldId="310"/>
        </pc:sldMkLst>
        <pc:spChg chg="mod">
          <ac:chgData name="Cameron J" userId="3878b05aa3325a88" providerId="LiveId" clId="{E75FB349-C0B2-4E63-BDBA-21DC5AE3F75C}" dt="2023-12-17T17:12:37.882" v="22975" actId="20577"/>
          <ac:spMkLst>
            <pc:docMk/>
            <pc:sldMk cId="323763487" sldId="310"/>
            <ac:spMk id="3" creationId="{5CD6A9E3-5153-80CB-0AE4-A31FB79B335E}"/>
          </ac:spMkLst>
        </pc:spChg>
      </pc:sldChg>
      <pc:sldChg chg="addSp modSp add del mod">
        <pc:chgData name="Cameron J" userId="3878b05aa3325a88" providerId="LiveId" clId="{E75FB349-C0B2-4E63-BDBA-21DC5AE3F75C}" dt="2023-12-16T18:55:03.626" v="8048" actId="2696"/>
        <pc:sldMkLst>
          <pc:docMk/>
          <pc:sldMk cId="1157840748" sldId="310"/>
        </pc:sldMkLst>
        <pc:spChg chg="mod">
          <ac:chgData name="Cameron J" userId="3878b05aa3325a88" providerId="LiveId" clId="{E75FB349-C0B2-4E63-BDBA-21DC5AE3F75C}" dt="2023-12-16T18:50:16.002" v="7665" actId="1076"/>
          <ac:spMkLst>
            <pc:docMk/>
            <pc:sldMk cId="1157840748" sldId="310"/>
            <ac:spMk id="3" creationId="{5CD6A9E3-5153-80CB-0AE4-A31FB79B335E}"/>
          </ac:spMkLst>
        </pc:spChg>
        <pc:spChg chg="add mod">
          <ac:chgData name="Cameron J" userId="3878b05aa3325a88" providerId="LiveId" clId="{E75FB349-C0B2-4E63-BDBA-21DC5AE3F75C}" dt="2023-12-16T18:50:21.026" v="7667" actId="1076"/>
          <ac:spMkLst>
            <pc:docMk/>
            <pc:sldMk cId="1157840748" sldId="310"/>
            <ac:spMk id="5" creationId="{FF1BB128-9B47-8B58-B04B-77F8FB0D6F02}"/>
          </ac:spMkLst>
        </pc:spChg>
      </pc:sldChg>
      <pc:sldChg chg="addSp modSp add mod">
        <pc:chgData name="Cameron J" userId="3878b05aa3325a88" providerId="LiveId" clId="{E75FB349-C0B2-4E63-BDBA-21DC5AE3F75C}" dt="2023-12-16T23:28:43.077" v="12846"/>
        <pc:sldMkLst>
          <pc:docMk/>
          <pc:sldMk cId="3804260979" sldId="311"/>
        </pc:sldMkLst>
        <pc:spChg chg="mod">
          <ac:chgData name="Cameron J" userId="3878b05aa3325a88" providerId="LiveId" clId="{E75FB349-C0B2-4E63-BDBA-21DC5AE3F75C}" dt="2023-12-16T19:02:08.574" v="8508" actId="20577"/>
          <ac:spMkLst>
            <pc:docMk/>
            <pc:sldMk cId="3804260979" sldId="311"/>
            <ac:spMk id="3" creationId="{5CD6A9E3-5153-80CB-0AE4-A31FB79B335E}"/>
          </ac:spMkLst>
        </pc:spChg>
        <pc:spChg chg="add mod">
          <ac:chgData name="Cameron J" userId="3878b05aa3325a88" providerId="LiveId" clId="{E75FB349-C0B2-4E63-BDBA-21DC5AE3F75C}" dt="2023-12-16T19:02:19.329" v="8543" actId="20577"/>
          <ac:spMkLst>
            <pc:docMk/>
            <pc:sldMk cId="3804260979" sldId="311"/>
            <ac:spMk id="5" creationId="{C3689037-EE0C-9C34-E6B8-48672CFE3062}"/>
          </ac:spMkLst>
        </pc:spChg>
        <pc:cxnChg chg="add mod">
          <ac:chgData name="Cameron J" userId="3878b05aa3325a88" providerId="LiveId" clId="{E75FB349-C0B2-4E63-BDBA-21DC5AE3F75C}" dt="2023-12-16T23:28:43.077" v="12846"/>
          <ac:cxnSpMkLst>
            <pc:docMk/>
            <pc:sldMk cId="3804260979" sldId="311"/>
            <ac:cxnSpMk id="6" creationId="{9619DCCD-9F11-4901-7FC3-EF4A72F4B7F1}"/>
          </ac:cxnSpMkLst>
        </pc:cxnChg>
      </pc:sldChg>
      <pc:sldChg chg="modSp add del mod ord">
        <pc:chgData name="Cameron J" userId="3878b05aa3325a88" providerId="LiveId" clId="{E75FB349-C0B2-4E63-BDBA-21DC5AE3F75C}" dt="2023-12-17T00:20:25.516" v="17254" actId="2696"/>
        <pc:sldMkLst>
          <pc:docMk/>
          <pc:sldMk cId="3020915443" sldId="312"/>
        </pc:sldMkLst>
        <pc:spChg chg="mod">
          <ac:chgData name="Cameron J" userId="3878b05aa3325a88" providerId="LiveId" clId="{E75FB349-C0B2-4E63-BDBA-21DC5AE3F75C}" dt="2023-12-16T22:40:21.194" v="8943" actId="20577"/>
          <ac:spMkLst>
            <pc:docMk/>
            <pc:sldMk cId="3020915443" sldId="312"/>
            <ac:spMk id="3" creationId="{BEB51F98-B7F8-82CB-30B1-B0717AEF038F}"/>
          </ac:spMkLst>
        </pc:spChg>
      </pc:sldChg>
      <pc:sldChg chg="modSp add del mod">
        <pc:chgData name="Cameron J" userId="3878b05aa3325a88" providerId="LiveId" clId="{E75FB349-C0B2-4E63-BDBA-21DC5AE3F75C}" dt="2023-12-16T19:07:26.794" v="8576" actId="2696"/>
        <pc:sldMkLst>
          <pc:docMk/>
          <pc:sldMk cId="4071871240" sldId="312"/>
        </pc:sldMkLst>
        <pc:spChg chg="mod">
          <ac:chgData name="Cameron J" userId="3878b05aa3325a88" providerId="LiveId" clId="{E75FB349-C0B2-4E63-BDBA-21DC5AE3F75C}" dt="2023-12-16T19:03:20.510" v="8575" actId="20577"/>
          <ac:spMkLst>
            <pc:docMk/>
            <pc:sldMk cId="4071871240" sldId="312"/>
            <ac:spMk id="3" creationId="{BEB51F98-B7F8-82CB-30B1-B0717AEF038F}"/>
          </ac:spMkLst>
        </pc:spChg>
      </pc:sldChg>
      <pc:sldChg chg="addSp modSp add mod">
        <pc:chgData name="Cameron J" userId="3878b05aa3325a88" providerId="LiveId" clId="{E75FB349-C0B2-4E63-BDBA-21DC5AE3F75C}" dt="2023-12-16T22:48:29.972" v="9129" actId="122"/>
        <pc:sldMkLst>
          <pc:docMk/>
          <pc:sldMk cId="3546972712" sldId="313"/>
        </pc:sldMkLst>
        <pc:spChg chg="mod">
          <ac:chgData name="Cameron J" userId="3878b05aa3325a88" providerId="LiveId" clId="{E75FB349-C0B2-4E63-BDBA-21DC5AE3F75C}" dt="2023-12-16T22:40:55.424" v="8980" actId="20577"/>
          <ac:spMkLst>
            <pc:docMk/>
            <pc:sldMk cId="3546972712" sldId="313"/>
            <ac:spMk id="2" creationId="{20AEB63D-E412-E79A-A5B6-7933C4ECC5AF}"/>
          </ac:spMkLst>
        </pc:spChg>
        <pc:spChg chg="mod">
          <ac:chgData name="Cameron J" userId="3878b05aa3325a88" providerId="LiveId" clId="{E75FB349-C0B2-4E63-BDBA-21DC5AE3F75C}" dt="2023-12-16T22:46:02.088" v="9089" actId="20577"/>
          <ac:spMkLst>
            <pc:docMk/>
            <pc:sldMk cId="3546972712" sldId="313"/>
            <ac:spMk id="3" creationId="{5CD6A9E3-5153-80CB-0AE4-A31FB79B335E}"/>
          </ac:spMkLst>
        </pc:spChg>
        <pc:graphicFrameChg chg="add mod modGraphic">
          <ac:chgData name="Cameron J" userId="3878b05aa3325a88" providerId="LiveId" clId="{E75FB349-C0B2-4E63-BDBA-21DC5AE3F75C}" dt="2023-12-16T22:48:29.972" v="9129" actId="122"/>
          <ac:graphicFrameMkLst>
            <pc:docMk/>
            <pc:sldMk cId="3546972712" sldId="313"/>
            <ac:graphicFrameMk id="5" creationId="{90BD583B-152B-20B5-0E73-3A202AF96708}"/>
          </ac:graphicFrameMkLst>
        </pc:graphicFrameChg>
      </pc:sldChg>
      <pc:sldChg chg="addSp modSp add mod">
        <pc:chgData name="Cameron J" userId="3878b05aa3325a88" providerId="LiveId" clId="{E75FB349-C0B2-4E63-BDBA-21DC5AE3F75C}" dt="2023-12-16T23:29:09.208" v="12872" actId="1038"/>
        <pc:sldMkLst>
          <pc:docMk/>
          <pc:sldMk cId="2788894950" sldId="314"/>
        </pc:sldMkLst>
        <pc:spChg chg="mod">
          <ac:chgData name="Cameron J" userId="3878b05aa3325a88" providerId="LiveId" clId="{E75FB349-C0B2-4E63-BDBA-21DC5AE3F75C}" dt="2023-12-16T22:49:30.485" v="9153" actId="404"/>
          <ac:spMkLst>
            <pc:docMk/>
            <pc:sldMk cId="2788894950" sldId="314"/>
            <ac:spMk id="3" creationId="{5CD6A9E3-5153-80CB-0AE4-A31FB79B335E}"/>
          </ac:spMkLst>
        </pc:spChg>
        <pc:spChg chg="add mod">
          <ac:chgData name="Cameron J" userId="3878b05aa3325a88" providerId="LiveId" clId="{E75FB349-C0B2-4E63-BDBA-21DC5AE3F75C}" dt="2023-12-16T22:56:56.436" v="9788" actId="13926"/>
          <ac:spMkLst>
            <pc:docMk/>
            <pc:sldMk cId="2788894950" sldId="314"/>
            <ac:spMk id="6" creationId="{EDF282FA-57D0-917C-2D94-98BB5ACCC5F6}"/>
          </ac:spMkLst>
        </pc:spChg>
        <pc:graphicFrameChg chg="mod modGraphic">
          <ac:chgData name="Cameron J" userId="3878b05aa3325a88" providerId="LiveId" clId="{E75FB349-C0B2-4E63-BDBA-21DC5AE3F75C}" dt="2023-12-16T22:49:25.994" v="9149" actId="14100"/>
          <ac:graphicFrameMkLst>
            <pc:docMk/>
            <pc:sldMk cId="2788894950" sldId="314"/>
            <ac:graphicFrameMk id="5" creationId="{90BD583B-152B-20B5-0E73-3A202AF96708}"/>
          </ac:graphicFrameMkLst>
        </pc:graphicFrameChg>
        <pc:cxnChg chg="add mod">
          <ac:chgData name="Cameron J" userId="3878b05aa3325a88" providerId="LiveId" clId="{E75FB349-C0B2-4E63-BDBA-21DC5AE3F75C}" dt="2023-12-16T23:29:09.208" v="12872" actId="1038"/>
          <ac:cxnSpMkLst>
            <pc:docMk/>
            <pc:sldMk cId="2788894950" sldId="314"/>
            <ac:cxnSpMk id="7" creationId="{BB4EEDFA-8E3E-E4C2-72E8-6E94C1483074}"/>
          </ac:cxnSpMkLst>
        </pc:cxnChg>
      </pc:sldChg>
      <pc:sldChg chg="addSp modSp add mod">
        <pc:chgData name="Cameron J" userId="3878b05aa3325a88" providerId="LiveId" clId="{E75FB349-C0B2-4E63-BDBA-21DC5AE3F75C}" dt="2023-12-17T19:33:54.008" v="25454" actId="20577"/>
        <pc:sldMkLst>
          <pc:docMk/>
          <pc:sldMk cId="2193026796" sldId="315"/>
        </pc:sldMkLst>
        <pc:spChg chg="mod">
          <ac:chgData name="Cameron J" userId="3878b05aa3325a88" providerId="LiveId" clId="{E75FB349-C0B2-4E63-BDBA-21DC5AE3F75C}" dt="2023-12-17T19:33:54.008" v="25454" actId="20577"/>
          <ac:spMkLst>
            <pc:docMk/>
            <pc:sldMk cId="2193026796" sldId="315"/>
            <ac:spMk id="2" creationId="{20AEB63D-E412-E79A-A5B6-7933C4ECC5AF}"/>
          </ac:spMkLst>
        </pc:spChg>
        <pc:spChg chg="mod">
          <ac:chgData name="Cameron J" userId="3878b05aa3325a88" providerId="LiveId" clId="{E75FB349-C0B2-4E63-BDBA-21DC5AE3F75C}" dt="2023-12-16T22:56:17.571" v="9773" actId="1076"/>
          <ac:spMkLst>
            <pc:docMk/>
            <pc:sldMk cId="2193026796" sldId="315"/>
            <ac:spMk id="3" creationId="{5CD6A9E3-5153-80CB-0AE4-A31FB79B335E}"/>
          </ac:spMkLst>
        </pc:spChg>
        <pc:graphicFrameChg chg="mod modGraphic">
          <ac:chgData name="Cameron J" userId="3878b05aa3325a88" providerId="LiveId" clId="{E75FB349-C0B2-4E63-BDBA-21DC5AE3F75C}" dt="2023-12-16T22:55:54.103" v="9696" actId="404"/>
          <ac:graphicFrameMkLst>
            <pc:docMk/>
            <pc:sldMk cId="2193026796" sldId="315"/>
            <ac:graphicFrameMk id="5" creationId="{90BD583B-152B-20B5-0E73-3A202AF96708}"/>
          </ac:graphicFrameMkLst>
        </pc:graphicFrameChg>
        <pc:graphicFrameChg chg="add mod">
          <ac:chgData name="Cameron J" userId="3878b05aa3325a88" providerId="LiveId" clId="{E75FB349-C0B2-4E63-BDBA-21DC5AE3F75C}" dt="2023-12-16T22:55:26.842" v="9683" actId="1076"/>
          <ac:graphicFrameMkLst>
            <pc:docMk/>
            <pc:sldMk cId="2193026796" sldId="315"/>
            <ac:graphicFrameMk id="6" creationId="{50F32294-FC54-47EA-80C8-5EBB6B1A8D0A}"/>
          </ac:graphicFrameMkLst>
        </pc:graphicFrameChg>
      </pc:sldChg>
      <pc:sldChg chg="modSp add del mod">
        <pc:chgData name="Cameron J" userId="3878b05aa3325a88" providerId="LiveId" clId="{E75FB349-C0B2-4E63-BDBA-21DC5AE3F75C}" dt="2023-12-16T22:56:34.700" v="9775" actId="47"/>
        <pc:sldMkLst>
          <pc:docMk/>
          <pc:sldMk cId="2863293501" sldId="316"/>
        </pc:sldMkLst>
        <pc:spChg chg="mod">
          <ac:chgData name="Cameron J" userId="3878b05aa3325a88" providerId="LiveId" clId="{E75FB349-C0B2-4E63-BDBA-21DC5AE3F75C}" dt="2023-12-16T22:54:42.618" v="9637" actId="20577"/>
          <ac:spMkLst>
            <pc:docMk/>
            <pc:sldMk cId="2863293501" sldId="316"/>
            <ac:spMk id="3" creationId="{5CD6A9E3-5153-80CB-0AE4-A31FB79B335E}"/>
          </ac:spMkLst>
        </pc:spChg>
      </pc:sldChg>
      <pc:sldChg chg="addSp delSp modSp add mod">
        <pc:chgData name="Cameron J" userId="3878b05aa3325a88" providerId="LiveId" clId="{E75FB349-C0B2-4E63-BDBA-21DC5AE3F75C}" dt="2023-12-16T23:00:25.883" v="9817"/>
        <pc:sldMkLst>
          <pc:docMk/>
          <pc:sldMk cId="1816522089" sldId="317"/>
        </pc:sldMkLst>
        <pc:graphicFrameChg chg="modGraphic">
          <ac:chgData name="Cameron J" userId="3878b05aa3325a88" providerId="LiveId" clId="{E75FB349-C0B2-4E63-BDBA-21DC5AE3F75C}" dt="2023-12-16T22:59:11.590" v="9807" actId="13926"/>
          <ac:graphicFrameMkLst>
            <pc:docMk/>
            <pc:sldMk cId="1816522089" sldId="317"/>
            <ac:graphicFrameMk id="5" creationId="{90BD583B-152B-20B5-0E73-3A202AF96708}"/>
          </ac:graphicFrameMkLst>
        </pc:graphicFrameChg>
        <pc:cxnChg chg="add mod">
          <ac:chgData name="Cameron J" userId="3878b05aa3325a88" providerId="LiveId" clId="{E75FB349-C0B2-4E63-BDBA-21DC5AE3F75C}" dt="2023-12-16T23:00:20.324" v="9815" actId="14100"/>
          <ac:cxnSpMkLst>
            <pc:docMk/>
            <pc:sldMk cId="1816522089" sldId="317"/>
            <ac:cxnSpMk id="8" creationId="{FD38DF67-B1AA-DC02-2AF3-9AE45B044D29}"/>
          </ac:cxnSpMkLst>
        </pc:cxnChg>
        <pc:cxnChg chg="add mod">
          <ac:chgData name="Cameron J" userId="3878b05aa3325a88" providerId="LiveId" clId="{E75FB349-C0B2-4E63-BDBA-21DC5AE3F75C}" dt="2023-12-16T23:00:09.346" v="9814" actId="1076"/>
          <ac:cxnSpMkLst>
            <pc:docMk/>
            <pc:sldMk cId="1816522089" sldId="317"/>
            <ac:cxnSpMk id="9" creationId="{978C7198-8CE2-78EC-42F8-94086E9EABB7}"/>
          </ac:cxnSpMkLst>
        </pc:cxnChg>
        <pc:cxnChg chg="add del mod">
          <ac:chgData name="Cameron J" userId="3878b05aa3325a88" providerId="LiveId" clId="{E75FB349-C0B2-4E63-BDBA-21DC5AE3F75C}" dt="2023-12-16T23:00:25.883" v="9817"/>
          <ac:cxnSpMkLst>
            <pc:docMk/>
            <pc:sldMk cId="1816522089" sldId="317"/>
            <ac:cxnSpMk id="12" creationId="{FD8878B7-3BB9-09F8-D216-71E21D348AB0}"/>
          </ac:cxnSpMkLst>
        </pc:cxnChg>
      </pc:sldChg>
      <pc:sldChg chg="addSp modSp add mod">
        <pc:chgData name="Cameron J" userId="3878b05aa3325a88" providerId="LiveId" clId="{E75FB349-C0B2-4E63-BDBA-21DC5AE3F75C}" dt="2023-12-16T23:00:41.028" v="9823" actId="14100"/>
        <pc:sldMkLst>
          <pc:docMk/>
          <pc:sldMk cId="3434130089" sldId="318"/>
        </pc:sldMkLst>
        <pc:cxnChg chg="mod">
          <ac:chgData name="Cameron J" userId="3878b05aa3325a88" providerId="LiveId" clId="{E75FB349-C0B2-4E63-BDBA-21DC5AE3F75C}" dt="2023-12-16T23:00:31.955" v="9819" actId="14100"/>
          <ac:cxnSpMkLst>
            <pc:docMk/>
            <pc:sldMk cId="3434130089" sldId="318"/>
            <ac:cxnSpMk id="8" creationId="{FD38DF67-B1AA-DC02-2AF3-9AE45B044D29}"/>
          </ac:cxnSpMkLst>
        </pc:cxnChg>
        <pc:cxnChg chg="mod">
          <ac:chgData name="Cameron J" userId="3878b05aa3325a88" providerId="LiveId" clId="{E75FB349-C0B2-4E63-BDBA-21DC5AE3F75C}" dt="2023-12-16T23:00:35.003" v="9820" actId="14100"/>
          <ac:cxnSpMkLst>
            <pc:docMk/>
            <pc:sldMk cId="3434130089" sldId="318"/>
            <ac:cxnSpMk id="9" creationId="{978C7198-8CE2-78EC-42F8-94086E9EABB7}"/>
          </ac:cxnSpMkLst>
        </pc:cxnChg>
        <pc:cxnChg chg="add mod">
          <ac:chgData name="Cameron J" userId="3878b05aa3325a88" providerId="LiveId" clId="{E75FB349-C0B2-4E63-BDBA-21DC5AE3F75C}" dt="2023-12-16T23:00:41.028" v="9823" actId="14100"/>
          <ac:cxnSpMkLst>
            <pc:docMk/>
            <pc:sldMk cId="3434130089" sldId="318"/>
            <ac:cxnSpMk id="11" creationId="{D57E1516-0263-9944-D239-272FD290DD7C}"/>
          </ac:cxnSpMkLst>
        </pc:cxnChg>
      </pc:sldChg>
      <pc:sldChg chg="addSp delSp modSp add mod">
        <pc:chgData name="Cameron J" userId="3878b05aa3325a88" providerId="LiveId" clId="{E75FB349-C0B2-4E63-BDBA-21DC5AE3F75C}" dt="2023-12-16T23:03:59.977" v="9935" actId="14100"/>
        <pc:sldMkLst>
          <pc:docMk/>
          <pc:sldMk cId="3294634080" sldId="319"/>
        </pc:sldMkLst>
        <pc:spChg chg="mod">
          <ac:chgData name="Cameron J" userId="3878b05aa3325a88" providerId="LiveId" clId="{E75FB349-C0B2-4E63-BDBA-21DC5AE3F75C}" dt="2023-12-16T23:01:42.820" v="9875" actId="20577"/>
          <ac:spMkLst>
            <pc:docMk/>
            <pc:sldMk cId="3294634080" sldId="319"/>
            <ac:spMk id="3" creationId="{5CD6A9E3-5153-80CB-0AE4-A31FB79B335E}"/>
          </ac:spMkLst>
        </pc:spChg>
        <pc:spChg chg="add mod">
          <ac:chgData name="Cameron J" userId="3878b05aa3325a88" providerId="LiveId" clId="{E75FB349-C0B2-4E63-BDBA-21DC5AE3F75C}" dt="2023-12-16T23:03:59.977" v="9935" actId="14100"/>
          <ac:spMkLst>
            <pc:docMk/>
            <pc:sldMk cId="3294634080" sldId="319"/>
            <ac:spMk id="12" creationId="{383AE1E0-A1E5-369E-7422-0BF7353E75AA}"/>
          </ac:spMkLst>
        </pc:spChg>
        <pc:graphicFrameChg chg="mod modGraphic">
          <ac:chgData name="Cameron J" userId="3878b05aa3325a88" providerId="LiveId" clId="{E75FB349-C0B2-4E63-BDBA-21DC5AE3F75C}" dt="2023-12-16T23:02:07.265" v="9879" actId="13926"/>
          <ac:graphicFrameMkLst>
            <pc:docMk/>
            <pc:sldMk cId="3294634080" sldId="319"/>
            <ac:graphicFrameMk id="5" creationId="{90BD583B-152B-20B5-0E73-3A202AF96708}"/>
          </ac:graphicFrameMkLst>
        </pc:graphicFrameChg>
        <pc:graphicFrameChg chg="del">
          <ac:chgData name="Cameron J" userId="3878b05aa3325a88" providerId="LiveId" clId="{E75FB349-C0B2-4E63-BDBA-21DC5AE3F75C}" dt="2023-12-16T23:01:50.239" v="9876" actId="478"/>
          <ac:graphicFrameMkLst>
            <pc:docMk/>
            <pc:sldMk cId="3294634080" sldId="319"/>
            <ac:graphicFrameMk id="6" creationId="{50F32294-FC54-47EA-80C8-5EBB6B1A8D0A}"/>
          </ac:graphicFrameMkLst>
        </pc:graphicFrameChg>
        <pc:cxnChg chg="del">
          <ac:chgData name="Cameron J" userId="3878b05aa3325a88" providerId="LiveId" clId="{E75FB349-C0B2-4E63-BDBA-21DC5AE3F75C}" dt="2023-12-16T23:01:55.047" v="9877" actId="478"/>
          <ac:cxnSpMkLst>
            <pc:docMk/>
            <pc:sldMk cId="3294634080" sldId="319"/>
            <ac:cxnSpMk id="8" creationId="{FD38DF67-B1AA-DC02-2AF3-9AE45B044D29}"/>
          </ac:cxnSpMkLst>
        </pc:cxnChg>
        <pc:cxnChg chg="del">
          <ac:chgData name="Cameron J" userId="3878b05aa3325a88" providerId="LiveId" clId="{E75FB349-C0B2-4E63-BDBA-21DC5AE3F75C}" dt="2023-12-16T23:01:55.047" v="9877" actId="478"/>
          <ac:cxnSpMkLst>
            <pc:docMk/>
            <pc:sldMk cId="3294634080" sldId="319"/>
            <ac:cxnSpMk id="9" creationId="{978C7198-8CE2-78EC-42F8-94086E9EABB7}"/>
          </ac:cxnSpMkLst>
        </pc:cxnChg>
        <pc:cxnChg chg="add mod">
          <ac:chgData name="Cameron J" userId="3878b05aa3325a88" providerId="LiveId" clId="{E75FB349-C0B2-4E63-BDBA-21DC5AE3F75C}" dt="2023-12-16T23:03:41.812" v="9882" actId="1582"/>
          <ac:cxnSpMkLst>
            <pc:docMk/>
            <pc:sldMk cId="3294634080" sldId="319"/>
            <ac:cxnSpMk id="10" creationId="{239716E6-6FB5-7922-EA4A-E9344C40AD79}"/>
          </ac:cxnSpMkLst>
        </pc:cxnChg>
        <pc:cxnChg chg="del">
          <ac:chgData name="Cameron J" userId="3878b05aa3325a88" providerId="LiveId" clId="{E75FB349-C0B2-4E63-BDBA-21DC5AE3F75C}" dt="2023-12-16T23:01:55.047" v="9877" actId="478"/>
          <ac:cxnSpMkLst>
            <pc:docMk/>
            <pc:sldMk cId="3294634080" sldId="319"/>
            <ac:cxnSpMk id="11" creationId="{D57E1516-0263-9944-D239-272FD290DD7C}"/>
          </ac:cxnSpMkLst>
        </pc:cxnChg>
      </pc:sldChg>
      <pc:sldChg chg="modSp add mod">
        <pc:chgData name="Cameron J" userId="3878b05aa3325a88" providerId="LiveId" clId="{E75FB349-C0B2-4E63-BDBA-21DC5AE3F75C}" dt="2023-12-16T23:40:42.901" v="13880" actId="13926"/>
        <pc:sldMkLst>
          <pc:docMk/>
          <pc:sldMk cId="3976840448" sldId="320"/>
        </pc:sldMkLst>
        <pc:spChg chg="mod">
          <ac:chgData name="Cameron J" userId="3878b05aa3325a88" providerId="LiveId" clId="{E75FB349-C0B2-4E63-BDBA-21DC5AE3F75C}" dt="2023-12-16T23:40:42.901" v="13880" actId="13926"/>
          <ac:spMkLst>
            <pc:docMk/>
            <pc:sldMk cId="3976840448" sldId="320"/>
            <ac:spMk id="12" creationId="{383AE1E0-A1E5-369E-7422-0BF7353E75AA}"/>
          </ac:spMkLst>
        </pc:spChg>
        <pc:graphicFrameChg chg="modGraphic">
          <ac:chgData name="Cameron J" userId="3878b05aa3325a88" providerId="LiveId" clId="{E75FB349-C0B2-4E63-BDBA-21DC5AE3F75C}" dt="2023-12-16T23:08:50.898" v="10200" actId="13926"/>
          <ac:graphicFrameMkLst>
            <pc:docMk/>
            <pc:sldMk cId="3976840448" sldId="320"/>
            <ac:graphicFrameMk id="5" creationId="{90BD583B-152B-20B5-0E73-3A202AF96708}"/>
          </ac:graphicFrameMkLst>
        </pc:graphicFrameChg>
        <pc:cxnChg chg="mod">
          <ac:chgData name="Cameron J" userId="3878b05aa3325a88" providerId="LiveId" clId="{E75FB349-C0B2-4E63-BDBA-21DC5AE3F75C}" dt="2023-12-16T23:40:34.811" v="13877" actId="14100"/>
          <ac:cxnSpMkLst>
            <pc:docMk/>
            <pc:sldMk cId="3976840448" sldId="320"/>
            <ac:cxnSpMk id="10" creationId="{239716E6-6FB5-7922-EA4A-E9344C40AD79}"/>
          </ac:cxnSpMkLst>
        </pc:cxnChg>
      </pc:sldChg>
      <pc:sldChg chg="modSp add mod">
        <pc:chgData name="Cameron J" userId="3878b05aa3325a88" providerId="LiveId" clId="{E75FB349-C0B2-4E63-BDBA-21DC5AE3F75C}" dt="2023-12-16T23:13:59.852" v="10602" actId="20577"/>
        <pc:sldMkLst>
          <pc:docMk/>
          <pc:sldMk cId="3865741346" sldId="321"/>
        </pc:sldMkLst>
        <pc:spChg chg="mod">
          <ac:chgData name="Cameron J" userId="3878b05aa3325a88" providerId="LiveId" clId="{E75FB349-C0B2-4E63-BDBA-21DC5AE3F75C}" dt="2023-12-16T23:09:38.082" v="10242" actId="20577"/>
          <ac:spMkLst>
            <pc:docMk/>
            <pc:sldMk cId="3865741346" sldId="321"/>
            <ac:spMk id="2" creationId="{20AEB63D-E412-E79A-A5B6-7933C4ECC5AF}"/>
          </ac:spMkLst>
        </pc:spChg>
        <pc:spChg chg="mod">
          <ac:chgData name="Cameron J" userId="3878b05aa3325a88" providerId="LiveId" clId="{E75FB349-C0B2-4E63-BDBA-21DC5AE3F75C}" dt="2023-12-16T23:13:59.852" v="10602" actId="20577"/>
          <ac:spMkLst>
            <pc:docMk/>
            <pc:sldMk cId="3865741346" sldId="321"/>
            <ac:spMk id="3" creationId="{5CD6A9E3-5153-80CB-0AE4-A31FB79B335E}"/>
          </ac:spMkLst>
        </pc:spChg>
      </pc:sldChg>
      <pc:sldChg chg="addSp modSp add mod">
        <pc:chgData name="Cameron J" userId="3878b05aa3325a88" providerId="LiveId" clId="{E75FB349-C0B2-4E63-BDBA-21DC5AE3F75C}" dt="2023-12-16T23:42:26.299" v="14174" actId="20577"/>
        <pc:sldMkLst>
          <pc:docMk/>
          <pc:sldMk cId="1540601107" sldId="322"/>
        </pc:sldMkLst>
        <pc:spChg chg="mod">
          <ac:chgData name="Cameron J" userId="3878b05aa3325a88" providerId="LiveId" clId="{E75FB349-C0B2-4E63-BDBA-21DC5AE3F75C}" dt="2023-12-16T23:14:19.111" v="10606" actId="1076"/>
          <ac:spMkLst>
            <pc:docMk/>
            <pc:sldMk cId="1540601107" sldId="322"/>
            <ac:spMk id="3" creationId="{5CD6A9E3-5153-80CB-0AE4-A31FB79B335E}"/>
          </ac:spMkLst>
        </pc:spChg>
        <pc:spChg chg="add mod">
          <ac:chgData name="Cameron J" userId="3878b05aa3325a88" providerId="LiveId" clId="{E75FB349-C0B2-4E63-BDBA-21DC5AE3F75C}" dt="2023-12-16T23:42:26.299" v="14174" actId="20577"/>
          <ac:spMkLst>
            <pc:docMk/>
            <pc:sldMk cId="1540601107" sldId="322"/>
            <ac:spMk id="5" creationId="{8E24EF0C-7067-F9DF-51D2-34F626ED82B7}"/>
          </ac:spMkLst>
        </pc:spChg>
        <pc:cxnChg chg="add mod">
          <ac:chgData name="Cameron J" userId="3878b05aa3325a88" providerId="LiveId" clId="{E75FB349-C0B2-4E63-BDBA-21DC5AE3F75C}" dt="2023-12-16T23:29:48.810" v="12923" actId="1037"/>
          <ac:cxnSpMkLst>
            <pc:docMk/>
            <pc:sldMk cId="1540601107" sldId="322"/>
            <ac:cxnSpMk id="6" creationId="{2249F953-AEC9-C85F-AC0F-6D3729472657}"/>
          </ac:cxnSpMkLst>
        </pc:cxnChg>
      </pc:sldChg>
      <pc:sldChg chg="modSp add del mod">
        <pc:chgData name="Cameron J" userId="3878b05aa3325a88" providerId="LiveId" clId="{E75FB349-C0B2-4E63-BDBA-21DC5AE3F75C}" dt="2023-12-16T23:25:04.186" v="12492" actId="47"/>
        <pc:sldMkLst>
          <pc:docMk/>
          <pc:sldMk cId="3014465271" sldId="323"/>
        </pc:sldMkLst>
        <pc:spChg chg="mod">
          <ac:chgData name="Cameron J" userId="3878b05aa3325a88" providerId="LiveId" clId="{E75FB349-C0B2-4E63-BDBA-21DC5AE3F75C}" dt="2023-12-16T23:24:59.371" v="12491" actId="20577"/>
          <ac:spMkLst>
            <pc:docMk/>
            <pc:sldMk cId="3014465271" sldId="323"/>
            <ac:spMk id="3" creationId="{5CD6A9E3-5153-80CB-0AE4-A31FB79B335E}"/>
          </ac:spMkLst>
        </pc:spChg>
      </pc:sldChg>
      <pc:sldChg chg="addSp modSp add del mod">
        <pc:chgData name="Cameron J" userId="3878b05aa3325a88" providerId="LiveId" clId="{E75FB349-C0B2-4E63-BDBA-21DC5AE3F75C}" dt="2023-12-16T23:25:04.186" v="12492" actId="47"/>
        <pc:sldMkLst>
          <pc:docMk/>
          <pc:sldMk cId="2853695271" sldId="324"/>
        </pc:sldMkLst>
        <pc:spChg chg="mod">
          <ac:chgData name="Cameron J" userId="3878b05aa3325a88" providerId="LiveId" clId="{E75FB349-C0B2-4E63-BDBA-21DC5AE3F75C}" dt="2023-12-16T23:21:51.413" v="12126" actId="20577"/>
          <ac:spMkLst>
            <pc:docMk/>
            <pc:sldMk cId="2853695271" sldId="324"/>
            <ac:spMk id="3" creationId="{5CD6A9E3-5153-80CB-0AE4-A31FB79B335E}"/>
          </ac:spMkLst>
        </pc:spChg>
        <pc:spChg chg="add mod">
          <ac:chgData name="Cameron J" userId="3878b05aa3325a88" providerId="LiveId" clId="{E75FB349-C0B2-4E63-BDBA-21DC5AE3F75C}" dt="2023-12-16T23:22:54.378" v="12332" actId="20577"/>
          <ac:spMkLst>
            <pc:docMk/>
            <pc:sldMk cId="2853695271" sldId="324"/>
            <ac:spMk id="5" creationId="{87142746-7555-FD22-881C-E0C1B38D07CD}"/>
          </ac:spMkLst>
        </pc:spChg>
      </pc:sldChg>
      <pc:sldChg chg="modSp add mod ord">
        <pc:chgData name="Cameron J" userId="3878b05aa3325a88" providerId="LiveId" clId="{E75FB349-C0B2-4E63-BDBA-21DC5AE3F75C}" dt="2023-12-17T19:27:19.547" v="25450" actId="20577"/>
        <pc:sldMkLst>
          <pc:docMk/>
          <pc:sldMk cId="1099789041" sldId="325"/>
        </pc:sldMkLst>
        <pc:spChg chg="mod">
          <ac:chgData name="Cameron J" userId="3878b05aa3325a88" providerId="LiveId" clId="{E75FB349-C0B2-4E63-BDBA-21DC5AE3F75C}" dt="2023-12-17T19:27:19.547" v="25450" actId="20577"/>
          <ac:spMkLst>
            <pc:docMk/>
            <pc:sldMk cId="1099789041" sldId="325"/>
            <ac:spMk id="2" creationId="{20AEB63D-E412-E79A-A5B6-7933C4ECC5AF}"/>
          </ac:spMkLst>
        </pc:spChg>
        <pc:spChg chg="mod">
          <ac:chgData name="Cameron J" userId="3878b05aa3325a88" providerId="LiveId" clId="{E75FB349-C0B2-4E63-BDBA-21DC5AE3F75C}" dt="2023-12-16T23:24:49.215" v="12479" actId="20577"/>
          <ac:spMkLst>
            <pc:docMk/>
            <pc:sldMk cId="1099789041" sldId="325"/>
            <ac:spMk id="3" creationId="{5CD6A9E3-5153-80CB-0AE4-A31FB79B335E}"/>
          </ac:spMkLst>
        </pc:spChg>
      </pc:sldChg>
      <pc:sldChg chg="addSp modSp add mod">
        <pc:chgData name="Cameron J" userId="3878b05aa3325a88" providerId="LiveId" clId="{E75FB349-C0B2-4E63-BDBA-21DC5AE3F75C}" dt="2023-12-17T19:27:22.547" v="25452" actId="20577"/>
        <pc:sldMkLst>
          <pc:docMk/>
          <pc:sldMk cId="2084074671" sldId="326"/>
        </pc:sldMkLst>
        <pc:spChg chg="mod">
          <ac:chgData name="Cameron J" userId="3878b05aa3325a88" providerId="LiveId" clId="{E75FB349-C0B2-4E63-BDBA-21DC5AE3F75C}" dt="2023-12-17T19:27:22.547" v="25452" actId="20577"/>
          <ac:spMkLst>
            <pc:docMk/>
            <pc:sldMk cId="2084074671" sldId="326"/>
            <ac:spMk id="2" creationId="{20AEB63D-E412-E79A-A5B6-7933C4ECC5AF}"/>
          </ac:spMkLst>
        </pc:spChg>
        <pc:spChg chg="mod">
          <ac:chgData name="Cameron J" userId="3878b05aa3325a88" providerId="LiveId" clId="{E75FB349-C0B2-4E63-BDBA-21DC5AE3F75C}" dt="2023-12-16T23:25:29.157" v="12495" actId="27636"/>
          <ac:spMkLst>
            <pc:docMk/>
            <pc:sldMk cId="2084074671" sldId="326"/>
            <ac:spMk id="3" creationId="{5CD6A9E3-5153-80CB-0AE4-A31FB79B335E}"/>
          </ac:spMkLst>
        </pc:spChg>
        <pc:spChg chg="add mod">
          <ac:chgData name="Cameron J" userId="3878b05aa3325a88" providerId="LiveId" clId="{E75FB349-C0B2-4E63-BDBA-21DC5AE3F75C}" dt="2023-12-17T17:20:41.575" v="23010" actId="20577"/>
          <ac:spMkLst>
            <pc:docMk/>
            <pc:sldMk cId="2084074671" sldId="326"/>
            <ac:spMk id="5" creationId="{7136DCAE-76DE-6A9E-BAFC-FA837868C710}"/>
          </ac:spMkLst>
        </pc:spChg>
        <pc:cxnChg chg="add mod">
          <ac:chgData name="Cameron J" userId="3878b05aa3325a88" providerId="LiveId" clId="{E75FB349-C0B2-4E63-BDBA-21DC5AE3F75C}" dt="2023-12-16T23:29:56.901" v="12985" actId="1037"/>
          <ac:cxnSpMkLst>
            <pc:docMk/>
            <pc:sldMk cId="2084074671" sldId="326"/>
            <ac:cxnSpMk id="6" creationId="{1217D7A0-EA2F-485A-42DC-1A94D9CCE287}"/>
          </ac:cxnSpMkLst>
        </pc:cxnChg>
      </pc:sldChg>
      <pc:sldChg chg="delSp modSp add mod ord">
        <pc:chgData name="Cameron J" userId="3878b05aa3325a88" providerId="LiveId" clId="{E75FB349-C0B2-4E63-BDBA-21DC5AE3F75C}" dt="2023-12-17T19:33:56.542" v="25456" actId="20577"/>
        <pc:sldMkLst>
          <pc:docMk/>
          <pc:sldMk cId="4155751047" sldId="327"/>
        </pc:sldMkLst>
        <pc:spChg chg="mod">
          <ac:chgData name="Cameron J" userId="3878b05aa3325a88" providerId="LiveId" clId="{E75FB349-C0B2-4E63-BDBA-21DC5AE3F75C}" dt="2023-12-17T19:33:56.542" v="25456" actId="20577"/>
          <ac:spMkLst>
            <pc:docMk/>
            <pc:sldMk cId="4155751047" sldId="327"/>
            <ac:spMk id="2" creationId="{20AEB63D-E412-E79A-A5B6-7933C4ECC5AF}"/>
          </ac:spMkLst>
        </pc:spChg>
        <pc:cxnChg chg="del">
          <ac:chgData name="Cameron J" userId="3878b05aa3325a88" providerId="LiveId" clId="{E75FB349-C0B2-4E63-BDBA-21DC5AE3F75C}" dt="2023-12-16T23:29:27.271" v="12876" actId="478"/>
          <ac:cxnSpMkLst>
            <pc:docMk/>
            <pc:sldMk cId="4155751047" sldId="327"/>
            <ac:cxnSpMk id="8" creationId="{FD38DF67-B1AA-DC02-2AF3-9AE45B044D29}"/>
          </ac:cxnSpMkLst>
        </pc:cxnChg>
        <pc:cxnChg chg="del">
          <ac:chgData name="Cameron J" userId="3878b05aa3325a88" providerId="LiveId" clId="{E75FB349-C0B2-4E63-BDBA-21DC5AE3F75C}" dt="2023-12-16T23:29:29.262" v="12877" actId="478"/>
          <ac:cxnSpMkLst>
            <pc:docMk/>
            <pc:sldMk cId="4155751047" sldId="327"/>
            <ac:cxnSpMk id="9" creationId="{978C7198-8CE2-78EC-42F8-94086E9EABB7}"/>
          </ac:cxnSpMkLst>
        </pc:cxnChg>
      </pc:sldChg>
      <pc:sldChg chg="addSp delSp modSp add mod ord">
        <pc:chgData name="Cameron J" userId="3878b05aa3325a88" providerId="LiveId" clId="{E75FB349-C0B2-4E63-BDBA-21DC5AE3F75C}" dt="2023-12-16T23:33:30.804" v="13102" actId="22"/>
        <pc:sldMkLst>
          <pc:docMk/>
          <pc:sldMk cId="2337107893" sldId="328"/>
        </pc:sldMkLst>
        <pc:spChg chg="mod">
          <ac:chgData name="Cameron J" userId="3878b05aa3325a88" providerId="LiveId" clId="{E75FB349-C0B2-4E63-BDBA-21DC5AE3F75C}" dt="2023-12-16T23:32:41.858" v="13096" actId="27636"/>
          <ac:spMkLst>
            <pc:docMk/>
            <pc:sldMk cId="2337107893" sldId="328"/>
            <ac:spMk id="3" creationId="{5CD6A9E3-5153-80CB-0AE4-A31FB79B335E}"/>
          </ac:spMkLst>
        </pc:spChg>
        <pc:picChg chg="add mod modCrop">
          <ac:chgData name="Cameron J" userId="3878b05aa3325a88" providerId="LiveId" clId="{E75FB349-C0B2-4E63-BDBA-21DC5AE3F75C}" dt="2023-12-16T23:33:09.646" v="13100" actId="1076"/>
          <ac:picMkLst>
            <pc:docMk/>
            <pc:sldMk cId="2337107893" sldId="328"/>
            <ac:picMk id="6" creationId="{20DF8124-540F-2EA5-E916-98FCCC85FEE5}"/>
          </ac:picMkLst>
        </pc:picChg>
        <pc:picChg chg="add del">
          <ac:chgData name="Cameron J" userId="3878b05aa3325a88" providerId="LiveId" clId="{E75FB349-C0B2-4E63-BDBA-21DC5AE3F75C}" dt="2023-12-16T23:33:30.804" v="13102" actId="22"/>
          <ac:picMkLst>
            <pc:docMk/>
            <pc:sldMk cId="2337107893" sldId="328"/>
            <ac:picMk id="8" creationId="{5EB33451-8486-F79F-D80E-6B24BB202C21}"/>
          </ac:picMkLst>
        </pc:picChg>
      </pc:sldChg>
      <pc:sldChg chg="add del">
        <pc:chgData name="Cameron J" userId="3878b05aa3325a88" providerId="LiveId" clId="{E75FB349-C0B2-4E63-BDBA-21DC5AE3F75C}" dt="2023-12-16T23:29:37.603" v="12879"/>
        <pc:sldMkLst>
          <pc:docMk/>
          <pc:sldMk cId="3417177028" sldId="328"/>
        </pc:sldMkLst>
      </pc:sldChg>
      <pc:sldChg chg="addSp modSp add mod">
        <pc:chgData name="Cameron J" userId="3878b05aa3325a88" providerId="LiveId" clId="{E75FB349-C0B2-4E63-BDBA-21DC5AE3F75C}" dt="2023-12-16T23:47:35.188" v="14511" actId="13926"/>
        <pc:sldMkLst>
          <pc:docMk/>
          <pc:sldMk cId="534099636" sldId="329"/>
        </pc:sldMkLst>
        <pc:spChg chg="mod">
          <ac:chgData name="Cameron J" userId="3878b05aa3325a88" providerId="LiveId" clId="{E75FB349-C0B2-4E63-BDBA-21DC5AE3F75C}" dt="2023-12-16T23:47:35.188" v="14511" actId="13926"/>
          <ac:spMkLst>
            <pc:docMk/>
            <pc:sldMk cId="534099636" sldId="329"/>
            <ac:spMk id="3" creationId="{5CD6A9E3-5153-80CB-0AE4-A31FB79B335E}"/>
          </ac:spMkLst>
        </pc:spChg>
        <pc:spChg chg="add mod">
          <ac:chgData name="Cameron J" userId="3878b05aa3325a88" providerId="LiveId" clId="{E75FB349-C0B2-4E63-BDBA-21DC5AE3F75C}" dt="2023-12-16T23:36:01.969" v="13618" actId="1076"/>
          <ac:spMkLst>
            <pc:docMk/>
            <pc:sldMk cId="534099636" sldId="329"/>
            <ac:spMk id="11" creationId="{6BCAF936-FFD1-D3F0-280B-B287A9E7467E}"/>
          </ac:spMkLst>
        </pc:spChg>
        <pc:picChg chg="mod">
          <ac:chgData name="Cameron J" userId="3878b05aa3325a88" providerId="LiveId" clId="{E75FB349-C0B2-4E63-BDBA-21DC5AE3F75C}" dt="2023-12-16T23:33:39.639" v="13105" actId="1076"/>
          <ac:picMkLst>
            <pc:docMk/>
            <pc:sldMk cId="534099636" sldId="329"/>
            <ac:picMk id="6" creationId="{20DF8124-540F-2EA5-E916-98FCCC85FEE5}"/>
          </ac:picMkLst>
        </pc:picChg>
        <pc:cxnChg chg="add mod">
          <ac:chgData name="Cameron J" userId="3878b05aa3325a88" providerId="LiveId" clId="{E75FB349-C0B2-4E63-BDBA-21DC5AE3F75C}" dt="2023-12-16T23:35:20.171" v="13520" actId="1037"/>
          <ac:cxnSpMkLst>
            <pc:docMk/>
            <pc:sldMk cId="534099636" sldId="329"/>
            <ac:cxnSpMk id="7" creationId="{8CC96423-8524-7615-DEFE-E29007E22E18}"/>
          </ac:cxnSpMkLst>
        </pc:cxnChg>
        <pc:cxnChg chg="add mod">
          <ac:chgData name="Cameron J" userId="3878b05aa3325a88" providerId="LiveId" clId="{E75FB349-C0B2-4E63-BDBA-21DC5AE3F75C}" dt="2023-12-16T23:35:27.495" v="13586" actId="1037"/>
          <ac:cxnSpMkLst>
            <pc:docMk/>
            <pc:sldMk cId="534099636" sldId="329"/>
            <ac:cxnSpMk id="8" creationId="{F886A921-FB37-826E-13D6-D626165F69D8}"/>
          </ac:cxnSpMkLst>
        </pc:cxnChg>
        <pc:cxnChg chg="add mod">
          <ac:chgData name="Cameron J" userId="3878b05aa3325a88" providerId="LiveId" clId="{E75FB349-C0B2-4E63-BDBA-21DC5AE3F75C}" dt="2023-12-16T23:35:40.987" v="13589" actId="1582"/>
          <ac:cxnSpMkLst>
            <pc:docMk/>
            <pc:sldMk cId="534099636" sldId="329"/>
            <ac:cxnSpMk id="10" creationId="{506742D9-CFC7-F2BC-376E-5F94ED21BDDA}"/>
          </ac:cxnSpMkLst>
        </pc:cxnChg>
      </pc:sldChg>
      <pc:sldChg chg="modSp add mod">
        <pc:chgData name="Cameron J" userId="3878b05aa3325a88" providerId="LiveId" clId="{E75FB349-C0B2-4E63-BDBA-21DC5AE3F75C}" dt="2023-12-17T17:39:26.327" v="23358" actId="20577"/>
        <pc:sldMkLst>
          <pc:docMk/>
          <pc:sldMk cId="3946494776" sldId="330"/>
        </pc:sldMkLst>
        <pc:spChg chg="mod">
          <ac:chgData name="Cameron J" userId="3878b05aa3325a88" providerId="LiveId" clId="{E75FB349-C0B2-4E63-BDBA-21DC5AE3F75C}" dt="2023-12-17T17:39:26.327" v="23358" actId="20577"/>
          <ac:spMkLst>
            <pc:docMk/>
            <pc:sldMk cId="3946494776" sldId="330"/>
            <ac:spMk id="2" creationId="{20AEB63D-E412-E79A-A5B6-7933C4ECC5AF}"/>
          </ac:spMkLst>
        </pc:spChg>
        <pc:spChg chg="mod">
          <ac:chgData name="Cameron J" userId="3878b05aa3325a88" providerId="LiveId" clId="{E75FB349-C0B2-4E63-BDBA-21DC5AE3F75C}" dt="2023-12-16T23:37:51.834" v="13736" actId="20577"/>
          <ac:spMkLst>
            <pc:docMk/>
            <pc:sldMk cId="3946494776" sldId="330"/>
            <ac:spMk id="3" creationId="{5CD6A9E3-5153-80CB-0AE4-A31FB79B335E}"/>
          </ac:spMkLst>
        </pc:spChg>
      </pc:sldChg>
      <pc:sldChg chg="add del">
        <pc:chgData name="Cameron J" userId="3878b05aa3325a88" providerId="LiveId" clId="{E75FB349-C0B2-4E63-BDBA-21DC5AE3F75C}" dt="2023-12-16T23:37:59.068" v="13738" actId="2696"/>
        <pc:sldMkLst>
          <pc:docMk/>
          <pc:sldMk cId="516123764" sldId="331"/>
        </pc:sldMkLst>
      </pc:sldChg>
      <pc:sldChg chg="addSp modSp add mod">
        <pc:chgData name="Cameron J" userId="3878b05aa3325a88" providerId="LiveId" clId="{E75FB349-C0B2-4E63-BDBA-21DC5AE3F75C}" dt="2023-12-17T17:39:28.937" v="23360" actId="20577"/>
        <pc:sldMkLst>
          <pc:docMk/>
          <pc:sldMk cId="3250495969" sldId="331"/>
        </pc:sldMkLst>
        <pc:spChg chg="mod">
          <ac:chgData name="Cameron J" userId="3878b05aa3325a88" providerId="LiveId" clId="{E75FB349-C0B2-4E63-BDBA-21DC5AE3F75C}" dt="2023-12-17T17:39:28.937" v="23360" actId="20577"/>
          <ac:spMkLst>
            <pc:docMk/>
            <pc:sldMk cId="3250495969" sldId="331"/>
            <ac:spMk id="2" creationId="{20AEB63D-E412-E79A-A5B6-7933C4ECC5AF}"/>
          </ac:spMkLst>
        </pc:spChg>
        <pc:spChg chg="mod">
          <ac:chgData name="Cameron J" userId="3878b05aa3325a88" providerId="LiveId" clId="{E75FB349-C0B2-4E63-BDBA-21DC5AE3F75C}" dt="2023-12-16T23:38:24.222" v="13751" actId="20577"/>
          <ac:spMkLst>
            <pc:docMk/>
            <pc:sldMk cId="3250495969" sldId="331"/>
            <ac:spMk id="3" creationId="{5CD6A9E3-5153-80CB-0AE4-A31FB79B335E}"/>
          </ac:spMkLst>
        </pc:spChg>
        <pc:spChg chg="add mod">
          <ac:chgData name="Cameron J" userId="3878b05aa3325a88" providerId="LiveId" clId="{E75FB349-C0B2-4E63-BDBA-21DC5AE3F75C}" dt="2023-12-16T23:43:23.698" v="14466" actId="20577"/>
          <ac:spMkLst>
            <pc:docMk/>
            <pc:sldMk cId="3250495969" sldId="331"/>
            <ac:spMk id="6" creationId="{AD5B2154-6263-BADC-51BE-A0726374A830}"/>
          </ac:spMkLst>
        </pc:spChg>
        <pc:picChg chg="add mod">
          <ac:chgData name="Cameron J" userId="3878b05aa3325a88" providerId="LiveId" clId="{E75FB349-C0B2-4E63-BDBA-21DC5AE3F75C}" dt="2023-12-16T23:45:12.527" v="14473" actId="1076"/>
          <ac:picMkLst>
            <pc:docMk/>
            <pc:sldMk cId="3250495969" sldId="331"/>
            <ac:picMk id="8" creationId="{279180D6-A057-6106-4166-7E6EF2CEB23E}"/>
          </ac:picMkLst>
        </pc:picChg>
        <pc:cxnChg chg="add mod">
          <ac:chgData name="Cameron J" userId="3878b05aa3325a88" providerId="LiveId" clId="{E75FB349-C0B2-4E63-BDBA-21DC5AE3F75C}" dt="2023-12-16T23:38:39.371" v="13752"/>
          <ac:cxnSpMkLst>
            <pc:docMk/>
            <pc:sldMk cId="3250495969" sldId="331"/>
            <ac:cxnSpMk id="5" creationId="{3F6CA360-8589-C873-FD41-E24A7658B896}"/>
          </ac:cxnSpMkLst>
        </pc:cxnChg>
      </pc:sldChg>
      <pc:sldChg chg="modSp add mod">
        <pc:chgData name="Cameron J" userId="3878b05aa3325a88" providerId="LiveId" clId="{E75FB349-C0B2-4E63-BDBA-21DC5AE3F75C}" dt="2023-12-17T00:08:42.366" v="16474" actId="20577"/>
        <pc:sldMkLst>
          <pc:docMk/>
          <pc:sldMk cId="924075013" sldId="332"/>
        </pc:sldMkLst>
        <pc:spChg chg="mod">
          <ac:chgData name="Cameron J" userId="3878b05aa3325a88" providerId="LiveId" clId="{E75FB349-C0B2-4E63-BDBA-21DC5AE3F75C}" dt="2023-12-16T23:49:54.704" v="14546" actId="20577"/>
          <ac:spMkLst>
            <pc:docMk/>
            <pc:sldMk cId="924075013" sldId="332"/>
            <ac:spMk id="2" creationId="{20AEB63D-E412-E79A-A5B6-7933C4ECC5AF}"/>
          </ac:spMkLst>
        </pc:spChg>
        <pc:spChg chg="mod">
          <ac:chgData name="Cameron J" userId="3878b05aa3325a88" providerId="LiveId" clId="{E75FB349-C0B2-4E63-BDBA-21DC5AE3F75C}" dt="2023-12-17T00:08:42.366" v="16474" actId="20577"/>
          <ac:spMkLst>
            <pc:docMk/>
            <pc:sldMk cId="924075013" sldId="332"/>
            <ac:spMk id="3" creationId="{5CD6A9E3-5153-80CB-0AE4-A31FB79B335E}"/>
          </ac:spMkLst>
        </pc:spChg>
      </pc:sldChg>
      <pc:sldChg chg="addSp modSp add mod">
        <pc:chgData name="Cameron J" userId="3878b05aa3325a88" providerId="LiveId" clId="{E75FB349-C0B2-4E63-BDBA-21DC5AE3F75C}" dt="2023-12-17T00:09:54.637" v="16580" actId="20577"/>
        <pc:sldMkLst>
          <pc:docMk/>
          <pc:sldMk cId="2552284300" sldId="333"/>
        </pc:sldMkLst>
        <pc:spChg chg="mod">
          <ac:chgData name="Cameron J" userId="3878b05aa3325a88" providerId="LiveId" clId="{E75FB349-C0B2-4E63-BDBA-21DC5AE3F75C}" dt="2023-12-17T00:09:54.637" v="16580" actId="20577"/>
          <ac:spMkLst>
            <pc:docMk/>
            <pc:sldMk cId="2552284300" sldId="333"/>
            <ac:spMk id="3" creationId="{5CD6A9E3-5153-80CB-0AE4-A31FB79B335E}"/>
          </ac:spMkLst>
        </pc:spChg>
        <pc:graphicFrameChg chg="add mod modGraphic">
          <ac:chgData name="Cameron J" userId="3878b05aa3325a88" providerId="LiveId" clId="{E75FB349-C0B2-4E63-BDBA-21DC5AE3F75C}" dt="2023-12-17T00:04:16.285" v="16124" actId="1076"/>
          <ac:graphicFrameMkLst>
            <pc:docMk/>
            <pc:sldMk cId="2552284300" sldId="333"/>
            <ac:graphicFrameMk id="5" creationId="{2450CC6C-6627-8F1A-F0F8-5A2C53369ACE}"/>
          </ac:graphicFrameMkLst>
        </pc:graphicFrameChg>
      </pc:sldChg>
      <pc:sldChg chg="modSp add del mod ord">
        <pc:chgData name="Cameron J" userId="3878b05aa3325a88" providerId="LiveId" clId="{E75FB349-C0B2-4E63-BDBA-21DC5AE3F75C}" dt="2023-12-16T23:57:01.761" v="15106" actId="2696"/>
        <pc:sldMkLst>
          <pc:docMk/>
          <pc:sldMk cId="858810500" sldId="334"/>
        </pc:sldMkLst>
        <pc:spChg chg="mod">
          <ac:chgData name="Cameron J" userId="3878b05aa3325a88" providerId="LiveId" clId="{E75FB349-C0B2-4E63-BDBA-21DC5AE3F75C}" dt="2023-12-16T23:57:00.140" v="15105" actId="20577"/>
          <ac:spMkLst>
            <pc:docMk/>
            <pc:sldMk cId="858810500" sldId="334"/>
            <ac:spMk id="3" creationId="{5CD6A9E3-5153-80CB-0AE4-A31FB79B335E}"/>
          </ac:spMkLst>
        </pc:spChg>
      </pc:sldChg>
      <pc:sldChg chg="modSp add mod">
        <pc:chgData name="Cameron J" userId="3878b05aa3325a88" providerId="LiveId" clId="{E75FB349-C0B2-4E63-BDBA-21DC5AE3F75C}" dt="2023-12-17T00:31:20.116" v="19266" actId="27636"/>
        <pc:sldMkLst>
          <pc:docMk/>
          <pc:sldMk cId="2379650050" sldId="334"/>
        </pc:sldMkLst>
        <pc:spChg chg="mod">
          <ac:chgData name="Cameron J" userId="3878b05aa3325a88" providerId="LiveId" clId="{E75FB349-C0B2-4E63-BDBA-21DC5AE3F75C}" dt="2023-12-17T00:31:20.116" v="19266" actId="27636"/>
          <ac:spMkLst>
            <pc:docMk/>
            <pc:sldMk cId="2379650050" sldId="334"/>
            <ac:spMk id="3" creationId="{5CD6A9E3-5153-80CB-0AE4-A31FB79B335E}"/>
          </ac:spMkLst>
        </pc:spChg>
        <pc:graphicFrameChg chg="mod modGraphic">
          <ac:chgData name="Cameron J" userId="3878b05aa3325a88" providerId="LiveId" clId="{E75FB349-C0B2-4E63-BDBA-21DC5AE3F75C}" dt="2023-12-17T00:09:06.504" v="16476" actId="14100"/>
          <ac:graphicFrameMkLst>
            <pc:docMk/>
            <pc:sldMk cId="2379650050" sldId="334"/>
            <ac:graphicFrameMk id="5" creationId="{2450CC6C-6627-8F1A-F0F8-5A2C53369ACE}"/>
          </ac:graphicFrameMkLst>
        </pc:graphicFrameChg>
      </pc:sldChg>
      <pc:sldChg chg="addSp modSp add mod">
        <pc:chgData name="Cameron J" userId="3878b05aa3325a88" providerId="LiveId" clId="{E75FB349-C0B2-4E63-BDBA-21DC5AE3F75C}" dt="2023-12-17T00:54:40.185" v="20687" actId="20577"/>
        <pc:sldMkLst>
          <pc:docMk/>
          <pc:sldMk cId="1525794888" sldId="335"/>
        </pc:sldMkLst>
        <pc:spChg chg="mod">
          <ac:chgData name="Cameron J" userId="3878b05aa3325a88" providerId="LiveId" clId="{E75FB349-C0B2-4E63-BDBA-21DC5AE3F75C}" dt="2023-12-17T00:54:40.185" v="20687" actId="20577"/>
          <ac:spMkLst>
            <pc:docMk/>
            <pc:sldMk cId="1525794888" sldId="335"/>
            <ac:spMk id="3" creationId="{5CD6A9E3-5153-80CB-0AE4-A31FB79B335E}"/>
          </ac:spMkLst>
        </pc:spChg>
        <pc:cxnChg chg="add mod">
          <ac:chgData name="Cameron J" userId="3878b05aa3325a88" providerId="LiveId" clId="{E75FB349-C0B2-4E63-BDBA-21DC5AE3F75C}" dt="2023-12-17T00:18:06.457" v="16971" actId="1582"/>
          <ac:cxnSpMkLst>
            <pc:docMk/>
            <pc:sldMk cId="1525794888" sldId="335"/>
            <ac:cxnSpMk id="7" creationId="{1D08314F-773B-EA11-BCB7-7E0249E29D44}"/>
          </ac:cxnSpMkLst>
        </pc:cxnChg>
        <pc:cxnChg chg="add mod">
          <ac:chgData name="Cameron J" userId="3878b05aa3325a88" providerId="LiveId" clId="{E75FB349-C0B2-4E63-BDBA-21DC5AE3F75C}" dt="2023-12-17T00:18:15.572" v="16974" actId="14100"/>
          <ac:cxnSpMkLst>
            <pc:docMk/>
            <pc:sldMk cId="1525794888" sldId="335"/>
            <ac:cxnSpMk id="8" creationId="{FAB0353C-D90C-3365-64DC-2F1DACEF80F1}"/>
          </ac:cxnSpMkLst>
        </pc:cxnChg>
      </pc:sldChg>
      <pc:sldChg chg="delSp modSp add mod">
        <pc:chgData name="Cameron J" userId="3878b05aa3325a88" providerId="LiveId" clId="{E75FB349-C0B2-4E63-BDBA-21DC5AE3F75C}" dt="2023-12-17T19:58:55.578" v="26740" actId="20577"/>
        <pc:sldMkLst>
          <pc:docMk/>
          <pc:sldMk cId="733039485" sldId="336"/>
        </pc:sldMkLst>
        <pc:spChg chg="mod">
          <ac:chgData name="Cameron J" userId="3878b05aa3325a88" providerId="LiveId" clId="{E75FB349-C0B2-4E63-BDBA-21DC5AE3F75C}" dt="2023-12-17T19:58:55.578" v="26740" actId="20577"/>
          <ac:spMkLst>
            <pc:docMk/>
            <pc:sldMk cId="733039485" sldId="336"/>
            <ac:spMk id="3" creationId="{5CD6A9E3-5153-80CB-0AE4-A31FB79B335E}"/>
          </ac:spMkLst>
        </pc:spChg>
        <pc:cxnChg chg="del">
          <ac:chgData name="Cameron J" userId="3878b05aa3325a88" providerId="LiveId" clId="{E75FB349-C0B2-4E63-BDBA-21DC5AE3F75C}" dt="2023-12-17T00:18:36.441" v="16979" actId="478"/>
          <ac:cxnSpMkLst>
            <pc:docMk/>
            <pc:sldMk cId="733039485" sldId="336"/>
            <ac:cxnSpMk id="7" creationId="{1D08314F-773B-EA11-BCB7-7E0249E29D44}"/>
          </ac:cxnSpMkLst>
        </pc:cxnChg>
        <pc:cxnChg chg="del">
          <ac:chgData name="Cameron J" userId="3878b05aa3325a88" providerId="LiveId" clId="{E75FB349-C0B2-4E63-BDBA-21DC5AE3F75C}" dt="2023-12-17T00:18:37.868" v="16980" actId="478"/>
          <ac:cxnSpMkLst>
            <pc:docMk/>
            <pc:sldMk cId="733039485" sldId="336"/>
            <ac:cxnSpMk id="8" creationId="{FAB0353C-D90C-3365-64DC-2F1DACEF80F1}"/>
          </ac:cxnSpMkLst>
        </pc:cxnChg>
      </pc:sldChg>
      <pc:sldChg chg="addSp delSp modSp add mod ord">
        <pc:chgData name="Cameron J" userId="3878b05aa3325a88" providerId="LiveId" clId="{E75FB349-C0B2-4E63-BDBA-21DC5AE3F75C}" dt="2023-12-17T17:21:03.116" v="23011" actId="478"/>
        <pc:sldMkLst>
          <pc:docMk/>
          <pc:sldMk cId="3519479723" sldId="337"/>
        </pc:sldMkLst>
        <pc:spChg chg="del mod">
          <ac:chgData name="Cameron J" userId="3878b05aa3325a88" providerId="LiveId" clId="{E75FB349-C0B2-4E63-BDBA-21DC5AE3F75C}" dt="2023-12-17T17:21:03.116" v="23011" actId="478"/>
          <ac:spMkLst>
            <pc:docMk/>
            <pc:sldMk cId="3519479723" sldId="337"/>
            <ac:spMk id="2" creationId="{68BF94F9-F466-0B07-BDEE-C1C469D786DB}"/>
          </ac:spMkLst>
        </pc:spChg>
        <pc:spChg chg="mod">
          <ac:chgData name="Cameron J" userId="3878b05aa3325a88" providerId="LiveId" clId="{E75FB349-C0B2-4E63-BDBA-21DC5AE3F75C}" dt="2023-12-17T00:20:13.492" v="17241" actId="20577"/>
          <ac:spMkLst>
            <pc:docMk/>
            <pc:sldMk cId="3519479723" sldId="337"/>
            <ac:spMk id="3" creationId="{BEB51F98-B7F8-82CB-30B1-B0717AEF038F}"/>
          </ac:spMkLst>
        </pc:spChg>
        <pc:spChg chg="add mod">
          <ac:chgData name="Cameron J" userId="3878b05aa3325a88" providerId="LiveId" clId="{E75FB349-C0B2-4E63-BDBA-21DC5AE3F75C}" dt="2023-12-17T17:21:03.116" v="23011" actId="478"/>
          <ac:spMkLst>
            <pc:docMk/>
            <pc:sldMk cId="3519479723" sldId="337"/>
            <ac:spMk id="5" creationId="{74A2ADED-AA95-90A7-877A-1365B12A0CD2}"/>
          </ac:spMkLst>
        </pc:spChg>
      </pc:sldChg>
      <pc:sldChg chg="delSp modSp add mod">
        <pc:chgData name="Cameron J" userId="3878b05aa3325a88" providerId="LiveId" clId="{E75FB349-C0B2-4E63-BDBA-21DC5AE3F75C}" dt="2023-12-17T20:09:15.152" v="27664" actId="27636"/>
        <pc:sldMkLst>
          <pc:docMk/>
          <pc:sldMk cId="3430483932" sldId="338"/>
        </pc:sldMkLst>
        <pc:spChg chg="mod">
          <ac:chgData name="Cameron J" userId="3878b05aa3325a88" providerId="LiveId" clId="{E75FB349-C0B2-4E63-BDBA-21DC5AE3F75C}" dt="2023-12-17T20:09:15.152" v="27664" actId="27636"/>
          <ac:spMkLst>
            <pc:docMk/>
            <pc:sldMk cId="3430483932" sldId="338"/>
            <ac:spMk id="3" creationId="{5CD6A9E3-5153-80CB-0AE4-A31FB79B335E}"/>
          </ac:spMkLst>
        </pc:spChg>
        <pc:graphicFrameChg chg="del">
          <ac:chgData name="Cameron J" userId="3878b05aa3325a88" providerId="LiveId" clId="{E75FB349-C0B2-4E63-BDBA-21DC5AE3F75C}" dt="2023-12-17T00:22:53.522" v="17865" actId="478"/>
          <ac:graphicFrameMkLst>
            <pc:docMk/>
            <pc:sldMk cId="3430483932" sldId="338"/>
            <ac:graphicFrameMk id="5" creationId="{2450CC6C-6627-8F1A-F0F8-5A2C53369ACE}"/>
          </ac:graphicFrameMkLst>
        </pc:graphicFrameChg>
      </pc:sldChg>
      <pc:sldChg chg="modSp add mod">
        <pc:chgData name="Cameron J" userId="3878b05aa3325a88" providerId="LiveId" clId="{E75FB349-C0B2-4E63-BDBA-21DC5AE3F75C}" dt="2023-12-17T00:27:57.562" v="19187" actId="20577"/>
        <pc:sldMkLst>
          <pc:docMk/>
          <pc:sldMk cId="855322812" sldId="339"/>
        </pc:sldMkLst>
        <pc:spChg chg="mod">
          <ac:chgData name="Cameron J" userId="3878b05aa3325a88" providerId="LiveId" clId="{E75FB349-C0B2-4E63-BDBA-21DC5AE3F75C}" dt="2023-12-17T00:27:57.562" v="19187" actId="20577"/>
          <ac:spMkLst>
            <pc:docMk/>
            <pc:sldMk cId="855322812" sldId="339"/>
            <ac:spMk id="3" creationId="{5CD6A9E3-5153-80CB-0AE4-A31FB79B335E}"/>
          </ac:spMkLst>
        </pc:spChg>
      </pc:sldChg>
      <pc:sldChg chg="modSp add mod ord">
        <pc:chgData name="Cameron J" userId="3878b05aa3325a88" providerId="LiveId" clId="{E75FB349-C0B2-4E63-BDBA-21DC5AE3F75C}" dt="2023-12-17T00:35:16.599" v="19575" actId="20577"/>
        <pc:sldMkLst>
          <pc:docMk/>
          <pc:sldMk cId="1655979592" sldId="340"/>
        </pc:sldMkLst>
        <pc:spChg chg="mod">
          <ac:chgData name="Cameron J" userId="3878b05aa3325a88" providerId="LiveId" clId="{E75FB349-C0B2-4E63-BDBA-21DC5AE3F75C}" dt="2023-12-17T00:35:16.599" v="19575" actId="20577"/>
          <ac:spMkLst>
            <pc:docMk/>
            <pc:sldMk cId="1655979592" sldId="340"/>
            <ac:spMk id="3" creationId="{5CD6A9E3-5153-80CB-0AE4-A31FB79B335E}"/>
          </ac:spMkLst>
        </pc:spChg>
      </pc:sldChg>
      <pc:sldChg chg="add del">
        <pc:chgData name="Cameron J" userId="3878b05aa3325a88" providerId="LiveId" clId="{E75FB349-C0B2-4E63-BDBA-21DC5AE3F75C}" dt="2023-12-17T00:28:34.568" v="19189" actId="2696"/>
        <pc:sldMkLst>
          <pc:docMk/>
          <pc:sldMk cId="1983846498" sldId="340"/>
        </pc:sldMkLst>
      </pc:sldChg>
      <pc:sldChg chg="modSp add mod">
        <pc:chgData name="Cameron J" userId="3878b05aa3325a88" providerId="LiveId" clId="{E75FB349-C0B2-4E63-BDBA-21DC5AE3F75C}" dt="2023-12-17T00:47:25.781" v="20330" actId="20577"/>
        <pc:sldMkLst>
          <pc:docMk/>
          <pc:sldMk cId="3746739178" sldId="341"/>
        </pc:sldMkLst>
        <pc:spChg chg="mod">
          <ac:chgData name="Cameron J" userId="3878b05aa3325a88" providerId="LiveId" clId="{E75FB349-C0B2-4E63-BDBA-21DC5AE3F75C}" dt="2023-12-17T00:47:25.781" v="20330" actId="20577"/>
          <ac:spMkLst>
            <pc:docMk/>
            <pc:sldMk cId="3746739178" sldId="341"/>
            <ac:spMk id="2" creationId="{20AEB63D-E412-E79A-A5B6-7933C4ECC5AF}"/>
          </ac:spMkLst>
        </pc:spChg>
        <pc:spChg chg="mod">
          <ac:chgData name="Cameron J" userId="3878b05aa3325a88" providerId="LiveId" clId="{E75FB349-C0B2-4E63-BDBA-21DC5AE3F75C}" dt="2023-12-17T00:36:39.293" v="19673" actId="404"/>
          <ac:spMkLst>
            <pc:docMk/>
            <pc:sldMk cId="3746739178" sldId="341"/>
            <ac:spMk id="3" creationId="{5CD6A9E3-5153-80CB-0AE4-A31FB79B335E}"/>
          </ac:spMkLst>
        </pc:spChg>
      </pc:sldChg>
      <pc:sldChg chg="modSp add mod">
        <pc:chgData name="Cameron J" userId="3878b05aa3325a88" providerId="LiveId" clId="{E75FB349-C0B2-4E63-BDBA-21DC5AE3F75C}" dt="2023-12-17T00:42:52.297" v="20011" actId="20577"/>
        <pc:sldMkLst>
          <pc:docMk/>
          <pc:sldMk cId="1314053809" sldId="342"/>
        </pc:sldMkLst>
        <pc:spChg chg="mod">
          <ac:chgData name="Cameron J" userId="3878b05aa3325a88" providerId="LiveId" clId="{E75FB349-C0B2-4E63-BDBA-21DC5AE3F75C}" dt="2023-12-17T00:42:52.297" v="20011" actId="20577"/>
          <ac:spMkLst>
            <pc:docMk/>
            <pc:sldMk cId="1314053809" sldId="342"/>
            <ac:spMk id="2" creationId="{20AEB63D-E412-E79A-A5B6-7933C4ECC5AF}"/>
          </ac:spMkLst>
        </pc:spChg>
        <pc:spChg chg="mod">
          <ac:chgData name="Cameron J" userId="3878b05aa3325a88" providerId="LiveId" clId="{E75FB349-C0B2-4E63-BDBA-21DC5AE3F75C}" dt="2023-12-17T00:42:38.108" v="19983" actId="20577"/>
          <ac:spMkLst>
            <pc:docMk/>
            <pc:sldMk cId="1314053809" sldId="342"/>
            <ac:spMk id="3" creationId="{5CD6A9E3-5153-80CB-0AE4-A31FB79B335E}"/>
          </ac:spMkLst>
        </pc:spChg>
      </pc:sldChg>
      <pc:sldChg chg="modSp add mod">
        <pc:chgData name="Cameron J" userId="3878b05aa3325a88" providerId="LiveId" clId="{E75FB349-C0B2-4E63-BDBA-21DC5AE3F75C}" dt="2023-12-17T00:47:03.780" v="20318" actId="20577"/>
        <pc:sldMkLst>
          <pc:docMk/>
          <pc:sldMk cId="281549565" sldId="343"/>
        </pc:sldMkLst>
        <pc:spChg chg="mod">
          <ac:chgData name="Cameron J" userId="3878b05aa3325a88" providerId="LiveId" clId="{E75FB349-C0B2-4E63-BDBA-21DC5AE3F75C}" dt="2023-12-17T00:43:21.355" v="20014" actId="20577"/>
          <ac:spMkLst>
            <pc:docMk/>
            <pc:sldMk cId="281549565" sldId="343"/>
            <ac:spMk id="2" creationId="{20AEB63D-E412-E79A-A5B6-7933C4ECC5AF}"/>
          </ac:spMkLst>
        </pc:spChg>
        <pc:spChg chg="mod">
          <ac:chgData name="Cameron J" userId="3878b05aa3325a88" providerId="LiveId" clId="{E75FB349-C0B2-4E63-BDBA-21DC5AE3F75C}" dt="2023-12-17T00:47:03.780" v="20318" actId="20577"/>
          <ac:spMkLst>
            <pc:docMk/>
            <pc:sldMk cId="281549565" sldId="343"/>
            <ac:spMk id="3" creationId="{5CD6A9E3-5153-80CB-0AE4-A31FB79B335E}"/>
          </ac:spMkLst>
        </pc:spChg>
        <pc:graphicFrameChg chg="modGraphic">
          <ac:chgData name="Cameron J" userId="3878b05aa3325a88" providerId="LiveId" clId="{E75FB349-C0B2-4E63-BDBA-21DC5AE3F75C}" dt="2023-12-17T00:45:04.461" v="20098" actId="20577"/>
          <ac:graphicFrameMkLst>
            <pc:docMk/>
            <pc:sldMk cId="281549565" sldId="343"/>
            <ac:graphicFrameMk id="5" creationId="{2450CC6C-6627-8F1A-F0F8-5A2C53369ACE}"/>
          </ac:graphicFrameMkLst>
        </pc:graphicFrameChg>
      </pc:sldChg>
      <pc:sldChg chg="add del">
        <pc:chgData name="Cameron J" userId="3878b05aa3325a88" providerId="LiveId" clId="{E75FB349-C0B2-4E63-BDBA-21DC5AE3F75C}" dt="2023-12-17T16:44:53.027" v="21489" actId="47"/>
        <pc:sldMkLst>
          <pc:docMk/>
          <pc:sldMk cId="2287006471" sldId="344"/>
        </pc:sldMkLst>
      </pc:sldChg>
      <pc:sldChg chg="addSp delSp modSp add mod">
        <pc:chgData name="Cameron J" userId="3878b05aa3325a88" providerId="LiveId" clId="{E75FB349-C0B2-4E63-BDBA-21DC5AE3F75C}" dt="2023-12-17T20:09:00.057" v="27661" actId="20577"/>
        <pc:sldMkLst>
          <pc:docMk/>
          <pc:sldMk cId="2220230538" sldId="345"/>
        </pc:sldMkLst>
        <pc:spChg chg="mod">
          <ac:chgData name="Cameron J" userId="3878b05aa3325a88" providerId="LiveId" clId="{E75FB349-C0B2-4E63-BDBA-21DC5AE3F75C}" dt="2023-12-17T00:47:46.891" v="20345" actId="20577"/>
          <ac:spMkLst>
            <pc:docMk/>
            <pc:sldMk cId="2220230538" sldId="345"/>
            <ac:spMk id="2" creationId="{20AEB63D-E412-E79A-A5B6-7933C4ECC5AF}"/>
          </ac:spMkLst>
        </pc:spChg>
        <pc:spChg chg="mod">
          <ac:chgData name="Cameron J" userId="3878b05aa3325a88" providerId="LiveId" clId="{E75FB349-C0B2-4E63-BDBA-21DC5AE3F75C}" dt="2023-12-17T20:09:00.057" v="27661" actId="20577"/>
          <ac:spMkLst>
            <pc:docMk/>
            <pc:sldMk cId="2220230538" sldId="345"/>
            <ac:spMk id="3" creationId="{5CD6A9E3-5153-80CB-0AE4-A31FB79B335E}"/>
          </ac:spMkLst>
        </pc:spChg>
        <pc:graphicFrameChg chg="del">
          <ac:chgData name="Cameron J" userId="3878b05aa3325a88" providerId="LiveId" clId="{E75FB349-C0B2-4E63-BDBA-21DC5AE3F75C}" dt="2023-12-17T00:47:52.679" v="20346" actId="478"/>
          <ac:graphicFrameMkLst>
            <pc:docMk/>
            <pc:sldMk cId="2220230538" sldId="345"/>
            <ac:graphicFrameMk id="5" creationId="{2450CC6C-6627-8F1A-F0F8-5A2C53369ACE}"/>
          </ac:graphicFrameMkLst>
        </pc:graphicFrameChg>
        <pc:graphicFrameChg chg="add mod modGraphic">
          <ac:chgData name="Cameron J" userId="3878b05aa3325a88" providerId="LiveId" clId="{E75FB349-C0B2-4E63-BDBA-21DC5AE3F75C}" dt="2023-12-17T00:47:57.273" v="20349" actId="14100"/>
          <ac:graphicFrameMkLst>
            <pc:docMk/>
            <pc:sldMk cId="2220230538" sldId="345"/>
            <ac:graphicFrameMk id="6" creationId="{8223D1FA-51EB-0FEE-1BB1-4407790A6D05}"/>
          </ac:graphicFrameMkLst>
        </pc:graphicFrameChg>
      </pc:sldChg>
      <pc:sldChg chg="add del">
        <pc:chgData name="Cameron J" userId="3878b05aa3325a88" providerId="LiveId" clId="{E75FB349-C0B2-4E63-BDBA-21DC5AE3F75C}" dt="2023-12-17T01:00:23.642" v="21172" actId="2696"/>
        <pc:sldMkLst>
          <pc:docMk/>
          <pc:sldMk cId="1741716368" sldId="346"/>
        </pc:sldMkLst>
      </pc:sldChg>
      <pc:sldChg chg="modSp add mod">
        <pc:chgData name="Cameron J" userId="3878b05aa3325a88" providerId="LiveId" clId="{E75FB349-C0B2-4E63-BDBA-21DC5AE3F75C}" dt="2023-12-17T16:49:03.411" v="21567" actId="27636"/>
        <pc:sldMkLst>
          <pc:docMk/>
          <pc:sldMk cId="1251317752" sldId="347"/>
        </pc:sldMkLst>
        <pc:spChg chg="mod">
          <ac:chgData name="Cameron J" userId="3878b05aa3325a88" providerId="LiveId" clId="{E75FB349-C0B2-4E63-BDBA-21DC5AE3F75C}" dt="2023-12-17T16:49:03.411" v="21567" actId="27636"/>
          <ac:spMkLst>
            <pc:docMk/>
            <pc:sldMk cId="1251317752" sldId="347"/>
            <ac:spMk id="3" creationId="{5CD6A9E3-5153-80CB-0AE4-A31FB79B335E}"/>
          </ac:spMkLst>
        </pc:spChg>
      </pc:sldChg>
      <pc:sldChg chg="addSp delSp modSp add mod">
        <pc:chgData name="Cameron J" userId="3878b05aa3325a88" providerId="LiveId" clId="{E75FB349-C0B2-4E63-BDBA-21DC5AE3F75C}" dt="2023-12-17T19:58:36.799" v="26735" actId="20577"/>
        <pc:sldMkLst>
          <pc:docMk/>
          <pc:sldMk cId="800867694" sldId="348"/>
        </pc:sldMkLst>
        <pc:spChg chg="add del mod">
          <ac:chgData name="Cameron J" userId="3878b05aa3325a88" providerId="LiveId" clId="{E75FB349-C0B2-4E63-BDBA-21DC5AE3F75C}" dt="2023-12-17T19:58:36.799" v="26735" actId="20577"/>
          <ac:spMkLst>
            <pc:docMk/>
            <pc:sldMk cId="800867694" sldId="348"/>
            <ac:spMk id="3" creationId="{5CD6A9E3-5153-80CB-0AE4-A31FB79B335E}"/>
          </ac:spMkLst>
        </pc:spChg>
        <pc:spChg chg="add del mod">
          <ac:chgData name="Cameron J" userId="3878b05aa3325a88" providerId="LiveId" clId="{E75FB349-C0B2-4E63-BDBA-21DC5AE3F75C}" dt="2023-12-17T16:48:02.047" v="21498"/>
          <ac:spMkLst>
            <pc:docMk/>
            <pc:sldMk cId="800867694" sldId="348"/>
            <ac:spMk id="5" creationId="{39F383C4-F14C-D6A3-A4E1-F6F6BAECCC91}"/>
          </ac:spMkLst>
        </pc:spChg>
        <pc:graphicFrameChg chg="del">
          <ac:chgData name="Cameron J" userId="3878b05aa3325a88" providerId="LiveId" clId="{E75FB349-C0B2-4E63-BDBA-21DC5AE3F75C}" dt="2023-12-17T16:47:49.418" v="21493" actId="478"/>
          <ac:graphicFrameMkLst>
            <pc:docMk/>
            <pc:sldMk cId="800867694" sldId="348"/>
            <ac:graphicFrameMk id="6" creationId="{8223D1FA-51EB-0FEE-1BB1-4407790A6D05}"/>
          </ac:graphicFrameMkLst>
        </pc:graphicFrameChg>
        <pc:picChg chg="add del mod">
          <ac:chgData name="Cameron J" userId="3878b05aa3325a88" providerId="LiveId" clId="{E75FB349-C0B2-4E63-BDBA-21DC5AE3F75C}" dt="2023-12-17T16:51:15.422" v="21700" actId="478"/>
          <ac:picMkLst>
            <pc:docMk/>
            <pc:sldMk cId="800867694" sldId="348"/>
            <ac:picMk id="8" creationId="{55A1EB8E-FC77-728E-E31A-9462EFE936A1}"/>
          </ac:picMkLst>
        </pc:picChg>
        <pc:picChg chg="add mod">
          <ac:chgData name="Cameron J" userId="3878b05aa3325a88" providerId="LiveId" clId="{E75FB349-C0B2-4E63-BDBA-21DC5AE3F75C}" dt="2023-12-17T16:51:20.805" v="21703" actId="1076"/>
          <ac:picMkLst>
            <pc:docMk/>
            <pc:sldMk cId="800867694" sldId="348"/>
            <ac:picMk id="10" creationId="{9E308510-F928-907C-2E74-AAFBAD1719FF}"/>
          </ac:picMkLst>
        </pc:picChg>
      </pc:sldChg>
      <pc:sldChg chg="add del">
        <pc:chgData name="Cameron J" userId="3878b05aa3325a88" providerId="LiveId" clId="{E75FB349-C0B2-4E63-BDBA-21DC5AE3F75C}" dt="2023-12-17T16:47:53.831" v="21496"/>
        <pc:sldMkLst>
          <pc:docMk/>
          <pc:sldMk cId="503938696" sldId="349"/>
        </pc:sldMkLst>
      </pc:sldChg>
      <pc:sldChg chg="addSp delSp modSp add mod">
        <pc:chgData name="Cameron J" userId="3878b05aa3325a88" providerId="LiveId" clId="{E75FB349-C0B2-4E63-BDBA-21DC5AE3F75C}" dt="2023-12-17T17:02:06.725" v="22675" actId="13926"/>
        <pc:sldMkLst>
          <pc:docMk/>
          <pc:sldMk cId="1874263863" sldId="349"/>
        </pc:sldMkLst>
        <pc:spChg chg="mod">
          <ac:chgData name="Cameron J" userId="3878b05aa3325a88" providerId="LiveId" clId="{E75FB349-C0B2-4E63-BDBA-21DC5AE3F75C}" dt="2023-12-17T16:59:21.358" v="22098" actId="20577"/>
          <ac:spMkLst>
            <pc:docMk/>
            <pc:sldMk cId="1874263863" sldId="349"/>
            <ac:spMk id="3" creationId="{5CD6A9E3-5153-80CB-0AE4-A31FB79B335E}"/>
          </ac:spMkLst>
        </pc:spChg>
        <pc:spChg chg="add mod">
          <ac:chgData name="Cameron J" userId="3878b05aa3325a88" providerId="LiveId" clId="{E75FB349-C0B2-4E63-BDBA-21DC5AE3F75C}" dt="2023-12-17T17:02:06.725" v="22675" actId="13926"/>
          <ac:spMkLst>
            <pc:docMk/>
            <pc:sldMk cId="1874263863" sldId="349"/>
            <ac:spMk id="6" creationId="{78BF5B2A-AFAA-8810-115F-D748D858DB6F}"/>
          </ac:spMkLst>
        </pc:spChg>
        <pc:picChg chg="del">
          <ac:chgData name="Cameron J" userId="3878b05aa3325a88" providerId="LiveId" clId="{E75FB349-C0B2-4E63-BDBA-21DC5AE3F75C}" dt="2023-12-17T16:58:52.075" v="22068" actId="478"/>
          <ac:picMkLst>
            <pc:docMk/>
            <pc:sldMk cId="1874263863" sldId="349"/>
            <ac:picMk id="10" creationId="{9E308510-F928-907C-2E74-AAFBAD1719FF}"/>
          </ac:picMkLst>
        </pc:picChg>
      </pc:sldChg>
      <pc:sldChg chg="modSp add mod">
        <pc:chgData name="Cameron J" userId="3878b05aa3325a88" providerId="LiveId" clId="{E75FB349-C0B2-4E63-BDBA-21DC5AE3F75C}" dt="2023-12-17T17:09:20.529" v="22852"/>
        <pc:sldMkLst>
          <pc:docMk/>
          <pc:sldMk cId="3286725634" sldId="350"/>
        </pc:sldMkLst>
        <pc:spChg chg="mod">
          <ac:chgData name="Cameron J" userId="3878b05aa3325a88" providerId="LiveId" clId="{E75FB349-C0B2-4E63-BDBA-21DC5AE3F75C}" dt="2023-12-17T17:09:20.529" v="22852"/>
          <ac:spMkLst>
            <pc:docMk/>
            <pc:sldMk cId="3286725634" sldId="350"/>
            <ac:spMk id="3" creationId="{5CD6A9E3-5153-80CB-0AE4-A31FB79B335E}"/>
          </ac:spMkLst>
        </pc:spChg>
        <pc:graphicFrameChg chg="mod modGraphic">
          <ac:chgData name="Cameron J" userId="3878b05aa3325a88" providerId="LiveId" clId="{E75FB349-C0B2-4E63-BDBA-21DC5AE3F75C}" dt="2023-12-17T17:08:05.297" v="22773" actId="403"/>
          <ac:graphicFrameMkLst>
            <pc:docMk/>
            <pc:sldMk cId="3286725634" sldId="350"/>
            <ac:graphicFrameMk id="6" creationId="{8223D1FA-51EB-0FEE-1BB1-4407790A6D05}"/>
          </ac:graphicFrameMkLst>
        </pc:graphicFrameChg>
      </pc:sldChg>
      <pc:sldChg chg="modSp add mod">
        <pc:chgData name="Cameron J" userId="3878b05aa3325a88" providerId="LiveId" clId="{E75FB349-C0B2-4E63-BDBA-21DC5AE3F75C}" dt="2023-12-17T17:10:51.064" v="22947" actId="2711"/>
        <pc:sldMkLst>
          <pc:docMk/>
          <pc:sldMk cId="3767635693" sldId="351"/>
        </pc:sldMkLst>
        <pc:spChg chg="mod">
          <ac:chgData name="Cameron J" userId="3878b05aa3325a88" providerId="LiveId" clId="{E75FB349-C0B2-4E63-BDBA-21DC5AE3F75C}" dt="2023-12-17T17:10:51.064" v="22947" actId="2711"/>
          <ac:spMkLst>
            <pc:docMk/>
            <pc:sldMk cId="3767635693" sldId="351"/>
            <ac:spMk id="3" creationId="{5CD6A9E3-5153-80CB-0AE4-A31FB79B335E}"/>
          </ac:spMkLst>
        </pc:spChg>
        <pc:graphicFrameChg chg="modGraphic">
          <ac:chgData name="Cameron J" userId="3878b05aa3325a88" providerId="LiveId" clId="{E75FB349-C0B2-4E63-BDBA-21DC5AE3F75C}" dt="2023-12-17T17:09:29.492" v="22857" actId="404"/>
          <ac:graphicFrameMkLst>
            <pc:docMk/>
            <pc:sldMk cId="3767635693" sldId="351"/>
            <ac:graphicFrameMk id="6" creationId="{8223D1FA-51EB-0FEE-1BB1-4407790A6D05}"/>
          </ac:graphicFrameMkLst>
        </pc:graphicFrameChg>
      </pc:sldChg>
      <pc:sldChg chg="addSp delSp modSp add mod">
        <pc:chgData name="Cameron J" userId="3878b05aa3325a88" providerId="LiveId" clId="{E75FB349-C0B2-4E63-BDBA-21DC5AE3F75C}" dt="2023-12-17T17:41:01.114" v="23362" actId="20577"/>
        <pc:sldMkLst>
          <pc:docMk/>
          <pc:sldMk cId="1223470880" sldId="352"/>
        </pc:sldMkLst>
        <pc:spChg chg="mod">
          <ac:chgData name="Cameron J" userId="3878b05aa3325a88" providerId="LiveId" clId="{E75FB349-C0B2-4E63-BDBA-21DC5AE3F75C}" dt="2023-12-17T17:41:01.114" v="23362" actId="20577"/>
          <ac:spMkLst>
            <pc:docMk/>
            <pc:sldMk cId="1223470880" sldId="352"/>
            <ac:spMk id="2" creationId="{20AEB63D-E412-E79A-A5B6-7933C4ECC5AF}"/>
          </ac:spMkLst>
        </pc:spChg>
        <pc:spChg chg="mod">
          <ac:chgData name="Cameron J" userId="3878b05aa3325a88" providerId="LiveId" clId="{E75FB349-C0B2-4E63-BDBA-21DC5AE3F75C}" dt="2023-12-17T17:28:15.040" v="23148" actId="403"/>
          <ac:spMkLst>
            <pc:docMk/>
            <pc:sldMk cId="1223470880" sldId="352"/>
            <ac:spMk id="3" creationId="{5CD6A9E3-5153-80CB-0AE4-A31FB79B335E}"/>
          </ac:spMkLst>
        </pc:spChg>
        <pc:picChg chg="add del">
          <ac:chgData name="Cameron J" userId="3878b05aa3325a88" providerId="LiveId" clId="{E75FB349-C0B2-4E63-BDBA-21DC5AE3F75C}" dt="2023-12-17T17:29:48.775" v="23151" actId="478"/>
          <ac:picMkLst>
            <pc:docMk/>
            <pc:sldMk cId="1223470880" sldId="352"/>
            <ac:picMk id="6" creationId="{BD239220-AC13-9A6E-C5CE-1B1B4F7F3E93}"/>
          </ac:picMkLst>
        </pc:picChg>
      </pc:sldChg>
      <pc:sldChg chg="addSp delSp modSp add mod">
        <pc:chgData name="Cameron J" userId="3878b05aa3325a88" providerId="LiveId" clId="{E75FB349-C0B2-4E63-BDBA-21DC5AE3F75C}" dt="2023-12-17T17:41:03.568" v="23364" actId="20577"/>
        <pc:sldMkLst>
          <pc:docMk/>
          <pc:sldMk cId="1442327056" sldId="353"/>
        </pc:sldMkLst>
        <pc:spChg chg="mod">
          <ac:chgData name="Cameron J" userId="3878b05aa3325a88" providerId="LiveId" clId="{E75FB349-C0B2-4E63-BDBA-21DC5AE3F75C}" dt="2023-12-17T17:41:03.568" v="23364" actId="20577"/>
          <ac:spMkLst>
            <pc:docMk/>
            <pc:sldMk cId="1442327056" sldId="353"/>
            <ac:spMk id="2" creationId="{20AEB63D-E412-E79A-A5B6-7933C4ECC5AF}"/>
          </ac:spMkLst>
        </pc:spChg>
        <pc:spChg chg="mod">
          <ac:chgData name="Cameron J" userId="3878b05aa3325a88" providerId="LiveId" clId="{E75FB349-C0B2-4E63-BDBA-21DC5AE3F75C}" dt="2023-12-17T17:30:05.056" v="23161" actId="27636"/>
          <ac:spMkLst>
            <pc:docMk/>
            <pc:sldMk cId="1442327056" sldId="353"/>
            <ac:spMk id="3" creationId="{5CD6A9E3-5153-80CB-0AE4-A31FB79B335E}"/>
          </ac:spMkLst>
        </pc:spChg>
        <pc:spChg chg="add mod">
          <ac:chgData name="Cameron J" userId="3878b05aa3325a88" providerId="LiveId" clId="{E75FB349-C0B2-4E63-BDBA-21DC5AE3F75C}" dt="2023-12-17T17:32:58.508" v="23341"/>
          <ac:spMkLst>
            <pc:docMk/>
            <pc:sldMk cId="1442327056" sldId="353"/>
            <ac:spMk id="9" creationId="{C26E92EF-0F8E-D528-5D14-D86BAF84F852}"/>
          </ac:spMkLst>
        </pc:spChg>
        <pc:picChg chg="del mod">
          <ac:chgData name="Cameron J" userId="3878b05aa3325a88" providerId="LiveId" clId="{E75FB349-C0B2-4E63-BDBA-21DC5AE3F75C}" dt="2023-12-17T17:31:56.996" v="23165" actId="478"/>
          <ac:picMkLst>
            <pc:docMk/>
            <pc:sldMk cId="1442327056" sldId="353"/>
            <ac:picMk id="6" creationId="{BD239220-AC13-9A6E-C5CE-1B1B4F7F3E93}"/>
          </ac:picMkLst>
        </pc:picChg>
        <pc:picChg chg="add mod">
          <ac:chgData name="Cameron J" userId="3878b05aa3325a88" providerId="LiveId" clId="{E75FB349-C0B2-4E63-BDBA-21DC5AE3F75C}" dt="2023-12-17T17:31:59.590" v="23166" actId="1076"/>
          <ac:picMkLst>
            <pc:docMk/>
            <pc:sldMk cId="1442327056" sldId="353"/>
            <ac:picMk id="8" creationId="{5B1FB30A-5BF0-D722-CC96-96E44F84E4C0}"/>
          </ac:picMkLst>
        </pc:picChg>
        <pc:cxnChg chg="add mod">
          <ac:chgData name="Cameron J" userId="3878b05aa3325a88" providerId="LiveId" clId="{E75FB349-C0B2-4E63-BDBA-21DC5AE3F75C}" dt="2023-12-17T17:30:17.665" v="23162"/>
          <ac:cxnSpMkLst>
            <pc:docMk/>
            <pc:sldMk cId="1442327056" sldId="353"/>
            <ac:cxnSpMk id="5" creationId="{CE01CD0C-420D-86F8-ACBC-BE67494034E2}"/>
          </ac:cxnSpMkLst>
        </pc:cxnChg>
      </pc:sldChg>
      <pc:sldChg chg="modSp add mod ord">
        <pc:chgData name="Cameron J" userId="3878b05aa3325a88" providerId="LiveId" clId="{E75FB349-C0B2-4E63-BDBA-21DC5AE3F75C}" dt="2023-12-17T17:50:42.111" v="23876" actId="20577"/>
        <pc:sldMkLst>
          <pc:docMk/>
          <pc:sldMk cId="3036591659" sldId="354"/>
        </pc:sldMkLst>
        <pc:spChg chg="mod">
          <ac:chgData name="Cameron J" userId="3878b05aa3325a88" providerId="LiveId" clId="{E75FB349-C0B2-4E63-BDBA-21DC5AE3F75C}" dt="2023-12-17T17:50:42.111" v="23876" actId="20577"/>
          <ac:spMkLst>
            <pc:docMk/>
            <pc:sldMk cId="3036591659" sldId="354"/>
            <ac:spMk id="3" creationId="{5CD6A9E3-5153-80CB-0AE4-A31FB79B335E}"/>
          </ac:spMkLst>
        </pc:spChg>
      </pc:sldChg>
      <pc:sldChg chg="addSp modSp add mod">
        <pc:chgData name="Cameron J" userId="3878b05aa3325a88" providerId="LiveId" clId="{E75FB349-C0B2-4E63-BDBA-21DC5AE3F75C}" dt="2023-12-17T18:01:33.050" v="25325" actId="13926"/>
        <pc:sldMkLst>
          <pc:docMk/>
          <pc:sldMk cId="343363137" sldId="355"/>
        </pc:sldMkLst>
        <pc:spChg chg="mod">
          <ac:chgData name="Cameron J" userId="3878b05aa3325a88" providerId="LiveId" clId="{E75FB349-C0B2-4E63-BDBA-21DC5AE3F75C}" dt="2023-12-17T17:50:26.438" v="23866" actId="20577"/>
          <ac:spMkLst>
            <pc:docMk/>
            <pc:sldMk cId="343363137" sldId="355"/>
            <ac:spMk id="3" creationId="{5CD6A9E3-5153-80CB-0AE4-A31FB79B335E}"/>
          </ac:spMkLst>
        </pc:spChg>
        <pc:spChg chg="add mod">
          <ac:chgData name="Cameron J" userId="3878b05aa3325a88" providerId="LiveId" clId="{E75FB349-C0B2-4E63-BDBA-21DC5AE3F75C}" dt="2023-12-17T18:01:33.050" v="25325" actId="13926"/>
          <ac:spMkLst>
            <pc:docMk/>
            <pc:sldMk cId="343363137" sldId="355"/>
            <ac:spMk id="6" creationId="{8BC41F47-13AA-15D1-D597-76DA66943D57}"/>
          </ac:spMkLst>
        </pc:spChg>
        <pc:cxnChg chg="add mod">
          <ac:chgData name="Cameron J" userId="3878b05aa3325a88" providerId="LiveId" clId="{E75FB349-C0B2-4E63-BDBA-21DC5AE3F75C}" dt="2023-12-17T17:46:45.645" v="23603" actId="1076"/>
          <ac:cxnSpMkLst>
            <pc:docMk/>
            <pc:sldMk cId="343363137" sldId="355"/>
            <ac:cxnSpMk id="5" creationId="{3A6302BB-87CA-9123-F087-9E9811D5AED0}"/>
          </ac:cxnSpMkLst>
        </pc:cxnChg>
      </pc:sldChg>
      <pc:sldChg chg="modSp add mod">
        <pc:chgData name="Cameron J" userId="3878b05aa3325a88" providerId="LiveId" clId="{E75FB349-C0B2-4E63-BDBA-21DC5AE3F75C}" dt="2023-12-17T17:53:47.733" v="24204" actId="115"/>
        <pc:sldMkLst>
          <pc:docMk/>
          <pc:sldMk cId="3664982674" sldId="356"/>
        </pc:sldMkLst>
        <pc:spChg chg="mod">
          <ac:chgData name="Cameron J" userId="3878b05aa3325a88" providerId="LiveId" clId="{E75FB349-C0B2-4E63-BDBA-21DC5AE3F75C}" dt="2023-12-17T17:52:56.511" v="24164" actId="6549"/>
          <ac:spMkLst>
            <pc:docMk/>
            <pc:sldMk cId="3664982674" sldId="356"/>
            <ac:spMk id="2" creationId="{20AEB63D-E412-E79A-A5B6-7933C4ECC5AF}"/>
          </ac:spMkLst>
        </pc:spChg>
        <pc:spChg chg="mod">
          <ac:chgData name="Cameron J" userId="3878b05aa3325a88" providerId="LiveId" clId="{E75FB349-C0B2-4E63-BDBA-21DC5AE3F75C}" dt="2023-12-17T17:53:47.733" v="24204" actId="115"/>
          <ac:spMkLst>
            <pc:docMk/>
            <pc:sldMk cId="3664982674" sldId="356"/>
            <ac:spMk id="3" creationId="{5CD6A9E3-5153-80CB-0AE4-A31FB79B335E}"/>
          </ac:spMkLst>
        </pc:spChg>
      </pc:sldChg>
      <pc:sldChg chg="addSp modSp add mod">
        <pc:chgData name="Cameron J" userId="3878b05aa3325a88" providerId="LiveId" clId="{E75FB349-C0B2-4E63-BDBA-21DC5AE3F75C}" dt="2023-12-17T18:01:18.112" v="25324" actId="313"/>
        <pc:sldMkLst>
          <pc:docMk/>
          <pc:sldMk cId="2833196476" sldId="357"/>
        </pc:sldMkLst>
        <pc:spChg chg="mod">
          <ac:chgData name="Cameron J" userId="3878b05aa3325a88" providerId="LiveId" clId="{E75FB349-C0B2-4E63-BDBA-21DC5AE3F75C}" dt="2023-12-17T17:55:57.652" v="24207" actId="27636"/>
          <ac:spMkLst>
            <pc:docMk/>
            <pc:sldMk cId="2833196476" sldId="357"/>
            <ac:spMk id="3" creationId="{5CD6A9E3-5153-80CB-0AE4-A31FB79B335E}"/>
          </ac:spMkLst>
        </pc:spChg>
        <pc:spChg chg="add mod">
          <ac:chgData name="Cameron J" userId="3878b05aa3325a88" providerId="LiveId" clId="{E75FB349-C0B2-4E63-BDBA-21DC5AE3F75C}" dt="2023-12-17T18:01:18.112" v="25324" actId="313"/>
          <ac:spMkLst>
            <pc:docMk/>
            <pc:sldMk cId="2833196476" sldId="357"/>
            <ac:spMk id="6" creationId="{467D8A31-878C-524B-2494-69DA3189E9DC}"/>
          </ac:spMkLst>
        </pc:spChg>
        <pc:cxnChg chg="add mod">
          <ac:chgData name="Cameron J" userId="3878b05aa3325a88" providerId="LiveId" clId="{E75FB349-C0B2-4E63-BDBA-21DC5AE3F75C}" dt="2023-12-17T17:56:02.778" v="24224" actId="1038"/>
          <ac:cxnSpMkLst>
            <pc:docMk/>
            <pc:sldMk cId="2833196476" sldId="357"/>
            <ac:cxnSpMk id="5" creationId="{44D90DEF-4D58-0681-3AD3-49A10AA3CF65}"/>
          </ac:cxnSpMkLst>
        </pc:cxnChg>
      </pc:sldChg>
      <pc:sldChg chg="modSp add mod ord">
        <pc:chgData name="Cameron J" userId="3878b05aa3325a88" providerId="LiveId" clId="{E75FB349-C0B2-4E63-BDBA-21DC5AE3F75C}" dt="2023-12-17T20:00:10.282" v="26907" actId="20577"/>
        <pc:sldMkLst>
          <pc:docMk/>
          <pc:sldMk cId="2847450071" sldId="358"/>
        </pc:sldMkLst>
        <pc:spChg chg="mod">
          <ac:chgData name="Cameron J" userId="3878b05aa3325a88" providerId="LiveId" clId="{E75FB349-C0B2-4E63-BDBA-21DC5AE3F75C}" dt="2023-12-17T20:00:10.282" v="26907" actId="20577"/>
          <ac:spMkLst>
            <pc:docMk/>
            <pc:sldMk cId="2847450071" sldId="358"/>
            <ac:spMk id="3" creationId="{5CD6A9E3-5153-80CB-0AE4-A31FB79B335E}"/>
          </ac:spMkLst>
        </pc:spChg>
      </pc:sldChg>
      <pc:sldChg chg="addSp modSp add mod">
        <pc:chgData name="Cameron J" userId="3878b05aa3325a88" providerId="LiveId" clId="{E75FB349-C0B2-4E63-BDBA-21DC5AE3F75C}" dt="2023-12-17T19:52:13.036" v="26301" actId="20577"/>
        <pc:sldMkLst>
          <pc:docMk/>
          <pc:sldMk cId="2713337380" sldId="359"/>
        </pc:sldMkLst>
        <pc:spChg chg="mod">
          <ac:chgData name="Cameron J" userId="3878b05aa3325a88" providerId="LiveId" clId="{E75FB349-C0B2-4E63-BDBA-21DC5AE3F75C}" dt="2023-12-17T19:52:13.036" v="26301" actId="20577"/>
          <ac:spMkLst>
            <pc:docMk/>
            <pc:sldMk cId="2713337380" sldId="359"/>
            <ac:spMk id="3" creationId="{5CD6A9E3-5153-80CB-0AE4-A31FB79B335E}"/>
          </ac:spMkLst>
        </pc:spChg>
        <pc:picChg chg="add mod">
          <ac:chgData name="Cameron J" userId="3878b05aa3325a88" providerId="LiveId" clId="{E75FB349-C0B2-4E63-BDBA-21DC5AE3F75C}" dt="2023-12-17T19:50:45.574" v="26247" actId="1076"/>
          <ac:picMkLst>
            <pc:docMk/>
            <pc:sldMk cId="2713337380" sldId="359"/>
            <ac:picMk id="6" creationId="{1A057E02-0CE0-55B7-4C9E-F6347CA1BCA9}"/>
          </ac:picMkLst>
        </pc:picChg>
      </pc:sldChg>
      <pc:sldChg chg="modSp add del mod">
        <pc:chgData name="Cameron J" userId="3878b05aa3325a88" providerId="LiveId" clId="{E75FB349-C0B2-4E63-BDBA-21DC5AE3F75C}" dt="2023-12-17T19:56:55.084" v="26594" actId="2696"/>
        <pc:sldMkLst>
          <pc:docMk/>
          <pc:sldMk cId="3642297781" sldId="360"/>
        </pc:sldMkLst>
        <pc:spChg chg="mod">
          <ac:chgData name="Cameron J" userId="3878b05aa3325a88" providerId="LiveId" clId="{E75FB349-C0B2-4E63-BDBA-21DC5AE3F75C}" dt="2023-12-17T19:49:46.868" v="26224" actId="20577"/>
          <ac:spMkLst>
            <pc:docMk/>
            <pc:sldMk cId="3642297781" sldId="360"/>
            <ac:spMk id="3" creationId="{5CD6A9E3-5153-80CB-0AE4-A31FB79B335E}"/>
          </ac:spMkLst>
        </pc:spChg>
      </pc:sldChg>
      <pc:sldChg chg="modSp add mod">
        <pc:chgData name="Cameron J" userId="3878b05aa3325a88" providerId="LiveId" clId="{E75FB349-C0B2-4E63-BDBA-21DC5AE3F75C}" dt="2023-12-17T20:08:18.697" v="27652" actId="20577"/>
        <pc:sldMkLst>
          <pc:docMk/>
          <pc:sldMk cId="457627708" sldId="361"/>
        </pc:sldMkLst>
        <pc:spChg chg="mod">
          <ac:chgData name="Cameron J" userId="3878b05aa3325a88" providerId="LiveId" clId="{E75FB349-C0B2-4E63-BDBA-21DC5AE3F75C}" dt="2023-12-17T20:08:18.697" v="27652" actId="20577"/>
          <ac:spMkLst>
            <pc:docMk/>
            <pc:sldMk cId="457627708" sldId="361"/>
            <ac:spMk id="3" creationId="{5CD6A9E3-5153-80CB-0AE4-A31FB79B335E}"/>
          </ac:spMkLst>
        </pc:spChg>
        <pc:picChg chg="mod">
          <ac:chgData name="Cameron J" userId="3878b05aa3325a88" providerId="LiveId" clId="{E75FB349-C0B2-4E63-BDBA-21DC5AE3F75C}" dt="2023-12-17T19:52:35.414" v="26307" actId="1076"/>
          <ac:picMkLst>
            <pc:docMk/>
            <pc:sldMk cId="457627708" sldId="361"/>
            <ac:picMk id="6" creationId="{1A057E02-0CE0-55B7-4C9E-F6347CA1BCA9}"/>
          </ac:picMkLst>
        </pc:picChg>
      </pc:sldChg>
      <pc:sldChg chg="delSp modSp add mod">
        <pc:chgData name="Cameron J" userId="3878b05aa3325a88" providerId="LiveId" clId="{E75FB349-C0B2-4E63-BDBA-21DC5AE3F75C}" dt="2023-12-17T20:00:38.420" v="26992" actId="13926"/>
        <pc:sldMkLst>
          <pc:docMk/>
          <pc:sldMk cId="1822409912" sldId="362"/>
        </pc:sldMkLst>
        <pc:spChg chg="mod">
          <ac:chgData name="Cameron J" userId="3878b05aa3325a88" providerId="LiveId" clId="{E75FB349-C0B2-4E63-BDBA-21DC5AE3F75C}" dt="2023-12-17T20:00:38.420" v="26992" actId="13926"/>
          <ac:spMkLst>
            <pc:docMk/>
            <pc:sldMk cId="1822409912" sldId="362"/>
            <ac:spMk id="3" creationId="{5CD6A9E3-5153-80CB-0AE4-A31FB79B335E}"/>
          </ac:spMkLst>
        </pc:spChg>
        <pc:picChg chg="del">
          <ac:chgData name="Cameron J" userId="3878b05aa3325a88" providerId="LiveId" clId="{E75FB349-C0B2-4E63-BDBA-21DC5AE3F75C}" dt="2023-12-17T19:57:15.736" v="26646" actId="478"/>
          <ac:picMkLst>
            <pc:docMk/>
            <pc:sldMk cId="1822409912" sldId="362"/>
            <ac:picMk id="6" creationId="{1A057E02-0CE0-55B7-4C9E-F6347CA1BCA9}"/>
          </ac:picMkLst>
        </pc:picChg>
      </pc:sldChg>
      <pc:sldChg chg="modSp add mod">
        <pc:chgData name="Cameron J" userId="3878b05aa3325a88" providerId="LiveId" clId="{E75FB349-C0B2-4E63-BDBA-21DC5AE3F75C}" dt="2023-12-17T20:01:44.628" v="27048" actId="20577"/>
        <pc:sldMkLst>
          <pc:docMk/>
          <pc:sldMk cId="1740797145" sldId="363"/>
        </pc:sldMkLst>
        <pc:spChg chg="mod">
          <ac:chgData name="Cameron J" userId="3878b05aa3325a88" providerId="LiveId" clId="{E75FB349-C0B2-4E63-BDBA-21DC5AE3F75C}" dt="2023-12-17T20:01:44.628" v="27048" actId="20577"/>
          <ac:spMkLst>
            <pc:docMk/>
            <pc:sldMk cId="1740797145" sldId="363"/>
            <ac:spMk id="3" creationId="{5CD6A9E3-5153-80CB-0AE4-A31FB79B335E}"/>
          </ac:spMkLst>
        </pc:spChg>
      </pc:sldChg>
      <pc:sldChg chg="modSp add mod">
        <pc:chgData name="Cameron J" userId="3878b05aa3325a88" providerId="LiveId" clId="{E75FB349-C0B2-4E63-BDBA-21DC5AE3F75C}" dt="2023-12-17T20:07:57.384" v="27645" actId="20577"/>
        <pc:sldMkLst>
          <pc:docMk/>
          <pc:sldMk cId="1418585362" sldId="364"/>
        </pc:sldMkLst>
        <pc:spChg chg="mod">
          <ac:chgData name="Cameron J" userId="3878b05aa3325a88" providerId="LiveId" clId="{E75FB349-C0B2-4E63-BDBA-21DC5AE3F75C}" dt="2023-12-17T20:07:57.384" v="27645" actId="20577"/>
          <ac:spMkLst>
            <pc:docMk/>
            <pc:sldMk cId="1418585362" sldId="364"/>
            <ac:spMk id="3" creationId="{5CD6A9E3-5153-80CB-0AE4-A31FB79B335E}"/>
          </ac:spMkLst>
        </pc:spChg>
      </pc:sldChg>
      <pc:sldChg chg="modSp add mod">
        <pc:chgData name="Cameron J" userId="3878b05aa3325a88" providerId="LiveId" clId="{E75FB349-C0B2-4E63-BDBA-21DC5AE3F75C}" dt="2023-12-17T20:07:25.937" v="27634" actId="20577"/>
        <pc:sldMkLst>
          <pc:docMk/>
          <pc:sldMk cId="3904441077" sldId="365"/>
        </pc:sldMkLst>
        <pc:spChg chg="mod">
          <ac:chgData name="Cameron J" userId="3878b05aa3325a88" providerId="LiveId" clId="{E75FB349-C0B2-4E63-BDBA-21DC5AE3F75C}" dt="2023-12-17T20:07:25.937" v="27634" actId="20577"/>
          <ac:spMkLst>
            <pc:docMk/>
            <pc:sldMk cId="3904441077" sldId="365"/>
            <ac:spMk id="3" creationId="{5CD6A9E3-5153-80CB-0AE4-A31FB79B335E}"/>
          </ac:spMkLst>
        </pc:spChg>
      </pc:sldChg>
      <pc:sldChg chg="modSp add mod">
        <pc:chgData name="Cameron J" userId="3878b05aa3325a88" providerId="LiveId" clId="{E75FB349-C0B2-4E63-BDBA-21DC5AE3F75C}" dt="2023-12-17T20:12:57.677" v="27809" actId="20577"/>
        <pc:sldMkLst>
          <pc:docMk/>
          <pc:sldMk cId="793111380" sldId="366"/>
        </pc:sldMkLst>
        <pc:spChg chg="mod">
          <ac:chgData name="Cameron J" userId="3878b05aa3325a88" providerId="LiveId" clId="{E75FB349-C0B2-4E63-BDBA-21DC5AE3F75C}" dt="2023-12-17T20:12:57.677" v="27809" actId="20577"/>
          <ac:spMkLst>
            <pc:docMk/>
            <pc:sldMk cId="793111380" sldId="366"/>
            <ac:spMk id="3" creationId="{5CD6A9E3-5153-80CB-0AE4-A31FB79B335E}"/>
          </ac:spMkLst>
        </pc:spChg>
      </pc:sldChg>
      <pc:sldChg chg="modSp add mod">
        <pc:chgData name="Cameron J" userId="3878b05aa3325a88" providerId="LiveId" clId="{E75FB349-C0B2-4E63-BDBA-21DC5AE3F75C}" dt="2023-12-17T20:07:29.611" v="27636" actId="27636"/>
        <pc:sldMkLst>
          <pc:docMk/>
          <pc:sldMk cId="1160488802" sldId="367"/>
        </pc:sldMkLst>
        <pc:spChg chg="mod">
          <ac:chgData name="Cameron J" userId="3878b05aa3325a88" providerId="LiveId" clId="{E75FB349-C0B2-4E63-BDBA-21DC5AE3F75C}" dt="2023-12-17T20:07:29.611" v="27636" actId="27636"/>
          <ac:spMkLst>
            <pc:docMk/>
            <pc:sldMk cId="1160488802" sldId="367"/>
            <ac:spMk id="3" creationId="{5CD6A9E3-5153-80CB-0AE4-A31FB79B335E}"/>
          </ac:spMkLst>
        </pc:spChg>
      </pc:sldChg>
      <pc:sldChg chg="delSp modSp add mod">
        <pc:chgData name="Cameron J" userId="3878b05aa3325a88" providerId="LiveId" clId="{E75FB349-C0B2-4E63-BDBA-21DC5AE3F75C}" dt="2023-12-17T20:07:50.740" v="27642" actId="1076"/>
        <pc:sldMkLst>
          <pc:docMk/>
          <pc:sldMk cId="1413579340" sldId="368"/>
        </pc:sldMkLst>
        <pc:spChg chg="mod">
          <ac:chgData name="Cameron J" userId="3878b05aa3325a88" providerId="LiveId" clId="{E75FB349-C0B2-4E63-BDBA-21DC5AE3F75C}" dt="2023-12-17T20:07:50.740" v="27642" actId="1076"/>
          <ac:spMkLst>
            <pc:docMk/>
            <pc:sldMk cId="1413579340" sldId="368"/>
            <ac:spMk id="3" creationId="{5CD6A9E3-5153-80CB-0AE4-A31FB79B335E}"/>
          </ac:spMkLst>
        </pc:spChg>
        <pc:picChg chg="del">
          <ac:chgData name="Cameron J" userId="3878b05aa3325a88" providerId="LiveId" clId="{E75FB349-C0B2-4E63-BDBA-21DC5AE3F75C}" dt="2023-12-17T20:07:47.435" v="27641" actId="478"/>
          <ac:picMkLst>
            <pc:docMk/>
            <pc:sldMk cId="1413579340" sldId="368"/>
            <ac:picMk id="6" creationId="{1A057E02-0CE0-55B7-4C9E-F6347CA1BCA9}"/>
          </ac:picMkLst>
        </pc:picChg>
      </pc:sldChg>
      <pc:sldChg chg="modSp add mod">
        <pc:chgData name="Cameron J" userId="3878b05aa3325a88" providerId="LiveId" clId="{E75FB349-C0B2-4E63-BDBA-21DC5AE3F75C}" dt="2023-12-17T20:08:09.891" v="27649" actId="20577"/>
        <pc:sldMkLst>
          <pc:docMk/>
          <pc:sldMk cId="949727511" sldId="369"/>
        </pc:sldMkLst>
        <pc:spChg chg="mod">
          <ac:chgData name="Cameron J" userId="3878b05aa3325a88" providerId="LiveId" clId="{E75FB349-C0B2-4E63-BDBA-21DC5AE3F75C}" dt="2023-12-17T20:08:09.891" v="27649" actId="20577"/>
          <ac:spMkLst>
            <pc:docMk/>
            <pc:sldMk cId="949727511" sldId="369"/>
            <ac:spMk id="3" creationId="{5CD6A9E3-5153-80CB-0AE4-A31FB79B335E}"/>
          </ac:spMkLst>
        </pc:spChg>
      </pc:sldChg>
      <pc:sldChg chg="modSp add mod">
        <pc:chgData name="Cameron J" userId="3878b05aa3325a88" providerId="LiveId" clId="{E75FB349-C0B2-4E63-BDBA-21DC5AE3F75C}" dt="2023-12-17T20:08:54.932" v="27658" actId="403"/>
        <pc:sldMkLst>
          <pc:docMk/>
          <pc:sldMk cId="1406104556" sldId="370"/>
        </pc:sldMkLst>
        <pc:spChg chg="mod">
          <ac:chgData name="Cameron J" userId="3878b05aa3325a88" providerId="LiveId" clId="{E75FB349-C0B2-4E63-BDBA-21DC5AE3F75C}" dt="2023-12-17T20:08:54.932" v="27658" actId="403"/>
          <ac:spMkLst>
            <pc:docMk/>
            <pc:sldMk cId="1406104556" sldId="370"/>
            <ac:spMk id="3" creationId="{5CD6A9E3-5153-80CB-0AE4-A31FB79B335E}"/>
          </ac:spMkLst>
        </pc:spChg>
      </pc:sldChg>
      <pc:sldChg chg="modSp add mod">
        <pc:chgData name="Cameron J" userId="3878b05aa3325a88" providerId="LiveId" clId="{E75FB349-C0B2-4E63-BDBA-21DC5AE3F75C}" dt="2023-12-17T20:09:23.696" v="27669" actId="403"/>
        <pc:sldMkLst>
          <pc:docMk/>
          <pc:sldMk cId="1015649598" sldId="371"/>
        </pc:sldMkLst>
        <pc:spChg chg="mod">
          <ac:chgData name="Cameron J" userId="3878b05aa3325a88" providerId="LiveId" clId="{E75FB349-C0B2-4E63-BDBA-21DC5AE3F75C}" dt="2023-12-17T20:09:23.696" v="27669" actId="403"/>
          <ac:spMkLst>
            <pc:docMk/>
            <pc:sldMk cId="1015649598" sldId="371"/>
            <ac:spMk id="3" creationId="{5CD6A9E3-5153-80CB-0AE4-A31FB79B335E}"/>
          </ac:spMkLst>
        </pc:spChg>
      </pc:sldChg>
    </pc:docChg>
  </pc:docChgLst>
  <pc:docChgLst>
    <pc:chgData name="Cameron J" userId="3878b05aa3325a88" providerId="LiveId" clId="{A075D9AA-3C57-4531-8FDB-12F561CB3405}"/>
    <pc:docChg chg="delSld">
      <pc:chgData name="Cameron J" userId="3878b05aa3325a88" providerId="LiveId" clId="{A075D9AA-3C57-4531-8FDB-12F561CB3405}" dt="2024-02-29T19:38:11.361" v="1" actId="47"/>
      <pc:docMkLst>
        <pc:docMk/>
      </pc:docMkLst>
      <pc:sldChg chg="del">
        <pc:chgData name="Cameron J" userId="3878b05aa3325a88" providerId="LiveId" clId="{A075D9AA-3C57-4531-8FDB-12F561CB3405}" dt="2024-02-29T19:38:02.641" v="0" actId="47"/>
        <pc:sldMkLst>
          <pc:docMk/>
          <pc:sldMk cId="684491047" sldId="270"/>
        </pc:sldMkLst>
      </pc:sldChg>
      <pc:sldChg chg="del">
        <pc:chgData name="Cameron J" userId="3878b05aa3325a88" providerId="LiveId" clId="{A075D9AA-3C57-4531-8FDB-12F561CB3405}" dt="2024-02-29T19:38:11.361" v="1" actId="47"/>
        <pc:sldMkLst>
          <pc:docMk/>
          <pc:sldMk cId="3999007035" sldId="275"/>
        </pc:sldMkLst>
      </pc:sldChg>
      <pc:sldChg chg="del">
        <pc:chgData name="Cameron J" userId="3878b05aa3325a88" providerId="LiveId" clId="{A075D9AA-3C57-4531-8FDB-12F561CB3405}" dt="2024-02-29T19:38:02.641" v="0" actId="47"/>
        <pc:sldMkLst>
          <pc:docMk/>
          <pc:sldMk cId="1262673206" sldId="276"/>
        </pc:sldMkLst>
      </pc:sldChg>
      <pc:sldChg chg="del">
        <pc:chgData name="Cameron J" userId="3878b05aa3325a88" providerId="LiveId" clId="{A075D9AA-3C57-4531-8FDB-12F561CB3405}" dt="2024-02-29T19:38:11.361" v="1" actId="47"/>
        <pc:sldMkLst>
          <pc:docMk/>
          <pc:sldMk cId="2504769347" sldId="291"/>
        </pc:sldMkLst>
      </pc:sldChg>
      <pc:sldChg chg="del">
        <pc:chgData name="Cameron J" userId="3878b05aa3325a88" providerId="LiveId" clId="{A075D9AA-3C57-4531-8FDB-12F561CB3405}" dt="2024-02-29T19:38:11.361" v="1" actId="47"/>
        <pc:sldMkLst>
          <pc:docMk/>
          <pc:sldMk cId="1658253300" sldId="292"/>
        </pc:sldMkLst>
      </pc:sldChg>
      <pc:sldChg chg="del">
        <pc:chgData name="Cameron J" userId="3878b05aa3325a88" providerId="LiveId" clId="{A075D9AA-3C57-4531-8FDB-12F561CB3405}" dt="2024-02-29T19:38:11.361" v="1" actId="47"/>
        <pc:sldMkLst>
          <pc:docMk/>
          <pc:sldMk cId="2382079827" sldId="293"/>
        </pc:sldMkLst>
      </pc:sldChg>
      <pc:sldChg chg="del">
        <pc:chgData name="Cameron J" userId="3878b05aa3325a88" providerId="LiveId" clId="{A075D9AA-3C57-4531-8FDB-12F561CB3405}" dt="2024-02-29T19:38:11.361" v="1" actId="47"/>
        <pc:sldMkLst>
          <pc:docMk/>
          <pc:sldMk cId="4158428391" sldId="294"/>
        </pc:sldMkLst>
      </pc:sldChg>
      <pc:sldChg chg="del">
        <pc:chgData name="Cameron J" userId="3878b05aa3325a88" providerId="LiveId" clId="{A075D9AA-3C57-4531-8FDB-12F561CB3405}" dt="2024-02-29T19:38:11.361" v="1" actId="47"/>
        <pc:sldMkLst>
          <pc:docMk/>
          <pc:sldMk cId="1655634931" sldId="295"/>
        </pc:sldMkLst>
      </pc:sldChg>
      <pc:sldChg chg="del">
        <pc:chgData name="Cameron J" userId="3878b05aa3325a88" providerId="LiveId" clId="{A075D9AA-3C57-4531-8FDB-12F561CB3405}" dt="2024-02-29T19:38:11.361" v="1" actId="47"/>
        <pc:sldMkLst>
          <pc:docMk/>
          <pc:sldMk cId="3546972712" sldId="313"/>
        </pc:sldMkLst>
      </pc:sldChg>
      <pc:sldChg chg="del">
        <pc:chgData name="Cameron J" userId="3878b05aa3325a88" providerId="LiveId" clId="{A075D9AA-3C57-4531-8FDB-12F561CB3405}" dt="2024-02-29T19:38:11.361" v="1" actId="47"/>
        <pc:sldMkLst>
          <pc:docMk/>
          <pc:sldMk cId="2788894950" sldId="314"/>
        </pc:sldMkLst>
      </pc:sldChg>
      <pc:sldChg chg="del">
        <pc:chgData name="Cameron J" userId="3878b05aa3325a88" providerId="LiveId" clId="{A075D9AA-3C57-4531-8FDB-12F561CB3405}" dt="2024-02-29T19:38:11.361" v="1" actId="47"/>
        <pc:sldMkLst>
          <pc:docMk/>
          <pc:sldMk cId="2193026796" sldId="315"/>
        </pc:sldMkLst>
      </pc:sldChg>
      <pc:sldChg chg="del">
        <pc:chgData name="Cameron J" userId="3878b05aa3325a88" providerId="LiveId" clId="{A075D9AA-3C57-4531-8FDB-12F561CB3405}" dt="2024-02-29T19:38:11.361" v="1" actId="47"/>
        <pc:sldMkLst>
          <pc:docMk/>
          <pc:sldMk cId="1816522089" sldId="317"/>
        </pc:sldMkLst>
      </pc:sldChg>
      <pc:sldChg chg="del">
        <pc:chgData name="Cameron J" userId="3878b05aa3325a88" providerId="LiveId" clId="{A075D9AA-3C57-4531-8FDB-12F561CB3405}" dt="2024-02-29T19:38:11.361" v="1" actId="47"/>
        <pc:sldMkLst>
          <pc:docMk/>
          <pc:sldMk cId="3434130089" sldId="318"/>
        </pc:sldMkLst>
      </pc:sldChg>
      <pc:sldChg chg="del">
        <pc:chgData name="Cameron J" userId="3878b05aa3325a88" providerId="LiveId" clId="{A075D9AA-3C57-4531-8FDB-12F561CB3405}" dt="2024-02-29T19:38:11.361" v="1" actId="47"/>
        <pc:sldMkLst>
          <pc:docMk/>
          <pc:sldMk cId="3294634080" sldId="319"/>
        </pc:sldMkLst>
      </pc:sldChg>
      <pc:sldChg chg="del">
        <pc:chgData name="Cameron J" userId="3878b05aa3325a88" providerId="LiveId" clId="{A075D9AA-3C57-4531-8FDB-12F561CB3405}" dt="2024-02-29T19:38:11.361" v="1" actId="47"/>
        <pc:sldMkLst>
          <pc:docMk/>
          <pc:sldMk cId="3976840448" sldId="320"/>
        </pc:sldMkLst>
      </pc:sldChg>
      <pc:sldChg chg="del">
        <pc:chgData name="Cameron J" userId="3878b05aa3325a88" providerId="LiveId" clId="{A075D9AA-3C57-4531-8FDB-12F561CB3405}" dt="2024-02-29T19:38:11.361" v="1" actId="47"/>
        <pc:sldMkLst>
          <pc:docMk/>
          <pc:sldMk cId="3865741346" sldId="321"/>
        </pc:sldMkLst>
      </pc:sldChg>
      <pc:sldChg chg="del">
        <pc:chgData name="Cameron J" userId="3878b05aa3325a88" providerId="LiveId" clId="{A075D9AA-3C57-4531-8FDB-12F561CB3405}" dt="2024-02-29T19:38:11.361" v="1" actId="47"/>
        <pc:sldMkLst>
          <pc:docMk/>
          <pc:sldMk cId="1540601107" sldId="322"/>
        </pc:sldMkLst>
      </pc:sldChg>
      <pc:sldChg chg="del">
        <pc:chgData name="Cameron J" userId="3878b05aa3325a88" providerId="LiveId" clId="{A075D9AA-3C57-4531-8FDB-12F561CB3405}" dt="2024-02-29T19:38:11.361" v="1" actId="47"/>
        <pc:sldMkLst>
          <pc:docMk/>
          <pc:sldMk cId="1099789041" sldId="325"/>
        </pc:sldMkLst>
      </pc:sldChg>
      <pc:sldChg chg="del">
        <pc:chgData name="Cameron J" userId="3878b05aa3325a88" providerId="LiveId" clId="{A075D9AA-3C57-4531-8FDB-12F561CB3405}" dt="2024-02-29T19:38:11.361" v="1" actId="47"/>
        <pc:sldMkLst>
          <pc:docMk/>
          <pc:sldMk cId="2084074671" sldId="326"/>
        </pc:sldMkLst>
      </pc:sldChg>
      <pc:sldChg chg="del">
        <pc:chgData name="Cameron J" userId="3878b05aa3325a88" providerId="LiveId" clId="{A075D9AA-3C57-4531-8FDB-12F561CB3405}" dt="2024-02-29T19:38:11.361" v="1" actId="47"/>
        <pc:sldMkLst>
          <pc:docMk/>
          <pc:sldMk cId="4155751047" sldId="327"/>
        </pc:sldMkLst>
      </pc:sldChg>
      <pc:sldChg chg="del">
        <pc:chgData name="Cameron J" userId="3878b05aa3325a88" providerId="LiveId" clId="{A075D9AA-3C57-4531-8FDB-12F561CB3405}" dt="2024-02-29T19:38:11.361" v="1" actId="47"/>
        <pc:sldMkLst>
          <pc:docMk/>
          <pc:sldMk cId="2337107893" sldId="328"/>
        </pc:sldMkLst>
      </pc:sldChg>
      <pc:sldChg chg="del">
        <pc:chgData name="Cameron J" userId="3878b05aa3325a88" providerId="LiveId" clId="{A075D9AA-3C57-4531-8FDB-12F561CB3405}" dt="2024-02-29T19:38:11.361" v="1" actId="47"/>
        <pc:sldMkLst>
          <pc:docMk/>
          <pc:sldMk cId="534099636" sldId="329"/>
        </pc:sldMkLst>
      </pc:sldChg>
      <pc:sldChg chg="del">
        <pc:chgData name="Cameron J" userId="3878b05aa3325a88" providerId="LiveId" clId="{A075D9AA-3C57-4531-8FDB-12F561CB3405}" dt="2024-02-29T19:38:11.361" v="1" actId="47"/>
        <pc:sldMkLst>
          <pc:docMk/>
          <pc:sldMk cId="3946494776" sldId="330"/>
        </pc:sldMkLst>
      </pc:sldChg>
      <pc:sldChg chg="del">
        <pc:chgData name="Cameron J" userId="3878b05aa3325a88" providerId="LiveId" clId="{A075D9AA-3C57-4531-8FDB-12F561CB3405}" dt="2024-02-29T19:38:11.361" v="1" actId="47"/>
        <pc:sldMkLst>
          <pc:docMk/>
          <pc:sldMk cId="3250495969" sldId="331"/>
        </pc:sldMkLst>
      </pc:sldChg>
      <pc:sldChg chg="del">
        <pc:chgData name="Cameron J" userId="3878b05aa3325a88" providerId="LiveId" clId="{A075D9AA-3C57-4531-8FDB-12F561CB3405}" dt="2024-02-29T19:38:11.361" v="1" actId="47"/>
        <pc:sldMkLst>
          <pc:docMk/>
          <pc:sldMk cId="924075013" sldId="332"/>
        </pc:sldMkLst>
      </pc:sldChg>
      <pc:sldChg chg="del">
        <pc:chgData name="Cameron J" userId="3878b05aa3325a88" providerId="LiveId" clId="{A075D9AA-3C57-4531-8FDB-12F561CB3405}" dt="2024-02-29T19:38:11.361" v="1" actId="47"/>
        <pc:sldMkLst>
          <pc:docMk/>
          <pc:sldMk cId="2552284300" sldId="333"/>
        </pc:sldMkLst>
      </pc:sldChg>
      <pc:sldChg chg="del">
        <pc:chgData name="Cameron J" userId="3878b05aa3325a88" providerId="LiveId" clId="{A075D9AA-3C57-4531-8FDB-12F561CB3405}" dt="2024-02-29T19:38:11.361" v="1" actId="47"/>
        <pc:sldMkLst>
          <pc:docMk/>
          <pc:sldMk cId="2379650050" sldId="334"/>
        </pc:sldMkLst>
      </pc:sldChg>
      <pc:sldChg chg="del">
        <pc:chgData name="Cameron J" userId="3878b05aa3325a88" providerId="LiveId" clId="{A075D9AA-3C57-4531-8FDB-12F561CB3405}" dt="2024-02-29T19:38:11.361" v="1" actId="47"/>
        <pc:sldMkLst>
          <pc:docMk/>
          <pc:sldMk cId="1525794888" sldId="335"/>
        </pc:sldMkLst>
      </pc:sldChg>
      <pc:sldChg chg="del">
        <pc:chgData name="Cameron J" userId="3878b05aa3325a88" providerId="LiveId" clId="{A075D9AA-3C57-4531-8FDB-12F561CB3405}" dt="2024-02-29T19:38:11.361" v="1" actId="47"/>
        <pc:sldMkLst>
          <pc:docMk/>
          <pc:sldMk cId="733039485" sldId="336"/>
        </pc:sldMkLst>
      </pc:sldChg>
      <pc:sldChg chg="del">
        <pc:chgData name="Cameron J" userId="3878b05aa3325a88" providerId="LiveId" clId="{A075D9AA-3C57-4531-8FDB-12F561CB3405}" dt="2024-02-29T19:38:11.361" v="1" actId="47"/>
        <pc:sldMkLst>
          <pc:docMk/>
          <pc:sldMk cId="3519479723" sldId="337"/>
        </pc:sldMkLst>
      </pc:sldChg>
      <pc:sldChg chg="del">
        <pc:chgData name="Cameron J" userId="3878b05aa3325a88" providerId="LiveId" clId="{A075D9AA-3C57-4531-8FDB-12F561CB3405}" dt="2024-02-29T19:38:11.361" v="1" actId="47"/>
        <pc:sldMkLst>
          <pc:docMk/>
          <pc:sldMk cId="3430483932" sldId="338"/>
        </pc:sldMkLst>
      </pc:sldChg>
      <pc:sldChg chg="del">
        <pc:chgData name="Cameron J" userId="3878b05aa3325a88" providerId="LiveId" clId="{A075D9AA-3C57-4531-8FDB-12F561CB3405}" dt="2024-02-29T19:38:11.361" v="1" actId="47"/>
        <pc:sldMkLst>
          <pc:docMk/>
          <pc:sldMk cId="855322812" sldId="339"/>
        </pc:sldMkLst>
      </pc:sldChg>
      <pc:sldChg chg="del">
        <pc:chgData name="Cameron J" userId="3878b05aa3325a88" providerId="LiveId" clId="{A075D9AA-3C57-4531-8FDB-12F561CB3405}" dt="2024-02-29T19:38:11.361" v="1" actId="47"/>
        <pc:sldMkLst>
          <pc:docMk/>
          <pc:sldMk cId="1655979592" sldId="340"/>
        </pc:sldMkLst>
      </pc:sldChg>
      <pc:sldChg chg="del">
        <pc:chgData name="Cameron J" userId="3878b05aa3325a88" providerId="LiveId" clId="{A075D9AA-3C57-4531-8FDB-12F561CB3405}" dt="2024-02-29T19:38:11.361" v="1" actId="47"/>
        <pc:sldMkLst>
          <pc:docMk/>
          <pc:sldMk cId="3746739178" sldId="341"/>
        </pc:sldMkLst>
      </pc:sldChg>
      <pc:sldChg chg="del">
        <pc:chgData name="Cameron J" userId="3878b05aa3325a88" providerId="LiveId" clId="{A075D9AA-3C57-4531-8FDB-12F561CB3405}" dt="2024-02-29T19:38:11.361" v="1" actId="47"/>
        <pc:sldMkLst>
          <pc:docMk/>
          <pc:sldMk cId="1314053809" sldId="342"/>
        </pc:sldMkLst>
      </pc:sldChg>
      <pc:sldChg chg="del">
        <pc:chgData name="Cameron J" userId="3878b05aa3325a88" providerId="LiveId" clId="{A075D9AA-3C57-4531-8FDB-12F561CB3405}" dt="2024-02-29T19:38:11.361" v="1" actId="47"/>
        <pc:sldMkLst>
          <pc:docMk/>
          <pc:sldMk cId="281549565" sldId="343"/>
        </pc:sldMkLst>
      </pc:sldChg>
      <pc:sldChg chg="del">
        <pc:chgData name="Cameron J" userId="3878b05aa3325a88" providerId="LiveId" clId="{A075D9AA-3C57-4531-8FDB-12F561CB3405}" dt="2024-02-29T19:38:11.361" v="1" actId="47"/>
        <pc:sldMkLst>
          <pc:docMk/>
          <pc:sldMk cId="2220230538" sldId="345"/>
        </pc:sldMkLst>
      </pc:sldChg>
      <pc:sldChg chg="del">
        <pc:chgData name="Cameron J" userId="3878b05aa3325a88" providerId="LiveId" clId="{A075D9AA-3C57-4531-8FDB-12F561CB3405}" dt="2024-02-29T19:38:11.361" v="1" actId="47"/>
        <pc:sldMkLst>
          <pc:docMk/>
          <pc:sldMk cId="1251317752" sldId="347"/>
        </pc:sldMkLst>
      </pc:sldChg>
      <pc:sldChg chg="del">
        <pc:chgData name="Cameron J" userId="3878b05aa3325a88" providerId="LiveId" clId="{A075D9AA-3C57-4531-8FDB-12F561CB3405}" dt="2024-02-29T19:38:11.361" v="1" actId="47"/>
        <pc:sldMkLst>
          <pc:docMk/>
          <pc:sldMk cId="800867694" sldId="348"/>
        </pc:sldMkLst>
      </pc:sldChg>
      <pc:sldChg chg="del">
        <pc:chgData name="Cameron J" userId="3878b05aa3325a88" providerId="LiveId" clId="{A075D9AA-3C57-4531-8FDB-12F561CB3405}" dt="2024-02-29T19:38:11.361" v="1" actId="47"/>
        <pc:sldMkLst>
          <pc:docMk/>
          <pc:sldMk cId="1874263863" sldId="349"/>
        </pc:sldMkLst>
      </pc:sldChg>
      <pc:sldChg chg="del">
        <pc:chgData name="Cameron J" userId="3878b05aa3325a88" providerId="LiveId" clId="{A075D9AA-3C57-4531-8FDB-12F561CB3405}" dt="2024-02-29T19:38:11.361" v="1" actId="47"/>
        <pc:sldMkLst>
          <pc:docMk/>
          <pc:sldMk cId="3286725634" sldId="350"/>
        </pc:sldMkLst>
      </pc:sldChg>
      <pc:sldChg chg="del">
        <pc:chgData name="Cameron J" userId="3878b05aa3325a88" providerId="LiveId" clId="{A075D9AA-3C57-4531-8FDB-12F561CB3405}" dt="2024-02-29T19:38:11.361" v="1" actId="47"/>
        <pc:sldMkLst>
          <pc:docMk/>
          <pc:sldMk cId="3767635693" sldId="351"/>
        </pc:sldMkLst>
      </pc:sldChg>
      <pc:sldChg chg="del">
        <pc:chgData name="Cameron J" userId="3878b05aa3325a88" providerId="LiveId" clId="{A075D9AA-3C57-4531-8FDB-12F561CB3405}" dt="2024-02-29T19:38:11.361" v="1" actId="47"/>
        <pc:sldMkLst>
          <pc:docMk/>
          <pc:sldMk cId="1223470880" sldId="352"/>
        </pc:sldMkLst>
      </pc:sldChg>
      <pc:sldChg chg="del">
        <pc:chgData name="Cameron J" userId="3878b05aa3325a88" providerId="LiveId" clId="{A075D9AA-3C57-4531-8FDB-12F561CB3405}" dt="2024-02-29T19:38:11.361" v="1" actId="47"/>
        <pc:sldMkLst>
          <pc:docMk/>
          <pc:sldMk cId="1442327056" sldId="353"/>
        </pc:sldMkLst>
      </pc:sldChg>
      <pc:sldChg chg="del">
        <pc:chgData name="Cameron J" userId="3878b05aa3325a88" providerId="LiveId" clId="{A075D9AA-3C57-4531-8FDB-12F561CB3405}" dt="2024-02-29T19:38:11.361" v="1" actId="47"/>
        <pc:sldMkLst>
          <pc:docMk/>
          <pc:sldMk cId="3036591659" sldId="354"/>
        </pc:sldMkLst>
      </pc:sldChg>
      <pc:sldChg chg="del">
        <pc:chgData name="Cameron J" userId="3878b05aa3325a88" providerId="LiveId" clId="{A075D9AA-3C57-4531-8FDB-12F561CB3405}" dt="2024-02-29T19:38:11.361" v="1" actId="47"/>
        <pc:sldMkLst>
          <pc:docMk/>
          <pc:sldMk cId="343363137" sldId="355"/>
        </pc:sldMkLst>
      </pc:sldChg>
      <pc:sldChg chg="del">
        <pc:chgData name="Cameron J" userId="3878b05aa3325a88" providerId="LiveId" clId="{A075D9AA-3C57-4531-8FDB-12F561CB3405}" dt="2024-02-29T19:38:11.361" v="1" actId="47"/>
        <pc:sldMkLst>
          <pc:docMk/>
          <pc:sldMk cId="3664982674" sldId="356"/>
        </pc:sldMkLst>
      </pc:sldChg>
      <pc:sldChg chg="del">
        <pc:chgData name="Cameron J" userId="3878b05aa3325a88" providerId="LiveId" clId="{A075D9AA-3C57-4531-8FDB-12F561CB3405}" dt="2024-02-29T19:38:11.361" v="1" actId="47"/>
        <pc:sldMkLst>
          <pc:docMk/>
          <pc:sldMk cId="2833196476" sldId="357"/>
        </pc:sldMkLst>
      </pc:sldChg>
      <pc:sldChg chg="del">
        <pc:chgData name="Cameron J" userId="3878b05aa3325a88" providerId="LiveId" clId="{A075D9AA-3C57-4531-8FDB-12F561CB3405}" dt="2024-02-29T19:38:11.361" v="1" actId="47"/>
        <pc:sldMkLst>
          <pc:docMk/>
          <pc:sldMk cId="2847450071" sldId="358"/>
        </pc:sldMkLst>
      </pc:sldChg>
      <pc:sldChg chg="del">
        <pc:chgData name="Cameron J" userId="3878b05aa3325a88" providerId="LiveId" clId="{A075D9AA-3C57-4531-8FDB-12F561CB3405}" dt="2024-02-29T19:38:11.361" v="1" actId="47"/>
        <pc:sldMkLst>
          <pc:docMk/>
          <pc:sldMk cId="2713337380" sldId="359"/>
        </pc:sldMkLst>
      </pc:sldChg>
      <pc:sldChg chg="del">
        <pc:chgData name="Cameron J" userId="3878b05aa3325a88" providerId="LiveId" clId="{A075D9AA-3C57-4531-8FDB-12F561CB3405}" dt="2024-02-29T19:38:11.361" v="1" actId="47"/>
        <pc:sldMkLst>
          <pc:docMk/>
          <pc:sldMk cId="457627708" sldId="361"/>
        </pc:sldMkLst>
      </pc:sldChg>
      <pc:sldChg chg="del">
        <pc:chgData name="Cameron J" userId="3878b05aa3325a88" providerId="LiveId" clId="{A075D9AA-3C57-4531-8FDB-12F561CB3405}" dt="2024-02-29T19:38:11.361" v="1" actId="47"/>
        <pc:sldMkLst>
          <pc:docMk/>
          <pc:sldMk cId="1822409912" sldId="362"/>
        </pc:sldMkLst>
      </pc:sldChg>
      <pc:sldChg chg="del">
        <pc:chgData name="Cameron J" userId="3878b05aa3325a88" providerId="LiveId" clId="{A075D9AA-3C57-4531-8FDB-12F561CB3405}" dt="2024-02-29T19:38:11.361" v="1" actId="47"/>
        <pc:sldMkLst>
          <pc:docMk/>
          <pc:sldMk cId="1740797145" sldId="363"/>
        </pc:sldMkLst>
      </pc:sldChg>
      <pc:sldChg chg="del">
        <pc:chgData name="Cameron J" userId="3878b05aa3325a88" providerId="LiveId" clId="{A075D9AA-3C57-4531-8FDB-12F561CB3405}" dt="2024-02-29T19:38:11.361" v="1" actId="47"/>
        <pc:sldMkLst>
          <pc:docMk/>
          <pc:sldMk cId="1418585362" sldId="364"/>
        </pc:sldMkLst>
      </pc:sldChg>
      <pc:sldChg chg="del">
        <pc:chgData name="Cameron J" userId="3878b05aa3325a88" providerId="LiveId" clId="{A075D9AA-3C57-4531-8FDB-12F561CB3405}" dt="2024-02-29T19:38:11.361" v="1" actId="47"/>
        <pc:sldMkLst>
          <pc:docMk/>
          <pc:sldMk cId="3904441077" sldId="365"/>
        </pc:sldMkLst>
      </pc:sldChg>
      <pc:sldChg chg="del">
        <pc:chgData name="Cameron J" userId="3878b05aa3325a88" providerId="LiveId" clId="{A075D9AA-3C57-4531-8FDB-12F561CB3405}" dt="2024-02-29T19:38:11.361" v="1" actId="47"/>
        <pc:sldMkLst>
          <pc:docMk/>
          <pc:sldMk cId="793111380" sldId="366"/>
        </pc:sldMkLst>
      </pc:sldChg>
      <pc:sldChg chg="del">
        <pc:chgData name="Cameron J" userId="3878b05aa3325a88" providerId="LiveId" clId="{A075D9AA-3C57-4531-8FDB-12F561CB3405}" dt="2024-02-29T19:38:11.361" v="1" actId="47"/>
        <pc:sldMkLst>
          <pc:docMk/>
          <pc:sldMk cId="1160488802" sldId="367"/>
        </pc:sldMkLst>
      </pc:sldChg>
      <pc:sldChg chg="del">
        <pc:chgData name="Cameron J" userId="3878b05aa3325a88" providerId="LiveId" clId="{A075D9AA-3C57-4531-8FDB-12F561CB3405}" dt="2024-02-29T19:38:11.361" v="1" actId="47"/>
        <pc:sldMkLst>
          <pc:docMk/>
          <pc:sldMk cId="1413579340" sldId="368"/>
        </pc:sldMkLst>
      </pc:sldChg>
      <pc:sldChg chg="del">
        <pc:chgData name="Cameron J" userId="3878b05aa3325a88" providerId="LiveId" clId="{A075D9AA-3C57-4531-8FDB-12F561CB3405}" dt="2024-02-29T19:38:11.361" v="1" actId="47"/>
        <pc:sldMkLst>
          <pc:docMk/>
          <pc:sldMk cId="949727511" sldId="369"/>
        </pc:sldMkLst>
      </pc:sldChg>
      <pc:sldChg chg="del">
        <pc:chgData name="Cameron J" userId="3878b05aa3325a88" providerId="LiveId" clId="{A075D9AA-3C57-4531-8FDB-12F561CB3405}" dt="2024-02-29T19:38:11.361" v="1" actId="47"/>
        <pc:sldMkLst>
          <pc:docMk/>
          <pc:sldMk cId="1406104556" sldId="370"/>
        </pc:sldMkLst>
      </pc:sldChg>
      <pc:sldChg chg="del">
        <pc:chgData name="Cameron J" userId="3878b05aa3325a88" providerId="LiveId" clId="{A075D9AA-3C57-4531-8FDB-12F561CB3405}" dt="2024-02-29T19:38:11.361" v="1" actId="47"/>
        <pc:sldMkLst>
          <pc:docMk/>
          <pc:sldMk cId="1015649598" sldId="3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AC9D30-F937-4946-BF68-C2E8F399033D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57A40-3F5B-2746-BCA8-8E2C028FF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86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57A40-3F5B-2746-BCA8-8E2C028FFDF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375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57A40-3F5B-2746-BCA8-8E2C028FFDF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53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57A40-3F5B-2746-BCA8-8E2C028FFDF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93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57A40-3F5B-2746-BCA8-8E2C028FFDF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6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57A40-3F5B-2746-BCA8-8E2C028FFDF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06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BC996-1AF1-15C1-70FE-615DF9CBFE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8917" y="903391"/>
            <a:ext cx="6250685" cy="2106570"/>
          </a:xfrm>
        </p:spPr>
        <p:txBody>
          <a:bodyPr rIns="91440">
            <a:normAutofit/>
          </a:bodyPr>
          <a:lstStyle>
            <a:lvl1pPr>
              <a:defRPr sz="3600" b="1" i="0">
                <a:solidFill>
                  <a:schemeClr val="tx1">
                    <a:lumMod val="90000"/>
                    <a:lumOff val="10000"/>
                  </a:schemeClr>
                </a:solidFill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defRPr>
            </a:lvl1pPr>
          </a:lstStyle>
          <a:p>
            <a:r>
              <a:rPr lang="en-US" dirty="0">
                <a:effectLst/>
              </a:rPr>
              <a:t>Insert slide title in title or sentence case 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31B425-093C-0149-952F-11573DF09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917" y="3218871"/>
            <a:ext cx="353642" cy="94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1AB265-C0D2-A543-B156-B0221787B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33907"/>
            <a:ext cx="9144000" cy="11240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B10240F-B4BA-0448-B9CB-BAB80DBF6B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8917" y="3519489"/>
            <a:ext cx="6250685" cy="701877"/>
          </a:xfrm>
        </p:spPr>
        <p:txBody>
          <a:bodyPr anchor="t">
            <a:noAutofit/>
          </a:bodyPr>
          <a:lstStyle>
            <a:lvl1pPr marL="0" indent="0"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defRPr>
            </a:lvl1pPr>
          </a:lstStyle>
          <a:p>
            <a:pPr lvl="0"/>
            <a:r>
              <a:rPr lang="en-US" dirty="0"/>
              <a:t>Insert subtitle, date, or other important information, not to exceed two lines 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254FFE49-5199-9649-BB93-1060548611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8917" y="5953913"/>
            <a:ext cx="7733559" cy="523088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name, position, department/unit</a:t>
            </a:r>
          </a:p>
        </p:txBody>
      </p:sp>
    </p:spTree>
    <p:extLst>
      <p:ext uri="{BB962C8B-B14F-4D97-AF65-F5344CB8AC3E}">
        <p14:creationId xmlns:p14="http://schemas.microsoft.com/office/powerpoint/2010/main" val="4126455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05D359-7029-C74B-8048-D1347E3F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9939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Picture 4" descr="UW–Madison logo with white text on black background">
            <a:extLst>
              <a:ext uri="{FF2B5EF4-FFF2-40B4-BE49-F238E27FC236}">
                <a16:creationId xmlns:a16="http://schemas.microsoft.com/office/drawing/2014/main" id="{5AC3464E-EAD7-2F46-80F6-DC8D4A387F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55444" y="2986084"/>
            <a:ext cx="2633112" cy="8858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52FCC8-1D08-BC50-5775-78B866D9A1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213139"/>
            <a:ext cx="8001000" cy="203200"/>
          </a:xfrm>
        </p:spPr>
        <p:txBody>
          <a:bodyPr/>
          <a:lstStyle>
            <a:lvl1pPr>
              <a:defRPr sz="1200" b="0" i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defRPr>
            </a:lvl1pPr>
          </a:lstStyle>
          <a:p>
            <a:r>
              <a:rPr lang="en-US" dirty="0"/>
              <a:t>Black Closing Slide</a:t>
            </a:r>
          </a:p>
        </p:txBody>
      </p:sp>
    </p:spTree>
    <p:extLst>
      <p:ext uri="{BB962C8B-B14F-4D97-AF65-F5344CB8AC3E}">
        <p14:creationId xmlns:p14="http://schemas.microsoft.com/office/powerpoint/2010/main" val="2314827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B1C6F3-8D05-7245-98E0-6A89EF37B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9144000" cy="57339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E0C0CF-9F78-455B-D981-3DC0727F34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8917" y="905689"/>
            <a:ext cx="6250685" cy="2106570"/>
          </a:xfrm>
        </p:spPr>
        <p:txBody>
          <a:bodyPr rIns="9144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ffectLst/>
              </a:rPr>
              <a:t>Insert slide title in title or sentence case 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31B425-093C-0149-952F-11573DF09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917" y="3218871"/>
            <a:ext cx="353642" cy="94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B10240F-B4BA-0448-B9CB-BAB80DBF6B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8917" y="3519489"/>
            <a:ext cx="6250685" cy="701877"/>
          </a:xfrm>
        </p:spPr>
        <p:txBody>
          <a:bodyPr anchor="t">
            <a:noAutofit/>
          </a:bodyPr>
          <a:lstStyle>
            <a:lvl1pPr marL="0" indent="0">
              <a:buNone/>
              <a:defRPr sz="2200">
                <a:solidFill>
                  <a:schemeClr val="tx1">
                    <a:lumMod val="25000"/>
                    <a:lumOff val="75000"/>
                  </a:schemeClr>
                </a:solidFill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defRPr>
            </a:lvl1pPr>
          </a:lstStyle>
          <a:p>
            <a:pPr lvl="0"/>
            <a:r>
              <a:rPr lang="en-US" dirty="0"/>
              <a:t>Insert subtitle, date, or other important information, not to exceed two lines 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254FFE49-5199-9649-BB93-1060548611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8917" y="5953913"/>
            <a:ext cx="7733559" cy="523088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name, position, department/unit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797619-8B01-0549-8F5E-787C3097DC7B}"/>
              </a:ext>
            </a:extLst>
          </p:cNvPr>
          <p:cNvSpPr/>
          <p:nvPr userDrawn="1"/>
        </p:nvSpPr>
        <p:spPr>
          <a:xfrm>
            <a:off x="8530683" y="0"/>
            <a:ext cx="528175" cy="10244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A5686C4D-738C-8049-8292-137F1F10E42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69280" y="222227"/>
            <a:ext cx="456123" cy="71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924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3EAA1-5370-00EF-9A69-09341B248E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021" y="457200"/>
            <a:ext cx="8001000" cy="1066800"/>
          </a:xfrm>
        </p:spPr>
        <p:txBody>
          <a:bodyPr rIns="91440"/>
          <a:lstStyle>
            <a:lvl1pPr>
              <a:defRPr b="1" i="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</a:lstStyle>
          <a:p>
            <a:r>
              <a:rPr lang="en-US" dirty="0">
                <a:effectLst/>
              </a:rPr>
              <a:t>Insert slide title in title or sentence case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DFC75F-7C56-4347-B180-B45A7C3C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71476" y="1625704"/>
            <a:ext cx="353642" cy="94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33615FB-E867-334E-BB0E-3B18A265957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114425" y="1840448"/>
            <a:ext cx="7258050" cy="4446053"/>
          </a:xfrm>
        </p:spPr>
        <p:txBody>
          <a:bodyPr>
            <a:normAutofit/>
          </a:bodyPr>
          <a:lstStyle>
            <a:lvl1pPr marL="171450" indent="-171450">
              <a:buFont typeface="Arial" panose="020B0604020202020204" pitchFamily="34" charset="0"/>
              <a:buChar char="•"/>
              <a:tabLst/>
              <a:defRPr sz="22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>
              <a:defRPr sz="1575"/>
            </a:lvl2pPr>
            <a:lvl3pPr>
              <a:defRPr sz="1575"/>
            </a:lvl3pPr>
            <a:lvl4pPr>
              <a:defRPr sz="1575"/>
            </a:lvl4pPr>
            <a:lvl5pPr>
              <a:defRPr sz="1575"/>
            </a:lvl5pPr>
          </a:lstStyle>
          <a:p>
            <a:pPr lvl="0"/>
            <a:r>
              <a:rPr lang="en-US" dirty="0"/>
              <a:t>Bulleted list</a:t>
            </a:r>
          </a:p>
          <a:p>
            <a:pPr lvl="0"/>
            <a:r>
              <a:rPr lang="en-US" dirty="0"/>
              <a:t>Bulleted list</a:t>
            </a:r>
          </a:p>
          <a:p>
            <a:pPr lvl="0"/>
            <a:r>
              <a:rPr lang="en-US" dirty="0"/>
              <a:t>Bulleted list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3A315EF-C99D-DF4A-94FC-CDB4F9DECB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542306"/>
            <a:ext cx="6697346" cy="352084"/>
          </a:xfrm>
          <a:solidFill>
            <a:schemeClr val="accent1"/>
          </a:solidFill>
          <a:ln>
            <a:noFill/>
          </a:ln>
        </p:spPr>
        <p:txBody>
          <a:bodyPr wrap="none" lIns="274320" tIns="64008" rIns="182880" bIns="91440" anchor="ctr" anchorCtr="0">
            <a:sp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Insert presentation topic or department/unit name (text box will expand to fit)</a:t>
            </a:r>
          </a:p>
        </p:txBody>
      </p:sp>
    </p:spTree>
    <p:extLst>
      <p:ext uri="{BB962C8B-B14F-4D97-AF65-F5344CB8AC3E}">
        <p14:creationId xmlns:p14="http://schemas.microsoft.com/office/powerpoint/2010/main" val="3626283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F23CF-2C75-F2A9-1F84-F23AB1A22F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Ins="91440"/>
          <a:lstStyle>
            <a:lvl1pPr>
              <a:defRPr b="1" i="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</a:lstStyle>
          <a:p>
            <a:r>
              <a:rPr lang="en-US" dirty="0">
                <a:effectLst/>
              </a:rPr>
              <a:t>Insert slide title in title or sentence case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DFC75F-7C56-4347-B180-B45A7C3C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71476" y="1625704"/>
            <a:ext cx="353642" cy="94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33615FB-E867-334E-BB0E-3B18A265957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114425" y="1840448"/>
            <a:ext cx="3361911" cy="4446053"/>
          </a:xfrm>
        </p:spPr>
        <p:txBody>
          <a:bodyPr>
            <a:normAutofit/>
          </a:bodyPr>
          <a:lstStyle>
            <a:lvl1pPr marL="171450" indent="-171450">
              <a:buFont typeface="Arial" panose="020B0604020202020204" pitchFamily="34" charset="0"/>
              <a:buChar char="•"/>
              <a:tabLst/>
              <a:defRPr sz="1950">
                <a:solidFill>
                  <a:schemeClr val="tx1"/>
                </a:solidFill>
              </a:defRPr>
            </a:lvl1pPr>
            <a:lvl2pPr>
              <a:defRPr sz="1575"/>
            </a:lvl2pPr>
            <a:lvl3pPr>
              <a:defRPr sz="1575"/>
            </a:lvl3pPr>
            <a:lvl4pPr>
              <a:defRPr sz="1575"/>
            </a:lvl4pPr>
            <a:lvl5pPr>
              <a:defRPr sz="1575"/>
            </a:lvl5pPr>
          </a:lstStyle>
          <a:p>
            <a:pPr lvl="0"/>
            <a:r>
              <a:rPr lang="en-US" dirty="0"/>
              <a:t>Bulleted list</a:t>
            </a:r>
          </a:p>
          <a:p>
            <a:pPr lvl="0"/>
            <a:r>
              <a:rPr lang="en-US" dirty="0"/>
              <a:t>Bulleted list</a:t>
            </a:r>
          </a:p>
          <a:p>
            <a:pPr lvl="0"/>
            <a:r>
              <a:rPr lang="en-US" dirty="0"/>
              <a:t>Bulleted list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3A315EF-C99D-DF4A-94FC-CDB4F9DECB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" y="6537038"/>
            <a:ext cx="6697346" cy="352084"/>
          </a:xfrm>
          <a:solidFill>
            <a:schemeClr val="accent1"/>
          </a:solidFill>
          <a:ln>
            <a:noFill/>
          </a:ln>
        </p:spPr>
        <p:txBody>
          <a:bodyPr wrap="none" lIns="274320" tIns="64008" rIns="182880" bIns="91440" anchor="ctr" anchorCtr="0">
            <a:sp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Insert presentation topic or department/unit name (text box will expand to fit)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B0DEE38D-2FF0-2A49-A7D1-AF607FA3AB7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667665" y="1840448"/>
            <a:ext cx="3704810" cy="4446053"/>
          </a:xfrm>
        </p:spPr>
        <p:txBody>
          <a:bodyPr>
            <a:normAutofit/>
          </a:bodyPr>
          <a:lstStyle>
            <a:lvl1pPr marL="171450" indent="-171450">
              <a:buFont typeface="Arial" panose="020B0604020202020204" pitchFamily="34" charset="0"/>
              <a:buChar char="•"/>
              <a:tabLst/>
              <a:defRPr sz="1950">
                <a:solidFill>
                  <a:schemeClr val="tx1"/>
                </a:solidFill>
              </a:defRPr>
            </a:lvl1pPr>
            <a:lvl2pPr>
              <a:defRPr sz="1575"/>
            </a:lvl2pPr>
            <a:lvl3pPr>
              <a:defRPr sz="1575"/>
            </a:lvl3pPr>
            <a:lvl4pPr>
              <a:defRPr sz="1575"/>
            </a:lvl4pPr>
            <a:lvl5pPr>
              <a:defRPr sz="1575"/>
            </a:lvl5pPr>
          </a:lstStyle>
          <a:p>
            <a:pPr lvl="0"/>
            <a:r>
              <a:rPr lang="en-US" dirty="0"/>
              <a:t>Bulleted list</a:t>
            </a:r>
          </a:p>
          <a:p>
            <a:pPr lvl="0"/>
            <a:r>
              <a:rPr lang="en-US" dirty="0"/>
              <a:t>Bulleted list</a:t>
            </a:r>
          </a:p>
          <a:p>
            <a:pPr lvl="0"/>
            <a:r>
              <a:rPr lang="en-US" dirty="0"/>
              <a:t>Bulleted list</a:t>
            </a:r>
          </a:p>
        </p:txBody>
      </p:sp>
    </p:spTree>
    <p:extLst>
      <p:ext uri="{BB962C8B-B14F-4D97-AF65-F5344CB8AC3E}">
        <p14:creationId xmlns:p14="http://schemas.microsoft.com/office/powerpoint/2010/main" val="3740767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7A194C-A4B8-2148-8BE0-5451BAAC5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8234"/>
            <a:ext cx="9144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7C912DB-E11B-3D4C-9D09-221D4E874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024128"/>
            <a:ext cx="8372475" cy="5825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63DBCEB-EA83-B646-A716-9EAB713C52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14425" y="4226929"/>
            <a:ext cx="3948113" cy="35445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defRPr sz="1575"/>
            </a:lvl2pPr>
            <a:lvl3pPr>
              <a:defRPr sz="1575"/>
            </a:lvl3pPr>
            <a:lvl4pPr>
              <a:defRPr sz="1575"/>
            </a:lvl4pPr>
            <a:lvl5pPr>
              <a:defRPr sz="1575"/>
            </a:lvl5pPr>
          </a:lstStyle>
          <a:p>
            <a:pPr lvl="0"/>
            <a:r>
              <a:rPr lang="en-US" dirty="0"/>
              <a:t>Insert subtitle if needed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A2A8E911-3157-1444-8D3E-B3404B047192}"/>
              </a:ext>
            </a:extLst>
          </p:cNvPr>
          <p:cNvSpPr/>
          <p:nvPr userDrawn="1"/>
        </p:nvSpPr>
        <p:spPr>
          <a:xfrm>
            <a:off x="6535674" y="1024128"/>
            <a:ext cx="1836801" cy="5833872"/>
          </a:xfrm>
          <a:custGeom>
            <a:avLst/>
            <a:gdLst>
              <a:gd name="connsiteX0" fmla="*/ 0 w 3290316"/>
              <a:gd name="connsiteY0" fmla="*/ 0 h 6193766"/>
              <a:gd name="connsiteX1" fmla="*/ 1490472 w 3290316"/>
              <a:gd name="connsiteY1" fmla="*/ 0 h 6193766"/>
              <a:gd name="connsiteX2" fmla="*/ 2980944 w 3290316"/>
              <a:gd name="connsiteY2" fmla="*/ 0 h 6193766"/>
              <a:gd name="connsiteX3" fmla="*/ 3290316 w 3290316"/>
              <a:gd name="connsiteY3" fmla="*/ 0 h 6193766"/>
              <a:gd name="connsiteX4" fmla="*/ 3290316 w 3290316"/>
              <a:gd name="connsiteY4" fmla="*/ 6185532 h 6193766"/>
              <a:gd name="connsiteX5" fmla="*/ 1492453 w 3290316"/>
              <a:gd name="connsiteY5" fmla="*/ 6185532 h 6193766"/>
              <a:gd name="connsiteX6" fmla="*/ 1490472 w 3290316"/>
              <a:gd name="connsiteY6" fmla="*/ 6193766 h 6193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90316" h="6193766">
                <a:moveTo>
                  <a:pt x="0" y="0"/>
                </a:moveTo>
                <a:lnTo>
                  <a:pt x="1490472" y="0"/>
                </a:lnTo>
                <a:lnTo>
                  <a:pt x="2980944" y="0"/>
                </a:lnTo>
                <a:lnTo>
                  <a:pt x="3290316" y="0"/>
                </a:lnTo>
                <a:lnTo>
                  <a:pt x="3290316" y="6185532"/>
                </a:lnTo>
                <a:lnTo>
                  <a:pt x="1492453" y="6185532"/>
                </a:lnTo>
                <a:lnTo>
                  <a:pt x="1490472" y="6193766"/>
                </a:lnTo>
                <a:close/>
              </a:path>
            </a:pathLst>
          </a:custGeom>
          <a:solidFill>
            <a:schemeClr val="accent1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B6C9F2-5465-8D47-8351-B6B681C45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4426" y="4007404"/>
            <a:ext cx="353642" cy="94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1266FC-2449-334F-9B22-0937AD6B1315}"/>
              </a:ext>
            </a:extLst>
          </p:cNvPr>
          <p:cNvSpPr/>
          <p:nvPr userDrawn="1"/>
        </p:nvSpPr>
        <p:spPr>
          <a:xfrm>
            <a:off x="8530101" y="10026"/>
            <a:ext cx="528175" cy="10244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39BAB6-56DA-7C3C-9319-C5F490DF8E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14425" y="2506366"/>
            <a:ext cx="6209402" cy="1375519"/>
          </a:xfrm>
        </p:spPr>
        <p:txBody>
          <a:bodyPr rIns="91440">
            <a:normAutofit/>
          </a:bodyPr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ffectLst/>
              </a:rPr>
              <a:t>Insert section header slide title</a:t>
            </a:r>
            <a:endParaRPr lang="en-US" dirty="0"/>
          </a:p>
        </p:txBody>
      </p:sp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0E0B867E-4626-0B46-8BD3-B9D962EC3CA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68698" y="232253"/>
            <a:ext cx="456123" cy="71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427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ECEB0E-880C-6049-9B69-BA2FEE345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8234"/>
            <a:ext cx="9144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7C912DB-E11B-3D4C-9D09-221D4E874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024128"/>
            <a:ext cx="8372475" cy="58338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63DBCEB-EA83-B646-A716-9EAB713C52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14425" y="4226929"/>
            <a:ext cx="3948113" cy="35445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>
              <a:defRPr sz="1575"/>
            </a:lvl2pPr>
            <a:lvl3pPr>
              <a:defRPr sz="1575"/>
            </a:lvl3pPr>
            <a:lvl4pPr>
              <a:defRPr sz="1575"/>
            </a:lvl4pPr>
            <a:lvl5pPr>
              <a:defRPr sz="1575"/>
            </a:lvl5pPr>
          </a:lstStyle>
          <a:p>
            <a:pPr lvl="0"/>
            <a:r>
              <a:rPr lang="en-US" dirty="0"/>
              <a:t>Insert subtitle if needed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1E94CE-F71B-1944-B826-00353C872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4426" y="4007404"/>
            <a:ext cx="353642" cy="94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0FF968CE-35E2-E543-8D71-1D8778441684}"/>
              </a:ext>
            </a:extLst>
          </p:cNvPr>
          <p:cNvSpPr/>
          <p:nvPr userDrawn="1"/>
        </p:nvSpPr>
        <p:spPr>
          <a:xfrm>
            <a:off x="6535674" y="1024128"/>
            <a:ext cx="1836801" cy="5833872"/>
          </a:xfrm>
          <a:custGeom>
            <a:avLst/>
            <a:gdLst>
              <a:gd name="connsiteX0" fmla="*/ 0 w 3290316"/>
              <a:gd name="connsiteY0" fmla="*/ 0 h 6193766"/>
              <a:gd name="connsiteX1" fmla="*/ 1490472 w 3290316"/>
              <a:gd name="connsiteY1" fmla="*/ 0 h 6193766"/>
              <a:gd name="connsiteX2" fmla="*/ 2980944 w 3290316"/>
              <a:gd name="connsiteY2" fmla="*/ 0 h 6193766"/>
              <a:gd name="connsiteX3" fmla="*/ 3290316 w 3290316"/>
              <a:gd name="connsiteY3" fmla="*/ 0 h 6193766"/>
              <a:gd name="connsiteX4" fmla="*/ 3290316 w 3290316"/>
              <a:gd name="connsiteY4" fmla="*/ 6185532 h 6193766"/>
              <a:gd name="connsiteX5" fmla="*/ 1492453 w 3290316"/>
              <a:gd name="connsiteY5" fmla="*/ 6185532 h 6193766"/>
              <a:gd name="connsiteX6" fmla="*/ 1490472 w 3290316"/>
              <a:gd name="connsiteY6" fmla="*/ 6193766 h 6193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90316" h="6193766">
                <a:moveTo>
                  <a:pt x="0" y="0"/>
                </a:moveTo>
                <a:lnTo>
                  <a:pt x="1490472" y="0"/>
                </a:lnTo>
                <a:lnTo>
                  <a:pt x="2980944" y="0"/>
                </a:lnTo>
                <a:lnTo>
                  <a:pt x="3290316" y="0"/>
                </a:lnTo>
                <a:lnTo>
                  <a:pt x="3290316" y="6185532"/>
                </a:lnTo>
                <a:lnTo>
                  <a:pt x="1492453" y="6185532"/>
                </a:lnTo>
                <a:lnTo>
                  <a:pt x="1490472" y="6193766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743335-BCFE-4F42-9A19-F9110C930604}"/>
              </a:ext>
            </a:extLst>
          </p:cNvPr>
          <p:cNvSpPr/>
          <p:nvPr userDrawn="1"/>
        </p:nvSpPr>
        <p:spPr>
          <a:xfrm>
            <a:off x="8529632" y="4133"/>
            <a:ext cx="528175" cy="10244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9A7CB55A-D1C4-764D-A70A-997226326E0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68229" y="226360"/>
            <a:ext cx="456123" cy="7167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0F3196-1D5F-5590-1845-46B46A3EC3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14425" y="2514600"/>
            <a:ext cx="6209402" cy="1367564"/>
          </a:xfrm>
        </p:spPr>
        <p:txBody>
          <a:bodyPr rIns="91440">
            <a:normAutofit/>
          </a:bodyPr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ffectLst/>
              </a:rPr>
              <a:t>Insert section header slide 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71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457200"/>
            <a:ext cx="8001000" cy="1066800"/>
          </a:xfrm>
        </p:spPr>
        <p:txBody>
          <a:bodyPr/>
          <a:lstStyle>
            <a:lvl1pPr>
              <a:defRPr b="1" i="0"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</a:lstStyle>
          <a:p>
            <a:r>
              <a:rPr lang="en-US" dirty="0"/>
              <a:t>Insert slide title in title or sentence case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61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52D08E-EF69-07CC-EDB4-C1B4E820D7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335280"/>
            <a:ext cx="8001000" cy="313932"/>
          </a:xfrm>
        </p:spPr>
        <p:txBody>
          <a:bodyPr>
            <a:normAutofit/>
          </a:bodyPr>
          <a:lstStyle>
            <a:lvl1pPr>
              <a:defRPr sz="1200" b="0" i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defRPr>
            </a:lvl1pPr>
          </a:lstStyle>
          <a:p>
            <a:r>
              <a:rPr lang="en-US" dirty="0"/>
              <a:t>Blank Slide</a:t>
            </a:r>
          </a:p>
        </p:txBody>
      </p:sp>
    </p:spTree>
    <p:extLst>
      <p:ext uri="{BB962C8B-B14F-4D97-AF65-F5344CB8AC3E}">
        <p14:creationId xmlns:p14="http://schemas.microsoft.com/office/powerpoint/2010/main" val="64950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-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05D359-7029-C74B-8048-D1347E3F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9939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Picture 4" descr="UW–Madison logo with white text on red background">
            <a:extLst>
              <a:ext uri="{FF2B5EF4-FFF2-40B4-BE49-F238E27FC236}">
                <a16:creationId xmlns:a16="http://schemas.microsoft.com/office/drawing/2014/main" id="{30C90E4E-BFE2-F24A-BEE4-72198F0978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55444" y="2976145"/>
            <a:ext cx="2633112" cy="885831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74FD8238-1613-B6D1-CBB4-54E43A2B0A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213140"/>
            <a:ext cx="8001000" cy="203200"/>
          </a:xfrm>
        </p:spPr>
        <p:txBody>
          <a:bodyPr>
            <a:normAutofit/>
          </a:bodyPr>
          <a:lstStyle>
            <a:lvl1pPr>
              <a:defRPr sz="1200" b="0" i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defRPr>
            </a:lvl1pPr>
          </a:lstStyle>
          <a:p>
            <a:r>
              <a:rPr lang="en-US" dirty="0"/>
              <a:t>Red Closing Slide</a:t>
            </a:r>
          </a:p>
        </p:txBody>
      </p:sp>
    </p:spTree>
    <p:extLst>
      <p:ext uri="{BB962C8B-B14F-4D97-AF65-F5344CB8AC3E}">
        <p14:creationId xmlns:p14="http://schemas.microsoft.com/office/powerpoint/2010/main" val="2583120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F1B1986-83A7-3542-BAD9-60B6AA5AD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530683" y="0"/>
            <a:ext cx="528175" cy="10244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9" name="Picture 8" descr="UW–Madison red crest logo">
            <a:extLst>
              <a:ext uri="{FF2B5EF4-FFF2-40B4-BE49-F238E27FC236}">
                <a16:creationId xmlns:a16="http://schemas.microsoft.com/office/drawing/2014/main" id="{AE3C76A7-671B-A440-9E04-764EF15815E7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569280" y="222227"/>
            <a:ext cx="456123" cy="71676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475" y="457200"/>
            <a:ext cx="8001000" cy="1066800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5" y="1828800"/>
            <a:ext cx="7258050" cy="4457701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555610"/>
            <a:ext cx="795440" cy="3139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64008" rIns="91440" bIns="64008" rtlCol="0" anchor="ctr">
            <a:spAutoFit/>
          </a:bodyPr>
          <a:lstStyle>
            <a:lvl1pPr algn="ctr">
              <a:defRPr sz="1200" b="0" i="0">
                <a:solidFill>
                  <a:schemeClr val="bg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47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74" r:id="rId4"/>
    <p:sldLayoutId id="2147483663" r:id="rId5"/>
    <p:sldLayoutId id="2147483673" r:id="rId6"/>
    <p:sldLayoutId id="2147483666" r:id="rId7"/>
    <p:sldLayoutId id="2147483667" r:id="rId8"/>
    <p:sldLayoutId id="2147483676" r:id="rId9"/>
    <p:sldLayoutId id="2147483677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b="1" i="0" kern="1200">
          <a:solidFill>
            <a:schemeClr val="tx1"/>
          </a:solidFill>
          <a:latin typeface="Red Hat Display" panose="02010303040201060303" pitchFamily="2" charset="0"/>
          <a:ea typeface="Red Hat Display" panose="02010303040201060303" pitchFamily="2" charset="0"/>
          <a:cs typeface="Red Hat Display" panose="02010303040201060303" pitchFamily="2" charset="0"/>
        </a:defRPr>
      </a:lvl1pPr>
    </p:titleStyle>
    <p:bodyStyle>
      <a:lvl1pPr marL="132160" indent="-13216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SzPct val="90000"/>
        <a:buFont typeface="Arial" panose="020B0604020202020204" pitchFamily="34" charset="0"/>
        <a:buChar char="•"/>
        <a:tabLst/>
        <a:defRPr sz="2200" b="0" i="0" kern="1200">
          <a:solidFill>
            <a:schemeClr val="tx1"/>
          </a:solidFill>
          <a:latin typeface="Red Hat Text" panose="02010303040201060303" pitchFamily="2" charset="0"/>
          <a:ea typeface="Red Hat Text" panose="02010303040201060303" pitchFamily="2" charset="0"/>
          <a:cs typeface="Red Hat Text" panose="02010303040201060303" pitchFamily="2" charset="0"/>
        </a:defRPr>
      </a:lvl1pPr>
      <a:lvl2pPr marL="476250" indent="-1333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tabLst/>
        <a:defRPr sz="2000" b="0" i="0" kern="1200">
          <a:solidFill>
            <a:schemeClr val="tx1"/>
          </a:solidFill>
          <a:latin typeface="Red Hat Text" panose="02010303040201060303" pitchFamily="2" charset="0"/>
          <a:ea typeface="Red Hat Text" panose="02010303040201060303" pitchFamily="2" charset="0"/>
          <a:cs typeface="Red Hat Text" panose="02010303040201060303" pitchFamily="2" charset="0"/>
        </a:defRPr>
      </a:lvl2pPr>
      <a:lvl3pPr marL="819150" indent="-1333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tabLst/>
        <a:defRPr sz="1800" b="0" i="0" kern="1200">
          <a:solidFill>
            <a:schemeClr val="tx1"/>
          </a:solidFill>
          <a:latin typeface="Red Hat Text" panose="02010303040201060303" pitchFamily="2" charset="0"/>
          <a:ea typeface="Red Hat Text" panose="02010303040201060303" pitchFamily="2" charset="0"/>
          <a:cs typeface="Red Hat Text" panose="02010303040201060303" pitchFamily="2" charset="0"/>
        </a:defRPr>
      </a:lvl3pPr>
      <a:lvl4pPr marL="1157288" indent="-128588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tabLst/>
        <a:defRPr sz="1400" b="0" i="0" kern="1200">
          <a:solidFill>
            <a:schemeClr val="tx1"/>
          </a:solidFill>
          <a:latin typeface="Red Hat Text" panose="02010303040201060303" pitchFamily="2" charset="0"/>
          <a:ea typeface="Red Hat Text" panose="02010303040201060303" pitchFamily="2" charset="0"/>
          <a:cs typeface="Red Hat Text" panose="02010303040201060303" pitchFamily="2" charset="0"/>
        </a:defRPr>
      </a:lvl4pPr>
      <a:lvl5pPr marL="1501379" indent="-129779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tabLst/>
        <a:defRPr sz="1400" b="0" i="0" kern="1200">
          <a:solidFill>
            <a:schemeClr val="tx1"/>
          </a:solidFill>
          <a:latin typeface="Red Hat Text" panose="02010303040201060303" pitchFamily="2" charset="0"/>
          <a:ea typeface="Red Hat Text" panose="02010303040201060303" pitchFamily="2" charset="0"/>
          <a:cs typeface="Red Hat Text" panose="02010303040201060303" pitchFamily="2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2" userDrawn="1">
          <p15:clr>
            <a:srgbClr val="F26B43"/>
          </p15:clr>
        </p15:guide>
        <p15:guide id="2" pos="54" userDrawn="1">
          <p15:clr>
            <a:srgbClr val="F26B43"/>
          </p15:clr>
        </p15:guide>
        <p15:guide id="3" pos="5706" userDrawn="1">
          <p15:clr>
            <a:srgbClr val="F26B43"/>
          </p15:clr>
        </p15:guide>
        <p15:guide id="4" pos="234" userDrawn="1">
          <p15:clr>
            <a:srgbClr val="F26B43"/>
          </p15:clr>
        </p15:guide>
        <p15:guide id="5" pos="5436" userDrawn="1">
          <p15:clr>
            <a:srgbClr val="F26B43"/>
          </p15:clr>
        </p15:guide>
        <p15:guide id="6" orient="horz" pos="4248" userDrawn="1">
          <p15:clr>
            <a:srgbClr val="F26B43"/>
          </p15:clr>
        </p15:guide>
        <p15:guide id="7" orient="horz" pos="288" userDrawn="1">
          <p15:clr>
            <a:srgbClr val="F26B43"/>
          </p15:clr>
        </p15:guide>
        <p15:guide id="8" orient="horz" pos="960" userDrawn="1">
          <p15:clr>
            <a:srgbClr val="F26B43"/>
          </p15:clr>
        </p15:guide>
        <p15:guide id="9" pos="5274" userDrawn="1">
          <p15:clr>
            <a:srgbClr val="F26B43"/>
          </p15:clr>
        </p15:guide>
        <p15:guide id="10" pos="702" userDrawn="1">
          <p15:clr>
            <a:srgbClr val="F26B43"/>
          </p15:clr>
        </p15:guide>
        <p15:guide id="11" orient="horz" pos="1152" userDrawn="1">
          <p15:clr>
            <a:srgbClr val="F26B43"/>
          </p15:clr>
        </p15:guide>
        <p15:guide id="12" orient="horz" pos="39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file:///\\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9EEA7-BFD6-5532-4746-6597484D9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 240 Review Session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1AA226-12AE-D5BF-2786-E1A3A24714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Prepared by: Cameron Jones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6CC1F1-0C01-1AFA-7C9A-9FB8665A7C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Fall 2023</a:t>
            </a:r>
          </a:p>
        </p:txBody>
      </p:sp>
    </p:spTree>
    <p:extLst>
      <p:ext uri="{BB962C8B-B14F-4D97-AF65-F5344CB8AC3E}">
        <p14:creationId xmlns:p14="http://schemas.microsoft.com/office/powerpoint/2010/main" val="1270582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EB63D-E412-E79A-A5B6-7933C4ECC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3: </a:t>
            </a:r>
            <a:r>
              <a:rPr lang="en-US" dirty="0" err="1"/>
              <a:t>dplyr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6A9E3-5153-80CB-0AE4-A31FB79B33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6875" y="1868378"/>
            <a:ext cx="4047883" cy="4446053"/>
          </a:xfrm>
        </p:spPr>
        <p:txBody>
          <a:bodyPr>
            <a:normAutofit fontScale="85000" lnSpcReduction="20000"/>
          </a:bodyPr>
          <a:lstStyle/>
          <a:p>
            <a:pPr marL="342900" lvl="1" indent="0">
              <a:buNone/>
            </a:pPr>
            <a:r>
              <a:rPr lang="en-US" sz="4000" dirty="0"/>
              <a:t>Which of these commands may behave differently when preceded by 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(something)</a:t>
            </a:r>
            <a:r>
              <a:rPr lang="en-US" sz="4000" dirty="0"/>
              <a:t>?</a:t>
            </a:r>
          </a:p>
          <a:p>
            <a:pPr marL="1085850" lvl="1" indent="-742950">
              <a:buAutoNum type="alphaLcParenR"/>
            </a:pP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select()</a:t>
            </a:r>
          </a:p>
          <a:p>
            <a:pPr marL="1085850" lvl="1" indent="-742950">
              <a:buAutoNum type="alphaLcParenR"/>
            </a:pPr>
            <a:r>
              <a:rPr lang="en-US" sz="4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mutate()</a:t>
            </a:r>
          </a:p>
          <a:p>
            <a:pPr marL="1085850" lvl="1" indent="-742950">
              <a:buAutoNum type="alphaLcParenR"/>
            </a:pPr>
            <a:r>
              <a:rPr lang="en-US" sz="40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slice_max</a:t>
            </a:r>
            <a:r>
              <a:rPr lang="en-US" sz="4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1085850" lvl="1" indent="-742950">
              <a:buAutoNum type="alphaLcParenR"/>
            </a:pPr>
            <a:r>
              <a:rPr lang="en-US" sz="4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summarize()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534CA2-410A-0250-7191-77ECD2FA94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542915"/>
            <a:ext cx="820289" cy="350865"/>
          </a:xfrm>
        </p:spPr>
        <p:txBody>
          <a:bodyPr/>
          <a:lstStyle/>
          <a:p>
            <a:r>
              <a:rPr lang="en-US" dirty="0"/>
              <a:t>FA23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1D480E9-9246-A1DC-E266-6945794765F8}"/>
              </a:ext>
            </a:extLst>
          </p:cNvPr>
          <p:cNvSpPr txBox="1">
            <a:spLocks/>
          </p:cNvSpPr>
          <p:nvPr/>
        </p:nvSpPr>
        <p:spPr>
          <a:xfrm>
            <a:off x="4572000" y="1639894"/>
            <a:ext cx="4395125" cy="4446053"/>
          </a:xfrm>
          <a:prstGeom prst="rect">
            <a:avLst/>
          </a:prstGeom>
        </p:spPr>
        <p:txBody>
          <a:bodyPr vert="horz" lIns="0" tIns="45720" rIns="91440" bIns="45720" rtlCol="0">
            <a:normAutofit fontScale="77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tabLst/>
              <a:defRPr sz="22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476250" indent="-1333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/>
              <a:defRPr sz="1575" b="0" i="0" kern="1200">
                <a:solidFill>
                  <a:schemeClr val="tx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819150" indent="-1333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/>
              <a:defRPr sz="1575" b="0" i="0" kern="1200">
                <a:solidFill>
                  <a:schemeClr val="tx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157288" indent="-128588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/>
              <a:defRPr sz="1575" b="0" i="0" kern="1200">
                <a:solidFill>
                  <a:schemeClr val="tx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1501379" indent="-129779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/>
              <a:defRPr sz="1575" b="0" i="0" kern="1200">
                <a:solidFill>
                  <a:schemeClr val="tx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0">
              <a:buFont typeface="Arial" panose="020B0604020202020204" pitchFamily="34" charset="0"/>
              <a:buNone/>
            </a:pPr>
            <a:r>
              <a:rPr lang="en-US" sz="3200" b="1" dirty="0"/>
              <a:t>Explanation: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select()</a:t>
            </a:r>
            <a:r>
              <a:rPr lang="en-US" sz="3200" dirty="0"/>
              <a:t> just keeps columns.</a:t>
            </a:r>
          </a:p>
          <a:p>
            <a:pPr marL="342900" lvl="1" indent="0">
              <a:buFont typeface="Arial" panose="020B0604020202020204" pitchFamily="34" charset="0"/>
              <a:buNone/>
            </a:pPr>
            <a:br>
              <a:rPr lang="en-US" sz="3200" dirty="0"/>
            </a:br>
            <a:r>
              <a:rPr lang="en-US" sz="3200" dirty="0"/>
              <a:t>In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mutate() </a:t>
            </a:r>
            <a:r>
              <a:rPr lang="en-US" sz="3200" dirty="0"/>
              <a:t>and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summarize(), </a:t>
            </a:r>
            <a:r>
              <a:rPr lang="en-US" sz="3200" dirty="0"/>
              <a:t>expressions like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mean() </a:t>
            </a:r>
            <a:r>
              <a:rPr lang="en-US" sz="3200" dirty="0"/>
              <a:t>or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n() </a:t>
            </a:r>
            <a:r>
              <a:rPr lang="en-US" sz="3200" dirty="0"/>
              <a:t>will be evaluated at the group level if applicable, and over the entire </a:t>
            </a:r>
            <a:r>
              <a:rPr lang="en-US" sz="3200" dirty="0" err="1"/>
              <a:t>dataframe</a:t>
            </a:r>
            <a:r>
              <a:rPr lang="en-US" sz="3200" dirty="0"/>
              <a:t> otherwise.</a:t>
            </a:r>
          </a:p>
          <a:p>
            <a:pPr marL="342900" lvl="1" indent="0">
              <a:buFont typeface="Arial" panose="020B0604020202020204" pitchFamily="34" charset="0"/>
              <a:buNone/>
            </a:pPr>
            <a:endParaRPr lang="en-US" sz="3200" b="1" dirty="0"/>
          </a:p>
          <a:p>
            <a:pPr marL="342900" lvl="1" indent="0">
              <a:buFont typeface="Arial" panose="020B0604020202020204" pitchFamily="34" charset="0"/>
              <a:buNone/>
            </a:pP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Slice_max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3200" dirty="0">
                <a:latin typeface="Red Hat Text" panose="02010303040201060303"/>
                <a:cs typeface="Courier New" panose="02070309020205020404" pitchFamily="49" charset="0"/>
              </a:rPr>
              <a:t>with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n=3 </a:t>
            </a:r>
            <a:r>
              <a:rPr lang="en-US" sz="3200" dirty="0"/>
              <a:t>will give you 3 total rows without grouping, and 3 for each group with grouping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914E62D-2379-BB81-B9BE-1C86D196EC88}"/>
              </a:ext>
            </a:extLst>
          </p:cNvPr>
          <p:cNvCxnSpPr/>
          <p:nvPr/>
        </p:nvCxnSpPr>
        <p:spPr>
          <a:xfrm>
            <a:off x="4412715" y="1954747"/>
            <a:ext cx="0" cy="4288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306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EB63D-E412-E79A-A5B6-7933C4ECC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3: </a:t>
            </a:r>
            <a:r>
              <a:rPr lang="en-US" dirty="0" err="1"/>
              <a:t>dplyr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6A9E3-5153-80CB-0AE4-A31FB79B335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342900" lvl="1" indent="0">
              <a:buNone/>
            </a:pPr>
            <a:r>
              <a:rPr lang="en-US" sz="4000" dirty="0"/>
              <a:t>“</a:t>
            </a:r>
            <a:r>
              <a:rPr lang="en-US" sz="4000" dirty="0" err="1"/>
              <a:t>myData</a:t>
            </a:r>
            <a:r>
              <a:rPr lang="en-US" sz="4000" dirty="0"/>
              <a:t>” has 50 rows, and a categorical variable “group” which has 5 different values. How many rows will the result of this command have?</a:t>
            </a:r>
          </a:p>
          <a:p>
            <a:pPr marL="342900" lvl="1" indent="0">
              <a:buNone/>
            </a:pPr>
            <a:endParaRPr lang="en-US" sz="4000" dirty="0"/>
          </a:p>
          <a:p>
            <a:pPr marL="342900" lvl="1" indent="0">
              <a:buNone/>
            </a:pP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myData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(group) %&gt;% mutate(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nRows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= n())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534CA2-410A-0250-7191-77ECD2FA94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542915"/>
            <a:ext cx="820289" cy="350865"/>
          </a:xfrm>
        </p:spPr>
        <p:txBody>
          <a:bodyPr/>
          <a:lstStyle/>
          <a:p>
            <a:r>
              <a:rPr lang="en-US" dirty="0"/>
              <a:t>FA23</a:t>
            </a:r>
          </a:p>
        </p:txBody>
      </p:sp>
    </p:spTree>
    <p:extLst>
      <p:ext uri="{BB962C8B-B14F-4D97-AF65-F5344CB8AC3E}">
        <p14:creationId xmlns:p14="http://schemas.microsoft.com/office/powerpoint/2010/main" val="1875432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EB63D-E412-E79A-A5B6-7933C4ECC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3: </a:t>
            </a:r>
            <a:r>
              <a:rPr lang="en-US" dirty="0" err="1"/>
              <a:t>dplyr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6A9E3-5153-80CB-0AE4-A31FB79B33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88450" y="1954747"/>
            <a:ext cx="4383550" cy="4446053"/>
          </a:xfrm>
        </p:spPr>
        <p:txBody>
          <a:bodyPr>
            <a:normAutofit fontScale="77500" lnSpcReduction="20000"/>
          </a:bodyPr>
          <a:lstStyle/>
          <a:p>
            <a:pPr marL="342900" lvl="1" indent="0">
              <a:buNone/>
            </a:pPr>
            <a:r>
              <a:rPr lang="en-US" sz="4000" dirty="0"/>
              <a:t>“</a:t>
            </a:r>
            <a:r>
              <a:rPr lang="en-US" sz="4000" dirty="0" err="1"/>
              <a:t>myData</a:t>
            </a:r>
            <a:r>
              <a:rPr lang="en-US" sz="4000" dirty="0"/>
              <a:t>” has 50 rows, and a categorical variable “group” which has 5 different values. How many rows will the result of this command have?</a:t>
            </a:r>
          </a:p>
          <a:p>
            <a:pPr marL="342900" lvl="1" indent="0">
              <a:buNone/>
            </a:pPr>
            <a:endParaRPr lang="en-US" sz="4000" dirty="0"/>
          </a:p>
          <a:p>
            <a:pPr marL="342900" lvl="1" indent="0">
              <a:buNone/>
            </a:pP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myData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(group) %&gt;% mutate(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nRows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= n())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534CA2-410A-0250-7191-77ECD2FA94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542915"/>
            <a:ext cx="820289" cy="350865"/>
          </a:xfrm>
        </p:spPr>
        <p:txBody>
          <a:bodyPr/>
          <a:lstStyle/>
          <a:p>
            <a:r>
              <a:rPr lang="en-US" dirty="0"/>
              <a:t>FA23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C24CA46-612E-D9F6-CF03-112B8C6C13DF}"/>
              </a:ext>
            </a:extLst>
          </p:cNvPr>
          <p:cNvSpPr txBox="1">
            <a:spLocks/>
          </p:cNvSpPr>
          <p:nvPr/>
        </p:nvSpPr>
        <p:spPr>
          <a:xfrm>
            <a:off x="4195219" y="1954746"/>
            <a:ext cx="4383550" cy="4446053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tabLst/>
              <a:defRPr sz="22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476250" indent="-1333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/>
              <a:defRPr sz="1575" b="0" i="0" kern="1200">
                <a:solidFill>
                  <a:schemeClr val="tx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819150" indent="-1333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/>
              <a:defRPr sz="1575" b="0" i="0" kern="1200">
                <a:solidFill>
                  <a:schemeClr val="tx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157288" indent="-128588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/>
              <a:defRPr sz="1575" b="0" i="0" kern="1200">
                <a:solidFill>
                  <a:schemeClr val="tx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1501379" indent="-129779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/>
              <a:defRPr sz="1575" b="0" i="0" kern="1200">
                <a:solidFill>
                  <a:schemeClr val="tx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0">
              <a:buFont typeface="Arial" panose="020B0604020202020204" pitchFamily="34" charset="0"/>
              <a:buNone/>
            </a:pPr>
            <a:endParaRPr 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35A61BC-0D19-C5AF-63C8-DE20CEB7692B}"/>
              </a:ext>
            </a:extLst>
          </p:cNvPr>
          <p:cNvSpPr txBox="1">
            <a:spLocks/>
          </p:cNvSpPr>
          <p:nvPr/>
        </p:nvSpPr>
        <p:spPr>
          <a:xfrm>
            <a:off x="4370521" y="1849754"/>
            <a:ext cx="4383550" cy="4446053"/>
          </a:xfrm>
          <a:prstGeom prst="rect">
            <a:avLst/>
          </a:prstGeom>
        </p:spPr>
        <p:txBody>
          <a:bodyPr vert="horz" lIns="0" tIns="45720" rIns="91440" bIns="45720" rtlCol="0">
            <a:normAutofit fontScale="925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tabLst/>
              <a:defRPr sz="22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476250" indent="-1333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/>
              <a:defRPr sz="1575" b="0" i="0" kern="1200">
                <a:solidFill>
                  <a:schemeClr val="tx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819150" indent="-1333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/>
              <a:defRPr sz="1575" b="0" i="0" kern="1200">
                <a:solidFill>
                  <a:schemeClr val="tx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157288" indent="-128588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/>
              <a:defRPr sz="1575" b="0" i="0" kern="1200">
                <a:solidFill>
                  <a:schemeClr val="tx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1501379" indent="-129779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/>
              <a:defRPr sz="1575" b="0" i="0" kern="1200">
                <a:solidFill>
                  <a:schemeClr val="tx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0">
              <a:buFont typeface="Arial" panose="020B0604020202020204" pitchFamily="34" charset="0"/>
              <a:buNone/>
            </a:pPr>
            <a:r>
              <a:rPr lang="en-US" sz="4000" b="1" dirty="0"/>
              <a:t>Explanation: </a:t>
            </a:r>
            <a:br>
              <a:rPr lang="en-US" sz="4000" dirty="0"/>
            </a:br>
            <a:r>
              <a:rPr lang="en-US" sz="4000" dirty="0"/>
              <a:t>It will still have </a:t>
            </a:r>
            <a:r>
              <a:rPr lang="en-US" sz="4000" dirty="0">
                <a:highlight>
                  <a:srgbClr val="FFFF00"/>
                </a:highlight>
              </a:rPr>
              <a:t>50</a:t>
            </a:r>
            <a:r>
              <a:rPr lang="en-US" sz="4000" dirty="0"/>
              <a:t>! 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mutate() </a:t>
            </a:r>
            <a:r>
              <a:rPr lang="en-US" sz="4000" dirty="0"/>
              <a:t>always just adds a column, the 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4000" dirty="0"/>
              <a:t> only affects the values it puts in that column.</a:t>
            </a:r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669D4ED-48EE-3D72-C03A-E20C47F6B01F}"/>
              </a:ext>
            </a:extLst>
          </p:cNvPr>
          <p:cNvCxnSpPr/>
          <p:nvPr/>
        </p:nvCxnSpPr>
        <p:spPr>
          <a:xfrm>
            <a:off x="4471438" y="1954747"/>
            <a:ext cx="0" cy="4288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086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EB63D-E412-E79A-A5B6-7933C4ECC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3: </a:t>
            </a:r>
            <a:r>
              <a:rPr lang="en-US" dirty="0" err="1"/>
              <a:t>dplyr</a:t>
            </a:r>
            <a:r>
              <a:rPr lang="en-US" dirty="0"/>
              <a:t> 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6A9E3-5153-80CB-0AE4-A31FB79B335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 marL="342900" lvl="1" indent="0">
              <a:buNone/>
            </a:pPr>
            <a:r>
              <a:rPr lang="en-US" sz="4000" dirty="0">
                <a:latin typeface="Red Hat Text" panose="02010303040201060303"/>
                <a:cs typeface="Courier New" panose="02070309020205020404" pitchFamily="49" charset="0"/>
              </a:rPr>
              <a:t>“df1” has 5 rows, and “df2” has 4 rows; they have a variable in common, and 3 rows each which would automatically match.</a:t>
            </a:r>
          </a:p>
          <a:p>
            <a:pPr marL="342900" lvl="1" indent="0">
              <a:buNone/>
            </a:pPr>
            <a:endParaRPr lang="en-US" sz="4000" dirty="0">
              <a:latin typeface="Red Hat Text" panose="02010303040201060303"/>
              <a:cs typeface="Courier New" panose="02070309020205020404" pitchFamily="49" charset="0"/>
            </a:endParaRPr>
          </a:p>
          <a:p>
            <a:pPr marL="342900" lvl="1" indent="0">
              <a:buNone/>
            </a:pPr>
            <a:r>
              <a:rPr lang="en-US" sz="4000" dirty="0">
                <a:latin typeface="Red Hat Text" panose="02010303040201060303"/>
                <a:cs typeface="Courier New" panose="02070309020205020404" pitchFamily="49" charset="0"/>
              </a:rPr>
              <a:t>Rank the following by how many rows the resulting </a:t>
            </a:r>
            <a:r>
              <a:rPr lang="en-US" sz="4000" dirty="0" err="1">
                <a:latin typeface="Red Hat Text" panose="02010303040201060303"/>
                <a:cs typeface="Courier New" panose="02070309020205020404" pitchFamily="49" charset="0"/>
              </a:rPr>
              <a:t>dataframe</a:t>
            </a:r>
            <a:r>
              <a:rPr lang="en-US" sz="4000" dirty="0">
                <a:latin typeface="Red Hat Text" panose="02010303040201060303"/>
                <a:cs typeface="Courier New" panose="02070309020205020404" pitchFamily="49" charset="0"/>
              </a:rPr>
              <a:t> would have. (least -&gt; most)</a:t>
            </a:r>
          </a:p>
          <a:p>
            <a:pPr marL="1085850" lvl="1" indent="-742950">
              <a:buAutoNum type="alphaLcParenR"/>
            </a:pP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left_join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(df1, df2)</a:t>
            </a:r>
          </a:p>
          <a:p>
            <a:pPr marL="1085850" lvl="1" indent="-742950">
              <a:buAutoNum type="alphaLcParenR"/>
            </a:pP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Right_join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(df1, df2)</a:t>
            </a:r>
          </a:p>
          <a:p>
            <a:pPr marL="1085850" lvl="1" indent="-742950">
              <a:buAutoNum type="alphaLcParenR"/>
            </a:pP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Inner_join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(df1, df2)</a:t>
            </a:r>
          </a:p>
          <a:p>
            <a:pPr marL="1085850" lvl="1" indent="-742950">
              <a:buAutoNum type="alphaLcParenR"/>
            </a:pP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Full_join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(df1, df2)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534CA2-410A-0250-7191-77ECD2FA94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542915"/>
            <a:ext cx="820289" cy="350865"/>
          </a:xfrm>
        </p:spPr>
        <p:txBody>
          <a:bodyPr/>
          <a:lstStyle/>
          <a:p>
            <a:r>
              <a:rPr lang="en-US" dirty="0"/>
              <a:t>FA23</a:t>
            </a:r>
          </a:p>
        </p:txBody>
      </p:sp>
    </p:spTree>
    <p:extLst>
      <p:ext uri="{BB962C8B-B14F-4D97-AF65-F5344CB8AC3E}">
        <p14:creationId xmlns:p14="http://schemas.microsoft.com/office/powerpoint/2010/main" val="3459540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EB63D-E412-E79A-A5B6-7933C4ECC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3: </a:t>
            </a:r>
            <a:r>
              <a:rPr lang="en-US" dirty="0" err="1"/>
              <a:t>dplyr</a:t>
            </a:r>
            <a:r>
              <a:rPr lang="en-US" dirty="0"/>
              <a:t> 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6A9E3-5153-80CB-0AE4-A31FB79B33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6874" y="1852096"/>
            <a:ext cx="4094183" cy="4446053"/>
          </a:xfrm>
        </p:spPr>
        <p:txBody>
          <a:bodyPr>
            <a:normAutofit fontScale="47500" lnSpcReduction="20000"/>
          </a:bodyPr>
          <a:lstStyle/>
          <a:p>
            <a:pPr marL="342900" lvl="1" indent="0">
              <a:buNone/>
            </a:pPr>
            <a:r>
              <a:rPr lang="en-US" sz="4000" dirty="0">
                <a:latin typeface="Red Hat Text" panose="02010303040201060303"/>
                <a:cs typeface="Courier New" panose="02070309020205020404" pitchFamily="49" charset="0"/>
              </a:rPr>
              <a:t>“df1” has 5 rows, and “df2” has 4 rows; they have a variable in common, and 3 rows each which would automatically match.</a:t>
            </a:r>
          </a:p>
          <a:p>
            <a:pPr marL="342900" lvl="1" indent="0">
              <a:buNone/>
            </a:pPr>
            <a:endParaRPr lang="en-US" sz="4000" dirty="0">
              <a:latin typeface="Red Hat Text" panose="02010303040201060303"/>
              <a:cs typeface="Courier New" panose="02070309020205020404" pitchFamily="49" charset="0"/>
            </a:endParaRPr>
          </a:p>
          <a:p>
            <a:pPr marL="342900" lvl="1" indent="0">
              <a:buNone/>
            </a:pPr>
            <a:r>
              <a:rPr lang="en-US" sz="4000" dirty="0">
                <a:latin typeface="Red Hat Text" panose="02010303040201060303"/>
                <a:cs typeface="Courier New" panose="02070309020205020404" pitchFamily="49" charset="0"/>
              </a:rPr>
              <a:t>Rank the following by how many rows the resulting </a:t>
            </a:r>
            <a:r>
              <a:rPr lang="en-US" sz="4000" dirty="0" err="1">
                <a:latin typeface="Red Hat Text" panose="02010303040201060303"/>
                <a:cs typeface="Courier New" panose="02070309020205020404" pitchFamily="49" charset="0"/>
              </a:rPr>
              <a:t>dataframe</a:t>
            </a:r>
            <a:r>
              <a:rPr lang="en-US" sz="4000" dirty="0">
                <a:latin typeface="Red Hat Text" panose="02010303040201060303"/>
                <a:cs typeface="Courier New" panose="02070309020205020404" pitchFamily="49" charset="0"/>
              </a:rPr>
              <a:t> would have. (least -&gt; most)</a:t>
            </a:r>
          </a:p>
          <a:p>
            <a:pPr marL="1085850" lvl="1" indent="-742950">
              <a:buAutoNum type="alphaLcParenR"/>
            </a:pP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left_join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(df1, df2)</a:t>
            </a:r>
          </a:p>
          <a:p>
            <a:pPr marL="1085850" lvl="1" indent="-742950">
              <a:buAutoNum type="alphaLcParenR"/>
            </a:pP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Right_join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(df1, df2)</a:t>
            </a:r>
          </a:p>
          <a:p>
            <a:pPr marL="1085850" lvl="1" indent="-742950">
              <a:buAutoNum type="alphaLcParenR"/>
            </a:pP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Inner_join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(df1, df2)</a:t>
            </a:r>
          </a:p>
          <a:p>
            <a:pPr marL="1085850" lvl="1" indent="-742950">
              <a:buAutoNum type="alphaLcParenR"/>
            </a:pP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Full_join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(df1, df2)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534CA2-410A-0250-7191-77ECD2FA94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542915"/>
            <a:ext cx="820289" cy="350865"/>
          </a:xfrm>
        </p:spPr>
        <p:txBody>
          <a:bodyPr/>
          <a:lstStyle/>
          <a:p>
            <a:r>
              <a:rPr lang="en-US" dirty="0"/>
              <a:t>FA23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4B09CBB-FE8A-6049-8821-D1C3BBC5792D}"/>
              </a:ext>
            </a:extLst>
          </p:cNvPr>
          <p:cNvSpPr txBox="1">
            <a:spLocks/>
          </p:cNvSpPr>
          <p:nvPr/>
        </p:nvSpPr>
        <p:spPr>
          <a:xfrm>
            <a:off x="4099367" y="1852095"/>
            <a:ext cx="4720542" cy="4446053"/>
          </a:xfrm>
          <a:prstGeom prst="rect">
            <a:avLst/>
          </a:prstGeom>
        </p:spPr>
        <p:txBody>
          <a:bodyPr vert="horz" lIns="0" tIns="45720" rIns="91440" bIns="45720" rtlCol="0">
            <a:normAutofit fontScale="925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tabLst/>
              <a:defRPr sz="22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476250" indent="-1333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/>
              <a:defRPr sz="1575" b="0" i="0" kern="1200">
                <a:solidFill>
                  <a:schemeClr val="tx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819150" indent="-1333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/>
              <a:defRPr sz="1575" b="0" i="0" kern="1200">
                <a:solidFill>
                  <a:schemeClr val="tx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157288" indent="-128588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/>
              <a:defRPr sz="1575" b="0" i="0" kern="1200">
                <a:solidFill>
                  <a:schemeClr val="tx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1501379" indent="-129779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/>
              <a:defRPr sz="1575" b="0" i="0" kern="1200">
                <a:solidFill>
                  <a:schemeClr val="tx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0">
              <a:buFont typeface="Arial" panose="020B0604020202020204" pitchFamily="34" charset="0"/>
              <a:buNone/>
            </a:pPr>
            <a:r>
              <a:rPr lang="en-US" sz="2800" b="1" dirty="0">
                <a:latin typeface="Red Hat Text" panose="02010303040201060303"/>
                <a:cs typeface="Courier New" panose="02070309020205020404" pitchFamily="49" charset="0"/>
              </a:rPr>
              <a:t>Explanation: </a:t>
            </a:r>
          </a:p>
          <a:p>
            <a:pPr marL="342900" lvl="1" indent="0">
              <a:buFont typeface="Arial" panose="020B0604020202020204" pitchFamily="34" charset="0"/>
              <a:buNone/>
            </a:pPr>
            <a:r>
              <a:rPr lang="en-US" sz="28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inner_join</a:t>
            </a:r>
            <a:r>
              <a:rPr lang="en-US" sz="2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Red Hat Text" panose="02010303040201060303"/>
                <a:cs typeface="Courier New" panose="02070309020205020404" pitchFamily="49" charset="0"/>
              </a:rPr>
              <a:t>keeps all rows which match in both </a:t>
            </a:r>
            <a:r>
              <a:rPr lang="en-US" sz="2800" dirty="0" err="1">
                <a:latin typeface="Red Hat Text" panose="02010303040201060303"/>
                <a:cs typeface="Courier New" panose="02070309020205020404" pitchFamily="49" charset="0"/>
              </a:rPr>
              <a:t>dataframes</a:t>
            </a:r>
            <a:r>
              <a:rPr lang="en-US" sz="2800" dirty="0">
                <a:latin typeface="Red Hat Text" panose="02010303040201060303"/>
                <a:cs typeface="Courier New" panose="02070309020205020404" pitchFamily="49" charset="0"/>
              </a:rPr>
              <a:t> (3).</a:t>
            </a:r>
            <a:br>
              <a:rPr lang="en-US" sz="2800" dirty="0">
                <a:latin typeface="Red Hat Text" panose="02010303040201060303"/>
                <a:cs typeface="Courier New" panose="02070309020205020404" pitchFamily="49" charset="0"/>
              </a:rPr>
            </a:br>
            <a:r>
              <a:rPr lang="en-US" sz="28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Right_join</a:t>
            </a:r>
            <a:r>
              <a:rPr lang="en-US" sz="2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Red Hat Text" panose="02010303040201060303"/>
                <a:cs typeface="Courier New" panose="02070309020205020404" pitchFamily="49" charset="0"/>
              </a:rPr>
              <a:t>keeps only the rows in the second </a:t>
            </a:r>
            <a:r>
              <a:rPr lang="en-US" sz="2800" dirty="0" err="1">
                <a:latin typeface="Red Hat Text" panose="02010303040201060303"/>
                <a:cs typeface="Courier New" panose="02070309020205020404" pitchFamily="49" charset="0"/>
              </a:rPr>
              <a:t>dataframe</a:t>
            </a:r>
            <a:r>
              <a:rPr lang="en-US" sz="2800" dirty="0">
                <a:latin typeface="Red Hat Text" panose="02010303040201060303"/>
                <a:cs typeface="Courier New" panose="02070309020205020404" pitchFamily="49" charset="0"/>
              </a:rPr>
              <a:t> (4).</a:t>
            </a:r>
            <a:br>
              <a:rPr lang="en-US" sz="2800" dirty="0">
                <a:latin typeface="Red Hat Text" panose="02010303040201060303"/>
                <a:cs typeface="Courier New" panose="02070309020205020404" pitchFamily="49" charset="0"/>
              </a:rPr>
            </a:br>
            <a:r>
              <a:rPr lang="en-US" sz="28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Left_join</a:t>
            </a:r>
            <a:r>
              <a:rPr lang="en-US" sz="2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Red Hat Text" panose="02010303040201060303"/>
                <a:cs typeface="Courier New" panose="02070309020205020404" pitchFamily="49" charset="0"/>
              </a:rPr>
              <a:t>keeps only the rows in the first </a:t>
            </a:r>
            <a:r>
              <a:rPr lang="en-US" sz="2800" dirty="0" err="1">
                <a:latin typeface="Red Hat Text" panose="02010303040201060303"/>
                <a:cs typeface="Courier New" panose="02070309020205020404" pitchFamily="49" charset="0"/>
              </a:rPr>
              <a:t>dataframe</a:t>
            </a:r>
            <a:r>
              <a:rPr lang="en-US" sz="2800" dirty="0">
                <a:latin typeface="Red Hat Text" panose="02010303040201060303"/>
                <a:cs typeface="Courier New" panose="02070309020205020404" pitchFamily="49" charset="0"/>
              </a:rPr>
              <a:t> (5).</a:t>
            </a:r>
            <a:br>
              <a:rPr lang="en-US" sz="2800" dirty="0">
                <a:latin typeface="Red Hat Text" panose="02010303040201060303"/>
                <a:cs typeface="Courier New" panose="02070309020205020404" pitchFamily="49" charset="0"/>
              </a:rPr>
            </a:br>
            <a:r>
              <a:rPr lang="en-US" sz="28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Full_join</a:t>
            </a:r>
            <a:r>
              <a:rPr lang="en-US" sz="2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Red Hat Text" panose="02010303040201060303"/>
                <a:cs typeface="Courier New" panose="02070309020205020404" pitchFamily="49" charset="0"/>
              </a:rPr>
              <a:t>keeps all rows in both frames (3 that match, 2 others from df1, 1 other from df2 = 6)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A3EC1AE-3491-98DE-F52E-04AB2BF09C75}"/>
              </a:ext>
            </a:extLst>
          </p:cNvPr>
          <p:cNvCxnSpPr/>
          <p:nvPr/>
        </p:nvCxnSpPr>
        <p:spPr>
          <a:xfrm>
            <a:off x="4253324" y="1954747"/>
            <a:ext cx="0" cy="4288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12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51F98-B7F8-82CB-30B1-B0717AEF0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Units 4/5: </a:t>
            </a:r>
            <a:r>
              <a:rPr lang="en-US" dirty="0" err="1"/>
              <a:t>Lubridate</a:t>
            </a:r>
            <a:r>
              <a:rPr lang="en-US" dirty="0"/>
              <a:t> + Pivoting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BF94F9-F466-0B07-BDEE-C1C469D786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627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EB63D-E412-E79A-A5B6-7933C4ECC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Units 4/5: </a:t>
            </a:r>
            <a:r>
              <a:rPr lang="en-US" dirty="0" err="1"/>
              <a:t>Lubridate</a:t>
            </a:r>
            <a:r>
              <a:rPr lang="en-US" dirty="0"/>
              <a:t> + Pivoting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6A9E3-5153-80CB-0AE4-A31FB79B335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42900" lvl="1" indent="0">
              <a:buNone/>
            </a:pP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month(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ydm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(“2002-1-2”), label = TRUE) </a:t>
            </a:r>
            <a:r>
              <a:rPr lang="en-US" sz="4000" dirty="0">
                <a:latin typeface="Red Hat Text" panose="02010303040201060303"/>
                <a:cs typeface="Courier New" panose="02070309020205020404" pitchFamily="49" charset="0"/>
              </a:rPr>
              <a:t>would return what?</a:t>
            </a:r>
          </a:p>
          <a:p>
            <a:pPr marL="1085850" lvl="1" indent="-742950">
              <a:buAutoNum type="alphaLcParenR"/>
            </a:pPr>
            <a:r>
              <a:rPr lang="en-US" sz="4000" dirty="0">
                <a:latin typeface="Red Hat Text" panose="02010303040201060303"/>
                <a:cs typeface="Courier New" panose="02070309020205020404" pitchFamily="49" charset="0"/>
              </a:rPr>
              <a:t>1</a:t>
            </a:r>
          </a:p>
          <a:p>
            <a:pPr marL="1085850" lvl="1" indent="-742950">
              <a:buAutoNum type="alphaLcParenR"/>
            </a:pPr>
            <a:r>
              <a:rPr lang="en-US" sz="4000" dirty="0">
                <a:latin typeface="Red Hat Text" panose="02010303040201060303"/>
                <a:cs typeface="Courier New" panose="02070309020205020404" pitchFamily="49" charset="0"/>
              </a:rPr>
              <a:t>Jan</a:t>
            </a:r>
          </a:p>
          <a:p>
            <a:pPr marL="1085850" lvl="1" indent="-742950">
              <a:buAutoNum type="alphaLcParenR"/>
            </a:pPr>
            <a:r>
              <a:rPr lang="en-US" sz="4000" dirty="0">
                <a:latin typeface="Red Hat Text" panose="02010303040201060303"/>
                <a:cs typeface="Courier New" panose="02070309020205020404" pitchFamily="49" charset="0"/>
              </a:rPr>
              <a:t>2</a:t>
            </a:r>
          </a:p>
          <a:p>
            <a:pPr marL="1085850" lvl="1" indent="-742950">
              <a:buAutoNum type="alphaLcParenR"/>
            </a:pPr>
            <a:r>
              <a:rPr lang="en-US" sz="4000" dirty="0">
                <a:latin typeface="Red Hat Text" panose="02010303040201060303"/>
                <a:cs typeface="Courier New" panose="02070309020205020404" pitchFamily="49" charset="0"/>
              </a:rPr>
              <a:t>Feb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534CA2-410A-0250-7191-77ECD2FA94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542915"/>
            <a:ext cx="820289" cy="350865"/>
          </a:xfrm>
        </p:spPr>
        <p:txBody>
          <a:bodyPr/>
          <a:lstStyle/>
          <a:p>
            <a:r>
              <a:rPr lang="en-US" dirty="0"/>
              <a:t>FA23</a:t>
            </a:r>
          </a:p>
        </p:txBody>
      </p:sp>
    </p:spTree>
    <p:extLst>
      <p:ext uri="{BB962C8B-B14F-4D97-AF65-F5344CB8AC3E}">
        <p14:creationId xmlns:p14="http://schemas.microsoft.com/office/powerpoint/2010/main" val="3387224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EB63D-E412-E79A-A5B6-7933C4ECC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Units 4/5: </a:t>
            </a:r>
            <a:r>
              <a:rPr lang="en-US" dirty="0" err="1"/>
              <a:t>Lubridate</a:t>
            </a:r>
            <a:r>
              <a:rPr lang="en-US" dirty="0"/>
              <a:t> + Pivoting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6A9E3-5153-80CB-0AE4-A31FB79B33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4749" y="1840521"/>
            <a:ext cx="3538598" cy="4446053"/>
          </a:xfrm>
        </p:spPr>
        <p:txBody>
          <a:bodyPr>
            <a:normAutofit fontScale="92500" lnSpcReduction="20000"/>
          </a:bodyPr>
          <a:lstStyle/>
          <a:p>
            <a:pPr marL="342900" lvl="1" indent="0">
              <a:buNone/>
            </a:pP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month(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ydm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(“2002-1-2”), label = TRUE) </a:t>
            </a:r>
            <a:r>
              <a:rPr lang="en-US" sz="4000" dirty="0">
                <a:latin typeface="Red Hat Text" panose="02010303040201060303"/>
                <a:cs typeface="Courier New" panose="02070309020205020404" pitchFamily="49" charset="0"/>
              </a:rPr>
              <a:t>would return what?</a:t>
            </a:r>
          </a:p>
          <a:p>
            <a:pPr marL="1085850" lvl="1" indent="-742950">
              <a:buAutoNum type="alphaLcParenR"/>
            </a:pPr>
            <a:r>
              <a:rPr lang="en-US" sz="4000" dirty="0">
                <a:latin typeface="Red Hat Text" panose="02010303040201060303"/>
                <a:cs typeface="Courier New" panose="02070309020205020404" pitchFamily="49" charset="0"/>
              </a:rPr>
              <a:t>1</a:t>
            </a:r>
          </a:p>
          <a:p>
            <a:pPr marL="1085850" lvl="1" indent="-742950">
              <a:buAutoNum type="alphaLcParenR"/>
            </a:pPr>
            <a:r>
              <a:rPr lang="en-US" sz="4000" dirty="0">
                <a:latin typeface="Red Hat Text" panose="02010303040201060303"/>
                <a:cs typeface="Courier New" panose="02070309020205020404" pitchFamily="49" charset="0"/>
              </a:rPr>
              <a:t>Jan</a:t>
            </a:r>
          </a:p>
          <a:p>
            <a:pPr marL="1085850" lvl="1" indent="-742950">
              <a:buAutoNum type="alphaLcParenR"/>
            </a:pPr>
            <a:r>
              <a:rPr lang="en-US" sz="4000" dirty="0">
                <a:latin typeface="Red Hat Text" panose="02010303040201060303"/>
                <a:cs typeface="Courier New" panose="02070309020205020404" pitchFamily="49" charset="0"/>
              </a:rPr>
              <a:t>2</a:t>
            </a:r>
          </a:p>
          <a:p>
            <a:pPr marL="1085850" lvl="1" indent="-742950">
              <a:buAutoNum type="alphaLcParenR"/>
            </a:pPr>
            <a:r>
              <a:rPr lang="en-US" sz="4000" dirty="0">
                <a:highlight>
                  <a:srgbClr val="FFFF00"/>
                </a:highlight>
                <a:latin typeface="Red Hat Text" panose="02010303040201060303"/>
                <a:cs typeface="Courier New" panose="02070309020205020404" pitchFamily="49" charset="0"/>
              </a:rPr>
              <a:t>Feb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534CA2-410A-0250-7191-77ECD2FA94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542915"/>
            <a:ext cx="820289" cy="350865"/>
          </a:xfrm>
        </p:spPr>
        <p:txBody>
          <a:bodyPr/>
          <a:lstStyle/>
          <a:p>
            <a:r>
              <a:rPr lang="en-US" dirty="0"/>
              <a:t>FA23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2BD7DB0-C945-1BA6-7A8A-B5065B23D741}"/>
              </a:ext>
            </a:extLst>
          </p:cNvPr>
          <p:cNvSpPr txBox="1">
            <a:spLocks/>
          </p:cNvSpPr>
          <p:nvPr/>
        </p:nvSpPr>
        <p:spPr>
          <a:xfrm>
            <a:off x="3773347" y="1840520"/>
            <a:ext cx="5135904" cy="4446053"/>
          </a:xfrm>
          <a:prstGeom prst="rect">
            <a:avLst/>
          </a:prstGeom>
        </p:spPr>
        <p:txBody>
          <a:bodyPr vert="horz" lIns="0" tIns="45720" rIns="91440" bIns="45720" rtlCol="0">
            <a:normAutofit fontScale="925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tabLst/>
              <a:defRPr sz="22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476250" indent="-1333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/>
              <a:defRPr sz="1575" b="0" i="0" kern="1200">
                <a:solidFill>
                  <a:schemeClr val="tx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819150" indent="-1333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/>
              <a:defRPr sz="1575" b="0" i="0" kern="1200">
                <a:solidFill>
                  <a:schemeClr val="tx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157288" indent="-128588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/>
              <a:defRPr sz="1575" b="0" i="0" kern="1200">
                <a:solidFill>
                  <a:schemeClr val="tx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1501379" indent="-129779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/>
              <a:defRPr sz="1575" b="0" i="0" kern="1200">
                <a:solidFill>
                  <a:schemeClr val="tx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0">
              <a:buFont typeface="Arial" panose="020B0604020202020204" pitchFamily="34" charset="0"/>
              <a:buNone/>
            </a:pPr>
            <a:r>
              <a:rPr lang="en-US" sz="4000" b="1" dirty="0">
                <a:latin typeface="Red Hat Text" panose="02010303040201060303"/>
                <a:cs typeface="Courier New" panose="02070309020205020404" pitchFamily="49" charset="0"/>
              </a:rPr>
              <a:t>Explanation:</a:t>
            </a:r>
          </a:p>
          <a:p>
            <a:pPr marL="342900" lvl="1" indent="0">
              <a:buFont typeface="Arial" panose="020B0604020202020204" pitchFamily="34" charset="0"/>
              <a:buNone/>
            </a:pPr>
            <a:r>
              <a:rPr lang="en-US" sz="4000" dirty="0">
                <a:latin typeface="Red Hat Text" panose="02010303040201060303"/>
                <a:cs typeface="Courier New" panose="02070309020205020404" pitchFamily="49" charset="0"/>
              </a:rPr>
              <a:t>The internal date is “y” (2002, the year) “d” (1</a:t>
            </a:r>
            <a:r>
              <a:rPr lang="en-US" sz="4000" baseline="30000" dirty="0">
                <a:latin typeface="Red Hat Text" panose="02010303040201060303"/>
                <a:cs typeface="Courier New" panose="02070309020205020404" pitchFamily="49" charset="0"/>
              </a:rPr>
              <a:t>st</a:t>
            </a:r>
            <a:r>
              <a:rPr lang="en-US" sz="4000" dirty="0">
                <a:latin typeface="Red Hat Text" panose="02010303040201060303"/>
                <a:cs typeface="Courier New" panose="02070309020205020404" pitchFamily="49" charset="0"/>
              </a:rPr>
              <a:t> of the month), “m” (2</a:t>
            </a:r>
            <a:r>
              <a:rPr lang="en-US" sz="4000" baseline="30000" dirty="0">
                <a:latin typeface="Red Hat Text" panose="02010303040201060303"/>
                <a:cs typeface="Courier New" panose="02070309020205020404" pitchFamily="49" charset="0"/>
              </a:rPr>
              <a:t>nd</a:t>
            </a:r>
            <a:r>
              <a:rPr lang="en-US" sz="4000" dirty="0">
                <a:latin typeface="Red Hat Text" panose="02010303040201060303"/>
                <a:cs typeface="Courier New" panose="02070309020205020404" pitchFamily="49" charset="0"/>
              </a:rPr>
              <a:t> month, February).</a:t>
            </a:r>
          </a:p>
          <a:p>
            <a:pPr marL="342900" lvl="1" indent="0">
              <a:buFont typeface="Arial" panose="020B0604020202020204" pitchFamily="34" charset="0"/>
              <a:buNone/>
            </a:pPr>
            <a:r>
              <a:rPr lang="en-US" sz="4000" dirty="0">
                <a:latin typeface="Red Hat Text" panose="02010303040201060303"/>
                <a:cs typeface="Courier New" panose="02070309020205020404" pitchFamily="49" charset="0"/>
              </a:rPr>
              <a:t>Extracting the month from February 1</a:t>
            </a:r>
            <a:r>
              <a:rPr lang="en-US" sz="4000" baseline="30000" dirty="0">
                <a:latin typeface="Red Hat Text" panose="02010303040201060303"/>
                <a:cs typeface="Courier New" panose="02070309020205020404" pitchFamily="49" charset="0"/>
              </a:rPr>
              <a:t>st</a:t>
            </a:r>
            <a:r>
              <a:rPr lang="en-US" sz="4000" dirty="0">
                <a:latin typeface="Red Hat Text" panose="02010303040201060303"/>
                <a:cs typeface="Courier New" panose="02070309020205020404" pitchFamily="49" charset="0"/>
              </a:rPr>
              <a:t>, 2002 with label = TRUE gives “Feb” instead of 2.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0FE0277-3E88-7C8E-B7E2-C180E803B918}"/>
              </a:ext>
            </a:extLst>
          </p:cNvPr>
          <p:cNvCxnSpPr/>
          <p:nvPr/>
        </p:nvCxnSpPr>
        <p:spPr>
          <a:xfrm>
            <a:off x="3817096" y="1954747"/>
            <a:ext cx="0" cy="4288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346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EB63D-E412-E79A-A5B6-7933C4ECC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Units 4/5: </a:t>
            </a:r>
            <a:r>
              <a:rPr lang="en-US" dirty="0" err="1"/>
              <a:t>Lubridate</a:t>
            </a:r>
            <a:r>
              <a:rPr lang="en-US" dirty="0"/>
              <a:t> + Pivoting 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6A9E3-5153-80CB-0AE4-A31FB79B335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 marL="342900" lvl="1" indent="0">
              <a:buNone/>
            </a:pPr>
            <a:r>
              <a:rPr lang="en-US" sz="4000" dirty="0">
                <a:latin typeface="Red Hat Text" panose="02010303040201060303"/>
                <a:cs typeface="Courier New" panose="02070309020205020404" pitchFamily="49" charset="0"/>
              </a:rPr>
              <a:t>Which of these statements are true about applying 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pivot_longer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000" dirty="0">
                <a:latin typeface="Red Hat Text" panose="02010303040201060303"/>
                <a:cs typeface="Courier New" panose="02070309020205020404" pitchFamily="49" charset="0"/>
              </a:rPr>
              <a:t>to a </a:t>
            </a:r>
            <a:r>
              <a:rPr lang="en-US" sz="4000" dirty="0" err="1">
                <a:latin typeface="Red Hat Text" panose="02010303040201060303"/>
                <a:cs typeface="Courier New" panose="02070309020205020404" pitchFamily="49" charset="0"/>
              </a:rPr>
              <a:t>dataframe</a:t>
            </a:r>
            <a:r>
              <a:rPr lang="en-US" sz="4000" dirty="0">
                <a:latin typeface="Red Hat Text" panose="02010303040201060303"/>
                <a:cs typeface="Courier New" panose="02070309020205020404" pitchFamily="49" charset="0"/>
              </a:rPr>
              <a:t>? (choose all that apply)</a:t>
            </a:r>
          </a:p>
          <a:p>
            <a:pPr marL="1085850" lvl="1" indent="-742950">
              <a:buAutoNum type="alphaLcParenR"/>
            </a:pPr>
            <a:r>
              <a:rPr lang="en-US" sz="4000" dirty="0">
                <a:latin typeface="Red Hat Text" panose="02010303040201060303"/>
                <a:cs typeface="Courier New" panose="02070309020205020404" pitchFamily="49" charset="0"/>
              </a:rPr>
              <a:t>It can decrease the number of rows from what it was before.</a:t>
            </a:r>
          </a:p>
          <a:p>
            <a:pPr marL="1085850" lvl="1" indent="-742950">
              <a:buAutoNum type="alphaLcParenR"/>
            </a:pPr>
            <a:r>
              <a:rPr lang="en-US" sz="4000" dirty="0">
                <a:latin typeface="Red Hat Text" panose="02010303040201060303"/>
                <a:cs typeface="Courier New" panose="02070309020205020404" pitchFamily="49" charset="0"/>
              </a:rPr>
              <a:t>It can increase the number of rows.</a:t>
            </a:r>
          </a:p>
          <a:p>
            <a:pPr marL="1085850" lvl="1" indent="-742950">
              <a:buAutoNum type="alphaLcParenR"/>
            </a:pPr>
            <a:r>
              <a:rPr lang="en-US" sz="4000" dirty="0">
                <a:latin typeface="Red Hat Text" panose="02010303040201060303"/>
                <a:cs typeface="Courier New" panose="02070309020205020404" pitchFamily="49" charset="0"/>
              </a:rPr>
              <a:t>It can decrease the number of columns.</a:t>
            </a:r>
          </a:p>
          <a:p>
            <a:pPr marL="1085850" lvl="1" indent="-742950">
              <a:buAutoNum type="alphaLcParenR"/>
            </a:pPr>
            <a:r>
              <a:rPr lang="en-US" sz="4000" dirty="0">
                <a:latin typeface="Red Hat Text" panose="02010303040201060303"/>
                <a:cs typeface="Courier New" panose="02070309020205020404" pitchFamily="49" charset="0"/>
              </a:rPr>
              <a:t>It can increase the number of columns.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534CA2-410A-0250-7191-77ECD2FA94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542915"/>
            <a:ext cx="820289" cy="350865"/>
          </a:xfrm>
        </p:spPr>
        <p:txBody>
          <a:bodyPr/>
          <a:lstStyle/>
          <a:p>
            <a:r>
              <a:rPr lang="en-US" dirty="0"/>
              <a:t>FA23</a:t>
            </a:r>
          </a:p>
        </p:txBody>
      </p:sp>
    </p:spTree>
    <p:extLst>
      <p:ext uri="{BB962C8B-B14F-4D97-AF65-F5344CB8AC3E}">
        <p14:creationId xmlns:p14="http://schemas.microsoft.com/office/powerpoint/2010/main" val="926603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EB63D-E412-E79A-A5B6-7933C4ECC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Units 4/5: </a:t>
            </a:r>
            <a:r>
              <a:rPr lang="en-US" dirty="0" err="1"/>
              <a:t>Lubridate</a:t>
            </a:r>
            <a:r>
              <a:rPr lang="en-US" dirty="0"/>
              <a:t> + Pivoting 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6A9E3-5153-80CB-0AE4-A31FB79B33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81046" y="1810431"/>
            <a:ext cx="3642771" cy="4446053"/>
          </a:xfrm>
        </p:spPr>
        <p:txBody>
          <a:bodyPr>
            <a:normAutofit fontScale="55000" lnSpcReduction="20000"/>
          </a:bodyPr>
          <a:lstStyle/>
          <a:p>
            <a:pPr marL="342900" lvl="1" indent="0">
              <a:buNone/>
            </a:pPr>
            <a:r>
              <a:rPr lang="en-US" sz="4000" dirty="0">
                <a:latin typeface="Red Hat Text" panose="02010303040201060303"/>
                <a:cs typeface="Courier New" panose="02070309020205020404" pitchFamily="49" charset="0"/>
              </a:rPr>
              <a:t>Which of these statements are true about applying 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pivot_longer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000" dirty="0">
                <a:latin typeface="Red Hat Text" panose="02010303040201060303"/>
                <a:cs typeface="Courier New" panose="02070309020205020404" pitchFamily="49" charset="0"/>
              </a:rPr>
              <a:t>to a </a:t>
            </a:r>
            <a:r>
              <a:rPr lang="en-US" sz="4000" dirty="0" err="1">
                <a:latin typeface="Red Hat Text" panose="02010303040201060303"/>
                <a:cs typeface="Courier New" panose="02070309020205020404" pitchFamily="49" charset="0"/>
              </a:rPr>
              <a:t>dataframe</a:t>
            </a:r>
            <a:r>
              <a:rPr lang="en-US" sz="4000" dirty="0">
                <a:latin typeface="Red Hat Text" panose="02010303040201060303"/>
                <a:cs typeface="Courier New" panose="02070309020205020404" pitchFamily="49" charset="0"/>
              </a:rPr>
              <a:t>? (choose all that apply)</a:t>
            </a:r>
          </a:p>
          <a:p>
            <a:pPr marL="1085850" lvl="1" indent="-742950">
              <a:buAutoNum type="alphaLcParenR"/>
            </a:pPr>
            <a:r>
              <a:rPr lang="en-US" sz="4000" dirty="0">
                <a:latin typeface="Red Hat Text" panose="02010303040201060303"/>
                <a:cs typeface="Courier New" panose="02070309020205020404" pitchFamily="49" charset="0"/>
              </a:rPr>
              <a:t>It can decrease the number of rows from what it was before.</a:t>
            </a:r>
          </a:p>
          <a:p>
            <a:pPr marL="1085850" lvl="1" indent="-742950">
              <a:buAutoNum type="alphaLcParenR"/>
            </a:pPr>
            <a:r>
              <a:rPr lang="en-US" sz="4000" dirty="0">
                <a:highlight>
                  <a:srgbClr val="FFFF00"/>
                </a:highlight>
                <a:latin typeface="Red Hat Text" panose="02010303040201060303"/>
                <a:cs typeface="Courier New" panose="02070309020205020404" pitchFamily="49" charset="0"/>
              </a:rPr>
              <a:t>It can increase the number of rows.</a:t>
            </a:r>
          </a:p>
          <a:p>
            <a:pPr marL="1085850" lvl="1" indent="-742950">
              <a:buAutoNum type="alphaLcParenR"/>
            </a:pPr>
            <a:r>
              <a:rPr lang="en-US" sz="4000" dirty="0">
                <a:highlight>
                  <a:srgbClr val="FFFF00"/>
                </a:highlight>
                <a:latin typeface="Red Hat Text" panose="02010303040201060303"/>
                <a:cs typeface="Courier New" panose="02070309020205020404" pitchFamily="49" charset="0"/>
              </a:rPr>
              <a:t>It can decrease the number of columns.</a:t>
            </a:r>
          </a:p>
          <a:p>
            <a:pPr marL="1085850" lvl="1" indent="-742950">
              <a:buAutoNum type="alphaLcParenR"/>
            </a:pPr>
            <a:r>
              <a:rPr lang="en-US" sz="4000" dirty="0">
                <a:latin typeface="Red Hat Text" panose="02010303040201060303"/>
                <a:cs typeface="Courier New" panose="02070309020205020404" pitchFamily="49" charset="0"/>
              </a:rPr>
              <a:t>It can increase the number of columns.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534CA2-410A-0250-7191-77ECD2FA94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542915"/>
            <a:ext cx="820289" cy="350865"/>
          </a:xfrm>
        </p:spPr>
        <p:txBody>
          <a:bodyPr/>
          <a:lstStyle/>
          <a:p>
            <a:r>
              <a:rPr lang="en-US" dirty="0"/>
              <a:t>FA23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00BC16B-BF28-BD22-DC88-07ED37859873}"/>
              </a:ext>
            </a:extLst>
          </p:cNvPr>
          <p:cNvSpPr txBox="1">
            <a:spLocks/>
          </p:cNvSpPr>
          <p:nvPr/>
        </p:nvSpPr>
        <p:spPr>
          <a:xfrm>
            <a:off x="4076217" y="1810430"/>
            <a:ext cx="4685818" cy="4446053"/>
          </a:xfrm>
          <a:prstGeom prst="rect">
            <a:avLst/>
          </a:prstGeom>
        </p:spPr>
        <p:txBody>
          <a:bodyPr vert="horz" lIns="0" tIns="45720" rIns="91440" bIns="45720" rtlCol="0">
            <a:normAutofit fontScale="70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tabLst/>
              <a:defRPr sz="22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476250" indent="-1333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/>
              <a:defRPr sz="1575" b="0" i="0" kern="1200">
                <a:solidFill>
                  <a:schemeClr val="tx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819150" indent="-1333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/>
              <a:defRPr sz="1575" b="0" i="0" kern="1200">
                <a:solidFill>
                  <a:schemeClr val="tx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157288" indent="-128588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/>
              <a:defRPr sz="1575" b="0" i="0" kern="1200">
                <a:solidFill>
                  <a:schemeClr val="tx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1501379" indent="-129779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/>
              <a:defRPr sz="1575" b="0" i="0" kern="1200">
                <a:solidFill>
                  <a:schemeClr val="tx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0">
              <a:buFont typeface="Arial" panose="020B0604020202020204" pitchFamily="34" charset="0"/>
              <a:buNone/>
            </a:pPr>
            <a:r>
              <a:rPr lang="en-US" sz="4000" b="1" dirty="0">
                <a:latin typeface="Red Hat Text" panose="02010303040201060303"/>
                <a:cs typeface="Courier New" panose="02070309020205020404" pitchFamily="49" charset="0"/>
              </a:rPr>
              <a:t>Explanation:</a:t>
            </a:r>
          </a:p>
          <a:p>
            <a:pPr marL="342900" lvl="1" indent="0">
              <a:buFont typeface="Arial" panose="020B0604020202020204" pitchFamily="34" charset="0"/>
              <a:buNone/>
            </a:pPr>
            <a:r>
              <a:rPr lang="en-US" sz="3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Pivot_longer</a:t>
            </a:r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4000" dirty="0">
                <a:latin typeface="Red Hat Text" panose="02010303040201060303"/>
                <a:cs typeface="Courier New" panose="02070309020205020404" pitchFamily="49" charset="0"/>
              </a:rPr>
              <a:t> takes X columns and spreads them out across two columns and X rows. The </a:t>
            </a:r>
            <a:r>
              <a:rPr lang="en-US" sz="4000" dirty="0" err="1">
                <a:latin typeface="Red Hat Text" panose="02010303040201060303"/>
                <a:cs typeface="Courier New" panose="02070309020205020404" pitchFamily="49" charset="0"/>
              </a:rPr>
              <a:t>dataframe</a:t>
            </a:r>
            <a:r>
              <a:rPr lang="en-US" sz="4000" dirty="0">
                <a:latin typeface="Red Hat Text" panose="02010303040201060303"/>
                <a:cs typeface="Courier New" panose="02070309020205020404" pitchFamily="49" charset="0"/>
              </a:rPr>
              <a:t> gets longer vertically (more rows) and narrower horizontally (less columns).</a:t>
            </a:r>
          </a:p>
          <a:p>
            <a:pPr marL="342900" lvl="1" indent="0">
              <a:buFont typeface="Arial" panose="020B0604020202020204" pitchFamily="34" charset="0"/>
              <a:buNone/>
            </a:pPr>
            <a:endParaRPr lang="en-US" sz="4000" dirty="0">
              <a:latin typeface="Red Hat Text" panose="02010303040201060303"/>
              <a:cs typeface="Courier New" panose="02070309020205020404" pitchFamily="49" charset="0"/>
            </a:endParaRPr>
          </a:p>
          <a:p>
            <a:pPr marL="342900" lvl="1" indent="0">
              <a:buFont typeface="Arial" panose="020B0604020202020204" pitchFamily="34" charset="0"/>
              <a:buNone/>
            </a:pPr>
            <a:r>
              <a:rPr lang="en-US" sz="4000" dirty="0">
                <a:latin typeface="Red Hat Text" panose="02010303040201060303"/>
                <a:cs typeface="Courier New" panose="02070309020205020404" pitchFamily="49" charset="0"/>
              </a:rPr>
              <a:t>The question is worded like this because if you only pivot two columns, the number of columns will technically stay the same.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631442F-B0E8-B9BE-92DA-64D2AA71EBF6}"/>
              </a:ext>
            </a:extLst>
          </p:cNvPr>
          <p:cNvCxnSpPr/>
          <p:nvPr/>
        </p:nvCxnSpPr>
        <p:spPr>
          <a:xfrm>
            <a:off x="4135878" y="1954747"/>
            <a:ext cx="0" cy="4288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918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51F98-B7F8-82CB-30B1-B0717AEF0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2: Data Visualization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BF94F9-F466-0B07-BDEE-C1C469D786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919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EB63D-E412-E79A-A5B6-7933C4ECC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Units 4/5: </a:t>
            </a:r>
            <a:r>
              <a:rPr lang="en-US" dirty="0" err="1"/>
              <a:t>Lubridate</a:t>
            </a:r>
            <a:r>
              <a:rPr lang="en-US" dirty="0"/>
              <a:t> + Pivoting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6A9E3-5153-80CB-0AE4-A31FB79B335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pPr marL="342900" lvl="1" indent="0">
              <a:buNone/>
            </a:pPr>
            <a:r>
              <a:rPr lang="en-US" sz="4000" dirty="0" err="1">
                <a:latin typeface="Red Hat Text" panose="02010303040201060303"/>
                <a:cs typeface="Courier New" panose="02070309020205020404" pitchFamily="49" charset="0"/>
              </a:rPr>
              <a:t>myData</a:t>
            </a:r>
            <a:r>
              <a:rPr lang="en-US" sz="4000" dirty="0">
                <a:latin typeface="Red Hat Text" panose="02010303040201060303"/>
                <a:cs typeface="Courier New" panose="02070309020205020404" pitchFamily="49" charset="0"/>
              </a:rPr>
              <a:t> currently has two rows for every U.S. state (100 total) (variable name 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en-US" sz="4000" dirty="0">
                <a:latin typeface="Red Hat Text" panose="02010303040201060303"/>
                <a:cs typeface="Courier New" panose="02070309020205020404" pitchFamily="49" charset="0"/>
              </a:rPr>
              <a:t>); one row representing the married people in that state, and one row representing non-married people, indicated by the variable 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marriageStatus</a:t>
            </a:r>
            <a:r>
              <a:rPr lang="en-US" sz="4000" dirty="0">
                <a:latin typeface="Red Hat Text" panose="02010303040201060303"/>
                <a:cs typeface="Courier New" panose="02070309020205020404" pitchFamily="49" charset="0"/>
              </a:rPr>
              <a:t>. There is a column 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income</a:t>
            </a:r>
            <a:r>
              <a:rPr lang="en-US" sz="4000" dirty="0">
                <a:latin typeface="Red Hat Text" panose="02010303040201060303"/>
                <a:cs typeface="Courier New" panose="02070309020205020404" pitchFamily="49" charset="0"/>
              </a:rPr>
              <a:t> which stores the average income of the people in that state-marriage combination.</a:t>
            </a:r>
            <a:br>
              <a:rPr lang="en-US" sz="4000" dirty="0">
                <a:latin typeface="Red Hat Text" panose="02010303040201060303"/>
                <a:cs typeface="Courier New" panose="02070309020205020404" pitchFamily="49" charset="0"/>
              </a:rPr>
            </a:br>
            <a:br>
              <a:rPr lang="en-US" sz="4000" dirty="0">
                <a:latin typeface="Red Hat Text" panose="02010303040201060303"/>
                <a:cs typeface="Courier New" panose="02070309020205020404" pitchFamily="49" charset="0"/>
              </a:rPr>
            </a:br>
            <a:r>
              <a:rPr lang="en-US" sz="4000" dirty="0">
                <a:latin typeface="Red Hat Text" panose="02010303040201060303"/>
                <a:cs typeface="Courier New" panose="02070309020205020404" pitchFamily="49" charset="0"/>
              </a:rPr>
              <a:t>Write out the command which would transform </a:t>
            </a:r>
            <a:r>
              <a:rPr lang="en-US" sz="4000" dirty="0" err="1">
                <a:latin typeface="Red Hat Text" panose="02010303040201060303"/>
                <a:cs typeface="Courier New" panose="02070309020205020404" pitchFamily="49" charset="0"/>
              </a:rPr>
              <a:t>myData</a:t>
            </a:r>
            <a:r>
              <a:rPr lang="en-US" sz="4000" dirty="0">
                <a:latin typeface="Red Hat Text" panose="02010303040201060303"/>
                <a:cs typeface="Courier New" panose="02070309020205020404" pitchFamily="49" charset="0"/>
              </a:rPr>
              <a:t> into a </a:t>
            </a:r>
            <a:r>
              <a:rPr lang="en-US" sz="4000" dirty="0" err="1">
                <a:latin typeface="Red Hat Text" panose="02010303040201060303"/>
                <a:cs typeface="Courier New" panose="02070309020205020404" pitchFamily="49" charset="0"/>
              </a:rPr>
              <a:t>dataframe</a:t>
            </a:r>
            <a:r>
              <a:rPr lang="en-US" sz="4000" dirty="0">
                <a:latin typeface="Red Hat Text" panose="02010303040201060303"/>
                <a:cs typeface="Courier New" panose="02070309020205020404" pitchFamily="49" charset="0"/>
              </a:rPr>
              <a:t> with one row for every state, and a column each for avg. income among married and non-married people.</a:t>
            </a:r>
          </a:p>
          <a:p>
            <a:pPr marL="342900" lvl="1" indent="0">
              <a:buNone/>
            </a:pPr>
            <a:endParaRPr lang="en-US" sz="4000" dirty="0">
              <a:latin typeface="Red Hat Text" panose="02010303040201060303"/>
              <a:cs typeface="Courier New" panose="02070309020205020404" pitchFamily="49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534CA2-410A-0250-7191-77ECD2FA94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542915"/>
            <a:ext cx="820289" cy="350865"/>
          </a:xfrm>
        </p:spPr>
        <p:txBody>
          <a:bodyPr/>
          <a:lstStyle/>
          <a:p>
            <a:r>
              <a:rPr lang="en-US" dirty="0"/>
              <a:t>FA23</a:t>
            </a:r>
          </a:p>
        </p:txBody>
      </p:sp>
    </p:spTree>
    <p:extLst>
      <p:ext uri="{BB962C8B-B14F-4D97-AF65-F5344CB8AC3E}">
        <p14:creationId xmlns:p14="http://schemas.microsoft.com/office/powerpoint/2010/main" val="15284624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EB63D-E412-E79A-A5B6-7933C4ECC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Units 4/5: </a:t>
            </a:r>
            <a:r>
              <a:rPr lang="en-US" dirty="0" err="1"/>
              <a:t>Lubridate</a:t>
            </a:r>
            <a:r>
              <a:rPr lang="en-US" dirty="0"/>
              <a:t> + Pivoting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6A9E3-5153-80CB-0AE4-A31FB79B33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4749" y="1840448"/>
            <a:ext cx="4337251" cy="4446053"/>
          </a:xfrm>
        </p:spPr>
        <p:txBody>
          <a:bodyPr>
            <a:normAutofit fontScale="55000" lnSpcReduction="20000"/>
          </a:bodyPr>
          <a:lstStyle/>
          <a:p>
            <a:pPr marL="342900" lvl="1" indent="0">
              <a:buNone/>
            </a:pPr>
            <a:r>
              <a:rPr lang="en-US" sz="4000" dirty="0" err="1">
                <a:latin typeface="Red Hat Text" panose="02010303040201060303"/>
                <a:cs typeface="Courier New" panose="02070309020205020404" pitchFamily="49" charset="0"/>
              </a:rPr>
              <a:t>myData</a:t>
            </a:r>
            <a:r>
              <a:rPr lang="en-US" sz="4000" dirty="0">
                <a:latin typeface="Red Hat Text" panose="02010303040201060303"/>
                <a:cs typeface="Courier New" panose="02070309020205020404" pitchFamily="49" charset="0"/>
              </a:rPr>
              <a:t> currently has two rows for every U.S. state (100 total) (variable name 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en-US" sz="4000" dirty="0">
                <a:latin typeface="Red Hat Text" panose="02010303040201060303"/>
                <a:cs typeface="Courier New" panose="02070309020205020404" pitchFamily="49" charset="0"/>
              </a:rPr>
              <a:t>); one row representing the married people in that state, and one row representing non-married people, indicated by the variable 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marriageStatus</a:t>
            </a:r>
            <a:r>
              <a:rPr lang="en-US" sz="4000" dirty="0">
                <a:latin typeface="Red Hat Text" panose="02010303040201060303"/>
                <a:cs typeface="Courier New" panose="02070309020205020404" pitchFamily="49" charset="0"/>
              </a:rPr>
              <a:t>. There is a column 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income</a:t>
            </a:r>
            <a:r>
              <a:rPr lang="en-US" sz="4000" dirty="0">
                <a:latin typeface="Red Hat Text" panose="02010303040201060303"/>
                <a:cs typeface="Courier New" panose="02070309020205020404" pitchFamily="49" charset="0"/>
              </a:rPr>
              <a:t> which stores the average income of the people in that state-marriage combination.</a:t>
            </a:r>
            <a:br>
              <a:rPr lang="en-US" sz="4000" dirty="0">
                <a:latin typeface="Red Hat Text" panose="02010303040201060303"/>
                <a:cs typeface="Courier New" panose="02070309020205020404" pitchFamily="49" charset="0"/>
              </a:rPr>
            </a:br>
            <a:br>
              <a:rPr lang="en-US" sz="4000" dirty="0">
                <a:latin typeface="Red Hat Text" panose="02010303040201060303"/>
                <a:cs typeface="Courier New" panose="02070309020205020404" pitchFamily="49" charset="0"/>
              </a:rPr>
            </a:br>
            <a:r>
              <a:rPr lang="en-US" sz="4000" dirty="0">
                <a:latin typeface="Red Hat Text" panose="02010303040201060303"/>
                <a:cs typeface="Courier New" panose="02070309020205020404" pitchFamily="49" charset="0"/>
              </a:rPr>
              <a:t>Write out the command which would transform </a:t>
            </a:r>
            <a:r>
              <a:rPr lang="en-US" sz="4000" dirty="0" err="1">
                <a:latin typeface="Red Hat Text" panose="02010303040201060303"/>
                <a:cs typeface="Courier New" panose="02070309020205020404" pitchFamily="49" charset="0"/>
              </a:rPr>
              <a:t>myData</a:t>
            </a:r>
            <a:r>
              <a:rPr lang="en-US" sz="4000" dirty="0">
                <a:latin typeface="Red Hat Text" panose="02010303040201060303"/>
                <a:cs typeface="Courier New" panose="02070309020205020404" pitchFamily="49" charset="0"/>
              </a:rPr>
              <a:t> into a </a:t>
            </a:r>
            <a:r>
              <a:rPr lang="en-US" sz="4000" dirty="0" err="1">
                <a:latin typeface="Red Hat Text" panose="02010303040201060303"/>
                <a:cs typeface="Courier New" panose="02070309020205020404" pitchFamily="49" charset="0"/>
              </a:rPr>
              <a:t>dataframe</a:t>
            </a:r>
            <a:r>
              <a:rPr lang="en-US" sz="4000" dirty="0">
                <a:latin typeface="Red Hat Text" panose="02010303040201060303"/>
                <a:cs typeface="Courier New" panose="02070309020205020404" pitchFamily="49" charset="0"/>
              </a:rPr>
              <a:t> with one row for every state, and a column each for avg. income among married and non-married people.</a:t>
            </a:r>
          </a:p>
          <a:p>
            <a:pPr marL="342900" lvl="1" indent="0">
              <a:buNone/>
            </a:pPr>
            <a:endParaRPr lang="en-US" sz="4000" dirty="0">
              <a:latin typeface="Red Hat Text" panose="02010303040201060303"/>
              <a:cs typeface="Courier New" panose="02070309020205020404" pitchFamily="49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534CA2-410A-0250-7191-77ECD2FA94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542915"/>
            <a:ext cx="820289" cy="350865"/>
          </a:xfrm>
        </p:spPr>
        <p:txBody>
          <a:bodyPr/>
          <a:lstStyle/>
          <a:p>
            <a:r>
              <a:rPr lang="en-US" dirty="0"/>
              <a:t>FA23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DE38131-3EA0-CCDB-647D-A08A3893A786}"/>
              </a:ext>
            </a:extLst>
          </p:cNvPr>
          <p:cNvSpPr txBox="1">
            <a:spLocks/>
          </p:cNvSpPr>
          <p:nvPr/>
        </p:nvSpPr>
        <p:spPr>
          <a:xfrm>
            <a:off x="4789394" y="1817518"/>
            <a:ext cx="4007365" cy="4446053"/>
          </a:xfrm>
          <a:prstGeom prst="rect">
            <a:avLst/>
          </a:prstGeom>
        </p:spPr>
        <p:txBody>
          <a:bodyPr vert="horz" lIns="0" tIns="45720" rIns="91440" bIns="45720" rtlCol="0">
            <a:normAutofit fontScale="77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tabLst/>
              <a:defRPr sz="22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476250" indent="-1333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/>
              <a:defRPr sz="1575" b="0" i="0" kern="1200">
                <a:solidFill>
                  <a:schemeClr val="tx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819150" indent="-1333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/>
              <a:defRPr sz="1575" b="0" i="0" kern="1200">
                <a:solidFill>
                  <a:schemeClr val="tx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157288" indent="-128588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/>
              <a:defRPr sz="1575" b="0" i="0" kern="1200">
                <a:solidFill>
                  <a:schemeClr val="tx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1501379" indent="-129779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/>
              <a:defRPr sz="1575" b="0" i="0" kern="1200">
                <a:solidFill>
                  <a:schemeClr val="tx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0">
              <a:buFont typeface="Arial" panose="020B0604020202020204" pitchFamily="34" charset="0"/>
              <a:buNone/>
            </a:pPr>
            <a:r>
              <a:rPr lang="en-US" sz="28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myData</a:t>
            </a:r>
            <a:r>
              <a:rPr lang="en-US" sz="2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  <a:r>
              <a:rPr lang="en-US" sz="28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pivot_wider</a:t>
            </a:r>
            <a:r>
              <a:rPr lang="en-US" sz="2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342900" lvl="1" indent="0">
              <a:buFont typeface="Arial" panose="020B0604020202020204" pitchFamily="34" charset="0"/>
              <a:buNone/>
            </a:pPr>
            <a:r>
              <a:rPr lang="en-US" sz="28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names_from</a:t>
            </a:r>
            <a:r>
              <a:rPr lang="en-US" sz="2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marriageStatus</a:t>
            </a:r>
            <a:r>
              <a:rPr lang="en-US" sz="2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values_from</a:t>
            </a:r>
            <a:r>
              <a:rPr lang="en-US" sz="2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income)</a:t>
            </a:r>
          </a:p>
          <a:p>
            <a:pPr marL="342900" lvl="1" indent="0">
              <a:buFont typeface="Arial" panose="020B0604020202020204" pitchFamily="34" charset="0"/>
              <a:buNone/>
            </a:pPr>
            <a:r>
              <a:rPr lang="en-US" sz="2800" dirty="0">
                <a:latin typeface="Red Hat Text" panose="02010303040201060303"/>
                <a:cs typeface="Courier New" panose="02070309020205020404" pitchFamily="49" charset="0"/>
              </a:rPr>
              <a:t>We want to take the two rows for each state, defined by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marriageStatus</a:t>
            </a:r>
            <a:r>
              <a:rPr lang="en-US" sz="2800" dirty="0">
                <a:latin typeface="Red Hat Text" panose="02010303040201060303"/>
                <a:cs typeface="Courier New" panose="02070309020205020404" pitchFamily="49" charset="0"/>
              </a:rPr>
              <a:t>, and pivot them </a:t>
            </a:r>
            <a:r>
              <a:rPr lang="en-US" sz="2800" i="1" dirty="0">
                <a:latin typeface="Red Hat Text" panose="02010303040201060303"/>
                <a:cs typeface="Courier New" panose="02070309020205020404" pitchFamily="49" charset="0"/>
              </a:rPr>
              <a:t>wider </a:t>
            </a:r>
            <a:r>
              <a:rPr lang="en-US" sz="2800" dirty="0">
                <a:latin typeface="Red Hat Text" panose="02010303040201060303"/>
                <a:cs typeface="Courier New" panose="02070309020205020404" pitchFamily="49" charset="0"/>
              </a:rPr>
              <a:t>into one row for each state with two columns; the names of those columns will represent married &amp; non-married respectively, and their values will come from the old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income</a:t>
            </a:r>
            <a:r>
              <a:rPr lang="en-US" sz="2800" dirty="0">
                <a:latin typeface="Red Hat Text" panose="02010303040201060303"/>
                <a:cs typeface="Courier New" panose="02070309020205020404" pitchFamily="49" charset="0"/>
              </a:rPr>
              <a:t> column.</a:t>
            </a:r>
            <a:endParaRPr lang="en-US" sz="28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0">
              <a:buFont typeface="Arial" panose="020B0604020202020204" pitchFamily="34" charset="0"/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0D01735-3A53-BEA1-4404-8364F6A7B399}"/>
              </a:ext>
            </a:extLst>
          </p:cNvPr>
          <p:cNvCxnSpPr/>
          <p:nvPr/>
        </p:nvCxnSpPr>
        <p:spPr>
          <a:xfrm>
            <a:off x="4689552" y="1954747"/>
            <a:ext cx="0" cy="4288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991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51F98-B7F8-82CB-30B1-B0717AEF0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6: </a:t>
            </a:r>
            <a:r>
              <a:rPr lang="en-US" dirty="0" err="1"/>
              <a:t>Stringr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BF94F9-F466-0B07-BDEE-C1C469D786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2301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EB63D-E412-E79A-A5B6-7933C4ECC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6: </a:t>
            </a:r>
            <a:r>
              <a:rPr lang="en-US" dirty="0" err="1"/>
              <a:t>Stringr</a:t>
            </a:r>
            <a:r>
              <a:rPr lang="en-US" dirty="0"/>
              <a:t> 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6A9E3-5153-80CB-0AE4-A31FB79B335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42900" lvl="1" indent="0">
              <a:buNone/>
            </a:pPr>
            <a:r>
              <a:rPr lang="en-US" sz="4000" dirty="0">
                <a:latin typeface="Red Hat Text" panose="02010303040201060303"/>
                <a:cs typeface="Courier New" panose="02070309020205020404" pitchFamily="49" charset="0"/>
              </a:rPr>
              <a:t>Match these </a:t>
            </a:r>
            <a:r>
              <a:rPr lang="en-US" sz="4000" dirty="0" err="1">
                <a:latin typeface="Red Hat Text" panose="02010303040201060303"/>
                <a:cs typeface="Courier New" panose="02070309020205020404" pitchFamily="49" charset="0"/>
              </a:rPr>
              <a:t>stringr</a:t>
            </a:r>
            <a:r>
              <a:rPr lang="en-US" sz="4000" dirty="0">
                <a:latin typeface="Red Hat Text" panose="02010303040201060303"/>
                <a:cs typeface="Courier New" panose="02070309020205020404" pitchFamily="49" charset="0"/>
              </a:rPr>
              <a:t> commands to the type of object they return.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534CA2-410A-0250-7191-77ECD2FA94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542915"/>
            <a:ext cx="820289" cy="350865"/>
          </a:xfrm>
        </p:spPr>
        <p:txBody>
          <a:bodyPr/>
          <a:lstStyle/>
          <a:p>
            <a:r>
              <a:rPr lang="en-US" dirty="0"/>
              <a:t>FA23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98D31D-1DB3-BA8F-8CA9-716B1E1D18DB}"/>
              </a:ext>
            </a:extLst>
          </p:cNvPr>
          <p:cNvSpPr txBox="1"/>
          <p:nvPr/>
        </p:nvSpPr>
        <p:spPr>
          <a:xfrm>
            <a:off x="1315766" y="3172878"/>
            <a:ext cx="278167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Str_detect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Str_extract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Str_sub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Str_count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D264B8-EB20-6E3E-750D-52A91069591A}"/>
              </a:ext>
            </a:extLst>
          </p:cNvPr>
          <p:cNvSpPr txBox="1"/>
          <p:nvPr/>
        </p:nvSpPr>
        <p:spPr>
          <a:xfrm>
            <a:off x="6031970" y="3603764"/>
            <a:ext cx="22574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ed Hat Text" panose="02010303040201060303"/>
              </a:rPr>
              <a:t>Logical (T/F)</a:t>
            </a:r>
          </a:p>
          <a:p>
            <a:endParaRPr lang="en-US" sz="2800" dirty="0">
              <a:latin typeface="Red Hat Text" panose="02010303040201060303"/>
            </a:endParaRPr>
          </a:p>
          <a:p>
            <a:r>
              <a:rPr lang="en-US" sz="2800" dirty="0">
                <a:latin typeface="Red Hat Text" panose="02010303040201060303"/>
              </a:rPr>
              <a:t>Numeric</a:t>
            </a:r>
          </a:p>
          <a:p>
            <a:endParaRPr lang="en-US" sz="2800" dirty="0">
              <a:latin typeface="Red Hat Text" panose="02010303040201060303"/>
            </a:endParaRPr>
          </a:p>
          <a:p>
            <a:r>
              <a:rPr lang="en-US" sz="2800" dirty="0">
                <a:latin typeface="Red Hat Text" panose="02010303040201060303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1391234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EB63D-E412-E79A-A5B6-7933C4ECC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6: </a:t>
            </a:r>
            <a:r>
              <a:rPr lang="en-US" dirty="0" err="1"/>
              <a:t>Stringr</a:t>
            </a:r>
            <a:r>
              <a:rPr lang="en-US" dirty="0"/>
              <a:t> 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6A9E3-5153-80CB-0AE4-A31FB79B33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7265" y="1840448"/>
            <a:ext cx="2658921" cy="4446053"/>
          </a:xfrm>
        </p:spPr>
        <p:txBody>
          <a:bodyPr>
            <a:normAutofit fontScale="92500"/>
          </a:bodyPr>
          <a:lstStyle/>
          <a:p>
            <a:pPr marL="342900" lvl="1" indent="0">
              <a:buNone/>
            </a:pPr>
            <a:r>
              <a:rPr lang="en-US" sz="4000" dirty="0">
                <a:latin typeface="Red Hat Text" panose="02010303040201060303"/>
                <a:cs typeface="Courier New" panose="02070309020205020404" pitchFamily="49" charset="0"/>
              </a:rPr>
              <a:t>Match these </a:t>
            </a:r>
            <a:r>
              <a:rPr lang="en-US" sz="4000" dirty="0" err="1">
                <a:latin typeface="Red Hat Text" panose="02010303040201060303"/>
                <a:cs typeface="Courier New" panose="02070309020205020404" pitchFamily="49" charset="0"/>
              </a:rPr>
              <a:t>stringr</a:t>
            </a:r>
            <a:r>
              <a:rPr lang="en-US" sz="4000" dirty="0">
                <a:latin typeface="Red Hat Text" panose="02010303040201060303"/>
                <a:cs typeface="Courier New" panose="02070309020205020404" pitchFamily="49" charset="0"/>
              </a:rPr>
              <a:t> commands to the type of object they return.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534CA2-410A-0250-7191-77ECD2FA94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542915"/>
            <a:ext cx="820289" cy="350865"/>
          </a:xfrm>
        </p:spPr>
        <p:txBody>
          <a:bodyPr/>
          <a:lstStyle/>
          <a:p>
            <a:r>
              <a:rPr lang="en-US" dirty="0"/>
              <a:t>FA23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A0D2F4C-82D7-D118-77C8-AAEB59A5FBC2}"/>
              </a:ext>
            </a:extLst>
          </p:cNvPr>
          <p:cNvSpPr txBox="1">
            <a:spLocks/>
          </p:cNvSpPr>
          <p:nvPr/>
        </p:nvSpPr>
        <p:spPr>
          <a:xfrm>
            <a:off x="3570187" y="1810431"/>
            <a:ext cx="5026548" cy="4446053"/>
          </a:xfrm>
          <a:prstGeom prst="rect">
            <a:avLst/>
          </a:prstGeom>
        </p:spPr>
        <p:txBody>
          <a:bodyPr vert="horz" lIns="0" tIns="45720" rIns="91440" bIns="45720" rtlCol="0">
            <a:normAutofit fontScale="62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tabLst/>
              <a:defRPr sz="22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476250" indent="-1333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/>
              <a:defRPr sz="1575" b="0" i="0" kern="1200">
                <a:solidFill>
                  <a:schemeClr val="tx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819150" indent="-1333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/>
              <a:defRPr sz="1575" b="0" i="0" kern="1200">
                <a:solidFill>
                  <a:schemeClr val="tx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157288" indent="-128588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/>
              <a:defRPr sz="1575" b="0" i="0" kern="1200">
                <a:solidFill>
                  <a:schemeClr val="tx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1501379" indent="-129779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/>
              <a:defRPr sz="1575" b="0" i="0" kern="1200">
                <a:solidFill>
                  <a:schemeClr val="tx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0">
              <a:buFont typeface="Arial" panose="020B0604020202020204" pitchFamily="34" charset="0"/>
              <a:buNone/>
            </a:pPr>
            <a:r>
              <a:rPr lang="en-US" sz="40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Str_detect</a:t>
            </a:r>
            <a:r>
              <a:rPr lang="en-US" sz="4000" dirty="0">
                <a:highlight>
                  <a:srgbClr val="FFFF00"/>
                </a:highlight>
                <a:latin typeface="Red Hat Text" panose="02010303040201060303"/>
                <a:cs typeface="Courier New" panose="02070309020205020404" pitchFamily="49" charset="0"/>
              </a:rPr>
              <a:t>: Logical. </a:t>
            </a:r>
            <a:r>
              <a:rPr lang="en-US" sz="4000" dirty="0">
                <a:latin typeface="Red Hat Text" panose="02010303040201060303"/>
                <a:cs typeface="Courier New" panose="02070309020205020404" pitchFamily="49" charset="0"/>
              </a:rPr>
              <a:t>T/F showing if your pattern is in the target string.</a:t>
            </a:r>
          </a:p>
          <a:p>
            <a:pPr marL="342900" lvl="1" indent="0">
              <a:buFont typeface="Arial" panose="020B0604020202020204" pitchFamily="34" charset="0"/>
              <a:buNone/>
            </a:pPr>
            <a:endParaRPr lang="en-US" sz="4000" dirty="0">
              <a:latin typeface="Red Hat Text" panose="02010303040201060303"/>
              <a:cs typeface="Courier New" panose="02070309020205020404" pitchFamily="49" charset="0"/>
            </a:endParaRPr>
          </a:p>
          <a:p>
            <a:pPr marL="342900" lvl="1" indent="0">
              <a:buFont typeface="Arial" panose="020B0604020202020204" pitchFamily="34" charset="0"/>
              <a:buNone/>
            </a:pPr>
            <a:r>
              <a:rPr lang="en-US" sz="40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Str_extract</a:t>
            </a:r>
            <a:r>
              <a:rPr lang="en-US" sz="4000" dirty="0">
                <a:highlight>
                  <a:srgbClr val="FFFF00"/>
                </a:highlight>
                <a:latin typeface="Red Hat Text" panose="02010303040201060303"/>
                <a:cs typeface="Courier New" panose="02070309020205020404" pitchFamily="49" charset="0"/>
              </a:rPr>
              <a:t>: String.</a:t>
            </a:r>
            <a:r>
              <a:rPr lang="en-US" sz="4000" dirty="0">
                <a:latin typeface="Red Hat Text" panose="02010303040201060303"/>
                <a:cs typeface="Courier New" panose="02070309020205020404" pitchFamily="49" charset="0"/>
              </a:rPr>
              <a:t> Returns the actual string that matched your pattern, NA otherwise.</a:t>
            </a:r>
          </a:p>
          <a:p>
            <a:pPr marL="342900" lvl="1" indent="0">
              <a:buFont typeface="Arial" panose="020B0604020202020204" pitchFamily="34" charset="0"/>
              <a:buNone/>
            </a:pPr>
            <a:endParaRPr lang="en-US" sz="4000" dirty="0">
              <a:latin typeface="Red Hat Text" panose="02010303040201060303"/>
              <a:cs typeface="Courier New" panose="02070309020205020404" pitchFamily="49" charset="0"/>
            </a:endParaRPr>
          </a:p>
          <a:p>
            <a:pPr marL="342900" lvl="1" indent="0">
              <a:buFont typeface="Arial" panose="020B0604020202020204" pitchFamily="34" charset="0"/>
              <a:buNone/>
            </a:pPr>
            <a:r>
              <a:rPr lang="en-US" sz="40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Str_sub</a:t>
            </a:r>
            <a:r>
              <a:rPr lang="en-US" sz="4000" dirty="0">
                <a:highlight>
                  <a:srgbClr val="FFFF00"/>
                </a:highlight>
                <a:latin typeface="Red Hat Text" panose="02010303040201060303"/>
                <a:cs typeface="Courier New" panose="02070309020205020404" pitchFamily="49" charset="0"/>
              </a:rPr>
              <a:t>: String. </a:t>
            </a:r>
            <a:r>
              <a:rPr lang="en-US" sz="4000" dirty="0">
                <a:latin typeface="Red Hat Text" panose="02010303040201060303"/>
                <a:cs typeface="Courier New" panose="02070309020205020404" pitchFamily="49" charset="0"/>
              </a:rPr>
              <a:t>Allows you to “slice” sections out of a string.</a:t>
            </a:r>
          </a:p>
          <a:p>
            <a:pPr marL="342900" lvl="1" indent="0">
              <a:buFont typeface="Arial" panose="020B0604020202020204" pitchFamily="34" charset="0"/>
              <a:buNone/>
            </a:pPr>
            <a:endParaRPr lang="en-US" sz="4000" dirty="0">
              <a:latin typeface="Red Hat Text" panose="02010303040201060303"/>
              <a:cs typeface="Courier New" panose="02070309020205020404" pitchFamily="49" charset="0"/>
            </a:endParaRPr>
          </a:p>
          <a:p>
            <a:pPr marL="342900" lvl="1" indent="0">
              <a:buFont typeface="Arial" panose="020B0604020202020204" pitchFamily="34" charset="0"/>
              <a:buNone/>
            </a:pPr>
            <a:r>
              <a:rPr lang="en-US" sz="40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Str_count</a:t>
            </a:r>
            <a:r>
              <a:rPr lang="en-US" sz="4000" dirty="0">
                <a:highlight>
                  <a:srgbClr val="FFFF00"/>
                </a:highlight>
                <a:latin typeface="Red Hat Text" panose="02010303040201060303"/>
                <a:cs typeface="Courier New" panose="02070309020205020404" pitchFamily="49" charset="0"/>
              </a:rPr>
              <a:t>: Numeric. </a:t>
            </a:r>
            <a:r>
              <a:rPr lang="en-US" sz="4000" dirty="0">
                <a:latin typeface="Red Hat Text" panose="02010303040201060303"/>
                <a:cs typeface="Courier New" panose="02070309020205020404" pitchFamily="49" charset="0"/>
              </a:rPr>
              <a:t>Counts number of times your pattern appears in the target strong.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C3F3CD9-BFE5-4335-7AD0-32EA39FD4C71}"/>
              </a:ext>
            </a:extLst>
          </p:cNvPr>
          <p:cNvCxnSpPr/>
          <p:nvPr/>
        </p:nvCxnSpPr>
        <p:spPr>
          <a:xfrm>
            <a:off x="3498314" y="1954747"/>
            <a:ext cx="0" cy="4288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1213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EB63D-E412-E79A-A5B6-7933C4ECC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6: </a:t>
            </a:r>
            <a:r>
              <a:rPr lang="en-US" dirty="0" err="1"/>
              <a:t>Stringr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6A9E3-5153-80CB-0AE4-A31FB79B335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pPr marL="342900" lvl="1" indent="0">
              <a:buNone/>
            </a:pPr>
            <a:r>
              <a:rPr lang="en-US" sz="4000" dirty="0">
                <a:latin typeface="Red Hat Text" panose="02010303040201060303"/>
                <a:cs typeface="Courier New" panose="02070309020205020404" pitchFamily="49" charset="0"/>
              </a:rPr>
              <a:t>Fill in the following expression, which filters the </a:t>
            </a:r>
            <a:r>
              <a:rPr lang="en-US" sz="4000" dirty="0" err="1">
                <a:latin typeface="Red Hat Text" panose="02010303040201060303"/>
                <a:cs typeface="Courier New" panose="02070309020205020404" pitchFamily="49" charset="0"/>
              </a:rPr>
              <a:t>dataframe</a:t>
            </a:r>
            <a:r>
              <a:rPr lang="en-US" sz="4000" dirty="0">
                <a:latin typeface="Red Hat Text" panose="02010303040201060303"/>
                <a:cs typeface="Courier New" panose="02070309020205020404" pitchFamily="49" charset="0"/>
              </a:rPr>
              <a:t> 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myData</a:t>
            </a:r>
            <a:r>
              <a:rPr lang="en-US" sz="4000" dirty="0">
                <a:latin typeface="Red Hat Text" panose="02010303040201060303"/>
                <a:cs typeface="Courier New" panose="02070309020205020404" pitchFamily="49" charset="0"/>
              </a:rPr>
              <a:t> by the content of the column 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  <a:r>
              <a:rPr lang="en-US" sz="4000" dirty="0">
                <a:latin typeface="Red Hat Text" panose="02010303040201060303"/>
                <a:cs typeface="Courier New" panose="02070309020205020404" pitchFamily="49" charset="0"/>
              </a:rPr>
              <a:t>, to KEEP those rows where 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  <a:r>
              <a:rPr lang="en-US" sz="4000" dirty="0">
                <a:latin typeface="Red Hat Text" panose="02010303040201060303"/>
                <a:cs typeface="Courier New" panose="02070309020205020404" pitchFamily="49" charset="0"/>
              </a:rPr>
              <a:t> ENDS with exactly: one or more of the letter “s”, then a digit, then the end of the string.</a:t>
            </a:r>
          </a:p>
          <a:p>
            <a:pPr marL="342900" lvl="1" indent="0">
              <a:buNone/>
            </a:pPr>
            <a:endParaRPr lang="en-US" sz="4000" dirty="0">
              <a:latin typeface="Red Hat Text" panose="02010303040201060303"/>
              <a:cs typeface="Courier New" panose="02070309020205020404" pitchFamily="49" charset="0"/>
            </a:endParaRPr>
          </a:p>
          <a:p>
            <a:pPr marL="342900" lvl="1" indent="0">
              <a:buNone/>
            </a:pP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myData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filter(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str_detect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(word, “</a:t>
            </a:r>
            <a:r>
              <a:rPr lang="en-US" sz="4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???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”))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534CA2-410A-0250-7191-77ECD2FA94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542915"/>
            <a:ext cx="820289" cy="350865"/>
          </a:xfrm>
        </p:spPr>
        <p:txBody>
          <a:bodyPr/>
          <a:lstStyle/>
          <a:p>
            <a:r>
              <a:rPr lang="en-US" dirty="0"/>
              <a:t>FA23</a:t>
            </a:r>
          </a:p>
        </p:txBody>
      </p:sp>
    </p:spTree>
    <p:extLst>
      <p:ext uri="{BB962C8B-B14F-4D97-AF65-F5344CB8AC3E}">
        <p14:creationId xmlns:p14="http://schemas.microsoft.com/office/powerpoint/2010/main" val="3237634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EB63D-E412-E79A-A5B6-7933C4ECC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6: </a:t>
            </a:r>
            <a:r>
              <a:rPr lang="en-US" dirty="0" err="1"/>
              <a:t>Stringr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6A9E3-5153-80CB-0AE4-A31FB79B33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70021" y="1886820"/>
            <a:ext cx="3943712" cy="4446053"/>
          </a:xfrm>
        </p:spPr>
        <p:txBody>
          <a:bodyPr>
            <a:normAutofit fontScale="70000" lnSpcReduction="20000"/>
          </a:bodyPr>
          <a:lstStyle/>
          <a:p>
            <a:pPr marL="342900" lvl="1" indent="0">
              <a:buNone/>
            </a:pPr>
            <a:r>
              <a:rPr lang="en-US" sz="4000" dirty="0">
                <a:latin typeface="Red Hat Text" panose="02010303040201060303"/>
                <a:cs typeface="Courier New" panose="02070309020205020404" pitchFamily="49" charset="0"/>
              </a:rPr>
              <a:t>Fill in the following expression, which filters the </a:t>
            </a:r>
            <a:r>
              <a:rPr lang="en-US" sz="4000" dirty="0" err="1">
                <a:latin typeface="Red Hat Text" panose="02010303040201060303"/>
                <a:cs typeface="Courier New" panose="02070309020205020404" pitchFamily="49" charset="0"/>
              </a:rPr>
              <a:t>dataframe</a:t>
            </a:r>
            <a:r>
              <a:rPr lang="en-US" sz="4000" dirty="0">
                <a:latin typeface="Red Hat Text" panose="02010303040201060303"/>
                <a:cs typeface="Courier New" panose="02070309020205020404" pitchFamily="49" charset="0"/>
              </a:rPr>
              <a:t> 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myData</a:t>
            </a:r>
            <a:r>
              <a:rPr lang="en-US" sz="4000" dirty="0">
                <a:latin typeface="Red Hat Text" panose="02010303040201060303"/>
                <a:cs typeface="Courier New" panose="02070309020205020404" pitchFamily="49" charset="0"/>
              </a:rPr>
              <a:t> by the content of the column 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  <a:r>
              <a:rPr lang="en-US" sz="4000" dirty="0">
                <a:latin typeface="Red Hat Text" panose="02010303040201060303"/>
                <a:cs typeface="Courier New" panose="02070309020205020404" pitchFamily="49" charset="0"/>
              </a:rPr>
              <a:t>, to KEEP those rows where 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  <a:r>
              <a:rPr lang="en-US" sz="4000" dirty="0">
                <a:latin typeface="Red Hat Text" panose="02010303040201060303"/>
                <a:cs typeface="Courier New" panose="02070309020205020404" pitchFamily="49" charset="0"/>
              </a:rPr>
              <a:t> ENDS with exactly: one or more of the letter “s”, then a digit.</a:t>
            </a:r>
          </a:p>
          <a:p>
            <a:pPr marL="342900" lvl="1" indent="0">
              <a:buNone/>
            </a:pPr>
            <a:endParaRPr lang="en-US" sz="4000" dirty="0">
              <a:latin typeface="Red Hat Text" panose="02010303040201060303"/>
              <a:cs typeface="Courier New" panose="02070309020205020404" pitchFamily="49" charset="0"/>
            </a:endParaRPr>
          </a:p>
          <a:p>
            <a:pPr marL="342900" lvl="1" indent="0">
              <a:buNone/>
            </a:pP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myData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filter(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str_detect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(word, “</a:t>
            </a:r>
            <a:r>
              <a:rPr lang="en-US" sz="4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???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”))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534CA2-410A-0250-7191-77ECD2FA94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542915"/>
            <a:ext cx="820289" cy="350865"/>
          </a:xfrm>
        </p:spPr>
        <p:txBody>
          <a:bodyPr/>
          <a:lstStyle/>
          <a:p>
            <a:r>
              <a:rPr lang="en-US" dirty="0"/>
              <a:t>FA23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3689037-EE0C-9C34-E6B8-48672CFE3062}"/>
              </a:ext>
            </a:extLst>
          </p:cNvPr>
          <p:cNvSpPr txBox="1">
            <a:spLocks/>
          </p:cNvSpPr>
          <p:nvPr/>
        </p:nvSpPr>
        <p:spPr>
          <a:xfrm>
            <a:off x="4427309" y="1783202"/>
            <a:ext cx="3943712" cy="4446053"/>
          </a:xfrm>
          <a:prstGeom prst="rect">
            <a:avLst/>
          </a:prstGeom>
        </p:spPr>
        <p:txBody>
          <a:bodyPr vert="horz" lIns="0" tIns="45720" rIns="91440" bIns="45720" rtlCol="0">
            <a:normAutofit fontScale="77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tabLst/>
              <a:defRPr sz="22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476250" indent="-1333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/>
              <a:defRPr sz="1575" b="0" i="0" kern="1200">
                <a:solidFill>
                  <a:schemeClr val="tx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819150" indent="-1333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/>
              <a:defRPr sz="1575" b="0" i="0" kern="1200">
                <a:solidFill>
                  <a:schemeClr val="tx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157288" indent="-128588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/>
              <a:defRPr sz="1575" b="0" i="0" kern="1200">
                <a:solidFill>
                  <a:schemeClr val="tx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1501379" indent="-129779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/>
              <a:defRPr sz="1575" b="0" i="0" kern="1200">
                <a:solidFill>
                  <a:schemeClr val="tx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0">
              <a:buFont typeface="Arial" panose="020B0604020202020204" pitchFamily="34" charset="0"/>
              <a:buNone/>
            </a:pPr>
            <a:r>
              <a:rPr lang="en-US" sz="4000" b="1" dirty="0">
                <a:latin typeface="Red Hat Text" panose="02010303040201060303"/>
                <a:cs typeface="Courier New" panose="02070309020205020404" pitchFamily="49" charset="0"/>
              </a:rPr>
              <a:t>Explanation:</a:t>
            </a:r>
          </a:p>
          <a:p>
            <a:pPr marL="342900" lvl="1" indent="0">
              <a:buFont typeface="Arial" panose="020B0604020202020204" pitchFamily="34" charset="0"/>
              <a:buNone/>
            </a:pPr>
            <a:r>
              <a:rPr lang="en-US" sz="4000" dirty="0">
                <a:latin typeface="Red Hat Text" panose="02010303040201060303"/>
                <a:cs typeface="Courier New" panose="02070309020205020404" pitchFamily="49" charset="0"/>
              </a:rPr>
              <a:t>“</a:t>
            </a:r>
            <a:r>
              <a:rPr lang="en-US" sz="4000" dirty="0">
                <a:highlight>
                  <a:srgbClr val="FFFF00"/>
                </a:highlight>
                <a:latin typeface="Red Hat Text" panose="02010303040201060303"/>
                <a:cs typeface="Courier New" panose="02070309020205020404" pitchFamily="49" charset="0"/>
              </a:rPr>
              <a:t>s+\\d$</a:t>
            </a:r>
            <a:r>
              <a:rPr lang="en-US" sz="4000" dirty="0">
                <a:latin typeface="Red Hat Text" panose="02010303040201060303"/>
                <a:cs typeface="Courier New" panose="02070309020205020404" pitchFamily="49" charset="0"/>
              </a:rPr>
              <a:t>”</a:t>
            </a:r>
          </a:p>
          <a:p>
            <a:pPr marL="342900" lvl="1" indent="0">
              <a:buFont typeface="Arial" panose="020B0604020202020204" pitchFamily="34" charset="0"/>
              <a:buNone/>
            </a:pPr>
            <a:r>
              <a:rPr lang="en-US" sz="4000" dirty="0">
                <a:latin typeface="Red Hat Text" panose="02010303040201060303"/>
                <a:cs typeface="Courier New" panose="02070309020205020404" pitchFamily="49" charset="0"/>
              </a:rPr>
              <a:t>Or</a:t>
            </a:r>
          </a:p>
          <a:p>
            <a:pPr marL="342900" lvl="1" indent="0">
              <a:buFont typeface="Arial" panose="020B0604020202020204" pitchFamily="34" charset="0"/>
              <a:buNone/>
            </a:pPr>
            <a:r>
              <a:rPr lang="en-US" sz="4000" dirty="0">
                <a:latin typeface="Red Hat Text" panose="02010303040201060303"/>
                <a:cs typeface="Courier New" panose="02070309020205020404" pitchFamily="49" charset="0"/>
              </a:rPr>
              <a:t>“</a:t>
            </a:r>
            <a:r>
              <a:rPr lang="en-US" sz="4000" dirty="0">
                <a:highlight>
                  <a:srgbClr val="FFFF00"/>
                </a:highlight>
                <a:latin typeface="Red Hat Text" panose="02010303040201060303"/>
                <a:cs typeface="Courier New" panose="02070309020205020404" pitchFamily="49" charset="0"/>
              </a:rPr>
              <a:t>s+[:digit:]</a:t>
            </a:r>
            <a:r>
              <a:rPr lang="en-US" sz="4000" dirty="0">
                <a:latin typeface="Red Hat Text" panose="02010303040201060303"/>
                <a:cs typeface="Courier New" panose="02070309020205020404" pitchFamily="49" charset="0"/>
              </a:rPr>
              <a:t>$”</a:t>
            </a:r>
          </a:p>
          <a:p>
            <a:pPr marL="342900" lvl="1" indent="0">
              <a:buFont typeface="Arial" panose="020B0604020202020204" pitchFamily="34" charset="0"/>
              <a:buNone/>
            </a:pPr>
            <a:r>
              <a:rPr lang="en-US" sz="4000" dirty="0">
                <a:latin typeface="Red Hat Text" panose="02010303040201060303"/>
                <a:cs typeface="Courier New" panose="02070309020205020404" pitchFamily="49" charset="0"/>
              </a:rPr>
              <a:t>The “+” means match the previous token, which was “s”, one or more times. </a:t>
            </a:r>
            <a:r>
              <a:rPr lang="en-US" sz="4000" dirty="0">
                <a:latin typeface="Red Hat Text" panose="02010303040201060303"/>
                <a:cs typeface="Courier New" panose="02070309020205020404" pitchFamily="49" charset="0"/>
                <a:hlinkClick r:id="rId3" action="ppaction://hlinkfile"/>
              </a:rPr>
              <a:t>\\d</a:t>
            </a:r>
            <a:r>
              <a:rPr lang="en-US" sz="4000" dirty="0">
                <a:latin typeface="Red Hat Text" panose="02010303040201060303"/>
                <a:cs typeface="Courier New" panose="02070309020205020404" pitchFamily="49" charset="0"/>
              </a:rPr>
              <a:t> or [:digit:] means any digit, $ means end of string.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619DCCD-9F11-4901-7FC3-EF4A72F4B7F1}"/>
              </a:ext>
            </a:extLst>
          </p:cNvPr>
          <p:cNvCxnSpPr/>
          <p:nvPr/>
        </p:nvCxnSpPr>
        <p:spPr>
          <a:xfrm>
            <a:off x="4412715" y="1954747"/>
            <a:ext cx="0" cy="4288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260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EB63D-E412-E79A-A5B6-7933C4ECC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2: 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6A9E3-5153-80CB-0AE4-A31FB79B335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342900" lvl="1" indent="0">
              <a:buNone/>
            </a:pPr>
            <a:r>
              <a:rPr lang="en-US" sz="4400" dirty="0"/>
              <a:t>Which of the following geometries require TWO variables? (choose all that apply)</a:t>
            </a:r>
          </a:p>
          <a:p>
            <a:pPr marL="1085850" lvl="1" indent="-742950">
              <a:buAutoNum type="alphaLcParenR"/>
            </a:pP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geom_bar</a:t>
            </a:r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85850" lvl="1" indent="-742950">
              <a:buAutoNum type="alphaLcParenR"/>
            </a:pP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geom_col</a:t>
            </a:r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85850" lvl="1" indent="-742950">
              <a:buAutoNum type="alphaLcParenR"/>
            </a:pP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geom_histogram</a:t>
            </a:r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85850" lvl="1" indent="-742950">
              <a:buAutoNum type="alphaLcParenR"/>
            </a:pP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geom_density</a:t>
            </a:r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534CA2-410A-0250-7191-77ECD2FA94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542915"/>
            <a:ext cx="820289" cy="350865"/>
          </a:xfrm>
        </p:spPr>
        <p:txBody>
          <a:bodyPr/>
          <a:lstStyle/>
          <a:p>
            <a:r>
              <a:rPr lang="en-US" dirty="0"/>
              <a:t>FA23</a:t>
            </a:r>
          </a:p>
        </p:txBody>
      </p:sp>
    </p:spTree>
    <p:extLst>
      <p:ext uri="{BB962C8B-B14F-4D97-AF65-F5344CB8AC3E}">
        <p14:creationId xmlns:p14="http://schemas.microsoft.com/office/powerpoint/2010/main" val="2877184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EB63D-E412-E79A-A5B6-7933C4ECC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2: 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6A9E3-5153-80CB-0AE4-A31FB79B33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9473" y="1943246"/>
            <a:ext cx="4811813" cy="4446053"/>
          </a:xfrm>
        </p:spPr>
        <p:txBody>
          <a:bodyPr>
            <a:normAutofit fontScale="92500" lnSpcReduction="20000"/>
          </a:bodyPr>
          <a:lstStyle/>
          <a:p>
            <a:pPr marL="342900" lvl="1" indent="0">
              <a:buNone/>
            </a:pPr>
            <a:r>
              <a:rPr lang="en-US" sz="4400" dirty="0"/>
              <a:t>Which of the following geometries requires TWO variables?</a:t>
            </a:r>
          </a:p>
          <a:p>
            <a:pPr marL="1085850" lvl="1" indent="-742950">
              <a:buAutoNum type="alphaLcParenR"/>
            </a:pP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geom_bar</a:t>
            </a:r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85850" lvl="1" indent="-742950">
              <a:buAutoNum type="alphaLcParenR"/>
            </a:pPr>
            <a:r>
              <a:rPr lang="en-US" sz="40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geom_col</a:t>
            </a:r>
            <a:endParaRPr lang="en-US" sz="40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85850" lvl="1" indent="-742950">
              <a:buAutoNum type="alphaLcParenR"/>
            </a:pP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geom_histogram</a:t>
            </a:r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85850" lvl="1" indent="-742950">
              <a:buAutoNum type="alphaLcParenR"/>
            </a:pP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geom_density</a:t>
            </a:r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534CA2-410A-0250-7191-77ECD2FA94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542915"/>
            <a:ext cx="820289" cy="350865"/>
          </a:xfrm>
        </p:spPr>
        <p:txBody>
          <a:bodyPr/>
          <a:lstStyle/>
          <a:p>
            <a:r>
              <a:rPr lang="en-US" dirty="0"/>
              <a:t>FA23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976FED9-1A67-51E0-B76C-FDABC5F30B25}"/>
              </a:ext>
            </a:extLst>
          </p:cNvPr>
          <p:cNvSpPr txBox="1">
            <a:spLocks/>
          </p:cNvSpPr>
          <p:nvPr/>
        </p:nvSpPr>
        <p:spPr>
          <a:xfrm>
            <a:off x="4907666" y="2020054"/>
            <a:ext cx="4350755" cy="4446053"/>
          </a:xfrm>
          <a:prstGeom prst="rect">
            <a:avLst/>
          </a:prstGeom>
        </p:spPr>
        <p:txBody>
          <a:bodyPr vert="horz" lIns="0" tIns="45720" rIns="91440" bIns="45720" rtlCol="0">
            <a:normAutofit fontScale="925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tabLst/>
              <a:defRPr sz="22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476250" indent="-1333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/>
              <a:defRPr sz="1575" b="0" i="0" kern="1200">
                <a:solidFill>
                  <a:schemeClr val="tx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819150" indent="-1333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/>
              <a:defRPr sz="1575" b="0" i="0" kern="1200">
                <a:solidFill>
                  <a:schemeClr val="tx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157288" indent="-128588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/>
              <a:defRPr sz="1575" b="0" i="0" kern="1200">
                <a:solidFill>
                  <a:schemeClr val="tx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1501379" indent="-129779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/>
              <a:defRPr sz="1575" b="0" i="0" kern="1200">
                <a:solidFill>
                  <a:schemeClr val="tx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0">
              <a:buFont typeface="Arial" panose="020B0604020202020204" pitchFamily="34" charset="0"/>
              <a:buNone/>
            </a:pPr>
            <a:r>
              <a:rPr lang="en-US" sz="2400" b="1" dirty="0"/>
              <a:t>Explanation:</a:t>
            </a:r>
          </a:p>
          <a:p>
            <a:pPr marL="342900" lvl="1" indent="0">
              <a:buFont typeface="Arial" panose="020B0604020202020204" pitchFamily="34" charset="0"/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Geom_bar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automatically counts and plots the occurrences of a single categorical variable.</a:t>
            </a:r>
          </a:p>
          <a:p>
            <a:pPr marL="342900" lvl="1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342900" lvl="1" indent="0">
              <a:buFont typeface="Arial" panose="020B0604020202020204" pitchFamily="34" charset="0"/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Geom_histogram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automatically “bins” and plots the counts of occurrences of a single numeric variable.</a:t>
            </a:r>
          </a:p>
          <a:p>
            <a:pPr marL="342900" lvl="1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342900" lvl="1" indent="0">
              <a:buFont typeface="Arial" panose="020B0604020202020204" pitchFamily="34" charset="0"/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Geom_density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automatically produces a smooth curve similar to a histogram encoding the number of occurrences of a single numeric variable.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E816631-D054-125D-F5BA-CCF0A4D188B2}"/>
              </a:ext>
            </a:extLst>
          </p:cNvPr>
          <p:cNvCxnSpPr/>
          <p:nvPr/>
        </p:nvCxnSpPr>
        <p:spPr>
          <a:xfrm>
            <a:off x="5016723" y="2020054"/>
            <a:ext cx="0" cy="4288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139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EB63D-E412-E79A-A5B6-7933C4ECC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2: 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6A9E3-5153-80CB-0AE4-A31FB79B335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42900" lvl="1" indent="0">
              <a:buNone/>
            </a:pPr>
            <a:r>
              <a:rPr lang="en-US" sz="4000" dirty="0"/>
              <a:t>You wish to visualize the distribution of Temperature (continuous) within each of 12 months. Should you facet by Temperature or Month?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534CA2-410A-0250-7191-77ECD2FA94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542915"/>
            <a:ext cx="820289" cy="350865"/>
          </a:xfrm>
        </p:spPr>
        <p:txBody>
          <a:bodyPr/>
          <a:lstStyle/>
          <a:p>
            <a:r>
              <a:rPr lang="en-US" dirty="0"/>
              <a:t>FA23</a:t>
            </a:r>
          </a:p>
        </p:txBody>
      </p:sp>
    </p:spTree>
    <p:extLst>
      <p:ext uri="{BB962C8B-B14F-4D97-AF65-F5344CB8AC3E}">
        <p14:creationId xmlns:p14="http://schemas.microsoft.com/office/powerpoint/2010/main" val="1296278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EB63D-E412-E79A-A5B6-7933C4ECC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2: 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6A9E3-5153-80CB-0AE4-A31FB79B33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0576" y="1954747"/>
            <a:ext cx="4209930" cy="4446053"/>
          </a:xfrm>
        </p:spPr>
        <p:txBody>
          <a:bodyPr>
            <a:normAutofit fontScale="92500" lnSpcReduction="10000"/>
          </a:bodyPr>
          <a:lstStyle/>
          <a:p>
            <a:pPr marL="342900" lvl="1" indent="0">
              <a:buNone/>
            </a:pPr>
            <a:r>
              <a:rPr lang="en-US" sz="4000" dirty="0"/>
              <a:t>You wish to visualize the distribution of Temperature (continuous) within each of 12 months. Should you facet by Temperature or Month?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534CA2-410A-0250-7191-77ECD2FA94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542915"/>
            <a:ext cx="820289" cy="350865"/>
          </a:xfrm>
        </p:spPr>
        <p:txBody>
          <a:bodyPr/>
          <a:lstStyle/>
          <a:p>
            <a:r>
              <a:rPr lang="en-US" dirty="0"/>
              <a:t>FA23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DA98C8-DD0D-9A40-27BB-D4CF5DBB783A}"/>
              </a:ext>
            </a:extLst>
          </p:cNvPr>
          <p:cNvSpPr txBox="1">
            <a:spLocks/>
          </p:cNvSpPr>
          <p:nvPr/>
        </p:nvSpPr>
        <p:spPr>
          <a:xfrm>
            <a:off x="4340506" y="1954746"/>
            <a:ext cx="4209930" cy="4446053"/>
          </a:xfrm>
          <a:prstGeom prst="rect">
            <a:avLst/>
          </a:prstGeom>
        </p:spPr>
        <p:txBody>
          <a:bodyPr vert="horz" lIns="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tabLst/>
              <a:defRPr sz="22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476250" indent="-1333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/>
              <a:defRPr sz="1575" b="0" i="0" kern="1200">
                <a:solidFill>
                  <a:schemeClr val="tx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819150" indent="-1333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/>
              <a:defRPr sz="1575" b="0" i="0" kern="1200">
                <a:solidFill>
                  <a:schemeClr val="tx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157288" indent="-128588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/>
              <a:defRPr sz="1575" b="0" i="0" kern="1200">
                <a:solidFill>
                  <a:schemeClr val="tx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1501379" indent="-129779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/>
              <a:defRPr sz="1575" b="0" i="0" kern="1200">
                <a:solidFill>
                  <a:schemeClr val="tx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0">
              <a:buFont typeface="Arial" panose="020B0604020202020204" pitchFamily="34" charset="0"/>
              <a:buNone/>
            </a:pPr>
            <a:r>
              <a:rPr lang="en-US" sz="3200" b="1" dirty="0"/>
              <a:t>Explanation: </a:t>
            </a:r>
            <a:r>
              <a:rPr lang="en-US" sz="3200" dirty="0"/>
              <a:t>One should facet by the categorical variable </a:t>
            </a:r>
            <a:r>
              <a:rPr lang="en-US" sz="3200" dirty="0">
                <a:highlight>
                  <a:srgbClr val="FFFF00"/>
                </a:highlight>
              </a:rPr>
              <a:t>Month</a:t>
            </a:r>
            <a:r>
              <a:rPr lang="en-US" sz="3200" dirty="0"/>
              <a:t>. Faceting generates a plot for each unique value of a variable, so it should be applied to categorical variables only.</a:t>
            </a:r>
            <a:endParaRPr lang="en-US" sz="32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D98E846-C218-6201-1F09-C42BE4E68100}"/>
              </a:ext>
            </a:extLst>
          </p:cNvPr>
          <p:cNvCxnSpPr/>
          <p:nvPr/>
        </p:nvCxnSpPr>
        <p:spPr>
          <a:xfrm>
            <a:off x="4412715" y="1954747"/>
            <a:ext cx="0" cy="4288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42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EB63D-E412-E79A-A5B6-7933C4ECC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2: Data Visualization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534CA2-410A-0250-7191-77ECD2FA94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542915"/>
            <a:ext cx="820289" cy="350865"/>
          </a:xfrm>
        </p:spPr>
        <p:txBody>
          <a:bodyPr/>
          <a:lstStyle/>
          <a:p>
            <a:r>
              <a:rPr lang="en-US" dirty="0"/>
              <a:t>FA23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0490EE-46BE-65FC-6C59-3260C519D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97433"/>
            <a:ext cx="8992379" cy="432091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0121916-E7F0-8027-34A5-7F0B33AF1A36}"/>
              </a:ext>
            </a:extLst>
          </p:cNvPr>
          <p:cNvSpPr txBox="1">
            <a:spLocks/>
          </p:cNvSpPr>
          <p:nvPr/>
        </p:nvSpPr>
        <p:spPr>
          <a:xfrm>
            <a:off x="741496" y="1762828"/>
            <a:ext cx="7258050" cy="634605"/>
          </a:xfrm>
          <a:prstGeom prst="rect">
            <a:avLst/>
          </a:prstGeom>
        </p:spPr>
        <p:txBody>
          <a:bodyPr vert="horz" lIns="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tabLst/>
              <a:defRPr sz="22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476250" indent="-1333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/>
              <a:defRPr sz="1575" b="0" i="0" kern="1200">
                <a:solidFill>
                  <a:schemeClr val="tx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819150" indent="-1333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/>
              <a:defRPr sz="1575" b="0" i="0" kern="1200">
                <a:solidFill>
                  <a:schemeClr val="tx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157288" indent="-128588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/>
              <a:defRPr sz="1575" b="0" i="0" kern="1200">
                <a:solidFill>
                  <a:schemeClr val="tx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1501379" indent="-129779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/>
              <a:defRPr sz="1575" b="0" i="0" kern="1200">
                <a:solidFill>
                  <a:schemeClr val="tx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0">
              <a:buFont typeface="Arial" panose="020B0604020202020204" pitchFamily="34" charset="0"/>
              <a:buNone/>
            </a:pPr>
            <a:r>
              <a:rPr lang="en-US" sz="4000" dirty="0"/>
              <a:t>Faceting Example</a:t>
            </a:r>
          </a:p>
        </p:txBody>
      </p:sp>
    </p:spTree>
    <p:extLst>
      <p:ext uri="{BB962C8B-B14F-4D97-AF65-F5344CB8AC3E}">
        <p14:creationId xmlns:p14="http://schemas.microsoft.com/office/powerpoint/2010/main" val="1038130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51F98-B7F8-82CB-30B1-B0717AEF0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3: </a:t>
            </a:r>
            <a:r>
              <a:rPr lang="en-US" dirty="0" err="1"/>
              <a:t>Dplyr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BF94F9-F466-0B07-BDEE-C1C469D786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584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EB63D-E412-E79A-A5B6-7933C4ECC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3: </a:t>
            </a:r>
            <a:r>
              <a:rPr lang="en-US" dirty="0" err="1"/>
              <a:t>dplyr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6A9E3-5153-80CB-0AE4-A31FB79B335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pPr marL="342900" lvl="1" indent="0">
              <a:buNone/>
            </a:pPr>
            <a:r>
              <a:rPr lang="en-US" sz="4000" dirty="0"/>
              <a:t>Which of these commands may behave differently when preceded by 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(something)</a:t>
            </a:r>
            <a:r>
              <a:rPr lang="en-US" sz="4000" dirty="0">
                <a:latin typeface="Red Hat Text" panose="02010303040201060303"/>
                <a:cs typeface="Courier New" panose="02070309020205020404" pitchFamily="49" charset="0"/>
              </a:rPr>
              <a:t>?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000" dirty="0"/>
              <a:t>(choose all that apply)</a:t>
            </a:r>
          </a:p>
          <a:p>
            <a:pPr marL="1085850" lvl="1" indent="-742950">
              <a:buAutoNum type="alphaLcParenR"/>
            </a:pP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select()</a:t>
            </a:r>
          </a:p>
          <a:p>
            <a:pPr marL="1085850" lvl="1" indent="-742950">
              <a:buAutoNum type="alphaLcParenR"/>
            </a:pP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mutate()</a:t>
            </a:r>
          </a:p>
          <a:p>
            <a:pPr marL="1085850" lvl="1" indent="-742950">
              <a:buAutoNum type="alphaLcParenR"/>
            </a:pP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slice_max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1085850" lvl="1" indent="-742950">
              <a:buAutoNum type="alphaLcParenR"/>
            </a:pP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summarize()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534CA2-410A-0250-7191-77ECD2FA94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542915"/>
            <a:ext cx="820289" cy="350865"/>
          </a:xfrm>
        </p:spPr>
        <p:txBody>
          <a:bodyPr/>
          <a:lstStyle/>
          <a:p>
            <a:r>
              <a:rPr lang="en-US" dirty="0"/>
              <a:t>FA23</a:t>
            </a:r>
          </a:p>
        </p:txBody>
      </p:sp>
    </p:spTree>
    <p:extLst>
      <p:ext uri="{BB962C8B-B14F-4D97-AF65-F5344CB8AC3E}">
        <p14:creationId xmlns:p14="http://schemas.microsoft.com/office/powerpoint/2010/main" val="1371147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W-Madison theme1">
      <a:dk1>
        <a:srgbClr val="202020"/>
      </a:dk1>
      <a:lt1>
        <a:srgbClr val="FFFFFF"/>
      </a:lt1>
      <a:dk2>
        <a:srgbClr val="101010"/>
      </a:dk2>
      <a:lt2>
        <a:srgbClr val="DADFE1"/>
      </a:lt2>
      <a:accent1>
        <a:srgbClr val="C5050C"/>
      </a:accent1>
      <a:accent2>
        <a:srgbClr val="C5050C"/>
      </a:accent2>
      <a:accent3>
        <a:srgbClr val="9B0000"/>
      </a:accent3>
      <a:accent4>
        <a:srgbClr val="FCCB51"/>
      </a:accent4>
      <a:accent5>
        <a:srgbClr val="80B3AE"/>
      </a:accent5>
      <a:accent6>
        <a:srgbClr val="ADADAD"/>
      </a:accent6>
      <a:hlink>
        <a:srgbClr val="0479A8"/>
      </a:hlink>
      <a:folHlink>
        <a:srgbClr val="0479A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W-Madison-text-RedHat-4_3" id="{475E5D8D-C0C1-554A-AEE8-DFCC60660036}" vid="{29226B5A-7B3E-BE44-8BFD-6AED9CF1B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ReviewSession</Template>
  <TotalTime>724</TotalTime>
  <Words>1639</Words>
  <Application>Microsoft Office PowerPoint</Application>
  <PresentationFormat>On-screen Show (4:3)</PresentationFormat>
  <Paragraphs>175</Paragraphs>
  <Slides>26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Courier New</vt:lpstr>
      <vt:lpstr>Red Hat Display</vt:lpstr>
      <vt:lpstr>Red Hat Text</vt:lpstr>
      <vt:lpstr>Office Theme</vt:lpstr>
      <vt:lpstr>STAT 240 Review Session</vt:lpstr>
      <vt:lpstr>Unit 2: Data Visualization</vt:lpstr>
      <vt:lpstr>Unit 2: Data Visualization</vt:lpstr>
      <vt:lpstr>Unit 2: Data Visualization</vt:lpstr>
      <vt:lpstr>Unit 2: Data Visualization</vt:lpstr>
      <vt:lpstr>Unit 2: Data Visualization</vt:lpstr>
      <vt:lpstr>Unit 2: Data Visualization</vt:lpstr>
      <vt:lpstr>Unit 3: Dplyr</vt:lpstr>
      <vt:lpstr>Unit 3: dplyr</vt:lpstr>
      <vt:lpstr>Unit 3: dplyr</vt:lpstr>
      <vt:lpstr>Unit 3: dplyr</vt:lpstr>
      <vt:lpstr>Unit 3: dplyr</vt:lpstr>
      <vt:lpstr>Unit 3: dplyr *</vt:lpstr>
      <vt:lpstr>Unit 3: dplyr *</vt:lpstr>
      <vt:lpstr>Units 4/5: Lubridate + Pivoting</vt:lpstr>
      <vt:lpstr>Units 4/5: Lubridate + Pivoting</vt:lpstr>
      <vt:lpstr>Units 4/5: Lubridate + Pivoting</vt:lpstr>
      <vt:lpstr>Units 4/5: Lubridate + Pivoting *</vt:lpstr>
      <vt:lpstr>Units 4/5: Lubridate + Pivoting *</vt:lpstr>
      <vt:lpstr>Units 4/5: Lubridate + Pivoting</vt:lpstr>
      <vt:lpstr>Units 4/5: Lubridate + Pivoting</vt:lpstr>
      <vt:lpstr>Unit 6: Stringr</vt:lpstr>
      <vt:lpstr>Unit 6: Stringr *</vt:lpstr>
      <vt:lpstr>Unit 6: Stringr *</vt:lpstr>
      <vt:lpstr>Unit 6: Stringr</vt:lpstr>
      <vt:lpstr>Unit 6: Stringr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 240 Review Session</dc:title>
  <dc:creator>Cameron J</dc:creator>
  <cp:lastModifiedBy>Cameron J</cp:lastModifiedBy>
  <cp:revision>1</cp:revision>
  <dcterms:created xsi:type="dcterms:W3CDTF">2023-12-16T16:29:47Z</dcterms:created>
  <dcterms:modified xsi:type="dcterms:W3CDTF">2024-02-29T19:38:18Z</dcterms:modified>
</cp:coreProperties>
</file>