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8" r:id="rId2"/>
    <p:sldId id="304" r:id="rId3"/>
    <p:sldId id="317" r:id="rId4"/>
    <p:sldId id="298" r:id="rId5"/>
    <p:sldId id="308" r:id="rId6"/>
    <p:sldId id="310" r:id="rId7"/>
    <p:sldId id="309" r:id="rId8"/>
    <p:sldId id="311" r:id="rId9"/>
    <p:sldId id="312" r:id="rId10"/>
    <p:sldId id="314" r:id="rId11"/>
    <p:sldId id="315" r:id="rId12"/>
    <p:sldId id="316" r:id="rId13"/>
    <p:sldId id="318" r:id="rId14"/>
    <p:sldId id="320" r:id="rId15"/>
    <p:sldId id="319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1D69E-0A2E-40BD-8246-7922111AAB2F}" v="31" dt="2024-04-24T17:57:26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0847" autoAdjust="0"/>
  </p:normalViewPr>
  <p:slideViewPr>
    <p:cSldViewPr snapToGrid="0" snapToObjects="1">
      <p:cViewPr varScale="1">
        <p:scale>
          <a:sx n="71" d="100"/>
          <a:sy n="71" d="100"/>
        </p:scale>
        <p:origin x="84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" userId="3878b05aa3325a88" providerId="LiveId" clId="{65633D86-6649-4878-8B6E-47DA4E599367}"/>
    <pc:docChg chg="undo custSel addSld delSld modSld sldOrd">
      <pc:chgData name="Cameron J" userId="3878b05aa3325a88" providerId="LiveId" clId="{65633D86-6649-4878-8B6E-47DA4E599367}" dt="2024-01-24T04:02:52.776" v="28466" actId="20577"/>
      <pc:docMkLst>
        <pc:docMk/>
      </pc:docMkLst>
      <pc:sldChg chg="del ord">
        <pc:chgData name="Cameron J" userId="3878b05aa3325a88" providerId="LiveId" clId="{65633D86-6649-4878-8B6E-47DA4E599367}" dt="2024-01-03T08:49:27.356" v="17896" actId="47"/>
        <pc:sldMkLst>
          <pc:docMk/>
          <pc:sldMk cId="1321342902" sldId="267"/>
        </pc:sldMkLst>
      </pc:sldChg>
      <pc:sldChg chg="ord modNotesTx">
        <pc:chgData name="Cameron J" userId="3878b05aa3325a88" providerId="LiveId" clId="{65633D86-6649-4878-8B6E-47DA4E599367}" dt="2024-01-06T03:01:04.214" v="23722" actId="313"/>
        <pc:sldMkLst>
          <pc:docMk/>
          <pc:sldMk cId="1270582845" sldId="268"/>
        </pc:sldMkLst>
      </pc:sldChg>
      <pc:sldChg chg="del">
        <pc:chgData name="Cameron J" userId="3878b05aa3325a88" providerId="LiveId" clId="{65633D86-6649-4878-8B6E-47DA4E599367}" dt="2024-01-03T07:42:36.241" v="5927" actId="47"/>
        <pc:sldMkLst>
          <pc:docMk/>
          <pc:sldMk cId="684491047" sldId="270"/>
        </pc:sldMkLst>
      </pc:sldChg>
      <pc:sldChg chg="del">
        <pc:chgData name="Cameron J" userId="3878b05aa3325a88" providerId="LiveId" clId="{65633D86-6649-4878-8B6E-47DA4E599367}" dt="2024-01-03T09:01:14.167" v="20040" actId="47"/>
        <pc:sldMkLst>
          <pc:docMk/>
          <pc:sldMk cId="631098196" sldId="271"/>
        </pc:sldMkLst>
      </pc:sldChg>
      <pc:sldChg chg="modSp del mod ord modNotesTx">
        <pc:chgData name="Cameron J" userId="3878b05aa3325a88" providerId="LiveId" clId="{65633D86-6649-4878-8B6E-47DA4E599367}" dt="2024-01-06T02:45:27.845" v="23035" actId="47"/>
        <pc:sldMkLst>
          <pc:docMk/>
          <pc:sldMk cId="1334546698" sldId="272"/>
        </pc:sldMkLst>
        <pc:spChg chg="mod">
          <ac:chgData name="Cameron J" userId="3878b05aa3325a88" providerId="LiveId" clId="{65633D86-6649-4878-8B6E-47DA4E599367}" dt="2024-01-06T02:41:26.192" v="23032" actId="20577"/>
          <ac:spMkLst>
            <pc:docMk/>
            <pc:sldMk cId="1334546698" sldId="27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6T02:41:02.263" v="23015" actId="20577"/>
          <ac:spMkLst>
            <pc:docMk/>
            <pc:sldMk cId="1334546698" sldId="272"/>
            <ac:spMk id="3" creationId="{BEB51F98-B7F8-82CB-30B1-B0717AEF038F}"/>
          </ac:spMkLst>
        </pc:spChg>
      </pc:sldChg>
      <pc:sldChg chg="del">
        <pc:chgData name="Cameron J" userId="3878b05aa3325a88" providerId="LiveId" clId="{65633D86-6649-4878-8B6E-47DA4E599367}" dt="2024-01-03T09:01:16.726" v="20043" actId="47"/>
        <pc:sldMkLst>
          <pc:docMk/>
          <pc:sldMk cId="4226882" sldId="273"/>
        </pc:sldMkLst>
      </pc:sldChg>
      <pc:sldChg chg="del">
        <pc:chgData name="Cameron J" userId="3878b05aa3325a88" providerId="LiveId" clId="{65633D86-6649-4878-8B6E-47DA4E599367}" dt="2024-01-03T09:01:17.577" v="20044" actId="47"/>
        <pc:sldMkLst>
          <pc:docMk/>
          <pc:sldMk cId="2292399475" sldId="274"/>
        </pc:sldMkLst>
      </pc:sldChg>
      <pc:sldChg chg="modSp del mod">
        <pc:chgData name="Cameron J" userId="3878b05aa3325a88" providerId="LiveId" clId="{65633D86-6649-4878-8B6E-47DA4E599367}" dt="2024-01-03T09:01:10.224" v="20038" actId="47"/>
        <pc:sldMkLst>
          <pc:docMk/>
          <pc:sldMk cId="1282317442" sldId="276"/>
        </pc:sldMkLst>
        <pc:spChg chg="mod">
          <ac:chgData name="Cameron J" userId="3878b05aa3325a88" providerId="LiveId" clId="{65633D86-6649-4878-8B6E-47DA4E599367}" dt="2024-01-03T08:51:07.220" v="18376" actId="20577"/>
          <ac:spMkLst>
            <pc:docMk/>
            <pc:sldMk cId="1282317442" sldId="276"/>
            <ac:spMk id="2" creationId="{20AEB63D-E412-E79A-A5B6-7933C4ECC5AF}"/>
          </ac:spMkLst>
        </pc:spChg>
      </pc:sldChg>
      <pc:sldChg chg="del">
        <pc:chgData name="Cameron J" userId="3878b05aa3325a88" providerId="LiveId" clId="{65633D86-6649-4878-8B6E-47DA4E599367}" dt="2024-01-03T09:01:12.395" v="20039" actId="47"/>
        <pc:sldMkLst>
          <pc:docMk/>
          <pc:sldMk cId="2027426233" sldId="277"/>
        </pc:sldMkLst>
      </pc:sldChg>
      <pc:sldChg chg="modSp mod modNotesTx">
        <pc:chgData name="Cameron J" userId="3878b05aa3325a88" providerId="LiveId" clId="{65633D86-6649-4878-8B6E-47DA4E599367}" dt="2024-01-03T07:26:36.611" v="4255" actId="20577"/>
        <pc:sldMkLst>
          <pc:docMk/>
          <pc:sldMk cId="1797852784" sldId="278"/>
        </pc:sldMkLst>
        <pc:spChg chg="mod">
          <ac:chgData name="Cameron J" userId="3878b05aa3325a88" providerId="LiveId" clId="{65633D86-6649-4878-8B6E-47DA4E599367}" dt="2024-01-03T06:54:59.788" v="200" actId="1076"/>
          <ac:spMkLst>
            <pc:docMk/>
            <pc:sldMk cId="1797852784" sldId="278"/>
            <ac:spMk id="3" creationId="{16272AAC-26E8-3AF4-348E-DF92C4DF0A8C}"/>
          </ac:spMkLst>
        </pc:spChg>
        <pc:spChg chg="mod">
          <ac:chgData name="Cameron J" userId="3878b05aa3325a88" providerId="LiveId" clId="{65633D86-6649-4878-8B6E-47DA4E599367}" dt="2024-01-03T06:55:11.030" v="211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del mod">
        <pc:chgData name="Cameron J" userId="3878b05aa3325a88" providerId="LiveId" clId="{65633D86-6649-4878-8B6E-47DA4E599367}" dt="2024-01-03T07:30:29.515" v="4703" actId="2696"/>
        <pc:sldMkLst>
          <pc:docMk/>
          <pc:sldMk cId="1304590170" sldId="279"/>
        </pc:sldMkLst>
        <pc:spChg chg="mod">
          <ac:chgData name="Cameron J" userId="3878b05aa3325a88" providerId="LiveId" clId="{65633D86-6649-4878-8B6E-47DA4E599367}" dt="2024-01-03T06:57:57.020" v="315" actId="27636"/>
          <ac:spMkLst>
            <pc:docMk/>
            <pc:sldMk cId="1304590170" sldId="279"/>
            <ac:spMk id="3" creationId="{16272AAC-26E8-3AF4-348E-DF92C4DF0A8C}"/>
          </ac:spMkLst>
        </pc:spChg>
      </pc:sldChg>
      <pc:sldChg chg="del">
        <pc:chgData name="Cameron J" userId="3878b05aa3325a88" providerId="LiveId" clId="{65633D86-6649-4878-8B6E-47DA4E599367}" dt="2024-01-03T07:00:43.893" v="316" actId="47"/>
        <pc:sldMkLst>
          <pc:docMk/>
          <pc:sldMk cId="3626959628" sldId="280"/>
        </pc:sldMkLst>
      </pc:sldChg>
      <pc:sldChg chg="modSp add del mod">
        <pc:chgData name="Cameron J" userId="3878b05aa3325a88" providerId="LiveId" clId="{65633D86-6649-4878-8B6E-47DA4E599367}" dt="2024-01-03T09:01:15.968" v="20042" actId="47"/>
        <pc:sldMkLst>
          <pc:docMk/>
          <pc:sldMk cId="1095722119" sldId="281"/>
        </pc:sldMkLst>
        <pc:spChg chg="mod">
          <ac:chgData name="Cameron J" userId="3878b05aa3325a88" providerId="LiveId" clId="{65633D86-6649-4878-8B6E-47DA4E599367}" dt="2024-01-03T06:53:05.515" v="68" actId="20577"/>
          <ac:spMkLst>
            <pc:docMk/>
            <pc:sldMk cId="1095722119" sldId="281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02.177" v="60" actId="20577"/>
          <ac:spMkLst>
            <pc:docMk/>
            <pc:sldMk cId="1095722119" sldId="281"/>
            <ac:spMk id="3" creationId="{BEB51F98-B7F8-82CB-30B1-B0717AEF038F}"/>
          </ac:spMkLst>
        </pc:spChg>
      </pc:sldChg>
      <pc:sldChg chg="modSp add del mod">
        <pc:chgData name="Cameron J" userId="3878b05aa3325a88" providerId="LiveId" clId="{65633D86-6649-4878-8B6E-47DA4E599367}" dt="2024-01-03T09:01:15.447" v="20041" actId="47"/>
        <pc:sldMkLst>
          <pc:docMk/>
          <pc:sldMk cId="449769550" sldId="282"/>
        </pc:sldMkLst>
        <pc:spChg chg="mod">
          <ac:chgData name="Cameron J" userId="3878b05aa3325a88" providerId="LiveId" clId="{65633D86-6649-4878-8B6E-47DA4E599367}" dt="2024-01-03T06:53:35.874" v="143" actId="20577"/>
          <ac:spMkLst>
            <pc:docMk/>
            <pc:sldMk cId="449769550" sldId="28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28.729" v="119" actId="20577"/>
          <ac:spMkLst>
            <pc:docMk/>
            <pc:sldMk cId="449769550" sldId="282"/>
            <ac:spMk id="3" creationId="{BEB51F98-B7F8-82CB-30B1-B0717AEF038F}"/>
          </ac:spMkLst>
        </pc:spChg>
      </pc:sldChg>
      <pc:sldChg chg="modSp add mod ord modNotesTx">
        <pc:chgData name="Cameron J" userId="3878b05aa3325a88" providerId="LiveId" clId="{65633D86-6649-4878-8B6E-47DA4E599367}" dt="2024-01-05T02:04:14.762" v="22953" actId="14100"/>
        <pc:sldMkLst>
          <pc:docMk/>
          <pc:sldMk cId="381021834" sldId="283"/>
        </pc:sldMkLst>
        <pc:spChg chg="mod">
          <ac:chgData name="Cameron J" userId="3878b05aa3325a88" providerId="LiveId" clId="{65633D86-6649-4878-8B6E-47DA4E599367}" dt="2024-01-05T02:04:14.762" v="22953" actId="14100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7:43:31.767" v="5936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addSp modSp add mod modNotesTx">
        <pc:chgData name="Cameron J" userId="3878b05aa3325a88" providerId="LiveId" clId="{65633D86-6649-4878-8B6E-47DA4E599367}" dt="2024-01-03T07:33:31.016" v="4727" actId="1035"/>
        <pc:sldMkLst>
          <pc:docMk/>
          <pc:sldMk cId="1740228755" sldId="284"/>
        </pc:sldMkLst>
        <pc:spChg chg="mod">
          <ac:chgData name="Cameron J" userId="3878b05aa3325a88" providerId="LiveId" clId="{65633D86-6649-4878-8B6E-47DA4E599367}" dt="2024-01-03T07:07:04.270" v="788" actId="27107"/>
          <ac:spMkLst>
            <pc:docMk/>
            <pc:sldMk cId="1740228755" sldId="284"/>
            <ac:spMk id="3" creationId="{16272AAC-26E8-3AF4-348E-DF92C4DF0A8C}"/>
          </ac:spMkLst>
        </pc:spChg>
        <pc:picChg chg="add mod">
          <ac:chgData name="Cameron J" userId="3878b05aa3325a88" providerId="LiveId" clId="{65633D86-6649-4878-8B6E-47DA4E599367}" dt="2024-01-03T07:33:17.033" v="4715" actId="1076"/>
          <ac:picMkLst>
            <pc:docMk/>
            <pc:sldMk cId="1740228755" sldId="284"/>
            <ac:picMk id="5" creationId="{AB3872B9-C49A-D45A-3FA0-5ED939E52BA3}"/>
          </ac:picMkLst>
        </pc:picChg>
        <pc:picChg chg="add mod">
          <ac:chgData name="Cameron J" userId="3878b05aa3325a88" providerId="LiveId" clId="{65633D86-6649-4878-8B6E-47DA4E599367}" dt="2024-01-03T07:31:51.501" v="4710" actId="1076"/>
          <ac:picMkLst>
            <pc:docMk/>
            <pc:sldMk cId="1740228755" sldId="284"/>
            <ac:picMk id="6" creationId="{E254E222-10E2-D343-E8A8-6E7BF00AE762}"/>
          </ac:picMkLst>
        </pc:picChg>
        <pc:picChg chg="add mod">
          <ac:chgData name="Cameron J" userId="3878b05aa3325a88" providerId="LiveId" clId="{65633D86-6649-4878-8B6E-47DA4E599367}" dt="2024-01-03T07:33:31.016" v="4727" actId="1035"/>
          <ac:picMkLst>
            <pc:docMk/>
            <pc:sldMk cId="1740228755" sldId="284"/>
            <ac:picMk id="8" creationId="{42581212-1B1B-8E65-5AC6-8FFE4F816BB4}"/>
          </ac:picMkLst>
        </pc:picChg>
      </pc:sldChg>
      <pc:sldChg chg="modSp add mod modNotesTx">
        <pc:chgData name="Cameron J" userId="3878b05aa3325a88" providerId="LiveId" clId="{65633D86-6649-4878-8B6E-47DA4E599367}" dt="2024-01-03T07:27:33.829" v="4430" actId="20577"/>
        <pc:sldMkLst>
          <pc:docMk/>
          <pc:sldMk cId="1557940651" sldId="285"/>
        </pc:sldMkLst>
        <pc:spChg chg="mod">
          <ac:chgData name="Cameron J" userId="3878b05aa3325a88" providerId="LiveId" clId="{65633D86-6649-4878-8B6E-47DA4E599367}" dt="2024-01-03T06:55:49.391" v="311" actId="27636"/>
          <ac:spMkLst>
            <pc:docMk/>
            <pc:sldMk cId="1557940651" sldId="285"/>
            <ac:spMk id="3" creationId="{16272AAC-26E8-3AF4-348E-DF92C4DF0A8C}"/>
          </ac:spMkLst>
        </pc:spChg>
      </pc:sldChg>
      <pc:sldChg chg="addSp modSp add mod modNotesTx">
        <pc:chgData name="Cameron J" userId="3878b05aa3325a88" providerId="LiveId" clId="{65633D86-6649-4878-8B6E-47DA4E599367}" dt="2024-01-03T08:08:47.426" v="10570" actId="167"/>
        <pc:sldMkLst>
          <pc:docMk/>
          <pc:sldMk cId="2900362365" sldId="286"/>
        </pc:sldMkLst>
        <pc:spChg chg="mod">
          <ac:chgData name="Cameron J" userId="3878b05aa3325a88" providerId="LiveId" clId="{65633D86-6649-4878-8B6E-47DA4E599367}" dt="2024-01-03T07:02:22.049" v="388" actId="20577"/>
          <ac:spMkLst>
            <pc:docMk/>
            <pc:sldMk cId="2900362365" sldId="286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7:03:14.876" v="437" actId="20577"/>
          <ac:spMkLst>
            <pc:docMk/>
            <pc:sldMk cId="2900362365" sldId="286"/>
            <ac:spMk id="3" creationId="{5CD6A9E3-5153-80CB-0AE4-A31FB79B335E}"/>
          </ac:spMkLst>
        </pc:spChg>
        <pc:spChg chg="mod">
          <ac:chgData name="Cameron J" userId="3878b05aa3325a88" providerId="LiveId" clId="{65633D86-6649-4878-8B6E-47DA4E599367}" dt="2024-01-03T08:08:37.754" v="10568" actId="14100"/>
          <ac:spMkLst>
            <pc:docMk/>
            <pc:sldMk cId="2900362365" sldId="286"/>
            <ac:spMk id="6" creationId="{7CEE717B-1060-2AB6-8B19-F902DE120539}"/>
          </ac:spMkLst>
        </pc:spChg>
        <pc:picChg chg="add mod ord">
          <ac:chgData name="Cameron J" userId="3878b05aa3325a88" providerId="LiveId" clId="{65633D86-6649-4878-8B6E-47DA4E599367}" dt="2024-01-03T08:08:47.426" v="10570" actId="167"/>
          <ac:picMkLst>
            <pc:docMk/>
            <pc:sldMk cId="2900362365" sldId="286"/>
            <ac:picMk id="4" creationId="{F926CFF4-6F30-D768-8A94-D099E9D5D812}"/>
          </ac:picMkLst>
        </pc:picChg>
      </pc:sldChg>
      <pc:sldChg chg="modSp add mod modNotesTx">
        <pc:chgData name="Cameron J" userId="3878b05aa3325a88" providerId="LiveId" clId="{65633D86-6649-4878-8B6E-47DA4E599367}" dt="2024-01-03T08:31:43.904" v="14509" actId="20577"/>
        <pc:sldMkLst>
          <pc:docMk/>
          <pc:sldMk cId="140762896" sldId="287"/>
        </pc:sldMkLst>
        <pc:spChg chg="mod">
          <ac:chgData name="Cameron J" userId="3878b05aa3325a88" providerId="LiveId" clId="{65633D86-6649-4878-8B6E-47DA4E599367}" dt="2024-01-03T07:31:01.286" v="4706" actId="20577"/>
          <ac:spMkLst>
            <pc:docMk/>
            <pc:sldMk cId="140762896" sldId="287"/>
            <ac:spMk id="2" creationId="{68BF94F9-F466-0B07-BDEE-C1C469D786DB}"/>
          </ac:spMkLst>
        </pc:spChg>
      </pc:sldChg>
      <pc:sldChg chg="addSp modSp add mod modNotesTx">
        <pc:chgData name="Cameron J" userId="3878b05aa3325a88" providerId="LiveId" clId="{65633D86-6649-4878-8B6E-47DA4E599367}" dt="2024-01-03T09:23:03.972" v="22854" actId="20577"/>
        <pc:sldMkLst>
          <pc:docMk/>
          <pc:sldMk cId="773213856" sldId="288"/>
        </pc:sldMkLst>
        <pc:spChg chg="mod">
          <ac:chgData name="Cameron J" userId="3878b05aa3325a88" providerId="LiveId" clId="{65633D86-6649-4878-8B6E-47DA4E599367}" dt="2024-01-03T07:41:43.073" v="5845" actId="20577"/>
          <ac:spMkLst>
            <pc:docMk/>
            <pc:sldMk cId="773213856" sldId="288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22:47.907" v="22823" actId="20577"/>
          <ac:spMkLst>
            <pc:docMk/>
            <pc:sldMk cId="773213856" sldId="288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4.268" v="10572" actId="167"/>
          <ac:picMkLst>
            <pc:docMk/>
            <pc:sldMk cId="773213856" sldId="288"/>
            <ac:picMk id="4" creationId="{F77376DB-A44A-C93A-4A29-810C22B0BC6E}"/>
          </ac:picMkLst>
        </pc:picChg>
        <pc:picChg chg="add mod">
          <ac:chgData name="Cameron J" userId="3878b05aa3325a88" providerId="LiveId" clId="{65633D86-6649-4878-8B6E-47DA4E599367}" dt="2024-01-03T08:10:08.810" v="10580" actId="1076"/>
          <ac:picMkLst>
            <pc:docMk/>
            <pc:sldMk cId="773213856" sldId="288"/>
            <ac:picMk id="5" creationId="{BECE3261-3694-5EC5-AF83-A8279878164C}"/>
          </ac:picMkLst>
        </pc:picChg>
        <pc:picChg chg="add mod">
          <ac:chgData name="Cameron J" userId="3878b05aa3325a88" providerId="LiveId" clId="{65633D86-6649-4878-8B6E-47DA4E599367}" dt="2024-01-03T08:10:31.167" v="10582" actId="1076"/>
          <ac:picMkLst>
            <pc:docMk/>
            <pc:sldMk cId="773213856" sldId="288"/>
            <ac:picMk id="7" creationId="{89D0541D-6BAC-8695-6D25-DA24B179AF3F}"/>
          </ac:picMkLst>
        </pc:picChg>
        <pc:picChg chg="add mod">
          <ac:chgData name="Cameron J" userId="3878b05aa3325a88" providerId="LiveId" clId="{65633D86-6649-4878-8B6E-47DA4E599367}" dt="2024-01-03T08:10:56.940" v="10584" actId="1076"/>
          <ac:picMkLst>
            <pc:docMk/>
            <pc:sldMk cId="773213856" sldId="288"/>
            <ac:picMk id="8" creationId="{5B551F2B-20E0-E128-AD51-F3D0C4892208}"/>
          </ac:picMkLst>
        </pc:picChg>
      </pc:sldChg>
      <pc:sldChg chg="add del modNotesTx">
        <pc:chgData name="Cameron J" userId="3878b05aa3325a88" providerId="LiveId" clId="{65633D86-6649-4878-8B6E-47DA4E599367}" dt="2024-01-03T07:23:26.269" v="3608" actId="47"/>
        <pc:sldMkLst>
          <pc:docMk/>
          <pc:sldMk cId="4203535983" sldId="288"/>
        </pc:sldMkLst>
      </pc:sldChg>
      <pc:sldChg chg="addSp modSp add mod modNotesTx">
        <pc:chgData name="Cameron J" userId="3878b05aa3325a88" providerId="LiveId" clId="{65633D86-6649-4878-8B6E-47DA4E599367}" dt="2024-01-03T08:52:39.124" v="18622" actId="20577"/>
        <pc:sldMkLst>
          <pc:docMk/>
          <pc:sldMk cId="3895142998" sldId="289"/>
        </pc:sldMkLst>
        <pc:spChg chg="mod">
          <ac:chgData name="Cameron J" userId="3878b05aa3325a88" providerId="LiveId" clId="{65633D86-6649-4878-8B6E-47DA4E599367}" dt="2024-01-03T07:42:01.364" v="5902" actId="20577"/>
          <ac:spMkLst>
            <pc:docMk/>
            <pc:sldMk cId="3895142998" sldId="289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8:18:19.414" v="11784" actId="20577"/>
          <ac:spMkLst>
            <pc:docMk/>
            <pc:sldMk cId="3895142998" sldId="289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9.219" v="10574" actId="167"/>
          <ac:picMkLst>
            <pc:docMk/>
            <pc:sldMk cId="3895142998" sldId="289"/>
            <ac:picMk id="4" creationId="{F2929929-252C-869B-F1E0-52CF114E5AA4}"/>
          </ac:picMkLst>
        </pc:picChg>
        <pc:picChg chg="add mod">
          <ac:chgData name="Cameron J" userId="3878b05aa3325a88" providerId="LiveId" clId="{65633D86-6649-4878-8B6E-47DA4E599367}" dt="2024-01-03T08:11:32.209" v="10588" actId="1076"/>
          <ac:picMkLst>
            <pc:docMk/>
            <pc:sldMk cId="3895142998" sldId="289"/>
            <ac:picMk id="5" creationId="{740E37BD-6B3B-EE92-EB77-5593F32C1501}"/>
          </ac:picMkLst>
        </pc:picChg>
        <pc:picChg chg="add mod">
          <ac:chgData name="Cameron J" userId="3878b05aa3325a88" providerId="LiveId" clId="{65633D86-6649-4878-8B6E-47DA4E599367}" dt="2024-01-03T08:18:23.520" v="11785" actId="1076"/>
          <ac:picMkLst>
            <pc:docMk/>
            <pc:sldMk cId="3895142998" sldId="289"/>
            <ac:picMk id="7" creationId="{38818A25-2FD0-40DD-7491-2C470167B24D}"/>
          </ac:picMkLst>
        </pc:picChg>
      </pc:sldChg>
      <pc:sldChg chg="delSp modSp add mod modNotesTx">
        <pc:chgData name="Cameron J" userId="3878b05aa3325a88" providerId="LiveId" clId="{65633D86-6649-4878-8B6E-47DA4E599367}" dt="2024-01-06T03:24:13.372" v="26964" actId="20577"/>
        <pc:sldMkLst>
          <pc:docMk/>
          <pc:sldMk cId="2669845207" sldId="290"/>
        </pc:sldMkLst>
        <pc:spChg chg="mod">
          <ac:chgData name="Cameron J" userId="3878b05aa3325a88" providerId="LiveId" clId="{65633D86-6649-4878-8B6E-47DA4E599367}" dt="2024-01-03T08:20:17.571" v="12211" actId="20577"/>
          <ac:spMkLst>
            <pc:docMk/>
            <pc:sldMk cId="2669845207" sldId="290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3:24:13.372" v="26964" actId="20577"/>
          <ac:spMkLst>
            <pc:docMk/>
            <pc:sldMk cId="2669845207" sldId="290"/>
            <ac:spMk id="3" creationId="{5CD6A9E3-5153-80CB-0AE4-A31FB79B335E}"/>
          </ac:spMkLst>
        </pc:spChg>
        <pc:picChg chg="del">
          <ac:chgData name="Cameron J" userId="3878b05aa3325a88" providerId="LiveId" clId="{65633D86-6649-4878-8B6E-47DA4E599367}" dt="2024-01-03T08:20:19.535" v="12212" actId="478"/>
          <ac:picMkLst>
            <pc:docMk/>
            <pc:sldMk cId="2669845207" sldId="290"/>
            <ac:picMk id="5" creationId="{740E37BD-6B3B-EE92-EB77-5593F32C1501}"/>
          </ac:picMkLst>
        </pc:picChg>
        <pc:picChg chg="del">
          <ac:chgData name="Cameron J" userId="3878b05aa3325a88" providerId="LiveId" clId="{65633D86-6649-4878-8B6E-47DA4E599367}" dt="2024-01-03T08:20:20.650" v="12213" actId="478"/>
          <ac:picMkLst>
            <pc:docMk/>
            <pc:sldMk cId="2669845207" sldId="290"/>
            <ac:picMk id="7" creationId="{38818A25-2FD0-40DD-7491-2C470167B24D}"/>
          </ac:picMkLst>
        </pc:picChg>
      </pc:sldChg>
      <pc:sldChg chg="modSp add mod modNotesTx">
        <pc:chgData name="Cameron J" userId="3878b05aa3325a88" providerId="LiveId" clId="{65633D86-6649-4878-8B6E-47DA4E599367}" dt="2024-01-21T18:27:05.365" v="28341" actId="115"/>
        <pc:sldMkLst>
          <pc:docMk/>
          <pc:sldMk cId="2668360347" sldId="291"/>
        </pc:sldMkLst>
        <pc:spChg chg="mod">
          <ac:chgData name="Cameron J" userId="3878b05aa3325a88" providerId="LiveId" clId="{65633D86-6649-4878-8B6E-47DA4E599367}" dt="2024-01-03T08:31:56.876" v="14523" actId="20577"/>
          <ac:spMkLst>
            <pc:docMk/>
            <pc:sldMk cId="2668360347" sldId="29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7:05.365" v="28341" actId="115"/>
          <ac:spMkLst>
            <pc:docMk/>
            <pc:sldMk cId="2668360347" sldId="291"/>
            <ac:spMk id="3" creationId="{5CD6A9E3-5153-80CB-0AE4-A31FB79B335E}"/>
          </ac:spMkLst>
        </pc:spChg>
      </pc:sldChg>
      <pc:sldChg chg="addSp modSp add mod ord modNotesTx">
        <pc:chgData name="Cameron J" userId="3878b05aa3325a88" providerId="LiveId" clId="{65633D86-6649-4878-8B6E-47DA4E599367}" dt="2024-01-21T18:48:28.830" v="28455" actId="1076"/>
        <pc:sldMkLst>
          <pc:docMk/>
          <pc:sldMk cId="4252603273" sldId="292"/>
        </pc:sldMkLst>
        <pc:spChg chg="mod">
          <ac:chgData name="Cameron J" userId="3878b05aa3325a88" providerId="LiveId" clId="{65633D86-6649-4878-8B6E-47DA4E599367}" dt="2024-01-03T08:24:25.753" v="13000" actId="20577"/>
          <ac:spMkLst>
            <pc:docMk/>
            <pc:sldMk cId="4252603273" sldId="292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48:06.031" v="28454" actId="114"/>
          <ac:spMkLst>
            <pc:docMk/>
            <pc:sldMk cId="4252603273" sldId="292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21T18:48:28.830" v="28455" actId="1076"/>
          <ac:spMkLst>
            <pc:docMk/>
            <pc:sldMk cId="4252603273" sldId="292"/>
            <ac:spMk id="5" creationId="{BD38DD2D-6A48-FDD4-D695-F5FA54CC6B4D}"/>
          </ac:spMkLst>
        </pc:spChg>
      </pc:sldChg>
      <pc:sldChg chg="modSp add mod ord modNotesTx">
        <pc:chgData name="Cameron J" userId="3878b05aa3325a88" providerId="LiveId" clId="{65633D86-6649-4878-8B6E-47DA4E599367}" dt="2024-01-07T16:57:34.879" v="27937" actId="20577"/>
        <pc:sldMkLst>
          <pc:docMk/>
          <pc:sldMk cId="1446534302" sldId="293"/>
        </pc:sldMkLst>
        <pc:spChg chg="mod">
          <ac:chgData name="Cameron J" userId="3878b05aa3325a88" providerId="LiveId" clId="{65633D86-6649-4878-8B6E-47DA4E599367}" dt="2024-01-03T08:25:42.418" v="13169" actId="20577"/>
          <ac:spMkLst>
            <pc:docMk/>
            <pc:sldMk cId="1446534302" sldId="293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7:34.879" v="27937" actId="20577"/>
          <ac:spMkLst>
            <pc:docMk/>
            <pc:sldMk cId="1446534302" sldId="293"/>
            <ac:spMk id="3" creationId="{5CD6A9E3-5153-80CB-0AE4-A31FB79B335E}"/>
          </ac:spMkLst>
        </pc:spChg>
      </pc:sldChg>
      <pc:sldChg chg="addSp modSp add mod modNotesTx">
        <pc:chgData name="Cameron J" userId="3878b05aa3325a88" providerId="LiveId" clId="{65633D86-6649-4878-8B6E-47DA4E599367}" dt="2024-01-06T03:07:14.062" v="25312" actId="20577"/>
        <pc:sldMkLst>
          <pc:docMk/>
          <pc:sldMk cId="224676426" sldId="294"/>
        </pc:sldMkLst>
        <pc:spChg chg="mod">
          <ac:chgData name="Cameron J" userId="3878b05aa3325a88" providerId="LiveId" clId="{65633D86-6649-4878-8B6E-47DA4E599367}" dt="2024-01-06T02:50:27.763" v="23108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2:51:53.562" v="23272" actId="1076"/>
          <ac:spMkLst>
            <pc:docMk/>
            <pc:sldMk cId="224676426" sldId="294"/>
            <ac:spMk id="3" creationId="{5CD6A9E3-5153-80CB-0AE4-A31FB79B335E}"/>
          </ac:spMkLst>
        </pc:spChg>
        <pc:picChg chg="add mod modCrop">
          <ac:chgData name="Cameron J" userId="3878b05aa3325a88" providerId="LiveId" clId="{65633D86-6649-4878-8B6E-47DA4E599367}" dt="2024-01-06T02:53:11.924" v="23283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add del mod modNotesTx">
        <pc:chgData name="Cameron J" userId="3878b05aa3325a88" providerId="LiveId" clId="{65633D86-6649-4878-8B6E-47DA4E599367}" dt="2024-01-06T02:45:24.560" v="23034" actId="2696"/>
        <pc:sldMkLst>
          <pc:docMk/>
          <pc:sldMk cId="3299410128" sldId="294"/>
        </pc:sldMkLst>
        <pc:spChg chg="mod">
          <ac:chgData name="Cameron J" userId="3878b05aa3325a88" providerId="LiveId" clId="{65633D86-6649-4878-8B6E-47DA4E599367}" dt="2024-01-03T08:51:16.679" v="18407" actId="20577"/>
          <ac:spMkLst>
            <pc:docMk/>
            <pc:sldMk cId="3299410128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5T02:02:08.200" v="22944" actId="20577"/>
          <ac:spMkLst>
            <pc:docMk/>
            <pc:sldMk cId="3299410128" sldId="294"/>
            <ac:spMk id="3" creationId="{5CD6A9E3-5153-80CB-0AE4-A31FB79B335E}"/>
          </ac:spMkLst>
        </pc:spChg>
      </pc:sldChg>
      <pc:sldChg chg="modSp add del mod modNotesTx">
        <pc:chgData name="Cameron J" userId="3878b05aa3325a88" providerId="LiveId" clId="{65633D86-6649-4878-8B6E-47DA4E599367}" dt="2024-01-03T09:19:07.032" v="22647" actId="2696"/>
        <pc:sldMkLst>
          <pc:docMk/>
          <pc:sldMk cId="424958181" sldId="295"/>
        </pc:sldMkLst>
        <pc:spChg chg="mod">
          <ac:chgData name="Cameron J" userId="3878b05aa3325a88" providerId="LiveId" clId="{65633D86-6649-4878-8B6E-47DA4E599367}" dt="2024-01-03T08:53:16.825" v="18684" actId="20577"/>
          <ac:spMkLst>
            <pc:docMk/>
            <pc:sldMk cId="424958181" sldId="295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18:13.319" v="22607" actId="5793"/>
          <ac:spMkLst>
            <pc:docMk/>
            <pc:sldMk cId="424958181" sldId="295"/>
            <ac:spMk id="3" creationId="{5CD6A9E3-5153-80CB-0AE4-A31FB79B335E}"/>
          </ac:spMkLst>
        </pc:spChg>
      </pc:sldChg>
      <pc:sldChg chg="addSp delSp modSp add mod modNotesTx">
        <pc:chgData name="Cameron J" userId="3878b05aa3325a88" providerId="LiveId" clId="{65633D86-6649-4878-8B6E-47DA4E599367}" dt="2024-01-21T18:20:54.165" v="27992" actId="20577"/>
        <pc:sldMkLst>
          <pc:docMk/>
          <pc:sldMk cId="3543963479" sldId="296"/>
        </pc:sldMkLst>
        <pc:spChg chg="mod">
          <ac:chgData name="Cameron J" userId="3878b05aa3325a88" providerId="LiveId" clId="{65633D86-6649-4878-8B6E-47DA4E599367}" dt="2024-01-03T08:53:52.865" v="18728" actId="20577"/>
          <ac:spMkLst>
            <pc:docMk/>
            <pc:sldMk cId="3543963479" sldId="296"/>
            <ac:spMk id="2" creationId="{20AEB63D-E412-E79A-A5B6-7933C4ECC5AF}"/>
          </ac:spMkLst>
        </pc:spChg>
        <pc:spChg chg="del mod">
          <ac:chgData name="Cameron J" userId="3878b05aa3325a88" providerId="LiveId" clId="{65633D86-6649-4878-8B6E-47DA4E599367}" dt="2024-01-06T03:18:19.930" v="26564" actId="3680"/>
          <ac:spMkLst>
            <pc:docMk/>
            <pc:sldMk cId="3543963479" sldId="296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3:21:02.084" v="26952" actId="1076"/>
          <ac:spMkLst>
            <pc:docMk/>
            <pc:sldMk cId="3543963479" sldId="296"/>
            <ac:spMk id="7" creationId="{020017D5-96FD-544D-5291-76837777842E}"/>
          </ac:spMkLst>
        </pc:spChg>
        <pc:graphicFrameChg chg="add mod ord modGraphic">
          <ac:chgData name="Cameron J" userId="3878b05aa3325a88" providerId="LiveId" clId="{65633D86-6649-4878-8B6E-47DA4E599367}" dt="2024-01-21T18:20:54.165" v="27992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modSp add mod ord modNotesTx">
        <pc:chgData name="Cameron J" userId="3878b05aa3325a88" providerId="LiveId" clId="{65633D86-6649-4878-8B6E-47DA4E599367}" dt="2024-01-07T16:55:05.782" v="27871" actId="20577"/>
        <pc:sldMkLst>
          <pc:docMk/>
          <pc:sldMk cId="1980277313" sldId="297"/>
        </pc:sldMkLst>
        <pc:spChg chg="mod">
          <ac:chgData name="Cameron J" userId="3878b05aa3325a88" providerId="LiveId" clId="{65633D86-6649-4878-8B6E-47DA4E599367}" dt="2024-01-03T09:10:30.913" v="21430" actId="20577"/>
          <ac:spMkLst>
            <pc:docMk/>
            <pc:sldMk cId="1980277313" sldId="297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5:05.782" v="27871" actId="20577"/>
          <ac:spMkLst>
            <pc:docMk/>
            <pc:sldMk cId="1980277313" sldId="297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7T16:54:00.944" v="27862" actId="1036"/>
          <ac:spMkLst>
            <pc:docMk/>
            <pc:sldMk cId="1980277313" sldId="297"/>
            <ac:spMk id="5" creationId="{3F2A14A8-A6E2-4F0F-60C5-C0461B0E55BA}"/>
          </ac:spMkLst>
        </pc:spChg>
        <pc:spChg chg="add mod">
          <ac:chgData name="Cameron J" userId="3878b05aa3325a88" providerId="LiveId" clId="{65633D86-6649-4878-8B6E-47DA4E599367}" dt="2024-01-07T16:54:05.397" v="27864" actId="1037"/>
          <ac:spMkLst>
            <pc:docMk/>
            <pc:sldMk cId="1980277313" sldId="297"/>
            <ac:spMk id="7" creationId="{00F9A047-17EF-888B-F324-2B25197131F2}"/>
          </ac:spMkLst>
        </pc:sp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0" creationId="{E689CBA7-DDAD-246A-D724-8D2AC9A0605A}"/>
          </ac:picMkLst>
        </pc:pic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add mod modNotesTx">
        <pc:chgData name="Cameron J" userId="3878b05aa3325a88" providerId="LiveId" clId="{65633D86-6649-4878-8B6E-47DA4E599367}" dt="2024-01-06T03:01:22.444" v="23750" actId="313"/>
        <pc:sldMkLst>
          <pc:docMk/>
          <pc:sldMk cId="2013114795" sldId="298"/>
        </pc:sldMkLst>
        <pc:spChg chg="mod">
          <ac:chgData name="Cameron J" userId="3878b05aa3325a88" providerId="LiveId" clId="{65633D86-6649-4878-8B6E-47DA4E599367}" dt="2024-01-06T03:01:12.786" v="23746" actId="313"/>
          <ac:spMkLst>
            <pc:docMk/>
            <pc:sldMk cId="2013114795" sldId="298"/>
            <ac:spMk id="2" creationId="{68BF94F9-F466-0B07-BDEE-C1C469D786DB}"/>
          </ac:spMkLst>
        </pc:spChg>
      </pc:sldChg>
      <pc:sldChg chg="addSp delSp modSp add mod modNotesTx">
        <pc:chgData name="Cameron J" userId="3878b05aa3325a88" providerId="LiveId" clId="{65633D86-6649-4878-8B6E-47DA4E599367}" dt="2024-01-24T04:02:52.776" v="28466" actId="20577"/>
        <pc:sldMkLst>
          <pc:docMk/>
          <pc:sldMk cId="63224107" sldId="299"/>
        </pc:sldMkLst>
        <pc:spChg chg="mod">
          <ac:chgData name="Cameron J" userId="3878b05aa3325a88" providerId="LiveId" clId="{65633D86-6649-4878-8B6E-47DA4E599367}" dt="2024-01-06T03:13:52.696" v="26540" actId="20577"/>
          <ac:spMkLst>
            <pc:docMk/>
            <pc:sldMk cId="63224107" sldId="299"/>
            <ac:spMk id="3" creationId="{5CD6A9E3-5153-80CB-0AE4-A31FB79B335E}"/>
          </ac:spMkLst>
        </pc:spChg>
        <pc:spChg chg="add del mod">
          <ac:chgData name="Cameron J" userId="3878b05aa3325a88" providerId="LiveId" clId="{65633D86-6649-4878-8B6E-47DA4E599367}" dt="2024-01-06T03:11:24.082" v="26113" actId="478"/>
          <ac:spMkLst>
            <pc:docMk/>
            <pc:sldMk cId="63224107" sldId="299"/>
            <ac:spMk id="5" creationId="{2C0194CB-98C9-3349-DAB9-FC754ED8C635}"/>
          </ac:spMkLst>
        </pc:spChg>
        <pc:spChg chg="add del mod">
          <ac:chgData name="Cameron J" userId="3878b05aa3325a88" providerId="LiveId" clId="{65633D86-6649-4878-8B6E-47DA4E599367}" dt="2024-01-06T03:11:23.069" v="26112" actId="478"/>
          <ac:spMkLst>
            <pc:docMk/>
            <pc:sldMk cId="63224107" sldId="299"/>
            <ac:spMk id="7" creationId="{5357654E-E6A9-1F0E-3613-ED3A948A851A}"/>
          </ac:spMkLst>
        </pc:spChg>
        <pc:spChg chg="add del mod">
          <ac:chgData name="Cameron J" userId="3878b05aa3325a88" providerId="LiveId" clId="{65633D86-6649-4878-8B6E-47DA4E599367}" dt="2024-01-06T03:11:21.791" v="26111" actId="478"/>
          <ac:spMkLst>
            <pc:docMk/>
            <pc:sldMk cId="63224107" sldId="299"/>
            <ac:spMk id="8" creationId="{11839696-D6D5-6A4F-5EE6-A8A5FE461C62}"/>
          </ac:spMkLst>
        </pc:spChg>
        <pc:spChg chg="add del mod">
          <ac:chgData name="Cameron J" userId="3878b05aa3325a88" providerId="LiveId" clId="{65633D86-6649-4878-8B6E-47DA4E599367}" dt="2024-01-06T03:11:10.432" v="26110"/>
          <ac:spMkLst>
            <pc:docMk/>
            <pc:sldMk cId="63224107" sldId="299"/>
            <ac:spMk id="9" creationId="{312E3B1C-2970-F7CF-3350-052369EF1BCB}"/>
          </ac:spMkLst>
        </pc:spChg>
      </pc:sldChg>
      <pc:sldChg chg="modSp add mod modNotesTx">
        <pc:chgData name="Cameron J" userId="3878b05aa3325a88" providerId="LiveId" clId="{65633D86-6649-4878-8B6E-47DA4E599367}" dt="2024-01-21T18:32:52.323" v="28443" actId="20577"/>
        <pc:sldMkLst>
          <pc:docMk/>
          <pc:sldMk cId="2452958074" sldId="300"/>
        </pc:sldMkLst>
        <pc:spChg chg="mod">
          <ac:chgData name="Cameron J" userId="3878b05aa3325a88" providerId="LiveId" clId="{65633D86-6649-4878-8B6E-47DA4E599367}" dt="2024-01-21T18:32:52.323" v="28443" actId="20577"/>
          <ac:spMkLst>
            <pc:docMk/>
            <pc:sldMk cId="2452958074" sldId="300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21T18:32:40.906" v="28393"/>
          <ac:spMkLst>
            <pc:docMk/>
            <pc:sldMk cId="2452958074" sldId="300"/>
            <ac:spMk id="3" creationId="{BEB51F98-B7F8-82CB-30B1-B0717AEF038F}"/>
          </ac:spMkLst>
        </pc:spChg>
      </pc:sldChg>
      <pc:sldChg chg="addSp delSp modSp add del mod">
        <pc:chgData name="Cameron J" userId="3878b05aa3325a88" providerId="LiveId" clId="{65633D86-6649-4878-8B6E-47DA4E599367}" dt="2024-01-06T02:58:21.002" v="23485" actId="47"/>
        <pc:sldMkLst>
          <pc:docMk/>
          <pc:sldMk cId="3647597956" sldId="300"/>
        </pc:sldMkLst>
        <pc:spChg chg="mod">
          <ac:chgData name="Cameron J" userId="3878b05aa3325a88" providerId="LiveId" clId="{65633D86-6649-4878-8B6E-47DA4E599367}" dt="2024-01-06T02:57:35.911" v="23481" actId="20577"/>
          <ac:spMkLst>
            <pc:docMk/>
            <pc:sldMk cId="3647597956" sldId="300"/>
            <ac:spMk id="3" creationId="{5CD6A9E3-5153-80CB-0AE4-A31FB79B335E}"/>
          </ac:spMkLst>
        </pc:spChg>
        <pc:picChg chg="add del mod">
          <ac:chgData name="Cameron J" userId="3878b05aa3325a88" providerId="LiveId" clId="{65633D86-6649-4878-8B6E-47DA4E599367}" dt="2024-01-06T02:56:20.194" v="23293" actId="21"/>
          <ac:picMkLst>
            <pc:docMk/>
            <pc:sldMk cId="3647597956" sldId="300"/>
            <ac:picMk id="7" creationId="{D1FEB8F0-C850-FEA7-147E-4A18089CBE96}"/>
          </ac:picMkLst>
        </pc:picChg>
        <pc:picChg chg="add del mod">
          <ac:chgData name="Cameron J" userId="3878b05aa3325a88" providerId="LiveId" clId="{65633D86-6649-4878-8B6E-47DA4E599367}" dt="2024-01-06T02:56:18.670" v="23292" actId="478"/>
          <ac:picMkLst>
            <pc:docMk/>
            <pc:sldMk cId="3647597956" sldId="300"/>
            <ac:picMk id="9" creationId="{E2F3EDF2-04C8-1FF2-89F2-D4EBFF596844}"/>
          </ac:picMkLst>
        </pc:picChg>
        <pc:picChg chg="add del">
          <ac:chgData name="Cameron J" userId="3878b05aa3325a88" providerId="LiveId" clId="{65633D86-6649-4878-8B6E-47DA4E599367}" dt="2024-01-06T02:57:55.318" v="23483" actId="478"/>
          <ac:picMkLst>
            <pc:docMk/>
            <pc:sldMk cId="3647597956" sldId="300"/>
            <ac:picMk id="1026" creationId="{92BD2B34-9DA5-18D5-DC46-74D6B7711818}"/>
          </ac:picMkLst>
        </pc:picChg>
      </pc:sldChg>
      <pc:sldChg chg="modSp add mod">
        <pc:chgData name="Cameron J" userId="3878b05aa3325a88" providerId="LiveId" clId="{65633D86-6649-4878-8B6E-47DA4E599367}" dt="2024-01-21T18:29:34.321" v="28390" actId="20577"/>
        <pc:sldMkLst>
          <pc:docMk/>
          <pc:sldMk cId="267750590" sldId="301"/>
        </pc:sldMkLst>
        <pc:spChg chg="mod">
          <ac:chgData name="Cameron J" userId="3878b05aa3325a88" providerId="LiveId" clId="{65633D86-6649-4878-8B6E-47DA4E599367}" dt="2024-01-06T16:04:58.816" v="27281" actId="20577"/>
          <ac:spMkLst>
            <pc:docMk/>
            <pc:sldMk cId="267750590" sldId="30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9:34.321" v="28390" actId="20577"/>
          <ac:spMkLst>
            <pc:docMk/>
            <pc:sldMk cId="267750590" sldId="301"/>
            <ac:spMk id="3" creationId="{5CD6A9E3-5153-80CB-0AE4-A31FB79B335E}"/>
          </ac:spMkLst>
        </pc:spChg>
      </pc:sldChg>
      <pc:sldChg chg="addSp delSp modSp add del mod">
        <pc:chgData name="Cameron J" userId="3878b05aa3325a88" providerId="LiveId" clId="{65633D86-6649-4878-8B6E-47DA4E599367}" dt="2024-01-06T02:58:22.052" v="23486" actId="47"/>
        <pc:sldMkLst>
          <pc:docMk/>
          <pc:sldMk cId="1765281702" sldId="301"/>
        </pc:sldMkLst>
        <pc:spChg chg="del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7" creationId="{8810FB2B-238B-4F53-DAAE-76937D4813E5}"/>
          </ac:spMkLst>
        </pc:spChg>
      </pc:sldChg>
    </pc:docChg>
  </pc:docChgLst>
  <pc:docChgLst>
    <pc:chgData name="Cameron J" userId="3878b05aa3325a88" providerId="LiveId" clId="{5191D69E-0A2E-40BD-8246-7922111AAB2F}"/>
    <pc:docChg chg="undo custSel addSld delSld modSld sldOrd">
      <pc:chgData name="Cameron J" userId="3878b05aa3325a88" providerId="LiveId" clId="{5191D69E-0A2E-40BD-8246-7922111AAB2F}" dt="2024-04-24T18:09:19.540" v="4445" actId="20577"/>
      <pc:docMkLst>
        <pc:docMk/>
      </pc:docMkLst>
      <pc:sldChg chg="modSp mod modNotesTx">
        <pc:chgData name="Cameron J" userId="3878b05aa3325a88" providerId="LiveId" clId="{5191D69E-0A2E-40BD-8246-7922111AAB2F}" dt="2024-04-24T18:07:36.732" v="4429" actId="20577"/>
        <pc:sldMkLst>
          <pc:docMk/>
          <pc:sldMk cId="1270582845" sldId="268"/>
        </pc:sldMkLst>
        <pc:spChg chg="mod">
          <ac:chgData name="Cameron J" userId="3878b05aa3325a88" providerId="LiveId" clId="{5191D69E-0A2E-40BD-8246-7922111AAB2F}" dt="2024-04-24T18:07:36.732" v="4429" actId="20577"/>
          <ac:spMkLst>
            <pc:docMk/>
            <pc:sldMk cId="1270582845" sldId="268"/>
            <ac:spMk id="2" creationId="{BAE9EEA7-BFD6-5532-4746-6597484D94BC}"/>
          </ac:spMkLst>
        </pc:spChg>
      </pc:sldChg>
      <pc:sldChg chg="add del">
        <pc:chgData name="Cameron J" userId="3878b05aa3325a88" providerId="LiveId" clId="{5191D69E-0A2E-40BD-8246-7922111AAB2F}" dt="2024-04-19T21:29:14.470" v="48" actId="47"/>
        <pc:sldMkLst>
          <pc:docMk/>
          <pc:sldMk cId="3999007035" sldId="275"/>
        </pc:sldMkLst>
      </pc:sldChg>
      <pc:sldChg chg="del">
        <pc:chgData name="Cameron J" userId="3878b05aa3325a88" providerId="LiveId" clId="{5191D69E-0A2E-40BD-8246-7922111AAB2F}" dt="2024-04-24T17:56:07.729" v="3810" actId="47"/>
        <pc:sldMkLst>
          <pc:docMk/>
          <pc:sldMk cId="1797852784" sldId="278"/>
        </pc:sldMkLst>
      </pc:sldChg>
      <pc:sldChg chg="del">
        <pc:chgData name="Cameron J" userId="3878b05aa3325a88" providerId="LiveId" clId="{5191D69E-0A2E-40BD-8246-7922111AAB2F}" dt="2024-04-19T21:28:05.198" v="34" actId="47"/>
        <pc:sldMkLst>
          <pc:docMk/>
          <pc:sldMk cId="381021834" sldId="283"/>
        </pc:sldMkLst>
      </pc:sldChg>
      <pc:sldChg chg="del">
        <pc:chgData name="Cameron J" userId="3878b05aa3325a88" providerId="LiveId" clId="{5191D69E-0A2E-40BD-8246-7922111AAB2F}" dt="2024-04-24T17:56:08.243" v="3811" actId="47"/>
        <pc:sldMkLst>
          <pc:docMk/>
          <pc:sldMk cId="1740228755" sldId="284"/>
        </pc:sldMkLst>
      </pc:sldChg>
      <pc:sldChg chg="del">
        <pc:chgData name="Cameron J" userId="3878b05aa3325a88" providerId="LiveId" clId="{5191D69E-0A2E-40BD-8246-7922111AAB2F}" dt="2024-04-24T17:56:09.932" v="3812" actId="47"/>
        <pc:sldMkLst>
          <pc:docMk/>
          <pc:sldMk cId="1557940651" sldId="285"/>
        </pc:sldMkLst>
      </pc:sldChg>
      <pc:sldChg chg="del">
        <pc:chgData name="Cameron J" userId="3878b05aa3325a88" providerId="LiveId" clId="{5191D69E-0A2E-40BD-8246-7922111AAB2F}" dt="2024-04-24T17:56:12.640" v="3813" actId="47"/>
        <pc:sldMkLst>
          <pc:docMk/>
          <pc:sldMk cId="2900362365" sldId="286"/>
        </pc:sldMkLst>
      </pc:sldChg>
      <pc:sldChg chg="del">
        <pc:chgData name="Cameron J" userId="3878b05aa3325a88" providerId="LiveId" clId="{5191D69E-0A2E-40BD-8246-7922111AAB2F}" dt="2024-04-19T21:31:51.089" v="298" actId="47"/>
        <pc:sldMkLst>
          <pc:docMk/>
          <pc:sldMk cId="140762896" sldId="287"/>
        </pc:sldMkLst>
      </pc:sldChg>
      <pc:sldChg chg="del">
        <pc:chgData name="Cameron J" userId="3878b05aa3325a88" providerId="LiveId" clId="{5191D69E-0A2E-40BD-8246-7922111AAB2F}" dt="2024-04-19T21:28:28.448" v="36" actId="47"/>
        <pc:sldMkLst>
          <pc:docMk/>
          <pc:sldMk cId="773213856" sldId="288"/>
        </pc:sldMkLst>
      </pc:sldChg>
      <pc:sldChg chg="del ord">
        <pc:chgData name="Cameron J" userId="3878b05aa3325a88" providerId="LiveId" clId="{5191D69E-0A2E-40BD-8246-7922111AAB2F}" dt="2024-04-24T17:56:05.284" v="3809" actId="47"/>
        <pc:sldMkLst>
          <pc:docMk/>
          <pc:sldMk cId="3895142998" sldId="289"/>
        </pc:sldMkLst>
      </pc:sldChg>
      <pc:sldChg chg="del">
        <pc:chgData name="Cameron J" userId="3878b05aa3325a88" providerId="LiveId" clId="{5191D69E-0A2E-40BD-8246-7922111AAB2F}" dt="2024-04-19T21:28:58.857" v="40" actId="47"/>
        <pc:sldMkLst>
          <pc:docMk/>
          <pc:sldMk cId="2669845207" sldId="290"/>
        </pc:sldMkLst>
      </pc:sldChg>
      <pc:sldChg chg="del">
        <pc:chgData name="Cameron J" userId="3878b05aa3325a88" providerId="LiveId" clId="{5191D69E-0A2E-40BD-8246-7922111AAB2F}" dt="2024-04-19T21:29:00.585" v="41" actId="47"/>
        <pc:sldMkLst>
          <pc:docMk/>
          <pc:sldMk cId="2668360347" sldId="291"/>
        </pc:sldMkLst>
      </pc:sldChg>
      <pc:sldChg chg="del">
        <pc:chgData name="Cameron J" userId="3878b05aa3325a88" providerId="LiveId" clId="{5191D69E-0A2E-40BD-8246-7922111AAB2F}" dt="2024-04-19T21:29:06.281" v="43" actId="47"/>
        <pc:sldMkLst>
          <pc:docMk/>
          <pc:sldMk cId="4252603273" sldId="292"/>
        </pc:sldMkLst>
      </pc:sldChg>
      <pc:sldChg chg="del">
        <pc:chgData name="Cameron J" userId="3878b05aa3325a88" providerId="LiveId" clId="{5191D69E-0A2E-40BD-8246-7922111AAB2F}" dt="2024-04-19T21:29:02.282" v="42" actId="47"/>
        <pc:sldMkLst>
          <pc:docMk/>
          <pc:sldMk cId="1446534302" sldId="293"/>
        </pc:sldMkLst>
      </pc:sldChg>
      <pc:sldChg chg="del">
        <pc:chgData name="Cameron J" userId="3878b05aa3325a88" providerId="LiveId" clId="{5191D69E-0A2E-40BD-8246-7922111AAB2F}" dt="2024-04-19T21:27:58.587" v="32" actId="47"/>
        <pc:sldMkLst>
          <pc:docMk/>
          <pc:sldMk cId="224676426" sldId="294"/>
        </pc:sldMkLst>
      </pc:sldChg>
      <pc:sldChg chg="del">
        <pc:chgData name="Cameron J" userId="3878b05aa3325a88" providerId="LiveId" clId="{5191D69E-0A2E-40BD-8246-7922111AAB2F}" dt="2024-04-19T21:29:08.712" v="44" actId="47"/>
        <pc:sldMkLst>
          <pc:docMk/>
          <pc:sldMk cId="3543963479" sldId="296"/>
        </pc:sldMkLst>
      </pc:sldChg>
      <pc:sldChg chg="del">
        <pc:chgData name="Cameron J" userId="3878b05aa3325a88" providerId="LiveId" clId="{5191D69E-0A2E-40BD-8246-7922111AAB2F}" dt="2024-04-19T21:28:45.598" v="39" actId="47"/>
        <pc:sldMkLst>
          <pc:docMk/>
          <pc:sldMk cId="1980277313" sldId="297"/>
        </pc:sldMkLst>
      </pc:sldChg>
      <pc:sldChg chg="modSp mod ord">
        <pc:chgData name="Cameron J" userId="3878b05aa3325a88" providerId="LiveId" clId="{5191D69E-0A2E-40BD-8246-7922111AAB2F}" dt="2024-04-19T21:31:35.135" v="297"/>
        <pc:sldMkLst>
          <pc:docMk/>
          <pc:sldMk cId="2013114795" sldId="298"/>
        </pc:sldMkLst>
        <pc:spChg chg="mod">
          <ac:chgData name="Cameron J" userId="3878b05aa3325a88" providerId="LiveId" clId="{5191D69E-0A2E-40BD-8246-7922111AAB2F}" dt="2024-04-19T21:30:48.402" v="286" actId="20577"/>
          <ac:spMkLst>
            <pc:docMk/>
            <pc:sldMk cId="2013114795" sldId="298"/>
            <ac:spMk id="2" creationId="{68BF94F9-F466-0B07-BDEE-C1C469D786DB}"/>
          </ac:spMkLst>
        </pc:spChg>
        <pc:spChg chg="mod">
          <ac:chgData name="Cameron J" userId="3878b05aa3325a88" providerId="LiveId" clId="{5191D69E-0A2E-40BD-8246-7922111AAB2F}" dt="2024-04-19T21:30:51.847" v="295" actId="20577"/>
          <ac:spMkLst>
            <pc:docMk/>
            <pc:sldMk cId="2013114795" sldId="298"/>
            <ac:spMk id="3" creationId="{BEB51F98-B7F8-82CB-30B1-B0717AEF038F}"/>
          </ac:spMkLst>
        </pc:spChg>
      </pc:sldChg>
      <pc:sldChg chg="del">
        <pc:chgData name="Cameron J" userId="3878b05aa3325a88" providerId="LiveId" clId="{5191D69E-0A2E-40BD-8246-7922111AAB2F}" dt="2024-04-19T21:28:03.659" v="33" actId="47"/>
        <pc:sldMkLst>
          <pc:docMk/>
          <pc:sldMk cId="63224107" sldId="299"/>
        </pc:sldMkLst>
      </pc:sldChg>
      <pc:sldChg chg="del">
        <pc:chgData name="Cameron J" userId="3878b05aa3325a88" providerId="LiveId" clId="{5191D69E-0A2E-40BD-8246-7922111AAB2F}" dt="2024-04-19T21:29:09.892" v="45" actId="47"/>
        <pc:sldMkLst>
          <pc:docMk/>
          <pc:sldMk cId="2452958074" sldId="300"/>
        </pc:sldMkLst>
      </pc:sldChg>
      <pc:sldChg chg="del">
        <pc:chgData name="Cameron J" userId="3878b05aa3325a88" providerId="LiveId" clId="{5191D69E-0A2E-40BD-8246-7922111AAB2F}" dt="2024-04-19T21:29:11.407" v="46" actId="47"/>
        <pc:sldMkLst>
          <pc:docMk/>
          <pc:sldMk cId="267750590" sldId="301"/>
        </pc:sldMkLst>
      </pc:sldChg>
      <pc:sldChg chg="add del">
        <pc:chgData name="Cameron J" userId="3878b05aa3325a88" providerId="LiveId" clId="{5191D69E-0A2E-40BD-8246-7922111AAB2F}" dt="2024-04-24T17:56:03.499" v="3808" actId="47"/>
        <pc:sldMkLst>
          <pc:docMk/>
          <pc:sldMk cId="2206642025" sldId="302"/>
        </pc:sldMkLst>
      </pc:sldChg>
      <pc:sldChg chg="modSp new del mod">
        <pc:chgData name="Cameron J" userId="3878b05aa3325a88" providerId="LiveId" clId="{5191D69E-0A2E-40BD-8246-7922111AAB2F}" dt="2024-04-19T21:29:33.069" v="52" actId="680"/>
        <pc:sldMkLst>
          <pc:docMk/>
          <pc:sldMk cId="620005741" sldId="303"/>
        </pc:sldMkLst>
        <pc:spChg chg="mod">
          <ac:chgData name="Cameron J" userId="3878b05aa3325a88" providerId="LiveId" clId="{5191D69E-0A2E-40BD-8246-7922111AAB2F}" dt="2024-04-19T21:29:32.638" v="51" actId="20577"/>
          <ac:spMkLst>
            <pc:docMk/>
            <pc:sldMk cId="620005741" sldId="303"/>
            <ac:spMk id="3" creationId="{1ED03860-379B-056A-1570-69E3E2A38DEA}"/>
          </ac:spMkLst>
        </pc:spChg>
      </pc:sldChg>
      <pc:sldChg chg="modSp add del mod">
        <pc:chgData name="Cameron J" userId="3878b05aa3325a88" providerId="LiveId" clId="{5191D69E-0A2E-40BD-8246-7922111AAB2F}" dt="2024-04-19T21:34:58.492" v="1010" actId="47"/>
        <pc:sldMkLst>
          <pc:docMk/>
          <pc:sldMk cId="713471288" sldId="303"/>
        </pc:sldMkLst>
        <pc:spChg chg="mod">
          <ac:chgData name="Cameron J" userId="3878b05aa3325a88" providerId="LiveId" clId="{5191D69E-0A2E-40BD-8246-7922111AAB2F}" dt="2024-04-19T21:32:03.097" v="317" actId="20577"/>
          <ac:spMkLst>
            <pc:docMk/>
            <pc:sldMk cId="713471288" sldId="303"/>
            <ac:spMk id="2" creationId="{20AEB63D-E412-E79A-A5B6-7933C4ECC5AF}"/>
          </ac:spMkLst>
        </pc:spChg>
        <pc:spChg chg="mod">
          <ac:chgData name="Cameron J" userId="3878b05aa3325a88" providerId="LiveId" clId="{5191D69E-0A2E-40BD-8246-7922111AAB2F}" dt="2024-04-19T21:32:20.915" v="327" actId="20577"/>
          <ac:spMkLst>
            <pc:docMk/>
            <pc:sldMk cId="713471288" sldId="303"/>
            <ac:spMk id="3" creationId="{5CD6A9E3-5153-80CB-0AE4-A31FB79B335E}"/>
          </ac:spMkLst>
        </pc:spChg>
      </pc:sldChg>
      <pc:sldChg chg="modSp new mod">
        <pc:chgData name="Cameron J" userId="3878b05aa3325a88" providerId="LiveId" clId="{5191D69E-0A2E-40BD-8246-7922111AAB2F}" dt="2024-04-24T17:48:21.499" v="2497" actId="20577"/>
        <pc:sldMkLst>
          <pc:docMk/>
          <pc:sldMk cId="2725364855" sldId="304"/>
        </pc:sldMkLst>
        <pc:spChg chg="mod">
          <ac:chgData name="Cameron J" userId="3878b05aa3325a88" providerId="LiveId" clId="{5191D69E-0A2E-40BD-8246-7922111AAB2F}" dt="2024-04-19T21:35:33.837" v="1074" actId="20577"/>
          <ac:spMkLst>
            <pc:docMk/>
            <pc:sldMk cId="2725364855" sldId="304"/>
            <ac:spMk id="2" creationId="{70912BE8-7BA2-778F-E44E-7A79EE759FBA}"/>
          </ac:spMkLst>
        </pc:spChg>
        <pc:spChg chg="mod">
          <ac:chgData name="Cameron J" userId="3878b05aa3325a88" providerId="LiveId" clId="{5191D69E-0A2E-40BD-8246-7922111AAB2F}" dt="2024-04-24T17:48:21.499" v="2497" actId="20577"/>
          <ac:spMkLst>
            <pc:docMk/>
            <pc:sldMk cId="2725364855" sldId="304"/>
            <ac:spMk id="3" creationId="{3743098B-FF69-CC2E-997B-BA81EDB588EE}"/>
          </ac:spMkLst>
        </pc:spChg>
        <pc:spChg chg="mod">
          <ac:chgData name="Cameron J" userId="3878b05aa3325a88" providerId="LiveId" clId="{5191D69E-0A2E-40BD-8246-7922111AAB2F}" dt="2024-04-19T21:35:23.614" v="1053" actId="20577"/>
          <ac:spMkLst>
            <pc:docMk/>
            <pc:sldMk cId="2725364855" sldId="304"/>
            <ac:spMk id="4" creationId="{60FD075E-D400-95FF-75B1-A85BF79D530E}"/>
          </ac:spMkLst>
        </pc:spChg>
      </pc:sldChg>
      <pc:sldChg chg="modSp new del mod">
        <pc:chgData name="Cameron J" userId="3878b05aa3325a88" providerId="LiveId" clId="{5191D69E-0A2E-40BD-8246-7922111AAB2F}" dt="2024-04-19T21:57:24.057" v="1888" actId="47"/>
        <pc:sldMkLst>
          <pc:docMk/>
          <pc:sldMk cId="4172237314" sldId="305"/>
        </pc:sldMkLst>
        <pc:spChg chg="mod">
          <ac:chgData name="Cameron J" userId="3878b05aa3325a88" providerId="LiveId" clId="{5191D69E-0A2E-40BD-8246-7922111AAB2F}" dt="2024-04-19T21:51:22.033" v="1768" actId="20577"/>
          <ac:spMkLst>
            <pc:docMk/>
            <pc:sldMk cId="4172237314" sldId="305"/>
            <ac:spMk id="2" creationId="{87F60FB7-B492-567A-3DD2-DA11089B9B95}"/>
          </ac:spMkLst>
        </pc:spChg>
        <pc:spChg chg="mod">
          <ac:chgData name="Cameron J" userId="3878b05aa3325a88" providerId="LiveId" clId="{5191D69E-0A2E-40BD-8246-7922111AAB2F}" dt="2024-04-19T21:57:22.533" v="1887" actId="21"/>
          <ac:spMkLst>
            <pc:docMk/>
            <pc:sldMk cId="4172237314" sldId="305"/>
            <ac:spMk id="3" creationId="{6AA30537-7C5D-CB82-05B7-FC367F347D61}"/>
          </ac:spMkLst>
        </pc:spChg>
        <pc:spChg chg="mod">
          <ac:chgData name="Cameron J" userId="3878b05aa3325a88" providerId="LiveId" clId="{5191D69E-0A2E-40BD-8246-7922111AAB2F}" dt="2024-04-19T21:38:08.694" v="1609" actId="20577"/>
          <ac:spMkLst>
            <pc:docMk/>
            <pc:sldMk cId="4172237314" sldId="305"/>
            <ac:spMk id="4" creationId="{EF748886-E1CA-992F-2A23-A317AF8D781D}"/>
          </ac:spMkLst>
        </pc:spChg>
      </pc:sldChg>
      <pc:sldChg chg="modSp add del mod">
        <pc:chgData name="Cameron J" userId="3878b05aa3325a88" providerId="LiveId" clId="{5191D69E-0A2E-40BD-8246-7922111AAB2F}" dt="2024-04-19T21:57:30.054" v="1890" actId="47"/>
        <pc:sldMkLst>
          <pc:docMk/>
          <pc:sldMk cId="3146931382" sldId="306"/>
        </pc:sldMkLst>
        <pc:spChg chg="mod">
          <ac:chgData name="Cameron J" userId="3878b05aa3325a88" providerId="LiveId" clId="{5191D69E-0A2E-40BD-8246-7922111AAB2F}" dt="2024-04-19T21:38:01.707" v="1588" actId="20577"/>
          <ac:spMkLst>
            <pc:docMk/>
            <pc:sldMk cId="3146931382" sldId="306"/>
            <ac:spMk id="3" creationId="{6AA30537-7C5D-CB82-05B7-FC367F347D61}"/>
          </ac:spMkLst>
        </pc:spChg>
      </pc:sldChg>
      <pc:sldChg chg="addSp modSp add del mod">
        <pc:chgData name="Cameron J" userId="3878b05aa3325a88" providerId="LiveId" clId="{5191D69E-0A2E-40BD-8246-7922111AAB2F}" dt="2024-04-19T21:51:57.057" v="1777" actId="47"/>
        <pc:sldMkLst>
          <pc:docMk/>
          <pc:sldMk cId="895947473" sldId="307"/>
        </pc:sldMkLst>
        <pc:spChg chg="mod">
          <ac:chgData name="Cameron J" userId="3878b05aa3325a88" providerId="LiveId" clId="{5191D69E-0A2E-40BD-8246-7922111AAB2F}" dt="2024-04-19T21:44:20.230" v="1651" actId="20577"/>
          <ac:spMkLst>
            <pc:docMk/>
            <pc:sldMk cId="895947473" sldId="307"/>
            <ac:spMk id="3" creationId="{6AA30537-7C5D-CB82-05B7-FC367F347D61}"/>
          </ac:spMkLst>
        </pc:spChg>
        <pc:picChg chg="add mod">
          <ac:chgData name="Cameron J" userId="3878b05aa3325a88" providerId="LiveId" clId="{5191D69E-0A2E-40BD-8246-7922111AAB2F}" dt="2024-04-19T21:44:29.398" v="1654" actId="1076"/>
          <ac:picMkLst>
            <pc:docMk/>
            <pc:sldMk cId="895947473" sldId="307"/>
            <ac:picMk id="6" creationId="{46970CC5-750F-F371-3BC8-78EECA9FEE18}"/>
          </ac:picMkLst>
        </pc:picChg>
      </pc:sldChg>
      <pc:sldChg chg="delSp modSp add mod ord">
        <pc:chgData name="Cameron J" userId="3878b05aa3325a88" providerId="LiveId" clId="{5191D69E-0A2E-40BD-8246-7922111AAB2F}" dt="2024-04-19T21:44:40.487" v="1660"/>
        <pc:sldMkLst>
          <pc:docMk/>
          <pc:sldMk cId="3274229836" sldId="308"/>
        </pc:sldMkLst>
        <pc:spChg chg="del mod">
          <ac:chgData name="Cameron J" userId="3878b05aa3325a88" providerId="LiveId" clId="{5191D69E-0A2E-40BD-8246-7922111AAB2F}" dt="2024-04-19T21:44:37.248" v="1658" actId="478"/>
          <ac:spMkLst>
            <pc:docMk/>
            <pc:sldMk cId="3274229836" sldId="308"/>
            <ac:spMk id="3" creationId="{6AA30537-7C5D-CB82-05B7-FC367F347D61}"/>
          </ac:spMkLst>
        </pc:spChg>
        <pc:picChg chg="del">
          <ac:chgData name="Cameron J" userId="3878b05aa3325a88" providerId="LiveId" clId="{5191D69E-0A2E-40BD-8246-7922111AAB2F}" dt="2024-04-19T21:44:35.039" v="1657" actId="478"/>
          <ac:picMkLst>
            <pc:docMk/>
            <pc:sldMk cId="3274229836" sldId="308"/>
            <ac:picMk id="6" creationId="{46970CC5-750F-F371-3BC8-78EECA9FEE18}"/>
          </ac:picMkLst>
        </pc:picChg>
      </pc:sldChg>
      <pc:sldChg chg="addSp modSp add mod">
        <pc:chgData name="Cameron J" userId="3878b05aa3325a88" providerId="LiveId" clId="{5191D69E-0A2E-40BD-8246-7922111AAB2F}" dt="2024-04-24T17:51:52.138" v="3057" actId="20577"/>
        <pc:sldMkLst>
          <pc:docMk/>
          <pc:sldMk cId="3721046647" sldId="309"/>
        </pc:sldMkLst>
        <pc:spChg chg="mod">
          <ac:chgData name="Cameron J" userId="3878b05aa3325a88" providerId="LiveId" clId="{5191D69E-0A2E-40BD-8246-7922111AAB2F}" dt="2024-04-24T17:51:52.138" v="3057" actId="20577"/>
          <ac:spMkLst>
            <pc:docMk/>
            <pc:sldMk cId="3721046647" sldId="309"/>
            <ac:spMk id="3" creationId="{6AA30537-7C5D-CB82-05B7-FC367F347D61}"/>
          </ac:spMkLst>
        </pc:spChg>
        <pc:picChg chg="mod">
          <ac:chgData name="Cameron J" userId="3878b05aa3325a88" providerId="LiveId" clId="{5191D69E-0A2E-40BD-8246-7922111AAB2F}" dt="2024-04-19T21:52:19.713" v="1782" actId="1076"/>
          <ac:picMkLst>
            <pc:docMk/>
            <pc:sldMk cId="3721046647" sldId="309"/>
            <ac:picMk id="6" creationId="{46970CC5-750F-F371-3BC8-78EECA9FEE18}"/>
          </ac:picMkLst>
        </pc:picChg>
        <pc:picChg chg="add mod">
          <ac:chgData name="Cameron J" userId="3878b05aa3325a88" providerId="LiveId" clId="{5191D69E-0A2E-40BD-8246-7922111AAB2F}" dt="2024-04-19T21:51:46.570" v="1774" actId="1076"/>
          <ac:picMkLst>
            <pc:docMk/>
            <pc:sldMk cId="3721046647" sldId="309"/>
            <ac:picMk id="7" creationId="{D4081F63-3C49-2C2D-7C93-9A7D4ACF22D8}"/>
          </ac:picMkLst>
        </pc:picChg>
      </pc:sldChg>
      <pc:sldChg chg="delSp modSp add mod">
        <pc:chgData name="Cameron J" userId="3878b05aa3325a88" providerId="LiveId" clId="{5191D69E-0A2E-40BD-8246-7922111AAB2F}" dt="2024-04-19T21:52:15.700" v="1781" actId="1076"/>
        <pc:sldMkLst>
          <pc:docMk/>
          <pc:sldMk cId="2886454060" sldId="310"/>
        </pc:sldMkLst>
        <pc:spChg chg="mod">
          <ac:chgData name="Cameron J" userId="3878b05aa3325a88" providerId="LiveId" clId="{5191D69E-0A2E-40BD-8246-7922111AAB2F}" dt="2024-04-19T21:52:10.804" v="1779" actId="20577"/>
          <ac:spMkLst>
            <pc:docMk/>
            <pc:sldMk cId="2886454060" sldId="310"/>
            <ac:spMk id="3" creationId="{6AA30537-7C5D-CB82-05B7-FC367F347D61}"/>
          </ac:spMkLst>
        </pc:spChg>
        <pc:picChg chg="mod">
          <ac:chgData name="Cameron J" userId="3878b05aa3325a88" providerId="LiveId" clId="{5191D69E-0A2E-40BD-8246-7922111AAB2F}" dt="2024-04-19T21:52:15.700" v="1781" actId="1076"/>
          <ac:picMkLst>
            <pc:docMk/>
            <pc:sldMk cId="2886454060" sldId="310"/>
            <ac:picMk id="6" creationId="{46970CC5-750F-F371-3BC8-78EECA9FEE18}"/>
          </ac:picMkLst>
        </pc:picChg>
        <pc:picChg chg="del">
          <ac:chgData name="Cameron J" userId="3878b05aa3325a88" providerId="LiveId" clId="{5191D69E-0A2E-40BD-8246-7922111AAB2F}" dt="2024-04-19T21:52:12.346" v="1780" actId="478"/>
          <ac:picMkLst>
            <pc:docMk/>
            <pc:sldMk cId="2886454060" sldId="310"/>
            <ac:picMk id="7" creationId="{D4081F63-3C49-2C2D-7C93-9A7D4ACF22D8}"/>
          </ac:picMkLst>
        </pc:picChg>
      </pc:sldChg>
      <pc:sldChg chg="addSp delSp modSp add mod">
        <pc:chgData name="Cameron J" userId="3878b05aa3325a88" providerId="LiveId" clId="{5191D69E-0A2E-40BD-8246-7922111AAB2F}" dt="2024-04-24T17:51:59.112" v="3095" actId="20577"/>
        <pc:sldMkLst>
          <pc:docMk/>
          <pc:sldMk cId="4274675353" sldId="311"/>
        </pc:sldMkLst>
        <pc:spChg chg="mod">
          <ac:chgData name="Cameron J" userId="3878b05aa3325a88" providerId="LiveId" clId="{5191D69E-0A2E-40BD-8246-7922111AAB2F}" dt="2024-04-24T17:51:59.112" v="3095" actId="20577"/>
          <ac:spMkLst>
            <pc:docMk/>
            <pc:sldMk cId="4274675353" sldId="311"/>
            <ac:spMk id="3" creationId="{6AA30537-7C5D-CB82-05B7-FC367F347D61}"/>
          </ac:spMkLst>
        </pc:spChg>
        <pc:picChg chg="add del">
          <ac:chgData name="Cameron J" userId="3878b05aa3325a88" providerId="LiveId" clId="{5191D69E-0A2E-40BD-8246-7922111AAB2F}" dt="2024-04-19T21:56:25.291" v="1857" actId="478"/>
          <ac:picMkLst>
            <pc:docMk/>
            <pc:sldMk cId="4274675353" sldId="311"/>
            <ac:picMk id="8" creationId="{47AC785D-C2F6-37AC-07AE-2A26A3D535DE}"/>
          </ac:picMkLst>
        </pc:picChg>
      </pc:sldChg>
      <pc:sldChg chg="delSp modSp add mod ord">
        <pc:chgData name="Cameron J" userId="3878b05aa3325a88" providerId="LiveId" clId="{5191D69E-0A2E-40BD-8246-7922111AAB2F}" dt="2024-04-24T18:06:35.688" v="4416" actId="478"/>
        <pc:sldMkLst>
          <pc:docMk/>
          <pc:sldMk cId="1426756601" sldId="312"/>
        </pc:sldMkLst>
        <pc:spChg chg="mod">
          <ac:chgData name="Cameron J" userId="3878b05aa3325a88" providerId="LiveId" clId="{5191D69E-0A2E-40BD-8246-7922111AAB2F}" dt="2024-04-19T21:57:09.743" v="1883" actId="404"/>
          <ac:spMkLst>
            <pc:docMk/>
            <pc:sldMk cId="1426756601" sldId="312"/>
            <ac:spMk id="2" creationId="{87F60FB7-B492-567A-3DD2-DA11089B9B95}"/>
          </ac:spMkLst>
        </pc:spChg>
        <pc:spChg chg="del mod">
          <ac:chgData name="Cameron J" userId="3878b05aa3325a88" providerId="LiveId" clId="{5191D69E-0A2E-40BD-8246-7922111AAB2F}" dt="2024-04-24T18:06:35.688" v="4416" actId="478"/>
          <ac:spMkLst>
            <pc:docMk/>
            <pc:sldMk cId="1426756601" sldId="312"/>
            <ac:spMk id="3" creationId="{6AA30537-7C5D-CB82-05B7-FC367F347D61}"/>
          </ac:spMkLst>
        </pc:spChg>
      </pc:sldChg>
      <pc:sldChg chg="addSp delSp modSp add del mod">
        <pc:chgData name="Cameron J" userId="3878b05aa3325a88" providerId="LiveId" clId="{5191D69E-0A2E-40BD-8246-7922111AAB2F}" dt="2024-04-24T17:53:34.481" v="3235" actId="47"/>
        <pc:sldMkLst>
          <pc:docMk/>
          <pc:sldMk cId="3335497095" sldId="313"/>
        </pc:sldMkLst>
        <pc:spChg chg="del">
          <ac:chgData name="Cameron J" userId="3878b05aa3325a88" providerId="LiveId" clId="{5191D69E-0A2E-40BD-8246-7922111AAB2F}" dt="2024-04-19T21:56:33.958" v="1860" actId="478"/>
          <ac:spMkLst>
            <pc:docMk/>
            <pc:sldMk cId="3335497095" sldId="313"/>
            <ac:spMk id="3" creationId="{6AA30537-7C5D-CB82-05B7-FC367F347D61}"/>
          </ac:spMkLst>
        </pc:spChg>
        <pc:spChg chg="add del mod">
          <ac:chgData name="Cameron J" userId="3878b05aa3325a88" providerId="LiveId" clId="{5191D69E-0A2E-40BD-8246-7922111AAB2F}" dt="2024-04-19T21:56:37.972" v="1861" actId="478"/>
          <ac:spMkLst>
            <pc:docMk/>
            <pc:sldMk cId="3335497095" sldId="313"/>
            <ac:spMk id="9" creationId="{E82A5679-616E-1B5E-D11D-21ABC1FF1B01}"/>
          </ac:spMkLst>
        </pc:spChg>
        <pc:picChg chg="del">
          <ac:chgData name="Cameron J" userId="3878b05aa3325a88" providerId="LiveId" clId="{5191D69E-0A2E-40BD-8246-7922111AAB2F}" dt="2024-04-19T21:56:39.905" v="1862" actId="478"/>
          <ac:picMkLst>
            <pc:docMk/>
            <pc:sldMk cId="3335497095" sldId="313"/>
            <ac:picMk id="6" creationId="{46970CC5-750F-F371-3BC8-78EECA9FEE18}"/>
          </ac:picMkLst>
        </pc:picChg>
        <pc:picChg chg="del">
          <ac:chgData name="Cameron J" userId="3878b05aa3325a88" providerId="LiveId" clId="{5191D69E-0A2E-40BD-8246-7922111AAB2F}" dt="2024-04-19T21:56:39.905" v="1862" actId="478"/>
          <ac:picMkLst>
            <pc:docMk/>
            <pc:sldMk cId="3335497095" sldId="313"/>
            <ac:picMk id="7" creationId="{D4081F63-3C49-2C2D-7C93-9A7D4ACF22D8}"/>
          </ac:picMkLst>
        </pc:picChg>
        <pc:picChg chg="del mod">
          <ac:chgData name="Cameron J" userId="3878b05aa3325a88" providerId="LiveId" clId="{5191D69E-0A2E-40BD-8246-7922111AAB2F}" dt="2024-04-24T17:52:16.767" v="3096" actId="478"/>
          <ac:picMkLst>
            <pc:docMk/>
            <pc:sldMk cId="3335497095" sldId="313"/>
            <ac:picMk id="8" creationId="{47AC785D-C2F6-37AC-07AE-2A26A3D535DE}"/>
          </ac:picMkLst>
        </pc:picChg>
        <pc:picChg chg="add">
          <ac:chgData name="Cameron J" userId="3878b05aa3325a88" providerId="LiveId" clId="{5191D69E-0A2E-40BD-8246-7922111AAB2F}" dt="2024-04-24T17:52:17" v="3097"/>
          <ac:picMkLst>
            <pc:docMk/>
            <pc:sldMk cId="3335497095" sldId="313"/>
            <ac:picMk id="1026" creationId="{3D20030C-5A19-1BF4-6E44-95CDDA7E360A}"/>
          </ac:picMkLst>
        </pc:picChg>
        <pc:picChg chg="add">
          <ac:chgData name="Cameron J" userId="3878b05aa3325a88" providerId="LiveId" clId="{5191D69E-0A2E-40BD-8246-7922111AAB2F}" dt="2024-04-24T17:52:20.704" v="3098"/>
          <ac:picMkLst>
            <pc:docMk/>
            <pc:sldMk cId="3335497095" sldId="313"/>
            <ac:picMk id="1028" creationId="{10596531-9546-48A7-935D-1D1A26DC2798}"/>
          </ac:picMkLst>
        </pc:picChg>
        <pc:picChg chg="add del">
          <ac:chgData name="Cameron J" userId="3878b05aa3325a88" providerId="LiveId" clId="{5191D69E-0A2E-40BD-8246-7922111AAB2F}" dt="2024-04-24T17:52:30.496" v="3101" actId="21"/>
          <ac:picMkLst>
            <pc:docMk/>
            <pc:sldMk cId="3335497095" sldId="313"/>
            <ac:picMk id="1030" creationId="{37CD65F9-19C3-A2B1-DB25-D063B39AD65B}"/>
          </ac:picMkLst>
        </pc:picChg>
      </pc:sldChg>
      <pc:sldChg chg="add del">
        <pc:chgData name="Cameron J" userId="3878b05aa3325a88" providerId="LiveId" clId="{5191D69E-0A2E-40BD-8246-7922111AAB2F}" dt="2024-04-19T21:57:17.125" v="1885" actId="47"/>
        <pc:sldMkLst>
          <pc:docMk/>
          <pc:sldMk cId="262935318" sldId="314"/>
        </pc:sldMkLst>
      </pc:sldChg>
      <pc:sldChg chg="modSp add mod">
        <pc:chgData name="Cameron J" userId="3878b05aa3325a88" providerId="LiveId" clId="{5191D69E-0A2E-40BD-8246-7922111AAB2F}" dt="2024-04-24T17:53:32.001" v="3233" actId="20577"/>
        <pc:sldMkLst>
          <pc:docMk/>
          <pc:sldMk cId="507727900" sldId="314"/>
        </pc:sldMkLst>
        <pc:spChg chg="mod">
          <ac:chgData name="Cameron J" userId="3878b05aa3325a88" providerId="LiveId" clId="{5191D69E-0A2E-40BD-8246-7922111AAB2F}" dt="2024-04-24T17:53:32.001" v="3233" actId="20577"/>
          <ac:spMkLst>
            <pc:docMk/>
            <pc:sldMk cId="507727900" sldId="314"/>
            <ac:spMk id="3" creationId="{6AA30537-7C5D-CB82-05B7-FC367F347D61}"/>
          </ac:spMkLst>
        </pc:spChg>
      </pc:sldChg>
      <pc:sldChg chg="modSp add mod">
        <pc:chgData name="Cameron J" userId="3878b05aa3325a88" providerId="LiveId" clId="{5191D69E-0A2E-40BD-8246-7922111AAB2F}" dt="2024-04-24T17:53:49.924" v="3251" actId="20577"/>
        <pc:sldMkLst>
          <pc:docMk/>
          <pc:sldMk cId="98990628" sldId="315"/>
        </pc:sldMkLst>
        <pc:spChg chg="mod">
          <ac:chgData name="Cameron J" userId="3878b05aa3325a88" providerId="LiveId" clId="{5191D69E-0A2E-40BD-8246-7922111AAB2F}" dt="2024-04-24T17:53:49.924" v="3251" actId="20577"/>
          <ac:spMkLst>
            <pc:docMk/>
            <pc:sldMk cId="98990628" sldId="315"/>
            <ac:spMk id="3" creationId="{6AA30537-7C5D-CB82-05B7-FC367F347D61}"/>
          </ac:spMkLst>
        </pc:spChg>
      </pc:sldChg>
      <pc:sldChg chg="modSp add mod">
        <pc:chgData name="Cameron J" userId="3878b05aa3325a88" providerId="LiveId" clId="{5191D69E-0A2E-40BD-8246-7922111AAB2F}" dt="2024-04-24T17:54:44.549" v="3527" actId="5793"/>
        <pc:sldMkLst>
          <pc:docMk/>
          <pc:sldMk cId="4082089437" sldId="316"/>
        </pc:sldMkLst>
        <pc:spChg chg="mod">
          <ac:chgData name="Cameron J" userId="3878b05aa3325a88" providerId="LiveId" clId="{5191D69E-0A2E-40BD-8246-7922111AAB2F}" dt="2024-04-24T17:54:44.549" v="3527" actId="5793"/>
          <ac:spMkLst>
            <pc:docMk/>
            <pc:sldMk cId="4082089437" sldId="316"/>
            <ac:spMk id="3" creationId="{6AA30537-7C5D-CB82-05B7-FC367F347D61}"/>
          </ac:spMkLst>
        </pc:spChg>
      </pc:sldChg>
      <pc:sldChg chg="modSp add mod">
        <pc:chgData name="Cameron J" userId="3878b05aa3325a88" providerId="LiveId" clId="{5191D69E-0A2E-40BD-8246-7922111AAB2F}" dt="2024-04-24T17:51:20.662" v="3053" actId="20577"/>
        <pc:sldMkLst>
          <pc:docMk/>
          <pc:sldMk cId="2438877083" sldId="317"/>
        </pc:sldMkLst>
        <pc:spChg chg="mod">
          <ac:chgData name="Cameron J" userId="3878b05aa3325a88" providerId="LiveId" clId="{5191D69E-0A2E-40BD-8246-7922111AAB2F}" dt="2024-04-24T17:48:36.872" v="2516" actId="20577"/>
          <ac:spMkLst>
            <pc:docMk/>
            <pc:sldMk cId="2438877083" sldId="317"/>
            <ac:spMk id="2" creationId="{70912BE8-7BA2-778F-E44E-7A79EE759FBA}"/>
          </ac:spMkLst>
        </pc:spChg>
        <pc:spChg chg="mod">
          <ac:chgData name="Cameron J" userId="3878b05aa3325a88" providerId="LiveId" clId="{5191D69E-0A2E-40BD-8246-7922111AAB2F}" dt="2024-04-24T17:51:20.662" v="3053" actId="20577"/>
          <ac:spMkLst>
            <pc:docMk/>
            <pc:sldMk cId="2438877083" sldId="317"/>
            <ac:spMk id="3" creationId="{3743098B-FF69-CC2E-997B-BA81EDB588EE}"/>
          </ac:spMkLst>
        </pc:spChg>
      </pc:sldChg>
      <pc:sldChg chg="modSp add mod">
        <pc:chgData name="Cameron J" userId="3878b05aa3325a88" providerId="LiveId" clId="{5191D69E-0A2E-40BD-8246-7922111AAB2F}" dt="2024-04-24T17:55:58.765" v="3807" actId="20577"/>
        <pc:sldMkLst>
          <pc:docMk/>
          <pc:sldMk cId="197125674" sldId="318"/>
        </pc:sldMkLst>
        <pc:spChg chg="mod">
          <ac:chgData name="Cameron J" userId="3878b05aa3325a88" providerId="LiveId" clId="{5191D69E-0A2E-40BD-8246-7922111AAB2F}" dt="2024-04-24T17:55:58.765" v="3807" actId="20577"/>
          <ac:spMkLst>
            <pc:docMk/>
            <pc:sldMk cId="197125674" sldId="318"/>
            <ac:spMk id="3" creationId="{6AA30537-7C5D-CB82-05B7-FC367F347D61}"/>
          </ac:spMkLst>
        </pc:spChg>
      </pc:sldChg>
      <pc:sldChg chg="addSp delSp modSp add del">
        <pc:chgData name="Cameron J" userId="3878b05aa3325a88" providerId="LiveId" clId="{5191D69E-0A2E-40BD-8246-7922111AAB2F}" dt="2024-04-24T17:52:41.222" v="3106" actId="47"/>
        <pc:sldMkLst>
          <pc:docMk/>
          <pc:sldMk cId="2609779131" sldId="318"/>
        </pc:sldMkLst>
        <pc:picChg chg="add del mod">
          <ac:chgData name="Cameron J" userId="3878b05aa3325a88" providerId="LiveId" clId="{5191D69E-0A2E-40BD-8246-7922111AAB2F}" dt="2024-04-24T17:52:38.478" v="3105" actId="478"/>
          <ac:picMkLst>
            <pc:docMk/>
            <pc:sldMk cId="2609779131" sldId="318"/>
            <ac:picMk id="1030" creationId="{37CD65F9-19C3-A2B1-DB25-D063B39AD65B}"/>
          </ac:picMkLst>
        </pc:picChg>
      </pc:sldChg>
      <pc:sldChg chg="modSp add mod">
        <pc:chgData name="Cameron J" userId="3878b05aa3325a88" providerId="LiveId" clId="{5191D69E-0A2E-40BD-8246-7922111AAB2F}" dt="2024-04-24T18:09:19.540" v="4445" actId="20577"/>
        <pc:sldMkLst>
          <pc:docMk/>
          <pc:sldMk cId="3695696261" sldId="319"/>
        </pc:sldMkLst>
        <pc:spChg chg="mod">
          <ac:chgData name="Cameron J" userId="3878b05aa3325a88" providerId="LiveId" clId="{5191D69E-0A2E-40BD-8246-7922111AAB2F}" dt="2024-04-24T18:00:22.902" v="4139" actId="403"/>
          <ac:spMkLst>
            <pc:docMk/>
            <pc:sldMk cId="3695696261" sldId="319"/>
            <ac:spMk id="2" creationId="{87F60FB7-B492-567A-3DD2-DA11089B9B95}"/>
          </ac:spMkLst>
        </pc:spChg>
        <pc:spChg chg="mod">
          <ac:chgData name="Cameron J" userId="3878b05aa3325a88" providerId="LiveId" clId="{5191D69E-0A2E-40BD-8246-7922111AAB2F}" dt="2024-04-24T18:09:19.540" v="4445" actId="20577"/>
          <ac:spMkLst>
            <pc:docMk/>
            <pc:sldMk cId="3695696261" sldId="319"/>
            <ac:spMk id="3" creationId="{6AA30537-7C5D-CB82-05B7-FC367F347D61}"/>
          </ac:spMkLst>
        </pc:spChg>
      </pc:sldChg>
      <pc:sldChg chg="modSp add mod modNotesTx">
        <pc:chgData name="Cameron J" userId="3878b05aa3325a88" providerId="LiveId" clId="{5191D69E-0A2E-40BD-8246-7922111AAB2F}" dt="2024-04-24T18:08:51.745" v="4430" actId="20577"/>
        <pc:sldMkLst>
          <pc:docMk/>
          <pc:sldMk cId="2377369173" sldId="320"/>
        </pc:sldMkLst>
        <pc:spChg chg="mod">
          <ac:chgData name="Cameron J" userId="3878b05aa3325a88" providerId="LiveId" clId="{5191D69E-0A2E-40BD-8246-7922111AAB2F}" dt="2024-04-24T17:58:20.426" v="4035" actId="20577"/>
          <ac:spMkLst>
            <pc:docMk/>
            <pc:sldMk cId="2377369173" sldId="320"/>
            <ac:spMk id="2" creationId="{68BF94F9-F466-0B07-BDEE-C1C469D786DB}"/>
          </ac:spMkLst>
        </pc:spChg>
        <pc:spChg chg="mod">
          <ac:chgData name="Cameron J" userId="3878b05aa3325a88" providerId="LiveId" clId="{5191D69E-0A2E-40BD-8246-7922111AAB2F}" dt="2024-04-24T17:57:30.813" v="3837" actId="5793"/>
          <ac:spMkLst>
            <pc:docMk/>
            <pc:sldMk cId="2377369173" sldId="320"/>
            <ac:spMk id="3" creationId="{BEB51F98-B7F8-82CB-30B1-B0717AEF03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“Who’s this guy?”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iocampusac.wisc.edu/index.cfm/page/AefisDashboard.home?action=openSurveyForm%2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Stat 240: Outro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Spring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Cameron Jones</a:t>
            </a:r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 (Actually)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 world questions can be rephrased as testable hypotheses about parameters of a probability distribution.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5077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 (Actually)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 world questions can be rephrased as testable hypotheses about parameters of a probability distribution.</a:t>
            </a:r>
          </a:p>
          <a:p>
            <a:endParaRPr lang="en-US" sz="2400" dirty="0"/>
          </a:p>
          <a:p>
            <a:r>
              <a:rPr lang="en-US" sz="2400" dirty="0"/>
              <a:t>There are formal processes which allow us to estimate those parameters with </a:t>
            </a:r>
            <a:r>
              <a:rPr lang="en-US" sz="2400" u="sng" dirty="0"/>
              <a:t>known uncertainty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9899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 (Actually)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 world questions can be rephrased as testable hypotheses about parameters of a probability distribution.</a:t>
            </a:r>
          </a:p>
          <a:p>
            <a:endParaRPr lang="en-US" sz="2400" dirty="0"/>
          </a:p>
          <a:p>
            <a:r>
              <a:rPr lang="en-US" sz="2400" dirty="0"/>
              <a:t>There are formal processes which allow us to estimate those parameters with </a:t>
            </a:r>
            <a:r>
              <a:rPr lang="en-US" sz="2400" u="sng" dirty="0"/>
              <a:t>known uncertainty</a:t>
            </a:r>
            <a:r>
              <a:rPr lang="en-US" sz="2400" dirty="0"/>
              <a:t>.</a:t>
            </a:r>
          </a:p>
          <a:p>
            <a:pPr lvl="1"/>
            <a:r>
              <a:rPr lang="en-US" sz="1775" dirty="0"/>
              <a:t>Even if the math and formulas are somewhat complex, the basic logical argument is not: “This observed data doesn’t agree with H0, so we infer H0 is probably false.”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408208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 (Actually)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Real world questions can be rephrased as testable hypotheses about parameters of a probability distribution.</a:t>
            </a:r>
          </a:p>
          <a:p>
            <a:endParaRPr lang="en-US" sz="2400" dirty="0"/>
          </a:p>
          <a:p>
            <a:r>
              <a:rPr lang="en-US" sz="2400" dirty="0"/>
              <a:t>There are formal processes which allow us to estimate those parameters with </a:t>
            </a:r>
            <a:r>
              <a:rPr lang="en-US" sz="2400" u="sng" dirty="0"/>
              <a:t>known uncertainty</a:t>
            </a:r>
            <a:r>
              <a:rPr lang="en-US" sz="2400" dirty="0"/>
              <a:t>.</a:t>
            </a:r>
          </a:p>
          <a:p>
            <a:pPr lvl="1"/>
            <a:r>
              <a:rPr lang="en-US" sz="1775" dirty="0"/>
              <a:t>Even if the math and formulas are somewhat complex, the basic logical argument is not: “This observed data doesn’t agree with H0, so we infer H0 is probably false.”</a:t>
            </a:r>
          </a:p>
          <a:p>
            <a:pPr lvl="1"/>
            <a:endParaRPr lang="en-US" sz="1775" dirty="0"/>
          </a:p>
          <a:p>
            <a:pPr lvl="1"/>
            <a:endParaRPr lang="en-US" sz="1775" dirty="0"/>
          </a:p>
          <a:p>
            <a:r>
              <a:rPr lang="en-US" sz="2400" dirty="0"/>
              <a:t>Data science is not just about statistics and machine learning. It is about cleaning and wrangling real data, making visualizations, and presenting your findings.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19712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Last but not least…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736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has been such an honor and a joy being your instructor this semester.</a:t>
            </a:r>
          </a:p>
          <a:p>
            <a:endParaRPr lang="en-US" sz="2400" dirty="0"/>
          </a:p>
          <a:p>
            <a:r>
              <a:rPr lang="en-US" sz="2400" dirty="0"/>
              <a:t>This has been a dream come true, one that would not be possible without all of you, and the many, many hours you have put into this course.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 believe in ALL of you to do great on the final! See </a:t>
            </a:r>
            <a:r>
              <a:rPr lang="en-US" sz="2400"/>
              <a:t>you there!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369569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BE8-7BA2-778F-E44E-7A79EE75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Reminder: The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098B-FF69-CC2E-997B-BA81EDB588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Chamberlain Hall, Room 2103</a:t>
            </a:r>
          </a:p>
          <a:p>
            <a:r>
              <a:rPr lang="en-US" b="1" dirty="0"/>
              <a:t>Thursday, May 9</a:t>
            </a:r>
            <a:r>
              <a:rPr lang="en-US" b="1" baseline="30000" dirty="0"/>
              <a:t>th</a:t>
            </a:r>
            <a:r>
              <a:rPr lang="en-US" b="1" dirty="0"/>
              <a:t>, 7:25 pm – 9:25 pm</a:t>
            </a:r>
          </a:p>
          <a:p>
            <a:r>
              <a:rPr lang="en-US" dirty="0"/>
              <a:t>I have already talked to everyone who needs an alternative time. If you need one and we haven’t talked yet, email me ASAP!</a:t>
            </a:r>
          </a:p>
          <a:p>
            <a:endParaRPr lang="en-US" b="1" dirty="0"/>
          </a:p>
          <a:p>
            <a:r>
              <a:rPr lang="en-US" dirty="0"/>
              <a:t>Get there early… bring multiple writing utensils!</a:t>
            </a:r>
          </a:p>
          <a:p>
            <a:r>
              <a:rPr lang="en-US" dirty="0"/>
              <a:t>All content through week 12 is fair game, emphasis on second half of the course.</a:t>
            </a:r>
          </a:p>
          <a:p>
            <a:pPr lvl="1"/>
            <a:r>
              <a:rPr lang="en-US" dirty="0"/>
              <a:t>A practice final exam and solutions have been posted; you can expect content/format/length/difficulty to be the same as that one</a:t>
            </a:r>
          </a:p>
          <a:p>
            <a:endParaRPr lang="en-US" b="1" dirty="0"/>
          </a:p>
          <a:p>
            <a:r>
              <a:rPr lang="en-US" dirty="0"/>
              <a:t>You are allowed TWO normal size sheets of paper with WHATEVER you want on them, written, typed, screenshotted, anything.</a:t>
            </a:r>
          </a:p>
          <a:p>
            <a:pPr lvl="1"/>
            <a:r>
              <a:rPr lang="en-US" dirty="0"/>
              <a:t>We recommend bringing your midterm cheat sheet and making a second half inference-based cheat sheet as well.</a:t>
            </a:r>
            <a:r>
              <a:rPr lang="en-US" b="1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075E-D400-95FF-75B1-A85BF79D5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272536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2BE8-7BA2-778F-E44E-7A79EE75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Reminder: Course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098B-FF69-CC2E-997B-BA81EDB588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really appreciate it if you could fill out your </a:t>
            </a:r>
            <a:r>
              <a:rPr lang="en-US" dirty="0">
                <a:hlinkClick r:id="rId2"/>
              </a:rPr>
              <a:t>course evaluations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Department and I take them very seriously, we will read and discuss them all, please tell us whatever you think about the course and our teaching!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075E-D400-95FF-75B1-A85BF79D5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24388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Takeaways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r>
              <a:rPr lang="en-US" sz="2800" dirty="0"/>
              <a:t>A.K.A. What I hope you remember from this class in a year or ten</a:t>
            </a:r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Hope You Remember From This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32742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Welch’s approximate degrees of freedom</a:t>
            </a:r>
          </a:p>
          <a:p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70CC5-750F-F371-3BC8-78EECA9F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13442"/>
            <a:ext cx="4820383" cy="9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Welch’s approximate degrees of freedom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case_when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70CC5-750F-F371-3BC8-78EECA9F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20498"/>
            <a:ext cx="4820383" cy="96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1F63-3C49-2C2D-7C93-9A7D4ACF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8" y="3764625"/>
            <a:ext cx="6476802" cy="12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4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Hope You Remember From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537-7C5D-CB82-05B7-FC367F347D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Welch’s approximate degrees of freedom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case_when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Chimpanzees make prosocial choices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70CC5-750F-F371-3BC8-78EECA9F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20498"/>
            <a:ext cx="4820383" cy="96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1F63-3C49-2C2D-7C93-9A7D4ACF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8" y="3764625"/>
            <a:ext cx="6476802" cy="12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FB7-B492-567A-3DD2-DA11089B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 (Actually) Hope You Remember From This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8886-E1CA-992F-2A23-A317AF8D78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062616" cy="350865"/>
          </a:xfrm>
        </p:spPr>
        <p:txBody>
          <a:bodyPr/>
          <a:lstStyle/>
          <a:p>
            <a:r>
              <a:rPr lang="en-US" dirty="0"/>
              <a:t>STAT 240: Spring 2024</a:t>
            </a:r>
          </a:p>
        </p:txBody>
      </p:sp>
    </p:spTree>
    <p:extLst>
      <p:ext uri="{BB962C8B-B14F-4D97-AF65-F5344CB8AC3E}">
        <p14:creationId xmlns:p14="http://schemas.microsoft.com/office/powerpoint/2010/main" val="142675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361</TotalTime>
  <Words>678</Words>
  <Application>Microsoft Office PowerPoint</Application>
  <PresentationFormat>On-screen Show (4:3)</PresentationFormat>
  <Paragraphs>94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Red Hat Display</vt:lpstr>
      <vt:lpstr>Red Hat Text</vt:lpstr>
      <vt:lpstr>Office Theme</vt:lpstr>
      <vt:lpstr>Stat 240: Outro</vt:lpstr>
      <vt:lpstr>A Reminder: The Final Exam</vt:lpstr>
      <vt:lpstr>A Reminder: Course Evaluations</vt:lpstr>
      <vt:lpstr>Takeaways</vt:lpstr>
      <vt:lpstr>What I Hope You Remember From This Class</vt:lpstr>
      <vt:lpstr>What I Hope You Remember From This Class</vt:lpstr>
      <vt:lpstr>What I Hope You Remember From This Class</vt:lpstr>
      <vt:lpstr>What I Hope You Remember From This Class</vt:lpstr>
      <vt:lpstr>What I (Actually) Hope You Remember From This Class</vt:lpstr>
      <vt:lpstr>What I (Actually) Hope You Remember From This Class</vt:lpstr>
      <vt:lpstr>What I (Actually) Hope You Remember From This Class</vt:lpstr>
      <vt:lpstr>What I (Actually) Hope You Remember From This Class</vt:lpstr>
      <vt:lpstr>What I (Actually) Hope You Remember From This Class</vt:lpstr>
      <vt:lpstr>Last but not least…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Cameron J</cp:lastModifiedBy>
  <cp:revision>1</cp:revision>
  <dcterms:created xsi:type="dcterms:W3CDTF">2023-11-24T04:45:16Z</dcterms:created>
  <dcterms:modified xsi:type="dcterms:W3CDTF">2024-04-24T18:09:21Z</dcterms:modified>
</cp:coreProperties>
</file>