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C546C-F3B8-4784-B529-C0980BF0FDBF}">
  <a:tblStyle styleId="{88FC546C-F3B8-4784-B529-C0980BF0F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4a56570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4a56570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4a3822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4a3822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4a38225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4a38225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a38225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4a38225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4a56570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4a56570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e03dfd3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e03dfd3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94025" y="26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{88FC546C-F3B8-4784-B529-C0980BF0FDBF}</a:tableStyleId>
              </a:tblPr>
              <a:tblGrid>
                <a:gridCol w="1741075"/>
                <a:gridCol w="1741075"/>
                <a:gridCol w="1741075"/>
                <a:gridCol w="1741075"/>
                <a:gridCol w="1741075"/>
              </a:tblGrid>
              <a:tr h="3700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</a:rPr>
                        <a:t>Proprietário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C78D8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C78D8"/>
                    </a:solidFill>
                  </a:tcPr>
                </a:tc>
              </a:tr>
              <a:tr h="130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Login com imagem de fundo entrada de email e senha e verifica soma de 2 números aleatórios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Cadastro de Categorias com Código e Descrição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Cadastro de Produtos com Categoria, Código, Descrição, Imagem, Preço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Atualiza situação do pedido (em preparação / finalizado / entregue)</a:t>
                      </a:r>
                      <a:endParaRPr sz="12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Consulta Cadastro de Clientes com consulta de Pedidos por Data mostrando situação de atendido e pagamento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7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600">
                          <a:solidFill>
                            <a:schemeClr val="lt1"/>
                          </a:solidFill>
                        </a:rPr>
                        <a:t>Cliente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141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Login com imagem de fundo entrada de email e senha e verifica soma de 2 números aleatórios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Se não existe o cliente então cria o cliente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Faz o pedido selecionando: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 categoria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o produto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- a quantidade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Consulta de Pedidos por Data mostrando situação de atendido e pago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802943" y="11460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487640" y="20457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346847" y="20457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Proprietário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01600" y="29454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Categorias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92093" y="29454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642400" y="29454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Faz Pedido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332893" y="29454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Consulta Pedidos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6" name="Google Shape;66;p14"/>
          <p:cNvCxnSpPr>
            <a:stCxn id="59" idx="2"/>
            <a:endCxn id="60" idx="0"/>
          </p:cNvCxnSpPr>
          <p:nvPr/>
        </p:nvCxnSpPr>
        <p:spPr>
          <a:xfrm flipH="1" rot="-5400000">
            <a:off x="5685743" y="474800"/>
            <a:ext cx="457200" cy="268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4"/>
          <p:cNvCxnSpPr>
            <a:stCxn id="61" idx="0"/>
            <a:endCxn id="59" idx="2"/>
          </p:cNvCxnSpPr>
          <p:nvPr/>
        </p:nvCxnSpPr>
        <p:spPr>
          <a:xfrm rot="-5400000">
            <a:off x="3115347" y="589101"/>
            <a:ext cx="457200" cy="245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>
            <a:stCxn id="61" idx="2"/>
            <a:endCxn id="63" idx="0"/>
          </p:cNvCxnSpPr>
          <p:nvPr/>
        </p:nvCxnSpPr>
        <p:spPr>
          <a:xfrm flipH="1" rot="-5400000">
            <a:off x="2309847" y="22943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>
            <a:stCxn id="62" idx="0"/>
            <a:endCxn id="61" idx="2"/>
          </p:cNvCxnSpPr>
          <p:nvPr/>
        </p:nvCxnSpPr>
        <p:spPr>
          <a:xfrm rot="-5400000">
            <a:off x="1464600" y="22943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>
            <a:stCxn id="60" idx="2"/>
            <a:endCxn id="65" idx="0"/>
          </p:cNvCxnSpPr>
          <p:nvPr/>
        </p:nvCxnSpPr>
        <p:spPr>
          <a:xfrm flipH="1" rot="-5400000">
            <a:off x="7450790" y="22941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4"/>
          <p:cNvCxnSpPr>
            <a:stCxn id="64" idx="0"/>
            <a:endCxn id="60" idx="2"/>
          </p:cNvCxnSpPr>
          <p:nvPr/>
        </p:nvCxnSpPr>
        <p:spPr>
          <a:xfrm rot="-5400000">
            <a:off x="6605400" y="22943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3802943" y="2463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ESPETINHOS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3" name="Google Shape;73;p14"/>
          <p:cNvCxnSpPr>
            <a:stCxn id="59" idx="0"/>
            <a:endCxn id="72" idx="2"/>
          </p:cNvCxnSpPr>
          <p:nvPr/>
        </p:nvCxnSpPr>
        <p:spPr>
          <a:xfrm rot="-5400000">
            <a:off x="4343693" y="917150"/>
            <a:ext cx="45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501593" y="38451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Atualiza Pedidos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5" name="Google Shape;75;p14"/>
          <p:cNvCxnSpPr>
            <a:stCxn id="61" idx="2"/>
            <a:endCxn id="74" idx="3"/>
          </p:cNvCxnSpPr>
          <p:nvPr/>
        </p:nvCxnSpPr>
        <p:spPr>
          <a:xfrm rot="5400000">
            <a:off x="1288647" y="3239301"/>
            <a:ext cx="1578300" cy="76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2192093" y="38451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Consulta Clientes e Pedidos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" name="Google Shape;77;p14"/>
          <p:cNvCxnSpPr>
            <a:stCxn id="61" idx="2"/>
            <a:endCxn id="76" idx="1"/>
          </p:cNvCxnSpPr>
          <p:nvPr/>
        </p:nvCxnSpPr>
        <p:spPr>
          <a:xfrm flipH="1" rot="-5400000">
            <a:off x="1364847" y="3239301"/>
            <a:ext cx="1578300" cy="76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99" y="660550"/>
            <a:ext cx="6271599" cy="43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0" y="0"/>
            <a:ext cx="39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Login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43006" l="0" r="0" t="0"/>
          <a:stretch/>
        </p:blipFill>
        <p:spPr>
          <a:xfrm>
            <a:off x="974250" y="631675"/>
            <a:ext cx="7475399" cy="2484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0"/>
            <a:ext cx="44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Proprietário - Cadastro de Categorias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73287" l="0" r="0" t="0"/>
          <a:stretch/>
        </p:blipFill>
        <p:spPr>
          <a:xfrm>
            <a:off x="952775" y="544775"/>
            <a:ext cx="8038825" cy="10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0" y="0"/>
            <a:ext cx="44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Proprietário - Cadastro de Produtos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66" y="1554500"/>
            <a:ext cx="7937326" cy="18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836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Proprietário - Consulta Cliente e Pedidos / Atualiza Pedidos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73287" l="0" r="0" t="0"/>
          <a:stretch/>
        </p:blipFill>
        <p:spPr>
          <a:xfrm>
            <a:off x="152400" y="552600"/>
            <a:ext cx="8892549" cy="11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50" y="1654325"/>
            <a:ext cx="8725999" cy="11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0" y="0"/>
            <a:ext cx="836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Proprietário - Consulta Cliente e Pedidos / Atualiza Pedidos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73287" l="0" r="0" t="0"/>
          <a:stretch/>
        </p:blipFill>
        <p:spPr>
          <a:xfrm>
            <a:off x="152400" y="552600"/>
            <a:ext cx="8892549" cy="11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71789"/>
            <a:ext cx="8839201" cy="178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