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景轶 张" initials="景张" lastIdx="1" clrIdx="0">
    <p:extLst>
      <p:ext uri="{19B8F6BF-5375-455C-9EA6-DF929625EA0E}">
        <p15:presenceInfo xmlns:p15="http://schemas.microsoft.com/office/powerpoint/2012/main" userId="cd87b0a8d4d1a8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b8f14f6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b8f14f6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b8f14f62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b8f14f62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b8f14f6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b8f14f6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8f14f62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8f14f62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b8f14f62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b8f14f62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b8f14f62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b8f14f62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b8f14f62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b8f14f62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8f14f62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8f14f62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Advanced Multiplication World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2359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F39D3D3-DB67-D482-B560-5ADEE8048A87}"/>
              </a:ext>
            </a:extLst>
          </p:cNvPr>
          <p:cNvSpPr txBox="1"/>
          <p:nvPr/>
        </p:nvSpPr>
        <p:spPr>
          <a:xfrm>
            <a:off x="492919" y="2178844"/>
            <a:ext cx="784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5B968C-8954-D5D4-468E-DFB4393201CF}"/>
              </a:ext>
            </a:extLst>
          </p:cNvPr>
          <p:cNvSpPr txBox="1"/>
          <p:nvPr/>
        </p:nvSpPr>
        <p:spPr>
          <a:xfrm>
            <a:off x="310837" y="2253600"/>
            <a:ext cx="82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Introduce variables </a:t>
            </a:r>
            <a:r>
              <a:rPr lang="en-US" altLang="zh-CN" sz="2000" i="1" dirty="0"/>
              <a:t>f</a:t>
            </a:r>
            <a:r>
              <a:rPr lang="en-US" altLang="zh-CN" sz="2000" dirty="0"/>
              <a:t>, </a:t>
            </a:r>
            <a:r>
              <a:rPr lang="en-US" altLang="zh-CN" sz="2000" i="1" dirty="0"/>
              <a:t>g</a:t>
            </a:r>
            <a:r>
              <a:rPr lang="en-US" altLang="zh-CN" sz="2000" dirty="0"/>
              <a:t>, </a:t>
            </a:r>
            <a:r>
              <a:rPr lang="en-US" altLang="zh-CN" sz="2000" i="1" dirty="0"/>
              <a:t>h</a:t>
            </a:r>
            <a:r>
              <a:rPr lang="en-US" altLang="zh-CN" sz="2000" dirty="0"/>
              <a:t> as propositions.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Perform a case analysis on </a:t>
            </a:r>
            <a:r>
              <a:rPr lang="en-US" altLang="zh-CN" sz="2000" i="1" dirty="0"/>
              <a:t>b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If </a:t>
            </a:r>
            <a:r>
              <a:rPr lang="en-US" altLang="zh-CN" sz="2000" i="1" dirty="0"/>
              <a:t>b</a:t>
            </a:r>
            <a:r>
              <a:rPr lang="en-US" altLang="zh-CN" sz="2000" dirty="0"/>
              <a:t> = 0: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If 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0: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51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352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9B3A29C-8BE6-9DBF-B670-65707FDA2567}"/>
              </a:ext>
            </a:extLst>
          </p:cNvPr>
          <p:cNvSpPr txBox="1"/>
          <p:nvPr/>
        </p:nvSpPr>
        <p:spPr>
          <a:xfrm>
            <a:off x="598837" y="2217600"/>
            <a:ext cx="820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Perform a case analysis on</a:t>
            </a:r>
            <a:r>
              <a:rPr lang="en-US" altLang="zh-CN" sz="2000" i="1" dirty="0"/>
              <a:t> b</a:t>
            </a:r>
            <a:r>
              <a:rPr lang="en-US" altLang="zh-CN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If </a:t>
            </a:r>
            <a:r>
              <a:rPr lang="en-US" altLang="zh-CN" sz="2000" i="1" dirty="0"/>
              <a:t>b</a:t>
            </a:r>
            <a:r>
              <a:rPr lang="en-US" altLang="zh-CN" sz="2000" dirty="0"/>
              <a:t> = 0: </a:t>
            </a:r>
            <a:r>
              <a:rPr lang="en-US" altLang="zh-CN" sz="2000" i="1" dirty="0"/>
              <a:t>ab</a:t>
            </a:r>
            <a:r>
              <a:rPr lang="en-US" altLang="zh-CN" sz="2000" dirty="0"/>
              <a:t> = 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/>
              <a:t>If 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0: </a:t>
            </a:r>
            <a:r>
              <a:rPr lang="en-US" altLang="zh-CN" sz="2000" i="1" dirty="0"/>
              <a:t>ab</a:t>
            </a:r>
            <a:r>
              <a:rPr lang="en-US" altLang="zh-CN" sz="2000" dirty="0"/>
              <a:t> = 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35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1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8E7334F-76F8-4A40-2EC8-8558D201887E}"/>
              </a:ext>
            </a:extLst>
          </p:cNvPr>
          <p:cNvSpPr txBox="1"/>
          <p:nvPr/>
        </p:nvSpPr>
        <p:spPr>
          <a:xfrm>
            <a:off x="260437" y="1562400"/>
            <a:ext cx="820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Split goal into two small goals.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Apply theorem 2  -&gt; 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0 or </a:t>
            </a:r>
            <a:r>
              <a:rPr lang="en-US" altLang="zh-CN" sz="2000" i="1" dirty="0"/>
              <a:t>b</a:t>
            </a:r>
            <a:r>
              <a:rPr lang="en-US" altLang="zh-CN" sz="2000" dirty="0"/>
              <a:t> = 0.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Introduce </a:t>
            </a:r>
            <a:r>
              <a:rPr lang="en-US" altLang="zh-CN" sz="2000" i="1" dirty="0"/>
              <a:t>h</a:t>
            </a:r>
            <a:r>
              <a:rPr lang="en-US" altLang="zh-CN" sz="2000" dirty="0"/>
              <a:t> as proposition.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Perform a case analysis on </a:t>
            </a:r>
            <a:r>
              <a:rPr lang="en-US" altLang="zh-CN" sz="2000" i="1" dirty="0"/>
              <a:t>b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When </a:t>
            </a:r>
            <a:r>
              <a:rPr lang="en-US" altLang="zh-CN" sz="2000" i="1" dirty="0"/>
              <a:t>h</a:t>
            </a:r>
            <a:r>
              <a:rPr lang="en-US" altLang="zh-CN" sz="2000" dirty="0"/>
              <a:t> is 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0, use </a:t>
            </a:r>
            <a:r>
              <a:rPr lang="en-US" altLang="zh-CN" sz="2000" i="1" dirty="0" err="1"/>
              <a:t>rw</a:t>
            </a:r>
            <a:r>
              <a:rPr lang="en-US" altLang="zh-CN" sz="2000" i="1" dirty="0"/>
              <a:t> h </a:t>
            </a:r>
            <a:r>
              <a:rPr lang="en-US" altLang="zh-CN" sz="2000" dirty="0"/>
              <a:t>to replace </a:t>
            </a:r>
            <a:r>
              <a:rPr lang="en-US" altLang="zh-CN" sz="2000" i="1" dirty="0"/>
              <a:t>a</a:t>
            </a:r>
            <a:r>
              <a:rPr lang="en-US" altLang="zh-CN" sz="2000" dirty="0"/>
              <a:t> with 0, then use </a:t>
            </a:r>
            <a:r>
              <a:rPr lang="en-US" altLang="zh-CN" sz="2000" i="1" dirty="0" err="1"/>
              <a:t>rw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zero_mul</a:t>
            </a:r>
            <a:r>
              <a:rPr lang="en-US" altLang="zh-CN" sz="2000" dirty="0"/>
              <a:t> to replace 0 * </a:t>
            </a:r>
            <a:r>
              <a:rPr lang="en-US" altLang="zh-CN" sz="2000" i="1" dirty="0"/>
              <a:t>b</a:t>
            </a:r>
            <a:r>
              <a:rPr lang="en-US" altLang="zh-CN" sz="2000" dirty="0"/>
              <a:t> with 0.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When </a:t>
            </a:r>
            <a:r>
              <a:rPr lang="en-US" altLang="zh-CN" sz="2000" i="1" dirty="0"/>
              <a:t>h</a:t>
            </a:r>
            <a:r>
              <a:rPr lang="en-US" altLang="zh-CN" sz="2000" dirty="0"/>
              <a:t> is </a:t>
            </a:r>
            <a:r>
              <a:rPr lang="en-US" altLang="zh-CN" sz="2000" i="1" dirty="0"/>
              <a:t>b</a:t>
            </a:r>
            <a:r>
              <a:rPr lang="en-US" altLang="zh-CN" sz="2000" dirty="0"/>
              <a:t> = 0, use </a:t>
            </a:r>
            <a:r>
              <a:rPr lang="en-US" altLang="zh-CN" sz="2000" i="1" dirty="0" err="1"/>
              <a:t>rw</a:t>
            </a:r>
            <a:r>
              <a:rPr lang="en-US" altLang="zh-CN" sz="2000" i="1" dirty="0"/>
              <a:t> h </a:t>
            </a:r>
            <a:r>
              <a:rPr lang="en-US" altLang="zh-CN" sz="2000" dirty="0"/>
              <a:t>to replace </a:t>
            </a:r>
            <a:r>
              <a:rPr lang="en-US" altLang="zh-CN" sz="2000" i="1" dirty="0"/>
              <a:t>b</a:t>
            </a:r>
            <a:r>
              <a:rPr lang="en-US" altLang="zh-CN" sz="2000" dirty="0"/>
              <a:t> with 0, then use </a:t>
            </a:r>
            <a:r>
              <a:rPr lang="en-US" altLang="zh-CN" sz="2000" i="1" dirty="0" err="1"/>
              <a:t>rw</a:t>
            </a:r>
            <a:r>
              <a:rPr lang="en-US" altLang="zh-CN" sz="2000" i="1" dirty="0"/>
              <a:t> </a:t>
            </a:r>
            <a:r>
              <a:rPr lang="en-US" altLang="zh-CN" sz="2000" i="1" dirty="0" err="1"/>
              <a:t>zero_mul</a:t>
            </a:r>
            <a:r>
              <a:rPr lang="en-US" altLang="zh-CN" sz="2000" dirty="0"/>
              <a:t> to replace </a:t>
            </a:r>
            <a:r>
              <a:rPr lang="en-US" altLang="zh-CN" sz="2000" i="1" dirty="0"/>
              <a:t>a</a:t>
            </a:r>
            <a:r>
              <a:rPr lang="en-US" altLang="zh-CN" sz="2000" dirty="0"/>
              <a:t> * 0 with 0.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25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42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191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144</Words>
  <Application>Microsoft Office PowerPoint</Application>
  <PresentationFormat>全屏显示(16:9)</PresentationFormat>
  <Paragraphs>14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Advanced Multiplication World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Multiplication World </dc:title>
  <cp:lastModifiedBy>景轶 张</cp:lastModifiedBy>
  <cp:revision>11</cp:revision>
  <dcterms:modified xsi:type="dcterms:W3CDTF">2023-07-26T01:18:56Z</dcterms:modified>
</cp:coreProperties>
</file>