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b8f14f62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b8f14f6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b8f14f62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b8f14f62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b8f14f62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b8f14f62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b8f14f62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b8f14f62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b8f14f62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b8f14f62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b8f14f62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b8f14f62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b8f14f62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b8f14f62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b8f14f62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b8f14f62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Advanced Multiplication World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235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2516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135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35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117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25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142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1910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