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355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FE85-A654-926D-2CC2-959794F60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BEA03-EED7-2612-0821-834081F2D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B1069-65D9-1EBD-3D45-807048BB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8AC4-8EA9-4DAF-BF5D-26A79DEAABF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E17F0-C281-4241-BFA6-7DA6F73A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E0739-9DC5-2A3A-05AD-F3743328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E17-7F23-4F74-A702-7CA8D3FB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1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58BDA-25F3-A157-B02B-14707882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B27F0-657F-19CE-7906-E12C4B0D3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78D9D-3ADF-3EFB-3D91-09711913F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8AC4-8EA9-4DAF-BF5D-26A79DEAABF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F972B-23C9-238B-BF13-4CD64825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D6D9B-9F05-11B0-B02A-32B7BABF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E17-7F23-4F74-A702-7CA8D3FB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9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E3E1FA-E448-7B79-74BC-0AC0D548A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C60BA-72D5-16EF-4CE6-21426C31A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5C727-B3C7-747C-4F5C-7A5C1EF8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8AC4-8EA9-4DAF-BF5D-26A79DEAABF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BD605-F8C4-B80A-0D2F-280D21EA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DB95E-627F-F88C-6245-3E27523E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E17-7F23-4F74-A702-7CA8D3FB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5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DAEF-F11F-4984-DC92-A1D382EA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B792C-09DA-547B-604F-1EE908EB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AD9D7-5CED-7ACA-71E7-CD43B9B7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8AC4-8EA9-4DAF-BF5D-26A79DEAABF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800E8-0126-767A-D15C-5DDA24A1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7431F-66B2-CBDF-D6E2-8F9397AB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E17-7F23-4F74-A702-7CA8D3FB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0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9A96-AB11-BABC-7EF3-F0391BE4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0FFC8-A0C3-0329-C707-272E9C1C4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5EAE3-7643-8C8A-83AE-4D0D961E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8AC4-8EA9-4DAF-BF5D-26A79DEAABF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14C64-E58E-EDFE-818C-8A2E0601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3A7AC-D904-F8CE-E86C-02A343AF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E17-7F23-4F74-A702-7CA8D3FB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3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8B57-A6E2-4FA8-C639-D2CCB88A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DA69-2971-2416-87E6-1A76C5780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43429-C160-84A7-583D-025CB866B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FAC03-C4F8-878F-9FC7-90852E3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8AC4-8EA9-4DAF-BF5D-26A79DEAABF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7EB88-6D49-C1EC-D287-1B84B16C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91F15-3CA7-F8F3-521D-8C0C8C33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E17-7F23-4F74-A702-7CA8D3FB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0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DB47-1490-6026-608E-54C9BE610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D1666-476D-BE7A-E9A7-C7B1D0DDC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ABDFE-0660-518D-5CBA-840F87DD1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D8A5F-E62A-243D-7776-16FB95C07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D501A-E481-ADB4-9FCE-D7C3C3F34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49C00-0297-F1E7-0323-04C6F6FF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8AC4-8EA9-4DAF-BF5D-26A79DEAABF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1EB59-6EFF-93DB-7043-85BDF5D7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6447C1-55CE-4B77-E256-61962880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E17-7F23-4F74-A702-7CA8D3FB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0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8833-6D07-8BFA-9886-82F8ADDD8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53E97-A01A-EBBE-51A1-41E08D61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8AC4-8EA9-4DAF-BF5D-26A79DEAABF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EC57F-34D1-CCB3-C15B-87613A81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6EDAC-0554-79D7-56BF-04359E46D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E17-7F23-4F74-A702-7CA8D3FB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4E01C-8CF4-1D5D-605A-293158AA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8AC4-8EA9-4DAF-BF5D-26A79DEAABF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081E4-6740-23AB-E9BB-0871CB92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88F9E-DF82-C471-D7A9-F3C39D8B6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E17-7F23-4F74-A702-7CA8D3FB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9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789D-B635-911A-DFDB-A1EDC855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09AE2-9399-E8A9-A91B-31E7B7589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82E61-CD1A-DE64-652F-DAE4587BD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07AE8-6224-9D70-8C1C-480318760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8AC4-8EA9-4DAF-BF5D-26A79DEAABF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0556-83E4-A088-15F5-38655040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BFCBB-DB03-DA2A-EA54-F8FE5C9F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E17-7F23-4F74-A702-7CA8D3FB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9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B6DE-1B03-ABA5-B728-5F1614978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B3923-5B60-F19D-FF8B-D02E0FCF5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2C678-2CFF-8354-D55B-4E4C580C5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58D65-3D6A-FA3B-7243-79F95CAC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8AC4-8EA9-4DAF-BF5D-26A79DEAABF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F286B-14EF-5B1F-5664-09E9F8FC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E0B8D-92AD-D321-5200-FF141834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E17-7F23-4F74-A702-7CA8D3FB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1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DE539-7857-BD41-A128-85A7AECE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AA449-3DCA-8868-DC9C-D6F2D2D88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94BBB-06AE-CDCB-390F-06E589D20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D8AC4-8EA9-4DAF-BF5D-26A79DEAABF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C3BB8-5474-0A10-8EBC-3EFBD4477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BD067-465C-317E-876F-132F2DFEF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DFE17-7F23-4F74-A702-7CA8D3FB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iro.com/app/board/uXjVPAHctPQ=/?share_link_id=26002094604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F8541C-1FCA-E89F-0FF6-73E5A8FB7529}"/>
              </a:ext>
            </a:extLst>
          </p:cNvPr>
          <p:cNvSpPr/>
          <p:nvPr/>
        </p:nvSpPr>
        <p:spPr>
          <a:xfrm>
            <a:off x="1612232" y="2326104"/>
            <a:ext cx="2077452" cy="3753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8F1BCA-31AE-DEBB-364C-7FE38687029B}"/>
              </a:ext>
            </a:extLst>
          </p:cNvPr>
          <p:cNvCxnSpPr>
            <a:cxnSpLocks/>
          </p:cNvCxnSpPr>
          <p:nvPr/>
        </p:nvCxnSpPr>
        <p:spPr>
          <a:xfrm>
            <a:off x="1612232" y="4021848"/>
            <a:ext cx="234381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8364E9-B044-B288-5D6F-9E65C273E013}"/>
              </a:ext>
            </a:extLst>
          </p:cNvPr>
          <p:cNvCxnSpPr>
            <a:cxnSpLocks/>
          </p:cNvCxnSpPr>
          <p:nvPr/>
        </p:nvCxnSpPr>
        <p:spPr>
          <a:xfrm>
            <a:off x="1612232" y="2326104"/>
            <a:ext cx="207745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3719D9-64DF-A514-AEC2-D074F7BBF882}"/>
              </a:ext>
            </a:extLst>
          </p:cNvPr>
          <p:cNvSpPr txBox="1"/>
          <p:nvPr/>
        </p:nvSpPr>
        <p:spPr>
          <a:xfrm>
            <a:off x="3981621" y="3873991"/>
            <a:ext cx="1660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2,000 WATERx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A2F5305-B90B-EBDC-D3FD-848024C07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374" y="5398511"/>
            <a:ext cx="409167" cy="3843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E79A6B2-739D-60FA-2C2B-7F5A2DE59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099" y="4197892"/>
            <a:ext cx="389715" cy="7034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AFED725-81F0-CC22-79ED-107F5389E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889" y="2623226"/>
            <a:ext cx="624133" cy="11507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B82B896-9C18-9184-F5C9-4B77AEE1A524}"/>
              </a:ext>
            </a:extLst>
          </p:cNvPr>
          <p:cNvSpPr txBox="1"/>
          <p:nvPr/>
        </p:nvSpPr>
        <p:spPr>
          <a:xfrm>
            <a:off x="1586661" y="5792897"/>
            <a:ext cx="2128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stageMetadatas[0]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0571FE-CEC0-8269-97B1-FBB1E07153A6}"/>
              </a:ext>
            </a:extLst>
          </p:cNvPr>
          <p:cNvSpPr txBox="1"/>
          <p:nvPr/>
        </p:nvSpPr>
        <p:spPr>
          <a:xfrm>
            <a:off x="1586661" y="4760890"/>
            <a:ext cx="2128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stageMetadatas[1]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004AB-CC8D-EC65-8F9E-5C9852CE2E52}"/>
              </a:ext>
            </a:extLst>
          </p:cNvPr>
          <p:cNvSpPr txBox="1"/>
          <p:nvPr/>
        </p:nvSpPr>
        <p:spPr>
          <a:xfrm>
            <a:off x="1586660" y="3735492"/>
            <a:ext cx="2128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stageMetadatas[2]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7FC29B9-DD8D-BA4C-A760-186EE21900D7}"/>
              </a:ext>
            </a:extLst>
          </p:cNvPr>
          <p:cNvCxnSpPr>
            <a:cxnSpLocks/>
          </p:cNvCxnSpPr>
          <p:nvPr/>
        </p:nvCxnSpPr>
        <p:spPr>
          <a:xfrm>
            <a:off x="1612232" y="5037889"/>
            <a:ext cx="234381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AA142F6-30D4-6295-A871-004DCE71DAF4}"/>
              </a:ext>
            </a:extLst>
          </p:cNvPr>
          <p:cNvSpPr txBox="1"/>
          <p:nvPr/>
        </p:nvSpPr>
        <p:spPr>
          <a:xfrm>
            <a:off x="3981621" y="4884000"/>
            <a:ext cx="1660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1,000 WATERx</a:t>
            </a:r>
          </a:p>
        </p:txBody>
      </p:sp>
    </p:spTree>
    <p:extLst>
      <p:ext uri="{BB962C8B-B14F-4D97-AF65-F5344CB8AC3E}">
        <p14:creationId xmlns:p14="http://schemas.microsoft.com/office/powerpoint/2010/main" val="257431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9422A2-E468-1E4F-A60F-E82B57D19D6A}"/>
              </a:ext>
            </a:extLst>
          </p:cNvPr>
          <p:cNvSpPr/>
          <p:nvPr/>
        </p:nvSpPr>
        <p:spPr>
          <a:xfrm>
            <a:off x="2657866" y="785170"/>
            <a:ext cx="2077452" cy="3753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76B8B6-E255-C50D-175A-70D2DB6C1FC4}"/>
              </a:ext>
            </a:extLst>
          </p:cNvPr>
          <p:cNvCxnSpPr>
            <a:cxnSpLocks/>
          </p:cNvCxnSpPr>
          <p:nvPr/>
        </p:nvCxnSpPr>
        <p:spPr>
          <a:xfrm>
            <a:off x="2387600" y="2480914"/>
            <a:ext cx="261408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F44786-3D8E-1E75-0627-443C5ECC1F4D}"/>
              </a:ext>
            </a:extLst>
          </p:cNvPr>
          <p:cNvCxnSpPr>
            <a:cxnSpLocks/>
          </p:cNvCxnSpPr>
          <p:nvPr/>
        </p:nvCxnSpPr>
        <p:spPr>
          <a:xfrm>
            <a:off x="2657866" y="785170"/>
            <a:ext cx="207745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4DB3E3-E9F8-D7B5-A744-FD6FA836459B}"/>
              </a:ext>
            </a:extLst>
          </p:cNvPr>
          <p:cNvCxnSpPr>
            <a:cxnSpLocks/>
          </p:cNvCxnSpPr>
          <p:nvPr/>
        </p:nvCxnSpPr>
        <p:spPr>
          <a:xfrm>
            <a:off x="2657866" y="3496955"/>
            <a:ext cx="234381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60BDFE-091D-3482-FE76-CB062FA8E7A5}"/>
              </a:ext>
            </a:extLst>
          </p:cNvPr>
          <p:cNvSpPr txBox="1"/>
          <p:nvPr/>
        </p:nvSpPr>
        <p:spPr>
          <a:xfrm>
            <a:off x="5027255" y="2333057"/>
            <a:ext cx="1660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2,000 WATERx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229C8-2C3D-1D5B-6227-2D8C304BE20A}"/>
              </a:ext>
            </a:extLst>
          </p:cNvPr>
          <p:cNvSpPr txBox="1"/>
          <p:nvPr/>
        </p:nvSpPr>
        <p:spPr>
          <a:xfrm>
            <a:off x="5027255" y="3343066"/>
            <a:ext cx="1660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1,000 WATERx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25F9AD9-0D17-25F9-EE98-CE9A2DC6CB1D}"/>
              </a:ext>
            </a:extLst>
          </p:cNvPr>
          <p:cNvSpPr/>
          <p:nvPr/>
        </p:nvSpPr>
        <p:spPr>
          <a:xfrm>
            <a:off x="2658534" y="3094566"/>
            <a:ext cx="2076450" cy="1441450"/>
          </a:xfrm>
          <a:custGeom>
            <a:avLst/>
            <a:gdLst>
              <a:gd name="connsiteX0" fmla="*/ 0 w 2076450"/>
              <a:gd name="connsiteY0" fmla="*/ 1441450 h 1441450"/>
              <a:gd name="connsiteX1" fmla="*/ 0 w 2076450"/>
              <a:gd name="connsiteY1" fmla="*/ 0 h 1441450"/>
              <a:gd name="connsiteX2" fmla="*/ 19050 w 2076450"/>
              <a:gd name="connsiteY2" fmla="*/ 25400 h 1441450"/>
              <a:gd name="connsiteX3" fmla="*/ 19050 w 2076450"/>
              <a:gd name="connsiteY3" fmla="*/ 6350 h 1441450"/>
              <a:gd name="connsiteX4" fmla="*/ 69850 w 2076450"/>
              <a:gd name="connsiteY4" fmla="*/ 38100 h 1441450"/>
              <a:gd name="connsiteX5" fmla="*/ 165100 w 2076450"/>
              <a:gd name="connsiteY5" fmla="*/ 25400 h 1441450"/>
              <a:gd name="connsiteX6" fmla="*/ 190500 w 2076450"/>
              <a:gd name="connsiteY6" fmla="*/ 12700 h 1441450"/>
              <a:gd name="connsiteX7" fmla="*/ 311150 w 2076450"/>
              <a:gd name="connsiteY7" fmla="*/ 19050 h 1441450"/>
              <a:gd name="connsiteX8" fmla="*/ 349250 w 2076450"/>
              <a:gd name="connsiteY8" fmla="*/ 38100 h 1441450"/>
              <a:gd name="connsiteX9" fmla="*/ 393700 w 2076450"/>
              <a:gd name="connsiteY9" fmla="*/ 76200 h 1441450"/>
              <a:gd name="connsiteX10" fmla="*/ 412750 w 2076450"/>
              <a:gd name="connsiteY10" fmla="*/ 88900 h 1441450"/>
              <a:gd name="connsiteX11" fmla="*/ 520700 w 2076450"/>
              <a:gd name="connsiteY11" fmla="*/ 76200 h 1441450"/>
              <a:gd name="connsiteX12" fmla="*/ 571500 w 2076450"/>
              <a:gd name="connsiteY12" fmla="*/ 63500 h 1441450"/>
              <a:gd name="connsiteX13" fmla="*/ 615950 w 2076450"/>
              <a:gd name="connsiteY13" fmla="*/ 57150 h 1441450"/>
              <a:gd name="connsiteX14" fmla="*/ 660400 w 2076450"/>
              <a:gd name="connsiteY14" fmla="*/ 44450 h 1441450"/>
              <a:gd name="connsiteX15" fmla="*/ 730250 w 2076450"/>
              <a:gd name="connsiteY15" fmla="*/ 50800 h 1441450"/>
              <a:gd name="connsiteX16" fmla="*/ 831850 w 2076450"/>
              <a:gd name="connsiteY16" fmla="*/ 88900 h 1441450"/>
              <a:gd name="connsiteX17" fmla="*/ 857250 w 2076450"/>
              <a:gd name="connsiteY17" fmla="*/ 101600 h 1441450"/>
              <a:gd name="connsiteX18" fmla="*/ 914400 w 2076450"/>
              <a:gd name="connsiteY18" fmla="*/ 88900 h 1441450"/>
              <a:gd name="connsiteX19" fmla="*/ 939800 w 2076450"/>
              <a:gd name="connsiteY19" fmla="*/ 76200 h 1441450"/>
              <a:gd name="connsiteX20" fmla="*/ 965200 w 2076450"/>
              <a:gd name="connsiteY20" fmla="*/ 69850 h 1441450"/>
              <a:gd name="connsiteX21" fmla="*/ 984250 w 2076450"/>
              <a:gd name="connsiteY21" fmla="*/ 50800 h 1441450"/>
              <a:gd name="connsiteX22" fmla="*/ 1003300 w 2076450"/>
              <a:gd name="connsiteY22" fmla="*/ 44450 h 1441450"/>
              <a:gd name="connsiteX23" fmla="*/ 1022350 w 2076450"/>
              <a:gd name="connsiteY23" fmla="*/ 31750 h 1441450"/>
              <a:gd name="connsiteX24" fmla="*/ 1041400 w 2076450"/>
              <a:gd name="connsiteY24" fmla="*/ 25400 h 1441450"/>
              <a:gd name="connsiteX25" fmla="*/ 1073150 w 2076450"/>
              <a:gd name="connsiteY25" fmla="*/ 12700 h 1441450"/>
              <a:gd name="connsiteX26" fmla="*/ 1187450 w 2076450"/>
              <a:gd name="connsiteY26" fmla="*/ 19050 h 1441450"/>
              <a:gd name="connsiteX27" fmla="*/ 1200150 w 2076450"/>
              <a:gd name="connsiteY27" fmla="*/ 38100 h 1441450"/>
              <a:gd name="connsiteX28" fmla="*/ 1225550 w 2076450"/>
              <a:gd name="connsiteY28" fmla="*/ 50800 h 1441450"/>
              <a:gd name="connsiteX29" fmla="*/ 1263650 w 2076450"/>
              <a:gd name="connsiteY29" fmla="*/ 69850 h 1441450"/>
              <a:gd name="connsiteX30" fmla="*/ 1320800 w 2076450"/>
              <a:gd name="connsiteY30" fmla="*/ 63500 h 1441450"/>
              <a:gd name="connsiteX31" fmla="*/ 1358900 w 2076450"/>
              <a:gd name="connsiteY31" fmla="*/ 50800 h 1441450"/>
              <a:gd name="connsiteX32" fmla="*/ 1409700 w 2076450"/>
              <a:gd name="connsiteY32" fmla="*/ 31750 h 1441450"/>
              <a:gd name="connsiteX33" fmla="*/ 1428750 w 2076450"/>
              <a:gd name="connsiteY33" fmla="*/ 25400 h 1441450"/>
              <a:gd name="connsiteX34" fmla="*/ 1543050 w 2076450"/>
              <a:gd name="connsiteY34" fmla="*/ 38100 h 1441450"/>
              <a:gd name="connsiteX35" fmla="*/ 1587500 w 2076450"/>
              <a:gd name="connsiteY35" fmla="*/ 50800 h 1441450"/>
              <a:gd name="connsiteX36" fmla="*/ 1651000 w 2076450"/>
              <a:gd name="connsiteY36" fmla="*/ 69850 h 1441450"/>
              <a:gd name="connsiteX37" fmla="*/ 1676400 w 2076450"/>
              <a:gd name="connsiteY37" fmla="*/ 82550 h 1441450"/>
              <a:gd name="connsiteX38" fmla="*/ 1771650 w 2076450"/>
              <a:gd name="connsiteY38" fmla="*/ 76200 h 1441450"/>
              <a:gd name="connsiteX39" fmla="*/ 1790700 w 2076450"/>
              <a:gd name="connsiteY39" fmla="*/ 63500 h 1441450"/>
              <a:gd name="connsiteX40" fmla="*/ 1816100 w 2076450"/>
              <a:gd name="connsiteY40" fmla="*/ 44450 h 1441450"/>
              <a:gd name="connsiteX41" fmla="*/ 1835150 w 2076450"/>
              <a:gd name="connsiteY41" fmla="*/ 19050 h 1441450"/>
              <a:gd name="connsiteX42" fmla="*/ 1866900 w 2076450"/>
              <a:gd name="connsiteY42" fmla="*/ 12700 h 1441450"/>
              <a:gd name="connsiteX43" fmla="*/ 1987550 w 2076450"/>
              <a:gd name="connsiteY43" fmla="*/ 19050 h 1441450"/>
              <a:gd name="connsiteX44" fmla="*/ 2006600 w 2076450"/>
              <a:gd name="connsiteY44" fmla="*/ 38100 h 1441450"/>
              <a:gd name="connsiteX45" fmla="*/ 2044700 w 2076450"/>
              <a:gd name="connsiteY45" fmla="*/ 50800 h 1441450"/>
              <a:gd name="connsiteX46" fmla="*/ 2076450 w 2076450"/>
              <a:gd name="connsiteY46" fmla="*/ 63500 h 1441450"/>
              <a:gd name="connsiteX47" fmla="*/ 2076450 w 2076450"/>
              <a:gd name="connsiteY47" fmla="*/ 1441450 h 1441450"/>
              <a:gd name="connsiteX48" fmla="*/ 0 w 2076450"/>
              <a:gd name="connsiteY48" fmla="*/ 1441450 h 144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076450" h="1441450">
                <a:moveTo>
                  <a:pt x="0" y="1441450"/>
                </a:moveTo>
                <a:lnTo>
                  <a:pt x="0" y="0"/>
                </a:lnTo>
                <a:lnTo>
                  <a:pt x="19050" y="25400"/>
                </a:lnTo>
                <a:lnTo>
                  <a:pt x="19050" y="6350"/>
                </a:lnTo>
                <a:cubicBezTo>
                  <a:pt x="35983" y="16933"/>
                  <a:pt x="50357" y="33768"/>
                  <a:pt x="69850" y="38100"/>
                </a:cubicBezTo>
                <a:cubicBezTo>
                  <a:pt x="87433" y="42007"/>
                  <a:pt x="141237" y="30173"/>
                  <a:pt x="165100" y="25400"/>
                </a:cubicBezTo>
                <a:cubicBezTo>
                  <a:pt x="173567" y="21167"/>
                  <a:pt x="181043" y="13111"/>
                  <a:pt x="190500" y="12700"/>
                </a:cubicBezTo>
                <a:cubicBezTo>
                  <a:pt x="230734" y="10951"/>
                  <a:pt x="271043" y="15404"/>
                  <a:pt x="311150" y="19050"/>
                </a:cubicBezTo>
                <a:cubicBezTo>
                  <a:pt x="325567" y="20361"/>
                  <a:pt x="338168" y="30185"/>
                  <a:pt x="349250" y="38100"/>
                </a:cubicBezTo>
                <a:cubicBezTo>
                  <a:pt x="415837" y="85662"/>
                  <a:pt x="338314" y="30045"/>
                  <a:pt x="393700" y="76200"/>
                </a:cubicBezTo>
                <a:cubicBezTo>
                  <a:pt x="399563" y="81086"/>
                  <a:pt x="406400" y="84667"/>
                  <a:pt x="412750" y="88900"/>
                </a:cubicBezTo>
                <a:cubicBezTo>
                  <a:pt x="448733" y="84667"/>
                  <a:pt x="484924" y="81924"/>
                  <a:pt x="520700" y="76200"/>
                </a:cubicBezTo>
                <a:cubicBezTo>
                  <a:pt x="537935" y="73442"/>
                  <a:pt x="554221" y="65968"/>
                  <a:pt x="571500" y="63500"/>
                </a:cubicBezTo>
                <a:lnTo>
                  <a:pt x="615950" y="57150"/>
                </a:lnTo>
                <a:cubicBezTo>
                  <a:pt x="624933" y="54156"/>
                  <a:pt x="652427" y="44450"/>
                  <a:pt x="660400" y="44450"/>
                </a:cubicBezTo>
                <a:cubicBezTo>
                  <a:pt x="683779" y="44450"/>
                  <a:pt x="706967" y="48683"/>
                  <a:pt x="730250" y="50800"/>
                </a:cubicBezTo>
                <a:cubicBezTo>
                  <a:pt x="763225" y="61792"/>
                  <a:pt x="801478" y="73714"/>
                  <a:pt x="831850" y="88900"/>
                </a:cubicBezTo>
                <a:lnTo>
                  <a:pt x="857250" y="101600"/>
                </a:lnTo>
                <a:cubicBezTo>
                  <a:pt x="876300" y="97367"/>
                  <a:pt x="895748" y="94639"/>
                  <a:pt x="914400" y="88900"/>
                </a:cubicBezTo>
                <a:cubicBezTo>
                  <a:pt x="923447" y="86116"/>
                  <a:pt x="930937" y="79524"/>
                  <a:pt x="939800" y="76200"/>
                </a:cubicBezTo>
                <a:cubicBezTo>
                  <a:pt x="947972" y="73136"/>
                  <a:pt x="956733" y="71967"/>
                  <a:pt x="965200" y="69850"/>
                </a:cubicBezTo>
                <a:cubicBezTo>
                  <a:pt x="971550" y="63500"/>
                  <a:pt x="976778" y="55781"/>
                  <a:pt x="984250" y="50800"/>
                </a:cubicBezTo>
                <a:cubicBezTo>
                  <a:pt x="989819" y="47087"/>
                  <a:pt x="997313" y="47443"/>
                  <a:pt x="1003300" y="44450"/>
                </a:cubicBezTo>
                <a:cubicBezTo>
                  <a:pt x="1010126" y="41037"/>
                  <a:pt x="1015524" y="35163"/>
                  <a:pt x="1022350" y="31750"/>
                </a:cubicBezTo>
                <a:cubicBezTo>
                  <a:pt x="1028337" y="28757"/>
                  <a:pt x="1035133" y="27750"/>
                  <a:pt x="1041400" y="25400"/>
                </a:cubicBezTo>
                <a:cubicBezTo>
                  <a:pt x="1052073" y="21398"/>
                  <a:pt x="1062567" y="16933"/>
                  <a:pt x="1073150" y="12700"/>
                </a:cubicBezTo>
                <a:cubicBezTo>
                  <a:pt x="1111250" y="14817"/>
                  <a:pt x="1150032" y="11566"/>
                  <a:pt x="1187450" y="19050"/>
                </a:cubicBezTo>
                <a:cubicBezTo>
                  <a:pt x="1194934" y="20547"/>
                  <a:pt x="1194287" y="33214"/>
                  <a:pt x="1200150" y="38100"/>
                </a:cubicBezTo>
                <a:cubicBezTo>
                  <a:pt x="1207422" y="44160"/>
                  <a:pt x="1217331" y="46104"/>
                  <a:pt x="1225550" y="50800"/>
                </a:cubicBezTo>
                <a:cubicBezTo>
                  <a:pt x="1260017" y="70495"/>
                  <a:pt x="1228723" y="58208"/>
                  <a:pt x="1263650" y="69850"/>
                </a:cubicBezTo>
                <a:cubicBezTo>
                  <a:pt x="1282700" y="67733"/>
                  <a:pt x="1302005" y="67259"/>
                  <a:pt x="1320800" y="63500"/>
                </a:cubicBezTo>
                <a:cubicBezTo>
                  <a:pt x="1333927" y="60875"/>
                  <a:pt x="1346200" y="55033"/>
                  <a:pt x="1358900" y="50800"/>
                </a:cubicBezTo>
                <a:cubicBezTo>
                  <a:pt x="1402140" y="36387"/>
                  <a:pt x="1348956" y="54529"/>
                  <a:pt x="1409700" y="31750"/>
                </a:cubicBezTo>
                <a:cubicBezTo>
                  <a:pt x="1415967" y="29400"/>
                  <a:pt x="1422400" y="27517"/>
                  <a:pt x="1428750" y="25400"/>
                </a:cubicBezTo>
                <a:cubicBezTo>
                  <a:pt x="1466850" y="29633"/>
                  <a:pt x="1505197" y="32044"/>
                  <a:pt x="1543050" y="38100"/>
                </a:cubicBezTo>
                <a:cubicBezTo>
                  <a:pt x="1558266" y="40535"/>
                  <a:pt x="1572633" y="46745"/>
                  <a:pt x="1587500" y="50800"/>
                </a:cubicBezTo>
                <a:cubicBezTo>
                  <a:pt x="1607553" y="56269"/>
                  <a:pt x="1632744" y="60722"/>
                  <a:pt x="1651000" y="69850"/>
                </a:cubicBezTo>
                <a:lnTo>
                  <a:pt x="1676400" y="82550"/>
                </a:lnTo>
                <a:cubicBezTo>
                  <a:pt x="1708150" y="80433"/>
                  <a:pt x="1740262" y="81431"/>
                  <a:pt x="1771650" y="76200"/>
                </a:cubicBezTo>
                <a:cubicBezTo>
                  <a:pt x="1779178" y="74945"/>
                  <a:pt x="1784490" y="67936"/>
                  <a:pt x="1790700" y="63500"/>
                </a:cubicBezTo>
                <a:cubicBezTo>
                  <a:pt x="1799312" y="57349"/>
                  <a:pt x="1808616" y="51934"/>
                  <a:pt x="1816100" y="44450"/>
                </a:cubicBezTo>
                <a:cubicBezTo>
                  <a:pt x="1823584" y="36966"/>
                  <a:pt x="1826175" y="24659"/>
                  <a:pt x="1835150" y="19050"/>
                </a:cubicBezTo>
                <a:cubicBezTo>
                  <a:pt x="1844302" y="13330"/>
                  <a:pt x="1856317" y="14817"/>
                  <a:pt x="1866900" y="12700"/>
                </a:cubicBezTo>
                <a:cubicBezTo>
                  <a:pt x="1907117" y="14817"/>
                  <a:pt x="1947927" y="11846"/>
                  <a:pt x="1987550" y="19050"/>
                </a:cubicBezTo>
                <a:cubicBezTo>
                  <a:pt x="1996385" y="20656"/>
                  <a:pt x="1998750" y="33739"/>
                  <a:pt x="2006600" y="38100"/>
                </a:cubicBezTo>
                <a:cubicBezTo>
                  <a:pt x="2018302" y="44601"/>
                  <a:pt x="2032000" y="46567"/>
                  <a:pt x="2044700" y="50800"/>
                </a:cubicBezTo>
                <a:cubicBezTo>
                  <a:pt x="2068240" y="58647"/>
                  <a:pt x="2057763" y="54157"/>
                  <a:pt x="2076450" y="63500"/>
                </a:cubicBezTo>
                <a:lnTo>
                  <a:pt x="2076450" y="1441450"/>
                </a:lnTo>
                <a:lnTo>
                  <a:pt x="0" y="14414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553E1F-E3E9-089E-824C-650910D12EE6}"/>
              </a:ext>
            </a:extLst>
          </p:cNvPr>
          <p:cNvCxnSpPr>
            <a:cxnSpLocks/>
          </p:cNvCxnSpPr>
          <p:nvPr/>
        </p:nvCxnSpPr>
        <p:spPr>
          <a:xfrm>
            <a:off x="2657866" y="3166755"/>
            <a:ext cx="234381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B3712D-F7F2-85E1-0AD4-8163C23332A3}"/>
              </a:ext>
            </a:extLst>
          </p:cNvPr>
          <p:cNvSpPr txBox="1"/>
          <p:nvPr/>
        </p:nvSpPr>
        <p:spPr>
          <a:xfrm>
            <a:off x="5027254" y="3028255"/>
            <a:ext cx="3574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1,200 WATERx =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getStreamedSoFarRealTime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()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8D018E-55A4-97F0-0371-9C41AEE1A317}"/>
              </a:ext>
            </a:extLst>
          </p:cNvPr>
          <p:cNvSpPr txBox="1"/>
          <p:nvPr/>
        </p:nvSpPr>
        <p:spPr>
          <a:xfrm>
            <a:off x="2042335" y="4944857"/>
            <a:ext cx="3574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err="1">
                <a:effectLst/>
                <a:latin typeface="Consolas" panose="020B0609020204030204" pitchFamily="49" charset="0"/>
              </a:rPr>
              <a:t>tokenURI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() </a:t>
            </a:r>
            <a:r>
              <a:rPr lang="en-US" sz="1400" dirty="0"/>
              <a:t>returns </a:t>
            </a:r>
            <a:r>
              <a:rPr lang="en-US" sz="1400" dirty="0">
                <a:latin typeface="Consolas" panose="020B0609020204030204" pitchFamily="49" charset="0"/>
              </a:rPr>
              <a:t>stageMetadatas[1]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C578C1-C529-2434-5694-34566E1A4B89}"/>
              </a:ext>
            </a:extLst>
          </p:cNvPr>
          <p:cNvSpPr txBox="1"/>
          <p:nvPr/>
        </p:nvSpPr>
        <p:spPr>
          <a:xfrm>
            <a:off x="846667" y="3803226"/>
            <a:ext cx="1640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stageMetadatas[0]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DB2024-FF76-7917-0D13-EA44588E4F92}"/>
              </a:ext>
            </a:extLst>
          </p:cNvPr>
          <p:cNvSpPr txBox="1"/>
          <p:nvPr/>
        </p:nvSpPr>
        <p:spPr>
          <a:xfrm>
            <a:off x="846667" y="2771219"/>
            <a:ext cx="1640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stageMetadatas[1]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ABB491-3F5A-2F88-2438-37FA832A8D95}"/>
              </a:ext>
            </a:extLst>
          </p:cNvPr>
          <p:cNvSpPr txBox="1"/>
          <p:nvPr/>
        </p:nvSpPr>
        <p:spPr>
          <a:xfrm>
            <a:off x="846666" y="1745821"/>
            <a:ext cx="1640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stageMetadatas[2]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353AC9-16C2-7BCB-25D0-02BE173CFC14}"/>
              </a:ext>
            </a:extLst>
          </p:cNvPr>
          <p:cNvCxnSpPr>
            <a:cxnSpLocks/>
          </p:cNvCxnSpPr>
          <p:nvPr/>
        </p:nvCxnSpPr>
        <p:spPr>
          <a:xfrm>
            <a:off x="2387592" y="3496913"/>
            <a:ext cx="261408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63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18E6-48B8-D4CF-7B71-847EDD43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streamedSoFar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ED5153-A004-0A4C-54C3-A78A21DDB7CC}"/>
              </a:ext>
            </a:extLst>
          </p:cNvPr>
          <p:cNvSpPr txBox="1"/>
          <p:nvPr/>
        </p:nvSpPr>
        <p:spPr>
          <a:xfrm>
            <a:off x="838200" y="19374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https://miro.com/app/board/uXjVPAHctPQ=/?share_link_id=260020946044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026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65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Understanding streamedSoFar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Jesudason,Joel</dc:creator>
  <cp:lastModifiedBy>Jesudason,Joel</cp:lastModifiedBy>
  <cp:revision>3</cp:revision>
  <dcterms:created xsi:type="dcterms:W3CDTF">2022-11-23T20:36:21Z</dcterms:created>
  <dcterms:modified xsi:type="dcterms:W3CDTF">2022-11-23T22:13:34Z</dcterms:modified>
</cp:coreProperties>
</file>