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Sniglet"/>
      <p:regular r:id="rId6"/>
    </p:embeddedFont>
    <p:embeddedFont>
      <p:font typeface="Walter Turncoat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Sniglet-regular.fntdata"/><Relationship Id="rId7" Type="http://schemas.openxmlformats.org/officeDocument/2006/relationships/font" Target="fonts/WalterTurnco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-6000" y="72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sv">
                <a:solidFill>
                  <a:schemeClr val="lt1"/>
                </a:solidFill>
              </a:rPr>
              <a:t>Olika fermiproblem: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72675" y="573775"/>
            <a:ext cx="4268400" cy="34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sv" sz="1300"/>
              <a:t>Hur många iPhones säljs det i Sverige på ett år?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sv" sz="1300"/>
              <a:t>Hur många personer kommer du uppskattningsvis att korsa väg med under en dag? (Egen definition av att “korsa väg”)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sv" sz="1300"/>
              <a:t>Hur stor blir den sammanlagda arean av alla löv i Göteborgs innerstad (alternativt byt ut mot den egna staden)?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sv" sz="1300"/>
              <a:t>Hur många snapchats skickas varje dag från Sverige?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sv" sz="1300">
                <a:solidFill>
                  <a:schemeClr val="lt1"/>
                </a:solidFill>
              </a:rPr>
              <a:t>Hur mycket mindre skräp skulle det bli om det blev förbjudet att slänga matkassar av plast i Sverige? (Man får bestämma enhet själv, t.ex m2 eller kg)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sv" sz="1300"/>
              <a:t>Hur många liter vatten använder ni i gruppen tillsammans varje vecka?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91800" y="573775"/>
            <a:ext cx="43632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" sz="1300">
                <a:solidFill>
                  <a:schemeClr val="lt1"/>
                </a:solidFill>
              </a:rPr>
              <a:t>Hur många hjärtslag slår ett hjärta under en livstid?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" sz="1300">
                <a:solidFill>
                  <a:schemeClr val="lt1"/>
                </a:solidFill>
              </a:rPr>
              <a:t>Om alla väggar (inner- och ytterväggar) i er skola vore gjorda med tegelsten, hur många tegelstenar skulle det bli?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" sz="1300">
                <a:solidFill>
                  <a:schemeClr val="lt1"/>
                </a:solidFill>
              </a:rPr>
              <a:t>Hur mycket mjölk säljs i Sverige per år?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" sz="1300">
                <a:solidFill>
                  <a:schemeClr val="lt1"/>
                </a:solidFill>
              </a:rPr>
              <a:t>Hur många bilar passerar Gårdamotet varje dag (eller annat vältrafikerat mot)?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" sz="1300">
                <a:solidFill>
                  <a:schemeClr val="lt1"/>
                </a:solidFill>
              </a:rPr>
              <a:t>Om man beslutade att alla skolklasser maximalt skulle få innehålla 20 elever, hur mycket skulle det kosta att anställa de nya lärarna som krävs?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" sz="1300">
                <a:solidFill>
                  <a:schemeClr val="lt1"/>
                </a:solidFill>
              </a:rPr>
              <a:t>Om en allvarlig influensa skulle spridas i Sverige, och alla behöver vaccineras av kvalificerad sjukvårdspersonal, hur snabbt skulle det kunna göras?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45" name="Shape 45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