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Sniglet"/>
      <p:regular r:id="rId12"/>
    </p:embeddedFont>
    <p:embeddedFont>
      <p:font typeface="Walter Turncoat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WalterTurncoat-regular.fntdata"/><Relationship Id="rId12" Type="http://schemas.openxmlformats.org/officeDocument/2006/relationships/font" Target="fonts/Snigle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914400" y="2655750"/>
            <a:ext cx="10363200" cy="1546500"/>
          </a:xfrm>
          <a:prstGeom prst="rect">
            <a:avLst/>
          </a:prstGeom>
        </p:spPr>
        <p:txBody>
          <a:bodyPr anchorCtr="0" anchor="ctr" bIns="121900" lIns="121900" rIns="121900" tIns="12190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914400" y="2619122"/>
            <a:ext cx="10363200" cy="1546500"/>
          </a:xfrm>
          <a:prstGeom prst="rect">
            <a:avLst/>
          </a:prstGeom>
        </p:spPr>
        <p:txBody>
          <a:bodyPr anchorCtr="0" anchor="b" bIns="121900" lIns="121900" rIns="121900" tIns="121900"/>
          <a:lstStyle>
            <a:lvl1pPr lvl="0" rtl="0" algn="ctr">
              <a:spcBef>
                <a:spcPts val="0"/>
              </a:spcBef>
              <a:buSzPct val="100000"/>
              <a:defRPr sz="6400"/>
            </a:lvl1pPr>
            <a:lvl2pPr lvl="1" rtl="0" algn="ctr">
              <a:spcBef>
                <a:spcPts val="0"/>
              </a:spcBef>
              <a:buSzPct val="100000"/>
              <a:defRPr sz="6400"/>
            </a:lvl2pPr>
            <a:lvl3pPr lvl="2" rtl="0" algn="ctr">
              <a:spcBef>
                <a:spcPts val="0"/>
              </a:spcBef>
              <a:buSzPct val="100000"/>
              <a:defRPr sz="6400"/>
            </a:lvl3pPr>
            <a:lvl4pPr lvl="3" rtl="0" algn="ctr">
              <a:spcBef>
                <a:spcPts val="0"/>
              </a:spcBef>
              <a:buSzPct val="100000"/>
              <a:defRPr sz="6400"/>
            </a:lvl4pPr>
            <a:lvl5pPr lvl="4" rtl="0" algn="ctr">
              <a:spcBef>
                <a:spcPts val="0"/>
              </a:spcBef>
              <a:buSzPct val="100000"/>
              <a:defRPr sz="6400"/>
            </a:lvl5pPr>
            <a:lvl6pPr lvl="5" rtl="0" algn="ctr">
              <a:spcBef>
                <a:spcPts val="0"/>
              </a:spcBef>
              <a:buSzPct val="100000"/>
              <a:defRPr sz="6400"/>
            </a:lvl6pPr>
            <a:lvl7pPr lvl="6" rtl="0" algn="ctr">
              <a:spcBef>
                <a:spcPts val="0"/>
              </a:spcBef>
              <a:buSzPct val="100000"/>
              <a:defRPr sz="6400"/>
            </a:lvl7pPr>
            <a:lvl8pPr lvl="7" rtl="0" algn="ctr">
              <a:spcBef>
                <a:spcPts val="0"/>
              </a:spcBef>
              <a:buSzPct val="100000"/>
              <a:defRPr sz="6400"/>
            </a:lvl8pPr>
            <a:lvl9pPr lvl="8" rtl="0" algn="ctr">
              <a:spcBef>
                <a:spcPts val="0"/>
              </a:spcBef>
              <a:buSzPct val="100000"/>
              <a:defRPr sz="6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914400" y="4193137"/>
            <a:ext cx="10363200" cy="10464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4000"/>
            </a:lvl2pPr>
            <a:lvl3pPr lvl="2" rtl="0" algn="ctr">
              <a:spcBef>
                <a:spcPts val="0"/>
              </a:spcBef>
              <a:buSzPct val="100000"/>
              <a:buNone/>
              <a:defRPr sz="4000"/>
            </a:lvl3pPr>
            <a:lvl4pPr lvl="3" rtl="0" algn="ctr">
              <a:spcBef>
                <a:spcPts val="0"/>
              </a:spcBef>
              <a:buSzPct val="100000"/>
              <a:buNone/>
              <a:defRPr sz="4000"/>
            </a:lvl4pPr>
            <a:lvl5pPr lvl="4" rtl="0" algn="ctr">
              <a:spcBef>
                <a:spcPts val="0"/>
              </a:spcBef>
              <a:buSzPct val="100000"/>
              <a:buNone/>
              <a:defRPr sz="4000"/>
            </a:lvl5pPr>
            <a:lvl6pPr lvl="5" rtl="0" algn="ctr">
              <a:spcBef>
                <a:spcPts val="0"/>
              </a:spcBef>
              <a:buSzPct val="100000"/>
              <a:buNone/>
              <a:defRPr sz="4000"/>
            </a:lvl6pPr>
            <a:lvl7pPr lvl="6" rtl="0" algn="ctr">
              <a:spcBef>
                <a:spcPts val="0"/>
              </a:spcBef>
              <a:buSzPct val="100000"/>
              <a:buNone/>
              <a:defRPr sz="4000"/>
            </a:lvl7pPr>
            <a:lvl8pPr lvl="7" rtl="0" algn="ctr">
              <a:spcBef>
                <a:spcPts val="0"/>
              </a:spcBef>
              <a:buSzPct val="100000"/>
              <a:buNone/>
              <a:defRPr sz="4000"/>
            </a:lvl8pPr>
            <a:lvl9pPr lvl="8" rtl="0" algn="ctr">
              <a:spcBef>
                <a:spcPts val="0"/>
              </a:spcBef>
              <a:buSzPct val="100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2267900" y="1866400"/>
            <a:ext cx="7656300" cy="10932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4791200" y="1143425"/>
            <a:ext cx="26097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-SE" sz="12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5504200" y="734200"/>
            <a:ext cx="1183669" cy="1132265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21900" lIns="121900" rIns="121900" tIns="1219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-8033" y="1290633"/>
            <a:ext cx="12207900" cy="1143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09600" y="2084533"/>
            <a:ext cx="10972800" cy="33375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-8033" y="1290633"/>
            <a:ext cx="12207900" cy="1143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09600" y="2010566"/>
            <a:ext cx="5325900" cy="4557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2100"/>
            </a:lvl1pPr>
            <a:lvl2pPr lvl="1">
              <a:spcBef>
                <a:spcPts val="0"/>
              </a:spcBef>
              <a:buSzPct val="100000"/>
              <a:defRPr sz="2100"/>
            </a:lvl2pPr>
            <a:lvl3pPr lvl="2">
              <a:spcBef>
                <a:spcPts val="0"/>
              </a:spcBef>
              <a:buSzPct val="100000"/>
              <a:defRPr sz="2100"/>
            </a:lvl3pPr>
            <a:lvl4pPr lvl="3">
              <a:spcBef>
                <a:spcPts val="0"/>
              </a:spcBef>
              <a:buSzPct val="100000"/>
              <a:defRPr sz="2100"/>
            </a:lvl4pPr>
            <a:lvl5pPr lvl="4">
              <a:spcBef>
                <a:spcPts val="0"/>
              </a:spcBef>
              <a:buSzPct val="100000"/>
              <a:defRPr sz="2100"/>
            </a:lvl5pPr>
            <a:lvl6pPr lvl="5">
              <a:spcBef>
                <a:spcPts val="0"/>
              </a:spcBef>
              <a:buSzPct val="100000"/>
              <a:defRPr sz="2100"/>
            </a:lvl6pPr>
            <a:lvl7pPr lvl="6">
              <a:spcBef>
                <a:spcPts val="0"/>
              </a:spcBef>
              <a:buSzPct val="100000"/>
              <a:defRPr sz="2100"/>
            </a:lvl7pPr>
            <a:lvl8pPr lvl="7">
              <a:spcBef>
                <a:spcPts val="0"/>
              </a:spcBef>
              <a:buSzPct val="100000"/>
              <a:defRPr sz="2100"/>
            </a:lvl8pPr>
            <a:lvl9pPr lvl="8">
              <a:spcBef>
                <a:spcPts val="0"/>
              </a:spcBef>
              <a:buSzPct val="100000"/>
              <a:defRPr sz="21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6256366" y="2010566"/>
            <a:ext cx="5325900" cy="4557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buSzPct val="100000"/>
              <a:defRPr sz="2100"/>
            </a:lvl1pPr>
            <a:lvl2pPr lvl="1">
              <a:spcBef>
                <a:spcPts val="0"/>
              </a:spcBef>
              <a:buSzPct val="100000"/>
              <a:defRPr sz="2100"/>
            </a:lvl2pPr>
            <a:lvl3pPr lvl="2">
              <a:spcBef>
                <a:spcPts val="0"/>
              </a:spcBef>
              <a:buSzPct val="100000"/>
              <a:defRPr sz="2100"/>
            </a:lvl3pPr>
            <a:lvl4pPr lvl="3">
              <a:spcBef>
                <a:spcPts val="0"/>
              </a:spcBef>
              <a:buSzPct val="100000"/>
              <a:defRPr sz="2100"/>
            </a:lvl4pPr>
            <a:lvl5pPr lvl="4">
              <a:spcBef>
                <a:spcPts val="0"/>
              </a:spcBef>
              <a:buSzPct val="100000"/>
              <a:defRPr sz="2100"/>
            </a:lvl5pPr>
            <a:lvl6pPr lvl="5">
              <a:spcBef>
                <a:spcPts val="0"/>
              </a:spcBef>
              <a:buSzPct val="100000"/>
              <a:defRPr sz="2100"/>
            </a:lvl6pPr>
            <a:lvl7pPr lvl="6">
              <a:spcBef>
                <a:spcPts val="0"/>
              </a:spcBef>
              <a:buSzPct val="100000"/>
              <a:defRPr sz="2100"/>
            </a:lvl7pPr>
            <a:lvl8pPr lvl="7">
              <a:spcBef>
                <a:spcPts val="0"/>
              </a:spcBef>
              <a:buSzPct val="100000"/>
              <a:defRPr sz="2100"/>
            </a:lvl8pPr>
            <a:lvl9pPr lvl="8">
              <a:spcBef>
                <a:spcPts val="0"/>
              </a:spcBef>
              <a:buSzPct val="100000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-8033" y="1290633"/>
            <a:ext cx="12207900" cy="1143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609600" y="2010566"/>
            <a:ext cx="3509100" cy="4557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buSzPct val="100000"/>
              <a:defRPr sz="1900"/>
            </a:lvl1pPr>
            <a:lvl2pPr lvl="1" rtl="0">
              <a:spcBef>
                <a:spcPts val="0"/>
              </a:spcBef>
              <a:buSzPct val="100000"/>
              <a:defRPr sz="1900"/>
            </a:lvl2pPr>
            <a:lvl3pPr lvl="2" rtl="0">
              <a:spcBef>
                <a:spcPts val="0"/>
              </a:spcBef>
              <a:buSzPct val="100000"/>
              <a:defRPr sz="1900"/>
            </a:lvl3pPr>
            <a:lvl4pPr lvl="3" rtl="0">
              <a:spcBef>
                <a:spcPts val="0"/>
              </a:spcBef>
              <a:buSzPct val="100000"/>
              <a:defRPr sz="1900"/>
            </a:lvl4pPr>
            <a:lvl5pPr lvl="4" rtl="0">
              <a:spcBef>
                <a:spcPts val="0"/>
              </a:spcBef>
              <a:buSzPct val="100000"/>
              <a:defRPr sz="1900"/>
            </a:lvl5pPr>
            <a:lvl6pPr lvl="5" rtl="0">
              <a:spcBef>
                <a:spcPts val="0"/>
              </a:spcBef>
              <a:buSzPct val="100000"/>
              <a:defRPr sz="1900"/>
            </a:lvl6pPr>
            <a:lvl7pPr lvl="6" rtl="0">
              <a:spcBef>
                <a:spcPts val="0"/>
              </a:spcBef>
              <a:buSzPct val="100000"/>
              <a:defRPr sz="1900"/>
            </a:lvl7pPr>
            <a:lvl8pPr lvl="7" rtl="0">
              <a:spcBef>
                <a:spcPts val="0"/>
              </a:spcBef>
              <a:buSzPct val="100000"/>
              <a:defRPr sz="1900"/>
            </a:lvl8pPr>
            <a:lvl9pPr lvl="8" rtl="0">
              <a:spcBef>
                <a:spcPts val="0"/>
              </a:spcBef>
              <a:buSzPct val="100000"/>
              <a:defRPr sz="19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298618" y="2010566"/>
            <a:ext cx="3509100" cy="4557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buSzPct val="100000"/>
              <a:defRPr sz="1900"/>
            </a:lvl1pPr>
            <a:lvl2pPr lvl="1" rtl="0">
              <a:spcBef>
                <a:spcPts val="0"/>
              </a:spcBef>
              <a:buSzPct val="100000"/>
              <a:defRPr sz="1900"/>
            </a:lvl2pPr>
            <a:lvl3pPr lvl="2" rtl="0">
              <a:spcBef>
                <a:spcPts val="0"/>
              </a:spcBef>
              <a:buSzPct val="100000"/>
              <a:defRPr sz="1900"/>
            </a:lvl3pPr>
            <a:lvl4pPr lvl="3" rtl="0">
              <a:spcBef>
                <a:spcPts val="0"/>
              </a:spcBef>
              <a:buSzPct val="100000"/>
              <a:defRPr sz="1900"/>
            </a:lvl4pPr>
            <a:lvl5pPr lvl="4" rtl="0">
              <a:spcBef>
                <a:spcPts val="0"/>
              </a:spcBef>
              <a:buSzPct val="100000"/>
              <a:defRPr sz="1900"/>
            </a:lvl5pPr>
            <a:lvl6pPr lvl="5" rtl="0">
              <a:spcBef>
                <a:spcPts val="0"/>
              </a:spcBef>
              <a:buSzPct val="100000"/>
              <a:defRPr sz="1900"/>
            </a:lvl6pPr>
            <a:lvl7pPr lvl="6" rtl="0">
              <a:spcBef>
                <a:spcPts val="0"/>
              </a:spcBef>
              <a:buSzPct val="100000"/>
              <a:defRPr sz="1900"/>
            </a:lvl7pPr>
            <a:lvl8pPr lvl="7" rtl="0">
              <a:spcBef>
                <a:spcPts val="0"/>
              </a:spcBef>
              <a:buSzPct val="100000"/>
              <a:defRPr sz="1900"/>
            </a:lvl8pPr>
            <a:lvl9pPr lvl="8" rtl="0">
              <a:spcBef>
                <a:spcPts val="0"/>
              </a:spcBef>
              <a:buSzPct val="100000"/>
              <a:defRPr sz="1900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7987636" y="2010566"/>
            <a:ext cx="3509100" cy="4557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rtl="0">
              <a:spcBef>
                <a:spcPts val="0"/>
              </a:spcBef>
              <a:buSzPct val="100000"/>
              <a:defRPr sz="1900"/>
            </a:lvl1pPr>
            <a:lvl2pPr lvl="1" rtl="0">
              <a:spcBef>
                <a:spcPts val="0"/>
              </a:spcBef>
              <a:buSzPct val="100000"/>
              <a:defRPr sz="1900"/>
            </a:lvl2pPr>
            <a:lvl3pPr lvl="2" rtl="0">
              <a:spcBef>
                <a:spcPts val="0"/>
              </a:spcBef>
              <a:buSzPct val="100000"/>
              <a:defRPr sz="1900"/>
            </a:lvl3pPr>
            <a:lvl4pPr lvl="3" rtl="0">
              <a:spcBef>
                <a:spcPts val="0"/>
              </a:spcBef>
              <a:buSzPct val="100000"/>
              <a:defRPr sz="1900"/>
            </a:lvl4pPr>
            <a:lvl5pPr lvl="4" rtl="0">
              <a:spcBef>
                <a:spcPts val="0"/>
              </a:spcBef>
              <a:buSzPct val="100000"/>
              <a:defRPr sz="1900"/>
            </a:lvl5pPr>
            <a:lvl6pPr lvl="5" rtl="0">
              <a:spcBef>
                <a:spcPts val="0"/>
              </a:spcBef>
              <a:buSzPct val="100000"/>
              <a:defRPr sz="1900"/>
            </a:lvl6pPr>
            <a:lvl7pPr lvl="6" rtl="0">
              <a:spcBef>
                <a:spcPts val="0"/>
              </a:spcBef>
              <a:buSzPct val="100000"/>
              <a:defRPr sz="1900"/>
            </a:lvl7pPr>
            <a:lvl8pPr lvl="7" rtl="0">
              <a:spcBef>
                <a:spcPts val="0"/>
              </a:spcBef>
              <a:buSzPct val="100000"/>
              <a:defRPr sz="1900"/>
            </a:lvl8pPr>
            <a:lvl9pPr lvl="8" rtl="0">
              <a:spcBef>
                <a:spcPts val="0"/>
              </a:spcBef>
              <a:buSzPct val="100000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-8033" y="1290633"/>
            <a:ext cx="12207900" cy="11433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609600" y="5875079"/>
            <a:ext cx="10972800" cy="692700"/>
          </a:xfrm>
          <a:prstGeom prst="rect">
            <a:avLst/>
          </a:prstGeom>
        </p:spPr>
        <p:txBody>
          <a:bodyPr anchorCtr="0" anchor="t" bIns="121900" lIns="121900" rIns="121900" tIns="121900"/>
          <a:lstStyle>
            <a:lvl1pPr lvl="0" algn="ctr">
              <a:spcBef>
                <a:spcPts val="500"/>
              </a:spcBef>
              <a:buSzPct val="100000"/>
              <a:buNone/>
              <a:defRPr sz="24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8033" y="1290633"/>
            <a:ext cx="122079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35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35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35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35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35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35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35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35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35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09600" y="2084533"/>
            <a:ext cx="10972800" cy="3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rIns="121900" tIns="121900"/>
          <a:lstStyle>
            <a:lvl1pPr lvl="0">
              <a:spcBef>
                <a:spcPts val="800"/>
              </a:spcBef>
              <a:buClr>
                <a:srgbClr val="FFFFFF"/>
              </a:buClr>
              <a:buSzPct val="100000"/>
              <a:buFont typeface="Sniglet"/>
              <a:buChar char="✘"/>
              <a:defRPr sz="27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defRPr sz="27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defRPr sz="27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500"/>
              </a:spcBef>
              <a:buClr>
                <a:srgbClr val="FFFFFF"/>
              </a:buClr>
              <a:buSzPct val="100000"/>
              <a:buFont typeface="Sniglet"/>
              <a:defRPr sz="27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500"/>
              </a:spcBef>
              <a:buClr>
                <a:srgbClr val="FFFFFF"/>
              </a:buClr>
              <a:buSzPct val="100000"/>
              <a:buFont typeface="Sniglet"/>
              <a:defRPr sz="27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500"/>
              </a:spcBef>
              <a:buClr>
                <a:srgbClr val="FFFFFF"/>
              </a:buClr>
              <a:buSzPct val="100000"/>
              <a:buFont typeface="Sniglet"/>
              <a:defRPr sz="27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500"/>
              </a:spcBef>
              <a:buClr>
                <a:srgbClr val="FFFFFF"/>
              </a:buClr>
              <a:buSzPct val="100000"/>
              <a:buFont typeface="Sniglet"/>
              <a:defRPr sz="27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500"/>
              </a:spcBef>
              <a:buClr>
                <a:srgbClr val="FFFFFF"/>
              </a:buClr>
              <a:buSzPct val="100000"/>
              <a:buFont typeface="Sniglet"/>
              <a:defRPr sz="27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500"/>
              </a:spcBef>
              <a:buClr>
                <a:srgbClr val="FFFFFF"/>
              </a:buClr>
              <a:buSzPct val="100000"/>
              <a:buFont typeface="Sniglet"/>
              <a:defRPr sz="27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Shape 38"/>
          <p:cNvGrpSpPr/>
          <p:nvPr/>
        </p:nvGrpSpPr>
        <p:grpSpPr>
          <a:xfrm>
            <a:off x="1949669" y="901592"/>
            <a:ext cx="1892489" cy="5687420"/>
            <a:chOff x="5368119" y="873457"/>
            <a:chExt cx="1892489" cy="5687420"/>
          </a:xfrm>
        </p:grpSpPr>
        <p:sp>
          <p:nvSpPr>
            <p:cNvPr id="39" name="Shape 39"/>
            <p:cNvSpPr/>
            <p:nvPr/>
          </p:nvSpPr>
          <p:spPr>
            <a:xfrm rot="10800000">
              <a:off x="5606244" y="6438047"/>
              <a:ext cx="109182" cy="12282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" name="Shape 40"/>
            <p:cNvGrpSpPr/>
            <p:nvPr/>
          </p:nvGrpSpPr>
          <p:grpSpPr>
            <a:xfrm>
              <a:off x="5368119" y="873457"/>
              <a:ext cx="1892489" cy="4753969"/>
              <a:chOff x="5368119" y="873457"/>
              <a:chExt cx="1892489" cy="4753969"/>
            </a:xfrm>
          </p:grpSpPr>
          <p:sp>
            <p:nvSpPr>
              <p:cNvPr id="41" name="Shape 41"/>
              <p:cNvSpPr/>
              <p:nvPr/>
            </p:nvSpPr>
            <p:spPr>
              <a:xfrm>
                <a:off x="7042245" y="873457"/>
                <a:ext cx="109182" cy="122829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Shape 42"/>
              <p:cNvSpPr/>
              <p:nvPr/>
            </p:nvSpPr>
            <p:spPr>
              <a:xfrm>
                <a:off x="7151427" y="2677234"/>
                <a:ext cx="109182" cy="122829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6689678" y="4615217"/>
                <a:ext cx="109182" cy="122829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5368119" y="5504596"/>
                <a:ext cx="109182" cy="122829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Shape 45"/>
              <p:cNvSpPr/>
              <p:nvPr/>
            </p:nvSpPr>
            <p:spPr>
              <a:xfrm>
                <a:off x="6865677" y="5504596"/>
                <a:ext cx="109182" cy="122829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5675478" y="4676632"/>
                <a:ext cx="109182" cy="122829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00" y="361812"/>
            <a:ext cx="3031274" cy="62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9176900" y="6305200"/>
            <a:ext cx="2828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sz="1800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3556408" y="5409480"/>
            <a:ext cx="915953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sv-SE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Visby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2293188" y="6325796"/>
            <a:ext cx="102134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Malmö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731520" y="5394092"/>
            <a:ext cx="142900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Göteborg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264203" y="4535421"/>
            <a:ext cx="142900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Karlstad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399578" y="4518967"/>
            <a:ext cx="142900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Stockholm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3822857" y="2547040"/>
            <a:ext cx="142900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Umeå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3707171" y="762952"/>
            <a:ext cx="142900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Kiruna</a:t>
            </a:r>
          </a:p>
        </p:txBody>
      </p:sp>
      <p:grpSp>
        <p:nvGrpSpPr>
          <p:cNvPr id="60" name="Shape 60"/>
          <p:cNvGrpSpPr/>
          <p:nvPr/>
        </p:nvGrpSpPr>
        <p:grpSpPr>
          <a:xfrm>
            <a:off x="1949669" y="901592"/>
            <a:ext cx="1892507" cy="5687420"/>
            <a:chOff x="5368119" y="873457"/>
            <a:chExt cx="1892507" cy="5687420"/>
          </a:xfrm>
        </p:grpSpPr>
        <p:sp>
          <p:nvSpPr>
            <p:cNvPr id="61" name="Shape 61"/>
            <p:cNvSpPr/>
            <p:nvPr/>
          </p:nvSpPr>
          <p:spPr>
            <a:xfrm rot="10800000">
              <a:off x="5606226" y="6438177"/>
              <a:ext cx="109200" cy="122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" name="Shape 62"/>
            <p:cNvGrpSpPr/>
            <p:nvPr/>
          </p:nvGrpSpPr>
          <p:grpSpPr>
            <a:xfrm>
              <a:off x="5368119" y="873457"/>
              <a:ext cx="1892507" cy="4753839"/>
              <a:chOff x="5368119" y="873457"/>
              <a:chExt cx="1892507" cy="4753839"/>
            </a:xfrm>
          </p:grpSpPr>
          <p:sp>
            <p:nvSpPr>
              <p:cNvPr id="63" name="Shape 63"/>
              <p:cNvSpPr/>
              <p:nvPr/>
            </p:nvSpPr>
            <p:spPr>
              <a:xfrm>
                <a:off x="7042245" y="873457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Shape 64"/>
              <p:cNvSpPr/>
              <p:nvPr/>
            </p:nvSpPr>
            <p:spPr>
              <a:xfrm>
                <a:off x="7151427" y="2677234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6689678" y="4615217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5368119" y="5504596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6865677" y="5504596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Shape 68"/>
              <p:cNvSpPr/>
              <p:nvPr/>
            </p:nvSpPr>
            <p:spPr>
              <a:xfrm>
                <a:off x="5675478" y="4676632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00" y="361812"/>
            <a:ext cx="3031274" cy="62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9176900" y="6305200"/>
            <a:ext cx="2828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sz="1800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6073371" y="340330"/>
            <a:ext cx="5892428" cy="6309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Flygrutter: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Kiruna		-	Karlstad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Visby	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Umeå		-	Karlstad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Stockholm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Stockholm 	-	Umeå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Göteborg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Visby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Malmö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Karlstad		-	Kiruna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Umeå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Göteborg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Göteborg	-	Stockholm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Karlstad	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Malmö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Visby		-	Kiruna	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Stockholm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Malmö	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Malmö		-	Stockholm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Göteborg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Visby			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556408" y="5409480"/>
            <a:ext cx="9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sv-SE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Visby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2293188" y="6325796"/>
            <a:ext cx="10212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Malmö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731520" y="5394092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Göteborg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264203" y="4535421"/>
            <a:ext cx="1428899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Karlstad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399578" y="4518967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Stockholm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822857" y="254704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Umeå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707171" y="762952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Kiruna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1949669" y="901592"/>
            <a:ext cx="1892507" cy="5687420"/>
            <a:chOff x="5368119" y="873457"/>
            <a:chExt cx="1892507" cy="5687420"/>
          </a:xfrm>
        </p:grpSpPr>
        <p:sp>
          <p:nvSpPr>
            <p:cNvPr id="84" name="Shape 84"/>
            <p:cNvSpPr/>
            <p:nvPr/>
          </p:nvSpPr>
          <p:spPr>
            <a:xfrm rot="10800000">
              <a:off x="5606226" y="6438177"/>
              <a:ext cx="109200" cy="122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" name="Shape 85"/>
            <p:cNvGrpSpPr/>
            <p:nvPr/>
          </p:nvGrpSpPr>
          <p:grpSpPr>
            <a:xfrm>
              <a:off x="5368119" y="873457"/>
              <a:ext cx="1892507" cy="4753839"/>
              <a:chOff x="5368119" y="873457"/>
              <a:chExt cx="1892507" cy="4753839"/>
            </a:xfrm>
          </p:grpSpPr>
          <p:sp>
            <p:nvSpPr>
              <p:cNvPr id="86" name="Shape 86"/>
              <p:cNvSpPr/>
              <p:nvPr/>
            </p:nvSpPr>
            <p:spPr>
              <a:xfrm>
                <a:off x="7042245" y="873457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7151427" y="2677234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6689678" y="4615217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5368119" y="5504596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6865677" y="5504596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5675478" y="4676632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00" y="361812"/>
            <a:ext cx="3031274" cy="62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9176900" y="6305200"/>
            <a:ext cx="2828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sz="1800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00" y="361812"/>
            <a:ext cx="3031274" cy="622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hape 99"/>
          <p:cNvCxnSpPr/>
          <p:nvPr/>
        </p:nvCxnSpPr>
        <p:spPr>
          <a:xfrm flipH="1">
            <a:off x="2351775" y="2779375"/>
            <a:ext cx="1463700" cy="197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sp>
        <p:nvSpPr>
          <p:cNvPr id="100" name="Shape 100"/>
          <p:cNvSpPr txBox="1"/>
          <p:nvPr/>
        </p:nvSpPr>
        <p:spPr>
          <a:xfrm>
            <a:off x="3556408" y="5409480"/>
            <a:ext cx="9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sv-SE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Visby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293188" y="6325796"/>
            <a:ext cx="10212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Malmö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731520" y="5394092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Göteborg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264203" y="4535421"/>
            <a:ext cx="1428899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Karlstad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399578" y="4518967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Stockholm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822857" y="254704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Umeå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707171" y="762952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Kiruna</a:t>
            </a:r>
          </a:p>
        </p:txBody>
      </p:sp>
      <p:cxnSp>
        <p:nvCxnSpPr>
          <p:cNvPr id="107" name="Shape 107"/>
          <p:cNvCxnSpPr/>
          <p:nvPr/>
        </p:nvCxnSpPr>
        <p:spPr>
          <a:xfrm flipH="1">
            <a:off x="2335375" y="1007150"/>
            <a:ext cx="1299300" cy="376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08" name="Shape 108"/>
          <p:cNvCxnSpPr/>
          <p:nvPr/>
        </p:nvCxnSpPr>
        <p:spPr>
          <a:xfrm flipH="1">
            <a:off x="3375375" y="2828725"/>
            <a:ext cx="440100" cy="1886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09" name="Shape 109"/>
          <p:cNvCxnSpPr>
            <a:endCxn id="110" idx="3"/>
          </p:cNvCxnSpPr>
          <p:nvPr/>
        </p:nvCxnSpPr>
        <p:spPr>
          <a:xfrm flipH="1">
            <a:off x="2280984" y="4752981"/>
            <a:ext cx="1063800" cy="1731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11" name="Shape 111"/>
          <p:cNvCxnSpPr>
            <a:stCxn id="106" idx="1"/>
          </p:cNvCxnSpPr>
          <p:nvPr/>
        </p:nvCxnSpPr>
        <p:spPr>
          <a:xfrm flipH="1">
            <a:off x="3519971" y="963052"/>
            <a:ext cx="187200" cy="4726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12" name="Shape 112"/>
          <p:cNvCxnSpPr>
            <a:stCxn id="113" idx="5"/>
            <a:endCxn id="114" idx="6"/>
          </p:cNvCxnSpPr>
          <p:nvPr/>
        </p:nvCxnSpPr>
        <p:spPr>
          <a:xfrm flipH="1">
            <a:off x="2058836" y="4748083"/>
            <a:ext cx="1305600" cy="84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15" name="Shape 115"/>
          <p:cNvCxnSpPr>
            <a:stCxn id="113" idx="6"/>
          </p:cNvCxnSpPr>
          <p:nvPr/>
        </p:nvCxnSpPr>
        <p:spPr>
          <a:xfrm>
            <a:off x="3380428" y="4704702"/>
            <a:ext cx="84900" cy="85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16" name="Shape 116"/>
          <p:cNvCxnSpPr>
            <a:stCxn id="110" idx="1"/>
          </p:cNvCxnSpPr>
          <p:nvPr/>
        </p:nvCxnSpPr>
        <p:spPr>
          <a:xfrm flipH="1" rot="10800000">
            <a:off x="2280984" y="5584643"/>
            <a:ext cx="1200299" cy="98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17" name="Shape 117"/>
          <p:cNvCxnSpPr>
            <a:endCxn id="110" idx="4"/>
          </p:cNvCxnSpPr>
          <p:nvPr/>
        </p:nvCxnSpPr>
        <p:spPr>
          <a:xfrm>
            <a:off x="2042876" y="5584612"/>
            <a:ext cx="199500" cy="88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18" name="Shape 118"/>
          <p:cNvCxnSpPr>
            <a:endCxn id="114" idx="7"/>
          </p:cNvCxnSpPr>
          <p:nvPr/>
        </p:nvCxnSpPr>
        <p:spPr>
          <a:xfrm flipH="1">
            <a:off x="2042877" y="4741900"/>
            <a:ext cx="238200" cy="80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sp>
        <p:nvSpPr>
          <p:cNvPr id="119" name="Shape 119"/>
          <p:cNvSpPr txBox="1"/>
          <p:nvPr/>
        </p:nvSpPr>
        <p:spPr>
          <a:xfrm>
            <a:off x="6073371" y="340330"/>
            <a:ext cx="5892300" cy="6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Flygrutter: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Kiruna		-	Karlstad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Visby	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Umeå		-	Karlstad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Stockholm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Stockholm 	-	Umeå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Göteborg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Visby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Malmö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Karlstad		-	Kiruna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Umeå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Göteborg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Göteborg	-	Stockholm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Karlstad	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Malmö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Visby		-	Kiruna	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Stockholm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Malmö	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Malmö		-	Stockholm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Göteborg		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Visby			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1949669" y="901592"/>
            <a:ext cx="1892507" cy="5687420"/>
            <a:chOff x="5368119" y="873457"/>
            <a:chExt cx="1892507" cy="5687420"/>
          </a:xfrm>
        </p:grpSpPr>
        <p:sp>
          <p:nvSpPr>
            <p:cNvPr id="110" name="Shape 110"/>
            <p:cNvSpPr/>
            <p:nvPr/>
          </p:nvSpPr>
          <p:spPr>
            <a:xfrm rot="10800000">
              <a:off x="5606226" y="6438177"/>
              <a:ext cx="109200" cy="122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" name="Shape 121"/>
            <p:cNvGrpSpPr/>
            <p:nvPr/>
          </p:nvGrpSpPr>
          <p:grpSpPr>
            <a:xfrm>
              <a:off x="5368119" y="873457"/>
              <a:ext cx="1892507" cy="4753839"/>
              <a:chOff x="5368119" y="873457"/>
              <a:chExt cx="1892507" cy="4753839"/>
            </a:xfrm>
          </p:grpSpPr>
          <p:sp>
            <p:nvSpPr>
              <p:cNvPr id="122" name="Shape 122"/>
              <p:cNvSpPr/>
              <p:nvPr/>
            </p:nvSpPr>
            <p:spPr>
              <a:xfrm>
                <a:off x="7042245" y="873457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7151427" y="2677234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6689678" y="4615217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5368119" y="5504596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>
                <a:off x="6865677" y="5504596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5675478" y="4676632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6" name="Shape 126"/>
          <p:cNvSpPr txBox="1"/>
          <p:nvPr/>
        </p:nvSpPr>
        <p:spPr>
          <a:xfrm>
            <a:off x="9176900" y="6305200"/>
            <a:ext cx="2828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sz="1800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5946975" y="3224725"/>
            <a:ext cx="5302200" cy="17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Char char="●"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Är några vägar bättre än andra? Vilka faktorer skulle kunna tänkas avgöra det?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00" y="361812"/>
            <a:ext cx="3031274" cy="622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Shape 133"/>
          <p:cNvCxnSpPr/>
          <p:nvPr/>
        </p:nvCxnSpPr>
        <p:spPr>
          <a:xfrm flipH="1">
            <a:off x="2351775" y="2779375"/>
            <a:ext cx="1463700" cy="197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sp>
        <p:nvSpPr>
          <p:cNvPr id="134" name="Shape 134"/>
          <p:cNvSpPr txBox="1"/>
          <p:nvPr/>
        </p:nvSpPr>
        <p:spPr>
          <a:xfrm>
            <a:off x="3556408" y="5409480"/>
            <a:ext cx="9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sv-SE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Visby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2293188" y="6325796"/>
            <a:ext cx="10212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Malmö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731520" y="5394092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Göteborg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264203" y="4535421"/>
            <a:ext cx="1428899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Karlstad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399578" y="4518967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Stockholm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822857" y="254704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Umeå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707171" y="762952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Kiruna</a:t>
            </a:r>
          </a:p>
        </p:txBody>
      </p:sp>
      <p:cxnSp>
        <p:nvCxnSpPr>
          <p:cNvPr id="141" name="Shape 141"/>
          <p:cNvCxnSpPr/>
          <p:nvPr/>
        </p:nvCxnSpPr>
        <p:spPr>
          <a:xfrm flipH="1">
            <a:off x="2335375" y="1007150"/>
            <a:ext cx="1299300" cy="376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42" name="Shape 142"/>
          <p:cNvCxnSpPr/>
          <p:nvPr/>
        </p:nvCxnSpPr>
        <p:spPr>
          <a:xfrm flipH="1">
            <a:off x="3375375" y="2828725"/>
            <a:ext cx="440100" cy="1886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43" name="Shape 143"/>
          <p:cNvCxnSpPr>
            <a:stCxn id="140" idx="1"/>
          </p:cNvCxnSpPr>
          <p:nvPr/>
        </p:nvCxnSpPr>
        <p:spPr>
          <a:xfrm flipH="1">
            <a:off x="3519971" y="963052"/>
            <a:ext cx="187200" cy="4726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44" name="Shape 144"/>
          <p:cNvCxnSpPr>
            <a:endCxn id="145" idx="3"/>
          </p:cNvCxnSpPr>
          <p:nvPr/>
        </p:nvCxnSpPr>
        <p:spPr>
          <a:xfrm flipH="1">
            <a:off x="2280984" y="4752981"/>
            <a:ext cx="1063800" cy="1731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46" name="Shape 146"/>
          <p:cNvCxnSpPr>
            <a:stCxn id="147" idx="5"/>
            <a:endCxn id="148" idx="6"/>
          </p:cNvCxnSpPr>
          <p:nvPr/>
        </p:nvCxnSpPr>
        <p:spPr>
          <a:xfrm flipH="1">
            <a:off x="2058836" y="4748083"/>
            <a:ext cx="1305600" cy="84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49" name="Shape 149"/>
          <p:cNvCxnSpPr>
            <a:stCxn id="147" idx="6"/>
          </p:cNvCxnSpPr>
          <p:nvPr/>
        </p:nvCxnSpPr>
        <p:spPr>
          <a:xfrm>
            <a:off x="3380428" y="4704702"/>
            <a:ext cx="84900" cy="85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50" name="Shape 150"/>
          <p:cNvCxnSpPr>
            <a:stCxn id="145" idx="1"/>
          </p:cNvCxnSpPr>
          <p:nvPr/>
        </p:nvCxnSpPr>
        <p:spPr>
          <a:xfrm flipH="1" rot="10800000">
            <a:off x="2280984" y="5584643"/>
            <a:ext cx="1200299" cy="98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51" name="Shape 151"/>
          <p:cNvCxnSpPr>
            <a:endCxn id="145" idx="4"/>
          </p:cNvCxnSpPr>
          <p:nvPr/>
        </p:nvCxnSpPr>
        <p:spPr>
          <a:xfrm>
            <a:off x="2042876" y="5584612"/>
            <a:ext cx="199500" cy="88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52" name="Shape 152"/>
          <p:cNvCxnSpPr>
            <a:endCxn id="148" idx="7"/>
          </p:cNvCxnSpPr>
          <p:nvPr/>
        </p:nvCxnSpPr>
        <p:spPr>
          <a:xfrm flipH="1">
            <a:off x="2042877" y="4741900"/>
            <a:ext cx="238200" cy="80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grpSp>
        <p:nvGrpSpPr>
          <p:cNvPr id="153" name="Shape 153"/>
          <p:cNvGrpSpPr/>
          <p:nvPr/>
        </p:nvGrpSpPr>
        <p:grpSpPr>
          <a:xfrm>
            <a:off x="1949669" y="901592"/>
            <a:ext cx="1892507" cy="5687420"/>
            <a:chOff x="5368119" y="873457"/>
            <a:chExt cx="1892507" cy="5687420"/>
          </a:xfrm>
        </p:grpSpPr>
        <p:sp>
          <p:nvSpPr>
            <p:cNvPr id="145" name="Shape 145"/>
            <p:cNvSpPr/>
            <p:nvPr/>
          </p:nvSpPr>
          <p:spPr>
            <a:xfrm rot="10800000">
              <a:off x="5606226" y="6438177"/>
              <a:ext cx="109200" cy="122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4" name="Shape 154"/>
            <p:cNvGrpSpPr/>
            <p:nvPr/>
          </p:nvGrpSpPr>
          <p:grpSpPr>
            <a:xfrm>
              <a:off x="5368119" y="873457"/>
              <a:ext cx="1892507" cy="4753839"/>
              <a:chOff x="5368119" y="873457"/>
              <a:chExt cx="1892507" cy="4753839"/>
            </a:xfrm>
          </p:grpSpPr>
          <p:sp>
            <p:nvSpPr>
              <p:cNvPr id="155" name="Shape 155"/>
              <p:cNvSpPr/>
              <p:nvPr/>
            </p:nvSpPr>
            <p:spPr>
              <a:xfrm>
                <a:off x="7042245" y="873457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>
                <a:off x="7151427" y="2677234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6689678" y="4615217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5368119" y="5504596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6865677" y="5504596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5675478" y="4676632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9" name="Shape 159"/>
          <p:cNvSpPr txBox="1"/>
          <p:nvPr/>
        </p:nvSpPr>
        <p:spPr>
          <a:xfrm>
            <a:off x="9176900" y="6305200"/>
            <a:ext cx="2828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sz="1800">
                <a:solidFill>
                  <a:srgbClr val="666666"/>
                </a:solidFill>
              </a:rPr>
              <a:t>matgymkand@gmail.com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5946975" y="1944950"/>
            <a:ext cx="5302200" cy="1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sv-S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Hur kan man flyga sträckan Visby-Karlstad? Går det att göra på flera sätt?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6073371" y="340330"/>
            <a:ext cx="5892300" cy="6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Flygrutter: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Kiruna		-	Karlstad			(999 km)			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Visby			(1142 km)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Umeå		-	Karlstad			(610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Stockholm		(514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Stockholm 	-	Umeå			(514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Göteborg		(397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Visby			(189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Malmö			(514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Karlstad		-	Kiruna			(999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Umeå			(610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Göteborg		(206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Göteborg	-	Stockholm		(397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Karlstad			(206 km)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Malmö			(243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Visby		-	Kiruna			(1142 km)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Stockholm		(189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Malmö			(395 km)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Malmö		-	Stockholm		(514 km)</a:t>
            </a:r>
            <a:b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Göteborg		(243 km)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		Visby			(395 km)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509825" y="2374450"/>
            <a:ext cx="4818600" cy="41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buChar char="●"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Antag att man vill ha en resa mellan Karlstad och Stockholm, men att sträckan Göteborg-Stockholm är fullbokad. Vilka andra vägar kan man ta? Vilken är billigast?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509825" y="340325"/>
            <a:ext cx="45555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v-S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Malmö-Visby: 			11200 kr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v-S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Stockholm-Umeå: 		13580 kr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9176900" y="6305200"/>
            <a:ext cx="2828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sz="1800">
                <a:solidFill>
                  <a:srgbClr val="666666"/>
                </a:solidFill>
              </a:rPr>
              <a:t>matgymkand@gmail.com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09825" y="1935625"/>
            <a:ext cx="4818600" cy="16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sv-S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Vilket sätt är billigast att köra mellan Visby och Karlstad?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00" y="361812"/>
            <a:ext cx="3031274" cy="622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Shape 175"/>
          <p:cNvCxnSpPr/>
          <p:nvPr/>
        </p:nvCxnSpPr>
        <p:spPr>
          <a:xfrm flipH="1">
            <a:off x="2351775" y="2779375"/>
            <a:ext cx="1463700" cy="197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sp>
        <p:nvSpPr>
          <p:cNvPr id="176" name="Shape 176"/>
          <p:cNvSpPr txBox="1"/>
          <p:nvPr/>
        </p:nvSpPr>
        <p:spPr>
          <a:xfrm>
            <a:off x="3556408" y="5409480"/>
            <a:ext cx="9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sv-SE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Visby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293188" y="6325796"/>
            <a:ext cx="10212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Malmö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731520" y="5394092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Göteborg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264203" y="4535421"/>
            <a:ext cx="1428899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Karlstad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3399578" y="4518967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Stockholm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822857" y="2547040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Umeå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707171" y="762952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sv-SE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Kiruna</a:t>
            </a:r>
          </a:p>
        </p:txBody>
      </p:sp>
      <p:cxnSp>
        <p:nvCxnSpPr>
          <p:cNvPr id="183" name="Shape 183"/>
          <p:cNvCxnSpPr/>
          <p:nvPr/>
        </p:nvCxnSpPr>
        <p:spPr>
          <a:xfrm flipH="1">
            <a:off x="2335375" y="1007150"/>
            <a:ext cx="1299300" cy="376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84" name="Shape 184"/>
          <p:cNvCxnSpPr/>
          <p:nvPr/>
        </p:nvCxnSpPr>
        <p:spPr>
          <a:xfrm flipH="1">
            <a:off x="3375375" y="2828725"/>
            <a:ext cx="440100" cy="1886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85" name="Shape 185"/>
          <p:cNvCxnSpPr>
            <a:stCxn id="182" idx="1"/>
          </p:cNvCxnSpPr>
          <p:nvPr/>
        </p:nvCxnSpPr>
        <p:spPr>
          <a:xfrm flipH="1">
            <a:off x="3519971" y="963052"/>
            <a:ext cx="187200" cy="4726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86" name="Shape 186"/>
          <p:cNvCxnSpPr>
            <a:endCxn id="187" idx="3"/>
          </p:cNvCxnSpPr>
          <p:nvPr/>
        </p:nvCxnSpPr>
        <p:spPr>
          <a:xfrm flipH="1">
            <a:off x="2280984" y="4752981"/>
            <a:ext cx="1063800" cy="1731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88" name="Shape 188"/>
          <p:cNvCxnSpPr>
            <a:stCxn id="189" idx="5"/>
            <a:endCxn id="190" idx="6"/>
          </p:cNvCxnSpPr>
          <p:nvPr/>
        </p:nvCxnSpPr>
        <p:spPr>
          <a:xfrm flipH="1">
            <a:off x="2058836" y="4748083"/>
            <a:ext cx="1305600" cy="84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91" name="Shape 191"/>
          <p:cNvCxnSpPr>
            <a:stCxn id="189" idx="6"/>
          </p:cNvCxnSpPr>
          <p:nvPr/>
        </p:nvCxnSpPr>
        <p:spPr>
          <a:xfrm>
            <a:off x="3380428" y="4704702"/>
            <a:ext cx="84900" cy="85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92" name="Shape 192"/>
          <p:cNvCxnSpPr>
            <a:stCxn id="187" idx="1"/>
          </p:cNvCxnSpPr>
          <p:nvPr/>
        </p:nvCxnSpPr>
        <p:spPr>
          <a:xfrm flipH="1" rot="10800000">
            <a:off x="2280984" y="5584643"/>
            <a:ext cx="1200299" cy="98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93" name="Shape 193"/>
          <p:cNvCxnSpPr>
            <a:endCxn id="187" idx="4"/>
          </p:cNvCxnSpPr>
          <p:nvPr/>
        </p:nvCxnSpPr>
        <p:spPr>
          <a:xfrm>
            <a:off x="2042876" y="5584612"/>
            <a:ext cx="199500" cy="88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cxnSp>
        <p:nvCxnSpPr>
          <p:cNvPr id="194" name="Shape 194"/>
          <p:cNvCxnSpPr>
            <a:endCxn id="190" idx="7"/>
          </p:cNvCxnSpPr>
          <p:nvPr/>
        </p:nvCxnSpPr>
        <p:spPr>
          <a:xfrm flipH="1">
            <a:off x="2042877" y="4741900"/>
            <a:ext cx="238200" cy="80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/>
            <a:headEnd len="med" w="med" type="none"/>
            <a:tailEnd len="med" w="med" type="none"/>
          </a:ln>
        </p:spPr>
      </p:cxnSp>
      <p:grpSp>
        <p:nvGrpSpPr>
          <p:cNvPr id="195" name="Shape 195"/>
          <p:cNvGrpSpPr/>
          <p:nvPr/>
        </p:nvGrpSpPr>
        <p:grpSpPr>
          <a:xfrm>
            <a:off x="1949669" y="901592"/>
            <a:ext cx="1892507" cy="5687420"/>
            <a:chOff x="5368119" y="873457"/>
            <a:chExt cx="1892507" cy="5687420"/>
          </a:xfrm>
        </p:grpSpPr>
        <p:sp>
          <p:nvSpPr>
            <p:cNvPr id="187" name="Shape 187"/>
            <p:cNvSpPr/>
            <p:nvPr/>
          </p:nvSpPr>
          <p:spPr>
            <a:xfrm rot="10800000">
              <a:off x="5606226" y="6438177"/>
              <a:ext cx="109200" cy="122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6" name="Shape 196"/>
            <p:cNvGrpSpPr/>
            <p:nvPr/>
          </p:nvGrpSpPr>
          <p:grpSpPr>
            <a:xfrm>
              <a:off x="5368119" y="873457"/>
              <a:ext cx="1892507" cy="4753839"/>
              <a:chOff x="5368119" y="873457"/>
              <a:chExt cx="1892507" cy="4753839"/>
            </a:xfrm>
          </p:grpSpPr>
          <p:sp>
            <p:nvSpPr>
              <p:cNvPr id="197" name="Shape 197"/>
              <p:cNvSpPr/>
              <p:nvPr/>
            </p:nvSpPr>
            <p:spPr>
              <a:xfrm>
                <a:off x="7042245" y="873457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Shape 198"/>
              <p:cNvSpPr/>
              <p:nvPr/>
            </p:nvSpPr>
            <p:spPr>
              <a:xfrm>
                <a:off x="7151427" y="2677234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Shape 189"/>
              <p:cNvSpPr/>
              <p:nvPr/>
            </p:nvSpPr>
            <p:spPr>
              <a:xfrm>
                <a:off x="6689678" y="4615217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Shape 190"/>
              <p:cNvSpPr/>
              <p:nvPr/>
            </p:nvSpPr>
            <p:spPr>
              <a:xfrm>
                <a:off x="5368119" y="5504596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6865677" y="5504596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5675478" y="4676632"/>
                <a:ext cx="109200" cy="1227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1" name="Shape 201"/>
          <p:cNvSpPr txBox="1"/>
          <p:nvPr/>
        </p:nvSpPr>
        <p:spPr>
          <a:xfrm>
            <a:off x="9176900" y="6305200"/>
            <a:ext cx="2828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-SE" sz="1800">
                <a:solidFill>
                  <a:srgbClr val="666666"/>
                </a:solidFill>
              </a:rPr>
              <a:t>matgymkand@gmail.com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5367425" y="825400"/>
            <a:ext cx="63804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sv-S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Vilka faktorer inverkar på bränslekostnaden? Vad kom ni fram till?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5367375" y="1870375"/>
            <a:ext cx="63804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sv-S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Vad behöver man tänka på om man ska beräkna hur mycket man ska ta betalt för varje biljett mellan t.ex. Visby och Karlstad?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367375" y="3338575"/>
            <a:ext cx="63804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sv-S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Vad behöver man tänka på om man ska beräkna hur mycket man ska ta betalt för varje biljett mellan t.ex. Visby och Karlstad?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5367375" y="4704700"/>
            <a:ext cx="62130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sv-S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Vad avgör vilken sträcka som är billigast? Det totala avståndet eller antalet mellanlandningar?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